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97" r:id="rId2"/>
    <p:sldMasterId id="2147484063" r:id="rId3"/>
    <p:sldMasterId id="2147484077" r:id="rId4"/>
    <p:sldMasterId id="2147484113" r:id="rId5"/>
    <p:sldMasterId id="2147484125" r:id="rId6"/>
    <p:sldMasterId id="2147484149" r:id="rId7"/>
    <p:sldMasterId id="2147484161" r:id="rId8"/>
    <p:sldMasterId id="2147484173" r:id="rId9"/>
    <p:sldMasterId id="2147484187" r:id="rId10"/>
    <p:sldMasterId id="2147484189" r:id="rId11"/>
    <p:sldMasterId id="2147484201" r:id="rId12"/>
    <p:sldMasterId id="2147484213" r:id="rId13"/>
    <p:sldMasterId id="2147484225" r:id="rId14"/>
    <p:sldMasterId id="2147484237" r:id="rId15"/>
  </p:sldMasterIdLst>
  <p:notesMasterIdLst>
    <p:notesMasterId r:id="rId48"/>
  </p:notesMasterIdLst>
  <p:sldIdLst>
    <p:sldId id="4695" r:id="rId16"/>
    <p:sldId id="605" r:id="rId17"/>
    <p:sldId id="4689" r:id="rId18"/>
    <p:sldId id="4690" r:id="rId19"/>
    <p:sldId id="4691" r:id="rId20"/>
    <p:sldId id="4692" r:id="rId21"/>
    <p:sldId id="4686" r:id="rId22"/>
    <p:sldId id="302" r:id="rId23"/>
    <p:sldId id="4693" r:id="rId24"/>
    <p:sldId id="4694" r:id="rId25"/>
    <p:sldId id="303" r:id="rId26"/>
    <p:sldId id="304" r:id="rId27"/>
    <p:sldId id="4687" r:id="rId28"/>
    <p:sldId id="619" r:id="rId29"/>
    <p:sldId id="385" r:id="rId30"/>
    <p:sldId id="386" r:id="rId31"/>
    <p:sldId id="613" r:id="rId32"/>
    <p:sldId id="614" r:id="rId33"/>
    <p:sldId id="438" r:id="rId34"/>
    <p:sldId id="615" r:id="rId35"/>
    <p:sldId id="616" r:id="rId36"/>
    <p:sldId id="617" r:id="rId37"/>
    <p:sldId id="2428" r:id="rId38"/>
    <p:sldId id="618" r:id="rId39"/>
    <p:sldId id="379" r:id="rId40"/>
    <p:sldId id="2420" r:id="rId41"/>
    <p:sldId id="382" r:id="rId42"/>
    <p:sldId id="383" r:id="rId43"/>
    <p:sldId id="384" r:id="rId44"/>
    <p:sldId id="387" r:id="rId45"/>
    <p:sldId id="329" r:id="rId46"/>
    <p:sldId id="467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3" autoAdjust="0"/>
    <p:restoredTop sz="75438" autoAdjust="0"/>
  </p:normalViewPr>
  <p:slideViewPr>
    <p:cSldViewPr snapToGrid="0" snapToObjects="1">
      <p:cViewPr varScale="1">
        <p:scale>
          <a:sx n="94" d="100"/>
          <a:sy n="94" d="100"/>
        </p:scale>
        <p:origin x="184" y="648"/>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E1D73305-5E55-4BDE-9959-D78CCB68720E}" type="presOf" srcId="{325DB5A0-FE7A-8245-9663-7B515E4DF4C8}" destId="{EAEA7D1D-8D8A-4A4B-812D-D24179AFED27}" srcOrd="0" destOrd="0" presId="urn:microsoft.com/office/officeart/2005/8/layout/cycle1"/>
    <dgm:cxn modelId="{22E37610-2D6B-490E-AD83-9D8B950F0078}" type="presOf" srcId="{D7E87DE1-03EB-D748-89C5-D76845DF9F58}" destId="{12C576B8-5B2D-B04B-98C4-29D5E499FD83}" srcOrd="0" destOrd="0" presId="urn:microsoft.com/office/officeart/2005/8/layout/cycle1"/>
    <dgm:cxn modelId="{2AAFAD12-0731-489E-9146-D8343E184C4E}" type="presOf" srcId="{D805A741-31F4-6D45-A082-4AD4C7B066F1}" destId="{7D368AA8-A897-6A44-B2ED-5420DBBF55CD}" srcOrd="0" destOrd="0" presId="urn:microsoft.com/office/officeart/2005/8/layout/cycle1"/>
    <dgm:cxn modelId="{3CBFD314-C325-479E-83DE-D2C19EBBAF22}" type="presOf" srcId="{54471214-3ABC-B64E-8935-4F53AC7091F5}" destId="{2257407E-2335-6E46-9533-50F1A4869162}" srcOrd="0" destOrd="0" presId="urn:microsoft.com/office/officeart/2005/8/layout/cycle1"/>
    <dgm:cxn modelId="{6613D122-4B4E-49F9-A608-72D2DD5B0640}" type="presOf" srcId="{8E1255C9-F847-A440-83FF-7AA254CCB896}" destId="{974F300E-4386-5845-9047-D2E50BE5B9DF}"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1988FA24-77E2-4073-BAF2-95204D242F1D}" type="presOf" srcId="{CCCC52AB-CFB4-904A-B94C-E1998826B4F9}" destId="{7C0589C6-43EC-854D-966B-B0C5FE9A8192}" srcOrd="0" destOrd="0" presId="urn:microsoft.com/office/officeart/2005/8/layout/cycle1"/>
    <dgm:cxn modelId="{B637BE26-9139-44FB-B484-86DB8B099B4E}" type="presOf" srcId="{591E9484-33B2-714C-AA5D-D47E80DA12F9}" destId="{CDA9BE8C-41E5-BF45-BAB4-5B91BDDEFF8D}" srcOrd="0" destOrd="0" presId="urn:microsoft.com/office/officeart/2005/8/layout/cycle1"/>
    <dgm:cxn modelId="{00C9DC26-B501-4C3C-9A2F-DFBF4CF27A73}" type="presOf" srcId="{0858D728-97B0-1A41-82DA-1572CE14754F}" destId="{9BE0E30D-6CC1-3143-BC4A-4FF2C5039316}" srcOrd="0" destOrd="0" presId="urn:microsoft.com/office/officeart/2005/8/layout/cycle1"/>
    <dgm:cxn modelId="{5AF94428-EBF1-4786-9C0F-01F7D55817E2}" type="presOf" srcId="{527799A3-6798-F14C-9108-A99B044124B3}" destId="{CE064FAD-9527-C04A-986D-ADE7F29D4AAF}" srcOrd="0" destOrd="0" presId="urn:microsoft.com/office/officeart/2005/8/layout/cycle1"/>
    <dgm:cxn modelId="{1BB2E62E-1B8F-4461-A347-DB97F4D35699}" type="presOf" srcId="{F73B3211-1799-3F44-92B6-7CEE57ECB2D3}" destId="{BF6C208F-01F8-574D-980A-D40F886CF760}"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445B6840-F945-4974-8922-1BD210A4D196}" type="presOf" srcId="{55B5CCF6-1B65-AC49-B1EC-CD09807E71EF}" destId="{76EDA6DC-5A32-7640-86D9-A3D1F65AC2D3}"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B06EDA4A-DC21-4DB4-A639-5EEFE4CDE489}" type="presOf" srcId="{6533DBF9-2933-D44A-B9F0-8FC24EC06F20}" destId="{C4FE94AE-AFAE-8743-9525-171FDA850E0F}" srcOrd="0" destOrd="0" presId="urn:microsoft.com/office/officeart/2005/8/layout/cycle1"/>
    <dgm:cxn modelId="{F273534D-8865-49B4-8EA5-A5E6FD7819EE}" type="presOf" srcId="{C62D126D-D94F-0A45-AAB3-A4A2804A9AA5}" destId="{49452468-AA65-834B-B75D-72A0A7810E13}" srcOrd="0" destOrd="0" presId="urn:microsoft.com/office/officeart/2005/8/layout/cycle1"/>
    <dgm:cxn modelId="{7C32AD56-5D45-4D94-8E22-65F024455570}" type="presOf" srcId="{63159F5F-19C4-974F-B4D9-6A8388E3A179}" destId="{DC85BF06-3190-2C49-B38C-CC01414F9567}" srcOrd="0" destOrd="0" presId="urn:microsoft.com/office/officeart/2005/8/layout/cycle1"/>
    <dgm:cxn modelId="{5B964568-B6E1-4471-9805-43D5533F399A}" type="presOf" srcId="{931AD6AD-68AD-1F4D-802F-C6CD780A0CDB}" destId="{19DCBC3D-EF34-4444-B52C-E59D1C44CC9D}" srcOrd="0" destOrd="0" presId="urn:microsoft.com/office/officeart/2005/8/layout/cycle1"/>
    <dgm:cxn modelId="{F200956C-BCC7-47B5-B930-DAE3DDBD79EC}" type="presOf" srcId="{19401D75-4FA1-2642-9C39-67D34D8AB9EC}" destId="{37E24780-EDFC-1D4D-B756-C90BE821441B}" srcOrd="0" destOrd="0" presId="urn:microsoft.com/office/officeart/2005/8/layout/cycle1"/>
    <dgm:cxn modelId="{AB3B5273-0D12-46DB-9A0A-61061CE22704}" type="presOf" srcId="{D548EBB6-B1A8-4E4A-94F3-38AFF917AA13}" destId="{A85B6194-0CD3-0046-9C07-12EA626BEFA3}"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1135F49E-17CB-4639-8F91-B9C0F2C15F2B}" type="presOf" srcId="{55E743FA-081E-B447-B4F2-DEEACC6857BC}" destId="{36444405-91CC-BC45-909E-8AE477F1EC7C}" srcOrd="0" destOrd="0" presId="urn:microsoft.com/office/officeart/2005/8/layout/cycle1"/>
    <dgm:cxn modelId="{6EAE5DA4-C500-47C8-8DFA-ABAB31DAA5D0}" type="presOf" srcId="{A9914442-2057-0542-A0EA-F935FCA28993}" destId="{B4CE740F-E5F8-1040-9068-3C0CA6A81D60}"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087DEBB0-F552-4D39-96B4-13C4DDADEC87}" type="presOf" srcId="{12600BCB-5734-3F4B-9543-0CB09A3EC940}" destId="{92DA8A36-05F4-4B4C-B207-6FB4CBC9688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36B5C1BC-E157-4A61-8ABA-26E42FA10D4B}" type="presOf" srcId="{B6065800-F57E-6842-B73C-614AFBC2DE05}" destId="{2990F259-A510-7044-A15A-189FB55AE5CB}"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6C167AC7-3BB3-477C-91CC-5A3F06EECDA4}" type="presOf" srcId="{580AAA11-E1E4-FC4E-A546-63E521F462A7}" destId="{DAE7F6D9-575B-6C47-9F2C-6177EB4BA541}"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47A5A6D6-56A4-4ABE-BD61-CEB532A25836}" type="presOf" srcId="{B7792F1E-795A-8A40-9AF9-CBB036406804}" destId="{0EBEA1BD-8C57-A847-A4A1-BD492A397D4A}"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C5B769F2-01A1-4BAC-A5D0-54CB0E9EC764}" type="presOf" srcId="{610909C5-6334-264F-93E0-189A71FB6993}" destId="{54CDBF4B-9D09-3242-A1D5-0506BD1712C5}" srcOrd="0" destOrd="0" presId="urn:microsoft.com/office/officeart/2005/8/layout/cycle1"/>
    <dgm:cxn modelId="{AB06C9F2-875A-48D6-94C2-D264125C9398}" type="presOf" srcId="{81D20D5D-F15B-B844-BCE7-07FE2E88C5B6}" destId="{2467F156-8EB3-F044-8664-8B186FD19D40}" srcOrd="0" destOrd="0" presId="urn:microsoft.com/office/officeart/2005/8/layout/cycle1"/>
    <dgm:cxn modelId="{5B5FC999-8E07-43FD-B778-9B89E631E651}" type="presParOf" srcId="{974F300E-4386-5845-9047-D2E50BE5B9DF}" destId="{BF1A72C0-4F23-214E-B2C0-EC3432C35438}" srcOrd="0" destOrd="0" presId="urn:microsoft.com/office/officeart/2005/8/layout/cycle1"/>
    <dgm:cxn modelId="{FB43447D-B1A7-4F03-BA1E-BD8A2291ADC2}" type="presParOf" srcId="{974F300E-4386-5845-9047-D2E50BE5B9DF}" destId="{92DA8A36-05F4-4B4C-B207-6FB4CBC9688F}" srcOrd="1" destOrd="0" presId="urn:microsoft.com/office/officeart/2005/8/layout/cycle1"/>
    <dgm:cxn modelId="{662A4203-A298-40C8-96A2-8D3B5635AB0C}" type="presParOf" srcId="{974F300E-4386-5845-9047-D2E50BE5B9DF}" destId="{2990F259-A510-7044-A15A-189FB55AE5CB}" srcOrd="2" destOrd="0" presId="urn:microsoft.com/office/officeart/2005/8/layout/cycle1"/>
    <dgm:cxn modelId="{166E3DD3-670F-4D34-9631-8B8E0282DF90}" type="presParOf" srcId="{974F300E-4386-5845-9047-D2E50BE5B9DF}" destId="{A7A1548F-03D0-7F43-8C4C-631804CE4126}" srcOrd="3" destOrd="0" presId="urn:microsoft.com/office/officeart/2005/8/layout/cycle1"/>
    <dgm:cxn modelId="{EC8C460C-1AF9-4585-8607-9B83FE5BD514}" type="presParOf" srcId="{974F300E-4386-5845-9047-D2E50BE5B9DF}" destId="{EAEA7D1D-8D8A-4A4B-812D-D24179AFED27}" srcOrd="4" destOrd="0" presId="urn:microsoft.com/office/officeart/2005/8/layout/cycle1"/>
    <dgm:cxn modelId="{0FB6E7E9-4913-4836-A433-56EFAA38A153}" type="presParOf" srcId="{974F300E-4386-5845-9047-D2E50BE5B9DF}" destId="{2257407E-2335-6E46-9533-50F1A4869162}" srcOrd="5" destOrd="0" presId="urn:microsoft.com/office/officeart/2005/8/layout/cycle1"/>
    <dgm:cxn modelId="{FA83FC20-AA22-4CDF-8DB1-793A966EEC79}" type="presParOf" srcId="{974F300E-4386-5845-9047-D2E50BE5B9DF}" destId="{3467B5D4-61EB-4C46-BB87-881C0920F2D1}" srcOrd="6" destOrd="0" presId="urn:microsoft.com/office/officeart/2005/8/layout/cycle1"/>
    <dgm:cxn modelId="{380E3929-6B2A-4D80-86E9-88AC354B9984}" type="presParOf" srcId="{974F300E-4386-5845-9047-D2E50BE5B9DF}" destId="{2467F156-8EB3-F044-8664-8B186FD19D40}" srcOrd="7" destOrd="0" presId="urn:microsoft.com/office/officeart/2005/8/layout/cycle1"/>
    <dgm:cxn modelId="{BF05AC69-A12C-46DB-A157-D04183854EEE}" type="presParOf" srcId="{974F300E-4386-5845-9047-D2E50BE5B9DF}" destId="{DC85BF06-3190-2C49-B38C-CC01414F9567}" srcOrd="8" destOrd="0" presId="urn:microsoft.com/office/officeart/2005/8/layout/cycle1"/>
    <dgm:cxn modelId="{528DEEA5-3C80-4FAE-9D8A-45F766A1BA39}" type="presParOf" srcId="{974F300E-4386-5845-9047-D2E50BE5B9DF}" destId="{818521AB-CB19-3245-AC47-32330EC1D05A}" srcOrd="9" destOrd="0" presId="urn:microsoft.com/office/officeart/2005/8/layout/cycle1"/>
    <dgm:cxn modelId="{0431226C-675F-4C7A-B495-3BE171A5A1B7}" type="presParOf" srcId="{974F300E-4386-5845-9047-D2E50BE5B9DF}" destId="{A85B6194-0CD3-0046-9C07-12EA626BEFA3}" srcOrd="10" destOrd="0" presId="urn:microsoft.com/office/officeart/2005/8/layout/cycle1"/>
    <dgm:cxn modelId="{1BC8F80C-7C3B-4AEB-9DF3-3B94C51719B6}" type="presParOf" srcId="{974F300E-4386-5845-9047-D2E50BE5B9DF}" destId="{76EDA6DC-5A32-7640-86D9-A3D1F65AC2D3}" srcOrd="11" destOrd="0" presId="urn:microsoft.com/office/officeart/2005/8/layout/cycle1"/>
    <dgm:cxn modelId="{995BDB06-5963-4848-AD70-154D899C9416}" type="presParOf" srcId="{974F300E-4386-5845-9047-D2E50BE5B9DF}" destId="{5FEB966B-5E78-494C-B5A1-6F18B3A362B7}" srcOrd="12" destOrd="0" presId="urn:microsoft.com/office/officeart/2005/8/layout/cycle1"/>
    <dgm:cxn modelId="{D9D54A91-6617-4FE5-B451-EDCF3A0A0E6D}" type="presParOf" srcId="{974F300E-4386-5845-9047-D2E50BE5B9DF}" destId="{9BE0E30D-6CC1-3143-BC4A-4FF2C5039316}" srcOrd="13" destOrd="0" presId="urn:microsoft.com/office/officeart/2005/8/layout/cycle1"/>
    <dgm:cxn modelId="{95F9C2E2-3436-4294-8B3B-E0A365024CEC}" type="presParOf" srcId="{974F300E-4386-5845-9047-D2E50BE5B9DF}" destId="{37E24780-EDFC-1D4D-B756-C90BE821441B}" srcOrd="14" destOrd="0" presId="urn:microsoft.com/office/officeart/2005/8/layout/cycle1"/>
    <dgm:cxn modelId="{D29B5CB9-3FA3-412D-8AD3-7EE633DBF594}" type="presParOf" srcId="{974F300E-4386-5845-9047-D2E50BE5B9DF}" destId="{788B510C-5C6F-7E4F-BD2A-4B0F37349509}" srcOrd="15" destOrd="0" presId="urn:microsoft.com/office/officeart/2005/8/layout/cycle1"/>
    <dgm:cxn modelId="{6665BCB1-B387-437C-A80D-93AE4F5712CB}" type="presParOf" srcId="{974F300E-4386-5845-9047-D2E50BE5B9DF}" destId="{BF6C208F-01F8-574D-980A-D40F886CF760}" srcOrd="16" destOrd="0" presId="urn:microsoft.com/office/officeart/2005/8/layout/cycle1"/>
    <dgm:cxn modelId="{BE4D1ECA-A4D3-4559-BE70-43EBE09CB093}" type="presParOf" srcId="{974F300E-4386-5845-9047-D2E50BE5B9DF}" destId="{DAE7F6D9-575B-6C47-9F2C-6177EB4BA541}" srcOrd="17" destOrd="0" presId="urn:microsoft.com/office/officeart/2005/8/layout/cycle1"/>
    <dgm:cxn modelId="{679CFA23-C3B6-4A9B-B526-B306D6A407EE}" type="presParOf" srcId="{974F300E-4386-5845-9047-D2E50BE5B9DF}" destId="{3AD74439-13B4-6B4C-A74C-96BE28333D49}" srcOrd="18" destOrd="0" presId="urn:microsoft.com/office/officeart/2005/8/layout/cycle1"/>
    <dgm:cxn modelId="{46504F1D-5F4B-4BF4-BDDE-D80012D4327A}" type="presParOf" srcId="{974F300E-4386-5845-9047-D2E50BE5B9DF}" destId="{B4CE740F-E5F8-1040-9068-3C0CA6A81D60}" srcOrd="19" destOrd="0" presId="urn:microsoft.com/office/officeart/2005/8/layout/cycle1"/>
    <dgm:cxn modelId="{6F27BD7E-71F4-4D96-B2A8-609484855FC3}" type="presParOf" srcId="{974F300E-4386-5845-9047-D2E50BE5B9DF}" destId="{7D368AA8-A897-6A44-B2ED-5420DBBF55CD}" srcOrd="20" destOrd="0" presId="urn:microsoft.com/office/officeart/2005/8/layout/cycle1"/>
    <dgm:cxn modelId="{A3D69AF8-F518-42F0-979A-14561AA08BF2}" type="presParOf" srcId="{974F300E-4386-5845-9047-D2E50BE5B9DF}" destId="{256A8A82-B1CB-EF43-AB66-A3D1C8A54B59}" srcOrd="21" destOrd="0" presId="urn:microsoft.com/office/officeart/2005/8/layout/cycle1"/>
    <dgm:cxn modelId="{5833EAF6-9520-4260-AD39-96DE553056A3}" type="presParOf" srcId="{974F300E-4386-5845-9047-D2E50BE5B9DF}" destId="{36444405-91CC-BC45-909E-8AE477F1EC7C}" srcOrd="22" destOrd="0" presId="urn:microsoft.com/office/officeart/2005/8/layout/cycle1"/>
    <dgm:cxn modelId="{C08AE1DB-5BF5-4A49-AA54-6B8EBA27BC4C}" type="presParOf" srcId="{974F300E-4386-5845-9047-D2E50BE5B9DF}" destId="{0EBEA1BD-8C57-A847-A4A1-BD492A397D4A}" srcOrd="23" destOrd="0" presId="urn:microsoft.com/office/officeart/2005/8/layout/cycle1"/>
    <dgm:cxn modelId="{A23E7007-9DE6-4C5E-853D-3CF0DBC22948}" type="presParOf" srcId="{974F300E-4386-5845-9047-D2E50BE5B9DF}" destId="{A1257670-91AA-B74E-AFCB-48382C466D43}" srcOrd="24" destOrd="0" presId="urn:microsoft.com/office/officeart/2005/8/layout/cycle1"/>
    <dgm:cxn modelId="{56497446-E91C-4D29-8297-64ADD6B71925}" type="presParOf" srcId="{974F300E-4386-5845-9047-D2E50BE5B9DF}" destId="{19DCBC3D-EF34-4444-B52C-E59D1C44CC9D}" srcOrd="25" destOrd="0" presId="urn:microsoft.com/office/officeart/2005/8/layout/cycle1"/>
    <dgm:cxn modelId="{F7FEC980-9BB0-451C-B812-8343FBEEAC44}" type="presParOf" srcId="{974F300E-4386-5845-9047-D2E50BE5B9DF}" destId="{CDA9BE8C-41E5-BF45-BAB4-5B91BDDEFF8D}" srcOrd="26" destOrd="0" presId="urn:microsoft.com/office/officeart/2005/8/layout/cycle1"/>
    <dgm:cxn modelId="{6EB3F179-EC86-4BDC-A5BB-2FAC76935788}" type="presParOf" srcId="{974F300E-4386-5845-9047-D2E50BE5B9DF}" destId="{731680F6-F070-374C-97C4-FB0156E03231}" srcOrd="27" destOrd="0" presId="urn:microsoft.com/office/officeart/2005/8/layout/cycle1"/>
    <dgm:cxn modelId="{80FE019C-14AF-4E2A-868D-DBA9805F20C8}" type="presParOf" srcId="{974F300E-4386-5845-9047-D2E50BE5B9DF}" destId="{12C576B8-5B2D-B04B-98C4-29D5E499FD83}" srcOrd="28" destOrd="0" presId="urn:microsoft.com/office/officeart/2005/8/layout/cycle1"/>
    <dgm:cxn modelId="{92637B3F-34A5-49A6-832A-DBBE8052DF51}" type="presParOf" srcId="{974F300E-4386-5845-9047-D2E50BE5B9DF}" destId="{C4FE94AE-AFAE-8743-9525-171FDA850E0F}" srcOrd="29" destOrd="0" presId="urn:microsoft.com/office/officeart/2005/8/layout/cycle1"/>
    <dgm:cxn modelId="{7CFA7A92-C12C-4BEA-AE86-2B3C0F769DE1}" type="presParOf" srcId="{974F300E-4386-5845-9047-D2E50BE5B9DF}" destId="{FBD4D212-3E98-9843-8795-297F9EDDD657}" srcOrd="30" destOrd="0" presId="urn:microsoft.com/office/officeart/2005/8/layout/cycle1"/>
    <dgm:cxn modelId="{052FA71B-79B0-480F-B790-73567694A304}" type="presParOf" srcId="{974F300E-4386-5845-9047-D2E50BE5B9DF}" destId="{54CDBF4B-9D09-3242-A1D5-0506BD1712C5}" srcOrd="31" destOrd="0" presId="urn:microsoft.com/office/officeart/2005/8/layout/cycle1"/>
    <dgm:cxn modelId="{0ACDD40D-32A5-4CC6-AFE9-08419993D853}" type="presParOf" srcId="{974F300E-4386-5845-9047-D2E50BE5B9DF}" destId="{49452468-AA65-834B-B75D-72A0A7810E13}" srcOrd="32" destOrd="0" presId="urn:microsoft.com/office/officeart/2005/8/layout/cycle1"/>
    <dgm:cxn modelId="{AC0DFD48-F98F-4808-867D-FCAA2221122E}" type="presParOf" srcId="{974F300E-4386-5845-9047-D2E50BE5B9DF}" destId="{B0C742D0-6463-FF41-BE88-36D0AF1ED5D5}" srcOrd="33" destOrd="0" presId="urn:microsoft.com/office/officeart/2005/8/layout/cycle1"/>
    <dgm:cxn modelId="{276A315F-F197-425C-8FFA-91263BAD8B14}" type="presParOf" srcId="{974F300E-4386-5845-9047-D2E50BE5B9DF}" destId="{CE064FAD-9527-C04A-986D-ADE7F29D4AAF}" srcOrd="34" destOrd="0" presId="urn:microsoft.com/office/officeart/2005/8/layout/cycle1"/>
    <dgm:cxn modelId="{D93B18FF-3528-4F28-8500-C920C4B9617B}"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9667B201-4707-46CC-8F93-FA3197A571E4}" type="presOf" srcId="{931AD6AD-68AD-1F4D-802F-C6CD780A0CDB}" destId="{19DCBC3D-EF34-4444-B52C-E59D1C44CC9D}" srcOrd="0" destOrd="0" presId="urn:microsoft.com/office/officeart/2005/8/layout/cycle1"/>
    <dgm:cxn modelId="{5B37281B-AAE7-4C10-A516-4C9281BCB5A2}" type="presOf" srcId="{0858D728-97B0-1A41-82DA-1572CE14754F}" destId="{9BE0E30D-6CC1-3143-BC4A-4FF2C5039316}"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D70A9B2F-81BD-4BE5-AAF6-A0B62F2A67D6}" type="presOf" srcId="{19401D75-4FA1-2642-9C39-67D34D8AB9EC}" destId="{37E24780-EDFC-1D4D-B756-C90BE821441B}" srcOrd="0" destOrd="0" presId="urn:microsoft.com/office/officeart/2005/8/layout/cycle1"/>
    <dgm:cxn modelId="{98011831-E758-4625-A8CF-458DD010F0EB}" type="presOf" srcId="{F73B3211-1799-3F44-92B6-7CEE57ECB2D3}" destId="{BF6C208F-01F8-574D-980A-D40F886CF760}"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1F8CE34-58A8-4ABB-93F5-4F48544769AE}" type="presOf" srcId="{D7E87DE1-03EB-D748-89C5-D76845DF9F58}" destId="{12C576B8-5B2D-B04B-98C4-29D5E499FD83}"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35D79E44-621D-4DE4-970D-B5777EE8798D}" type="presOf" srcId="{55B5CCF6-1B65-AC49-B1EC-CD09807E71EF}" destId="{76EDA6DC-5A32-7640-86D9-A3D1F65AC2D3}"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A844914B-7A1D-4B88-B320-CE2531DAE664}" type="presOf" srcId="{A9914442-2057-0542-A0EA-F935FCA28993}" destId="{B4CE740F-E5F8-1040-9068-3C0CA6A81D60}" srcOrd="0" destOrd="0" presId="urn:microsoft.com/office/officeart/2005/8/layout/cycle1"/>
    <dgm:cxn modelId="{99D2D84B-1A66-48A6-93F4-3BE24DAB59E1}" type="presOf" srcId="{C62D126D-D94F-0A45-AAB3-A4A2804A9AA5}" destId="{49452468-AA65-834B-B75D-72A0A7810E13}" srcOrd="0" destOrd="0" presId="urn:microsoft.com/office/officeart/2005/8/layout/cycle1"/>
    <dgm:cxn modelId="{146ECF69-A877-4A3D-97F6-FD21A5D2F572}" type="presOf" srcId="{63159F5F-19C4-974F-B4D9-6A8388E3A179}" destId="{DC85BF06-3190-2C49-B38C-CC01414F9567}" srcOrd="0" destOrd="0" presId="urn:microsoft.com/office/officeart/2005/8/layout/cycle1"/>
    <dgm:cxn modelId="{7EE96D6A-2B07-42CD-BA71-E4C6A131751D}" type="presOf" srcId="{CCCC52AB-CFB4-904A-B94C-E1998826B4F9}" destId="{7C0589C6-43EC-854D-966B-B0C5FE9A8192}" srcOrd="0" destOrd="0" presId="urn:microsoft.com/office/officeart/2005/8/layout/cycle1"/>
    <dgm:cxn modelId="{9D5F8F6B-18EE-4EFB-8E14-18361F04B9E2}" type="presOf" srcId="{580AAA11-E1E4-FC4E-A546-63E521F462A7}" destId="{DAE7F6D9-575B-6C47-9F2C-6177EB4BA541}" srcOrd="0" destOrd="0" presId="urn:microsoft.com/office/officeart/2005/8/layout/cycle1"/>
    <dgm:cxn modelId="{8DB2EA72-6670-4291-BEBD-69DF51BE550A}" type="presOf" srcId="{527799A3-6798-F14C-9108-A99B044124B3}" destId="{CE064FAD-9527-C04A-986D-ADE7F29D4AAF}" srcOrd="0" destOrd="0" presId="urn:microsoft.com/office/officeart/2005/8/layout/cycle1"/>
    <dgm:cxn modelId="{2162B27E-DDA9-4176-A45C-7C9D4C415E9B}" type="presOf" srcId="{591E9484-33B2-714C-AA5D-D47E80DA12F9}" destId="{CDA9BE8C-41E5-BF45-BAB4-5B91BDDEFF8D}" srcOrd="0" destOrd="0" presId="urn:microsoft.com/office/officeart/2005/8/layout/cycle1"/>
    <dgm:cxn modelId="{13E2E385-3BBF-4BEB-BA51-BC4C43AC773E}" type="presOf" srcId="{8E1255C9-F847-A440-83FF-7AA254CCB896}" destId="{974F300E-4386-5845-9047-D2E50BE5B9D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3FDB2096-D841-4321-92E5-C2D2E71795A5}" type="presOf" srcId="{6533DBF9-2933-D44A-B9F0-8FC24EC06F20}" destId="{C4FE94AE-AFAE-8743-9525-171FDA850E0F}" srcOrd="0" destOrd="0" presId="urn:microsoft.com/office/officeart/2005/8/layout/cycle1"/>
    <dgm:cxn modelId="{7A10AB9A-773B-49BC-A38A-F3CC71EFFC05}" type="presOf" srcId="{B6065800-F57E-6842-B73C-614AFBC2DE05}" destId="{2990F259-A510-7044-A15A-189FB55AE5CB}" srcOrd="0" destOrd="0" presId="urn:microsoft.com/office/officeart/2005/8/layout/cycle1"/>
    <dgm:cxn modelId="{398B589E-EB98-451F-8295-8F28E1578269}" type="presOf" srcId="{D805A741-31F4-6D45-A082-4AD4C7B066F1}" destId="{7D368AA8-A897-6A44-B2ED-5420DBBF55CD}" srcOrd="0" destOrd="0" presId="urn:microsoft.com/office/officeart/2005/8/layout/cycle1"/>
    <dgm:cxn modelId="{D3FF3BA4-CA34-4A88-80B6-07B4A54A96C9}" type="presOf" srcId="{B7792F1E-795A-8A40-9AF9-CBB036406804}" destId="{0EBEA1BD-8C57-A847-A4A1-BD492A397D4A}"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7B99D2A7-7702-4D06-BC06-613993AF9583}" type="presOf" srcId="{D548EBB6-B1A8-4E4A-94F3-38AFF917AA13}" destId="{A85B6194-0CD3-0046-9C07-12EA626BEFA3}" srcOrd="0" destOrd="0" presId="urn:microsoft.com/office/officeart/2005/8/layout/cycle1"/>
    <dgm:cxn modelId="{A61DE5A9-904B-4B58-B2D8-23CC1AA3BE03}" type="presOf" srcId="{54471214-3ABC-B64E-8935-4F53AC7091F5}" destId="{2257407E-2335-6E46-9533-50F1A4869162}"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AEECFFC1-D2D3-4C41-954F-69CDB93A6A2A}" type="presOf" srcId="{12600BCB-5734-3F4B-9543-0CB09A3EC940}" destId="{92DA8A36-05F4-4B4C-B207-6FB4CBC9688F}"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F68BEDD6-3476-452B-AEED-CA58C837995D}" type="presOf" srcId="{55E743FA-081E-B447-B4F2-DEEACC6857BC}" destId="{36444405-91CC-BC45-909E-8AE477F1EC7C}" srcOrd="0" destOrd="0" presId="urn:microsoft.com/office/officeart/2005/8/layout/cycle1"/>
    <dgm:cxn modelId="{FAE28CDB-B726-4DD0-B844-B34FBEDBEB95}" type="presOf" srcId="{610909C5-6334-264F-93E0-189A71FB6993}" destId="{54CDBF4B-9D09-3242-A1D5-0506BD1712C5}"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DD295CDD-F1F7-49EE-B575-A573FE08C7E2}" type="presOf" srcId="{325DB5A0-FE7A-8245-9663-7B515E4DF4C8}" destId="{EAEA7D1D-8D8A-4A4B-812D-D24179AFED27}" srcOrd="0" destOrd="0" presId="urn:microsoft.com/office/officeart/2005/8/layout/cycle1"/>
    <dgm:cxn modelId="{D92698DF-E9D8-4ACF-8266-4FB98FE3F27D}" type="presOf" srcId="{81D20D5D-F15B-B844-BCE7-07FE2E88C5B6}" destId="{2467F156-8EB3-F044-8664-8B186FD19D40}" srcOrd="0" destOrd="0" presId="urn:microsoft.com/office/officeart/2005/8/layout/cycle1"/>
    <dgm:cxn modelId="{023DF093-B248-4F12-B0FE-65AD1C85C899}" type="presParOf" srcId="{974F300E-4386-5845-9047-D2E50BE5B9DF}" destId="{BF1A72C0-4F23-214E-B2C0-EC3432C35438}" srcOrd="0" destOrd="0" presId="urn:microsoft.com/office/officeart/2005/8/layout/cycle1"/>
    <dgm:cxn modelId="{42B729A9-25E2-43FE-9C96-88161A4EA6B4}" type="presParOf" srcId="{974F300E-4386-5845-9047-D2E50BE5B9DF}" destId="{92DA8A36-05F4-4B4C-B207-6FB4CBC9688F}" srcOrd="1" destOrd="0" presId="urn:microsoft.com/office/officeart/2005/8/layout/cycle1"/>
    <dgm:cxn modelId="{17E3609F-AD95-4FEB-A685-9E23C164BF49}" type="presParOf" srcId="{974F300E-4386-5845-9047-D2E50BE5B9DF}" destId="{2990F259-A510-7044-A15A-189FB55AE5CB}" srcOrd="2" destOrd="0" presId="urn:microsoft.com/office/officeart/2005/8/layout/cycle1"/>
    <dgm:cxn modelId="{FBF7678F-C669-4BE4-B8A5-EFA0FD795DF9}" type="presParOf" srcId="{974F300E-4386-5845-9047-D2E50BE5B9DF}" destId="{A7A1548F-03D0-7F43-8C4C-631804CE4126}" srcOrd="3" destOrd="0" presId="urn:microsoft.com/office/officeart/2005/8/layout/cycle1"/>
    <dgm:cxn modelId="{FC0979EA-E9BD-4A64-8597-1B8738C2EE43}" type="presParOf" srcId="{974F300E-4386-5845-9047-D2E50BE5B9DF}" destId="{EAEA7D1D-8D8A-4A4B-812D-D24179AFED27}" srcOrd="4" destOrd="0" presId="urn:microsoft.com/office/officeart/2005/8/layout/cycle1"/>
    <dgm:cxn modelId="{5459B273-99AE-41A9-9614-EC63F9F69F4A}" type="presParOf" srcId="{974F300E-4386-5845-9047-D2E50BE5B9DF}" destId="{2257407E-2335-6E46-9533-50F1A4869162}" srcOrd="5" destOrd="0" presId="urn:microsoft.com/office/officeart/2005/8/layout/cycle1"/>
    <dgm:cxn modelId="{CF1BD10C-5DFF-4F98-869F-8E9B62EEAECD}" type="presParOf" srcId="{974F300E-4386-5845-9047-D2E50BE5B9DF}" destId="{3467B5D4-61EB-4C46-BB87-881C0920F2D1}" srcOrd="6" destOrd="0" presId="urn:microsoft.com/office/officeart/2005/8/layout/cycle1"/>
    <dgm:cxn modelId="{D75AA69A-46AE-4974-BD25-FF60496268F5}" type="presParOf" srcId="{974F300E-4386-5845-9047-D2E50BE5B9DF}" destId="{2467F156-8EB3-F044-8664-8B186FD19D40}" srcOrd="7" destOrd="0" presId="urn:microsoft.com/office/officeart/2005/8/layout/cycle1"/>
    <dgm:cxn modelId="{CC01AC4B-538B-468B-A0FF-593BF8E8ECAB}" type="presParOf" srcId="{974F300E-4386-5845-9047-D2E50BE5B9DF}" destId="{DC85BF06-3190-2C49-B38C-CC01414F9567}" srcOrd="8" destOrd="0" presId="urn:microsoft.com/office/officeart/2005/8/layout/cycle1"/>
    <dgm:cxn modelId="{01CC0008-67CB-4D29-988B-1ABEFE416344}" type="presParOf" srcId="{974F300E-4386-5845-9047-D2E50BE5B9DF}" destId="{818521AB-CB19-3245-AC47-32330EC1D05A}" srcOrd="9" destOrd="0" presId="urn:microsoft.com/office/officeart/2005/8/layout/cycle1"/>
    <dgm:cxn modelId="{41295D35-00FB-467C-8C48-A9DD32CEE36B}" type="presParOf" srcId="{974F300E-4386-5845-9047-D2E50BE5B9DF}" destId="{A85B6194-0CD3-0046-9C07-12EA626BEFA3}" srcOrd="10" destOrd="0" presId="urn:microsoft.com/office/officeart/2005/8/layout/cycle1"/>
    <dgm:cxn modelId="{018F84EF-0D67-47DC-8A4D-4FE045F26E71}" type="presParOf" srcId="{974F300E-4386-5845-9047-D2E50BE5B9DF}" destId="{76EDA6DC-5A32-7640-86D9-A3D1F65AC2D3}" srcOrd="11" destOrd="0" presId="urn:microsoft.com/office/officeart/2005/8/layout/cycle1"/>
    <dgm:cxn modelId="{E2E1D196-E534-4DFE-995D-B086E9B02ADC}" type="presParOf" srcId="{974F300E-4386-5845-9047-D2E50BE5B9DF}" destId="{5FEB966B-5E78-494C-B5A1-6F18B3A362B7}" srcOrd="12" destOrd="0" presId="urn:microsoft.com/office/officeart/2005/8/layout/cycle1"/>
    <dgm:cxn modelId="{B676D129-E28B-4340-9478-B35E6FC76582}" type="presParOf" srcId="{974F300E-4386-5845-9047-D2E50BE5B9DF}" destId="{9BE0E30D-6CC1-3143-BC4A-4FF2C5039316}" srcOrd="13" destOrd="0" presId="urn:microsoft.com/office/officeart/2005/8/layout/cycle1"/>
    <dgm:cxn modelId="{8712CDE3-7A6E-495B-950C-929E14457DE3}" type="presParOf" srcId="{974F300E-4386-5845-9047-D2E50BE5B9DF}" destId="{37E24780-EDFC-1D4D-B756-C90BE821441B}" srcOrd="14" destOrd="0" presId="urn:microsoft.com/office/officeart/2005/8/layout/cycle1"/>
    <dgm:cxn modelId="{DDCBB050-5FAB-4637-B1F0-71BAD8A4BBE7}" type="presParOf" srcId="{974F300E-4386-5845-9047-D2E50BE5B9DF}" destId="{788B510C-5C6F-7E4F-BD2A-4B0F37349509}" srcOrd="15" destOrd="0" presId="urn:microsoft.com/office/officeart/2005/8/layout/cycle1"/>
    <dgm:cxn modelId="{1C80D8B7-83A4-4167-B90B-DFE51E9ADEB1}" type="presParOf" srcId="{974F300E-4386-5845-9047-D2E50BE5B9DF}" destId="{BF6C208F-01F8-574D-980A-D40F886CF760}" srcOrd="16" destOrd="0" presId="urn:microsoft.com/office/officeart/2005/8/layout/cycle1"/>
    <dgm:cxn modelId="{94F78469-B806-4EA3-97DF-D09CAC2B70B3}" type="presParOf" srcId="{974F300E-4386-5845-9047-D2E50BE5B9DF}" destId="{DAE7F6D9-575B-6C47-9F2C-6177EB4BA541}" srcOrd="17" destOrd="0" presId="urn:microsoft.com/office/officeart/2005/8/layout/cycle1"/>
    <dgm:cxn modelId="{5CA25BC3-10BF-458E-B68A-CA61B16423A4}" type="presParOf" srcId="{974F300E-4386-5845-9047-D2E50BE5B9DF}" destId="{3AD74439-13B4-6B4C-A74C-96BE28333D49}" srcOrd="18" destOrd="0" presId="urn:microsoft.com/office/officeart/2005/8/layout/cycle1"/>
    <dgm:cxn modelId="{B0EDE783-BFE5-4F83-A58C-564411357BC8}" type="presParOf" srcId="{974F300E-4386-5845-9047-D2E50BE5B9DF}" destId="{B4CE740F-E5F8-1040-9068-3C0CA6A81D60}" srcOrd="19" destOrd="0" presId="urn:microsoft.com/office/officeart/2005/8/layout/cycle1"/>
    <dgm:cxn modelId="{5D25BD0F-E40C-4C49-8F54-A47DC95147D2}" type="presParOf" srcId="{974F300E-4386-5845-9047-D2E50BE5B9DF}" destId="{7D368AA8-A897-6A44-B2ED-5420DBBF55CD}" srcOrd="20" destOrd="0" presId="urn:microsoft.com/office/officeart/2005/8/layout/cycle1"/>
    <dgm:cxn modelId="{A6A9795F-9A10-4306-BC72-9D89FA8CC08C}" type="presParOf" srcId="{974F300E-4386-5845-9047-D2E50BE5B9DF}" destId="{256A8A82-B1CB-EF43-AB66-A3D1C8A54B59}" srcOrd="21" destOrd="0" presId="urn:microsoft.com/office/officeart/2005/8/layout/cycle1"/>
    <dgm:cxn modelId="{05EDE0F0-C61A-45B3-93D3-5874B4CF3BBD}" type="presParOf" srcId="{974F300E-4386-5845-9047-D2E50BE5B9DF}" destId="{36444405-91CC-BC45-909E-8AE477F1EC7C}" srcOrd="22" destOrd="0" presId="urn:microsoft.com/office/officeart/2005/8/layout/cycle1"/>
    <dgm:cxn modelId="{46F80BF0-327D-47C5-8C9D-5BE7E1A2F51F}" type="presParOf" srcId="{974F300E-4386-5845-9047-D2E50BE5B9DF}" destId="{0EBEA1BD-8C57-A847-A4A1-BD492A397D4A}" srcOrd="23" destOrd="0" presId="urn:microsoft.com/office/officeart/2005/8/layout/cycle1"/>
    <dgm:cxn modelId="{5C817BBA-574F-4815-AC6E-7E1C9C887A83}" type="presParOf" srcId="{974F300E-4386-5845-9047-D2E50BE5B9DF}" destId="{A1257670-91AA-B74E-AFCB-48382C466D43}" srcOrd="24" destOrd="0" presId="urn:microsoft.com/office/officeart/2005/8/layout/cycle1"/>
    <dgm:cxn modelId="{DCF83575-D6C3-4E46-82F6-0203D3DE5A43}" type="presParOf" srcId="{974F300E-4386-5845-9047-D2E50BE5B9DF}" destId="{19DCBC3D-EF34-4444-B52C-E59D1C44CC9D}" srcOrd="25" destOrd="0" presId="urn:microsoft.com/office/officeart/2005/8/layout/cycle1"/>
    <dgm:cxn modelId="{A0C59BA5-6B0C-486A-85C7-C73EB7FB713A}" type="presParOf" srcId="{974F300E-4386-5845-9047-D2E50BE5B9DF}" destId="{CDA9BE8C-41E5-BF45-BAB4-5B91BDDEFF8D}" srcOrd="26" destOrd="0" presId="urn:microsoft.com/office/officeart/2005/8/layout/cycle1"/>
    <dgm:cxn modelId="{A8C47190-8290-4E1E-B44A-3C66954C1A52}" type="presParOf" srcId="{974F300E-4386-5845-9047-D2E50BE5B9DF}" destId="{731680F6-F070-374C-97C4-FB0156E03231}" srcOrd="27" destOrd="0" presId="urn:microsoft.com/office/officeart/2005/8/layout/cycle1"/>
    <dgm:cxn modelId="{32F0E288-6F50-4E7A-B458-5AD9B886ECC3}" type="presParOf" srcId="{974F300E-4386-5845-9047-D2E50BE5B9DF}" destId="{12C576B8-5B2D-B04B-98C4-29D5E499FD83}" srcOrd="28" destOrd="0" presId="urn:microsoft.com/office/officeart/2005/8/layout/cycle1"/>
    <dgm:cxn modelId="{315880CD-B3F8-40FB-90CF-E2AD3753403A}" type="presParOf" srcId="{974F300E-4386-5845-9047-D2E50BE5B9DF}" destId="{C4FE94AE-AFAE-8743-9525-171FDA850E0F}" srcOrd="29" destOrd="0" presId="urn:microsoft.com/office/officeart/2005/8/layout/cycle1"/>
    <dgm:cxn modelId="{94E0C94A-53EF-4C15-B7C6-BB9DAF1F3BE2}" type="presParOf" srcId="{974F300E-4386-5845-9047-D2E50BE5B9DF}" destId="{FBD4D212-3E98-9843-8795-297F9EDDD657}" srcOrd="30" destOrd="0" presId="urn:microsoft.com/office/officeart/2005/8/layout/cycle1"/>
    <dgm:cxn modelId="{2F789FAF-B9F8-4186-B38B-CB8C03AF6AE1}" type="presParOf" srcId="{974F300E-4386-5845-9047-D2E50BE5B9DF}" destId="{54CDBF4B-9D09-3242-A1D5-0506BD1712C5}" srcOrd="31" destOrd="0" presId="urn:microsoft.com/office/officeart/2005/8/layout/cycle1"/>
    <dgm:cxn modelId="{1CA56BE4-44D6-4949-9DE0-CB215E6CBC40}" type="presParOf" srcId="{974F300E-4386-5845-9047-D2E50BE5B9DF}" destId="{49452468-AA65-834B-B75D-72A0A7810E13}" srcOrd="32" destOrd="0" presId="urn:microsoft.com/office/officeart/2005/8/layout/cycle1"/>
    <dgm:cxn modelId="{3B216B9A-6317-4DF4-8DE7-DE197850A426}" type="presParOf" srcId="{974F300E-4386-5845-9047-D2E50BE5B9DF}" destId="{B0C742D0-6463-FF41-BE88-36D0AF1ED5D5}" srcOrd="33" destOrd="0" presId="urn:microsoft.com/office/officeart/2005/8/layout/cycle1"/>
    <dgm:cxn modelId="{AD0494CB-803B-4D60-8839-5621A0A41A42}" type="presParOf" srcId="{974F300E-4386-5845-9047-D2E50BE5B9DF}" destId="{CE064FAD-9527-C04A-986D-ADE7F29D4AAF}" srcOrd="34" destOrd="0" presId="urn:microsoft.com/office/officeart/2005/8/layout/cycle1"/>
    <dgm:cxn modelId="{9FBA689D-2CD8-4A64-A196-B01921AEDFA6}"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57AD-5A21-3B46-B7EF-3F06318127C1}" type="datetimeFigureOut">
              <a:rPr lang="en-US" smtClean="0"/>
              <a:t>5/30/26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EAA-0D36-F44C-8297-859FD03034AA}" type="slidenum">
              <a:rPr lang="en-US" smtClean="0"/>
              <a:t>‹#›</a:t>
            </a:fld>
            <a:endParaRPr lang="en-US"/>
          </a:p>
        </p:txBody>
      </p:sp>
    </p:spTree>
    <p:extLst>
      <p:ext uri="{BB962C8B-B14F-4D97-AF65-F5344CB8AC3E}">
        <p14:creationId xmlns:p14="http://schemas.microsoft.com/office/powerpoint/2010/main" val="3653104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92443CAC-29E8-F84D-9154-B00997D665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0338" name="Rectangle 1026"/>
          <p:cNvSpPr>
            <a:spLocks noGrp="1" noRot="1" noChangeAspect="1" noChangeArrowheads="1"/>
          </p:cNvSpPr>
          <p:nvPr>
            <p:ph type="sldImg"/>
          </p:nvPr>
        </p:nvSpPr>
        <p:spPr>
          <a:solidFill>
            <a:srgbClr val="FFFFFF"/>
          </a:solidFill>
          <a:ln/>
        </p:spPr>
      </p:sp>
      <p:sp>
        <p:nvSpPr>
          <p:cNvPr id="27033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B26CC3-F9D4-400B-9073-023C29784794}"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23F8D6-8A69-4BA4-BA5B-25B937C2582D}"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OS-11-1Kings-48</a:t>
            </a:r>
          </a:p>
          <a:p>
            <a:r>
              <a:rPr lang="en-US" dirty="0"/>
              <a:t>OS-13-1Chron-44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88567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84D6F42A-0F5E-4171-985F-47D0250D2A85}" type="slidenum">
              <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endParaRPr>
          </a:p>
        </p:txBody>
      </p:sp>
      <p:sp>
        <p:nvSpPr>
          <p:cNvPr id="310274"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F0CA5B-B8FB-44DF-892E-777929B9DC48}"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r>
              <a:rPr lang="en-US" altLang="en-US"/>
              <a:t>This limestone tablet found by archaeologists in 1908 has seven lines of archaic script.  It was revealed to be in Old Phoenician script used in 1000 BC (time of Solomon).  It contains the annual farming cycle with the plural (“months”) designating two months.  The fact that it has erasures shows that it is a schoolboy’s exercise tablet where he wrote this poem which may have been a popular memory device similar to “Thirty days has September…”  This may be the oldest Hebrew inscription we have today.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171743-377B-4AB7-943E-483650FCC4CF}"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r>
              <a:rPr lang="en-US" altLang="en-US"/>
              <a:t>This limestone tablet found by archaeologists in 1908 has seven lines of archaic script.  It was revealed to be in Old Phoenician script used in 1000 BC (time of Solomon).  It contains the annual farming cycle with the plural (“months”) designating two months.  The fact that it has erasures shows that it is a schoolboy’s exercise tablet where he wrote this poem which may have been a popular memory device similar to “Thirty days has September…”  This may be the oldest Hebrew inscription we have today.  Image: Wilson, The Stones Still Shout, 89; Text: Arnold, 171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E3FC7A5D-B8D8-4562-9C02-DB890D0CB686}"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2C86390A-1EA0-4366-B28E-8DE49001E2AC}"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CEC51373-5C6D-491A-A1C3-1F21D3D4E4FE}"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Here is the beginning of the divided kingdom where Jeroboam received the 10 northern tribes called Israel while Rehoboam continued the dynasty of David and Solomon in the southern kingdom of Judah. </a:t>
            </a:r>
          </a:p>
        </p:txBody>
      </p:sp>
    </p:spTree>
    <p:extLst>
      <p:ext uri="{BB962C8B-B14F-4D97-AF65-F5344CB8AC3E}">
        <p14:creationId xmlns:p14="http://schemas.microsoft.com/office/powerpoint/2010/main" val="302936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“﻿Outdated Solomonic stelae, for example, might have been reused in fresh masonry by later kings; the Babylonians thoroughly destroyed the temple and palace of the “City of David” area in 586; Zerubbabel’s “second temple” rebuilding, and even more, the massive rebuilding under Herod would have removed the last traces of prior Iron Age structures. Then, in turn, the Romans thoroughly destroyed Jerusalem; and the temple of Jupiter in </a:t>
            </a:r>
            <a:r>
              <a:rPr lang="en-US" dirty="0" err="1"/>
              <a:t>Aelia</a:t>
            </a:r>
            <a:r>
              <a:rPr lang="en-US" dirty="0"/>
              <a:t> </a:t>
            </a:r>
            <a:r>
              <a:rPr lang="en-US" dirty="0" err="1"/>
              <a:t>Capitolina</a:t>
            </a:r>
            <a:r>
              <a:rPr lang="en-US" dirty="0"/>
              <a:t> would not help survival of older work on the Temple Mount. Byzantine </a:t>
            </a:r>
            <a:r>
              <a:rPr lang="en-US" dirty="0" err="1"/>
              <a:t>rebuildings</a:t>
            </a:r>
            <a:r>
              <a:rPr lang="en-US" dirty="0"/>
              <a:t>, a damaging Persian incursion, and Muslim, Crusader, and later destructions and rebuilds all have taken their toll of earlier remains. It would be a miracle if anything like individual slabs such as inscribed stelae were to survive such a history of devastation and reuse.”</a:t>
            </a:r>
          </a:p>
          <a:p>
            <a:endParaRPr lang="en-US" dirty="0"/>
          </a:p>
          <a:p>
            <a:r>
              <a:rPr lang="en-US" dirty="0"/>
              <a:t>Kenneth Kitchen. </a:t>
            </a:r>
            <a:r>
              <a:rPr lang="en-US" i="1" dirty="0"/>
              <a:t>On the Reliability of the Old Testament </a:t>
            </a:r>
            <a:r>
              <a:rPr lang="en-US" dirty="0"/>
              <a:t>(Eerdmans). Kindle Edition. </a:t>
            </a:r>
          </a:p>
          <a:p>
            <a:endParaRPr lang="en-US" dirty="0"/>
          </a:p>
          <a:p>
            <a:r>
              <a:rPr lang="en-US" dirty="0"/>
              <a:t>2. “﻿This can be seen from the state of minimal survival in other, comparable Levantine kingdoms. Aram-Damascus has left us almost nothing from over two hundred years of its kingdom. Damascus has been repeatedly rebuilt during millennia, yielding (so far) no Iron Age inscriptions whatsoever. For all his power, Hazael of Aram-Damascus has left us only bits from elsewhere: the shattered Tel Dan stela, his name on ivories carried off to Assyria, and a couple of stray horse-blinker pieces. Just one stela of a </a:t>
            </a:r>
            <a:r>
              <a:rPr lang="en-US" dirty="0" err="1"/>
              <a:t>Benhadad</a:t>
            </a:r>
            <a:r>
              <a:rPr lang="en-US" dirty="0"/>
              <a:t> survives that may represent Aleppo. From all Moab’s kings, only </a:t>
            </a:r>
            <a:r>
              <a:rPr lang="en-US" dirty="0" err="1"/>
              <a:t>Mesha’s</a:t>
            </a:r>
            <a:r>
              <a:rPr lang="en-US" dirty="0"/>
              <a:t> stela and one other fragment have so far turned up.12 Sealings apart, only about three small pieces commemorate kings of Ammon, and none commemorate the kings of Edom. We have short epigraphs of about four of the earlier kings of Byblos, but none pre–sixth century from Tyre and Sidon. And so on. Thus, in such a context we can hardly grumble at the near-total failure so far of texts to surface mentioning or belonging to David and Solomon.”</a:t>
            </a:r>
          </a:p>
          <a:p>
            <a:endParaRPr lang="en-US" dirty="0"/>
          </a:p>
          <a:p>
            <a:r>
              <a:rPr lang="en-US" dirty="0"/>
              <a:t>Kenneth Kitchen. </a:t>
            </a:r>
            <a:r>
              <a:rPr lang="en-US" i="1" dirty="0"/>
              <a:t>On the Reliability of the Old Testament </a:t>
            </a:r>
            <a:r>
              <a:rPr lang="en-US" dirty="0"/>
              <a:t>(Eerdmans). Kindle Edition. Loc 2134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3</a:t>
            </a:fld>
            <a:endParaRPr lang="en-US"/>
          </a:p>
        </p:txBody>
      </p:sp>
    </p:spTree>
    <p:extLst>
      <p:ext uri="{BB962C8B-B14F-4D97-AF65-F5344CB8AC3E}">
        <p14:creationId xmlns:p14="http://schemas.microsoft.com/office/powerpoint/2010/main" val="84191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7EA57-079B-4427-BC75-0D345D0049FF}" type="slidenum">
              <a:rPr kumimoji="0" lang="en-US" altLang="en-US" sz="1200" b="0" i="0" u="none" strike="noStrike" kern="1200" cap="none" spc="0" normalizeH="0" baseline="0" noProof="0">
                <a:ln>
                  <a:noFill/>
                </a:ln>
                <a:solidFill>
                  <a:prstClr val="black"/>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charset="0"/>
              <a:ea typeface="MS PGothic" charset="0"/>
            </a:endParaRPr>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C3EE633B-99E9-2D45-A8F6-E253CDB54077}"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1762" name="Rectangle 2"/>
          <p:cNvSpPr>
            <a:spLocks noGrp="1" noRot="1" noChangeAspect="1" noChangeArrowheads="1" noTextEdit="1"/>
          </p:cNvSpPr>
          <p:nvPr>
            <p:ph type="sldImg"/>
          </p:nvPr>
        </p:nvSpPr>
        <p:spPr>
          <a:solidFill>
            <a:srgbClr val="FFFFFF"/>
          </a:solidFill>
          <a:ln/>
        </p:spPr>
      </p:sp>
      <p:sp>
        <p:nvSpPr>
          <p:cNvPr id="50176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C3EE633B-99E9-2D45-A8F6-E253CDB54077}"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1762" name="Rectangle 2"/>
          <p:cNvSpPr>
            <a:spLocks noGrp="1" noRot="1" noChangeAspect="1" noChangeArrowheads="1" noTextEdit="1"/>
          </p:cNvSpPr>
          <p:nvPr>
            <p:ph type="sldImg"/>
          </p:nvPr>
        </p:nvSpPr>
        <p:spPr>
          <a:solidFill>
            <a:srgbClr val="FFFFFF"/>
          </a:solidFill>
          <a:ln/>
        </p:spPr>
      </p:sp>
      <p:sp>
        <p:nvSpPr>
          <p:cNvPr id="50176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97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2802497B-DD0F-A24B-B262-BAFBF6C53D5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3810" name="Rectangle 2"/>
          <p:cNvSpPr>
            <a:spLocks noGrp="1" noRot="1" noChangeAspect="1" noChangeArrowheads="1" noTextEdit="1"/>
          </p:cNvSpPr>
          <p:nvPr>
            <p:ph type="sldImg"/>
          </p:nvPr>
        </p:nvSpPr>
        <p:spPr>
          <a:solidFill>
            <a:srgbClr val="FFFFFF"/>
          </a:solidFill>
          <a:ln/>
        </p:spPr>
      </p:sp>
      <p:sp>
        <p:nvSpPr>
          <p:cNvPr id="50381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813BBD24-C3F2-BF49-A6B2-F73FFF787201}"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5858" name="Rectangle 2"/>
          <p:cNvSpPr>
            <a:spLocks noGrp="1" noRot="1" noChangeAspect="1" noChangeArrowheads="1" noTextEdit="1"/>
          </p:cNvSpPr>
          <p:nvPr>
            <p:ph type="sldImg"/>
          </p:nvPr>
        </p:nvSpPr>
        <p:spPr>
          <a:solidFill>
            <a:srgbClr val="FFFFFF"/>
          </a:solidFill>
          <a:ln/>
        </p:spPr>
      </p:sp>
      <p:sp>
        <p:nvSpPr>
          <p:cNvPr id="505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E06AFAF8-DFB8-DA4C-B4F1-F8630922F1C8}"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7906" name="Rectangle 2"/>
          <p:cNvSpPr>
            <a:spLocks noGrp="1" noRot="1" noChangeAspect="1" noChangeArrowheads="1" noTextEdit="1"/>
          </p:cNvSpPr>
          <p:nvPr>
            <p:ph type="sldImg"/>
          </p:nvPr>
        </p:nvSpPr>
        <p:spPr>
          <a:solidFill>
            <a:srgbClr val="FFFFFF"/>
          </a:solidFill>
          <a:ln/>
        </p:spPr>
      </p:sp>
      <p:sp>
        <p:nvSpPr>
          <p:cNvPr id="50790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F0DB0251-7925-9547-9F6C-B715161B70A6}"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9954" name="Rectangle 2"/>
          <p:cNvSpPr>
            <a:spLocks noGrp="1" noRot="1" noChangeAspect="1" noChangeArrowheads="1" noTextEdit="1"/>
          </p:cNvSpPr>
          <p:nvPr>
            <p:ph type="sldImg"/>
          </p:nvPr>
        </p:nvSpPr>
        <p:spPr>
          <a:solidFill>
            <a:srgbClr val="FFFFFF"/>
          </a:solidFill>
          <a:ln/>
        </p:spPr>
      </p:sp>
      <p:sp>
        <p:nvSpPr>
          <p:cNvPr id="5099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973E59-6DDC-804F-9CB4-8FEDD44271CB}" type="slidenum">
              <a:rPr lang="en-US" sz="1200">
                <a:solidFill>
                  <a:prstClr val="black"/>
                </a:solidFill>
              </a:rPr>
              <a:pPr eaLnBrk="1" hangingPunct="1"/>
              <a:t>31</a:t>
            </a:fld>
            <a:endParaRPr lang="en-US" sz="1200">
              <a:solidFill>
                <a:prstClr val="black"/>
              </a:solidFill>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OC Criticism (</a:t>
            </a:r>
            <a:r>
              <a:rPr lang="en-US" sz="1200" b="0" dirty="0" err="1">
                <a:solidFill>
                  <a:srgbClr val="FFFFFF"/>
                </a:solidFill>
                <a:latin typeface="Arial" charset="0"/>
                <a:ea typeface="ＭＳ Ｐゴシック" charset="0"/>
              </a:rPr>
              <a:t>oc</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63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publication of fragments of an Old Aramaic stela from Tell Dan in 1993/1995 brought to light the first recognized nonbiblical mention of the tenth-century king David, in a text that reflected events of the year 841 and would have been set up at no great interval after that date.13 On the simplest interpretation (cf. pp. 36-37 above, with the footnotes) of the surviving middle lines (3-9) of this text, we have here the killing or defeating of “[…]ram, son of […], king of Israel,” and in parallel, the killing of “[…]</a:t>
            </a:r>
            <a:r>
              <a:rPr lang="en-US" dirty="0" err="1"/>
              <a:t>iah</a:t>
            </a:r>
            <a:r>
              <a:rPr lang="en-US" dirty="0"/>
              <a:t> son of […],” relating to </a:t>
            </a:r>
            <a:r>
              <a:rPr lang="en-US" dirty="0" err="1"/>
              <a:t>Byt-Dwd</a:t>
            </a:r>
            <a:r>
              <a:rPr lang="en-US" dirty="0"/>
              <a:t>, “the House of David” — a phrase which cannot seriously be interpreted in any other way, it being of a very well known type.”</a:t>
            </a:r>
          </a:p>
          <a:p>
            <a:endParaRPr lang="en-US" dirty="0"/>
          </a:p>
          <a:p>
            <a:r>
              <a:rPr lang="en-US" dirty="0"/>
              <a:t>Kenneth Kitchen. </a:t>
            </a:r>
            <a:r>
              <a:rPr lang="en-US" i="1" dirty="0"/>
              <a:t>On the Reliability of the Old Testament </a:t>
            </a:r>
            <a:r>
              <a:rPr lang="en-US" dirty="0"/>
              <a:t>(Eerdmans). Kindle Edition. Loc 2142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4</a:t>
            </a:fld>
            <a:endParaRPr lang="en-US"/>
          </a:p>
        </p:txBody>
      </p:sp>
    </p:spTree>
    <p:extLst>
      <p:ext uri="{BB962C8B-B14F-4D97-AF65-F5344CB8AC3E}">
        <p14:creationId xmlns:p14="http://schemas.microsoft.com/office/powerpoint/2010/main" val="90181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Second for David As often happens, one discovery can lead to others. Equally convincingly, Lemaire was subsequently able to show that </a:t>
            </a:r>
            <a:r>
              <a:rPr lang="en-US" dirty="0" err="1"/>
              <a:t>bt</a:t>
            </a:r>
            <a:r>
              <a:rPr lang="en-US" dirty="0"/>
              <a:t>-[d]wd is to be read in line 31 of the famous stela of Mesha king of Moab, dating to about the same period. Cf. fig. 13B. This links the “House of David” (= Judah) with an occupation of part of southern Moab (around </a:t>
            </a:r>
            <a:r>
              <a:rPr lang="en-US" dirty="0" err="1"/>
              <a:t>Horonen</a:t>
            </a:r>
            <a:r>
              <a:rPr lang="en-US" dirty="0"/>
              <a:t>), corresponding to Israel’s penetration in the north under Omri and his dynasty. So we have David mentioned twice in retrospect, some six generations after his death.”</a:t>
            </a:r>
          </a:p>
          <a:p>
            <a:endParaRPr lang="en-US" dirty="0"/>
          </a:p>
          <a:p>
            <a:r>
              <a:rPr lang="en-US" dirty="0"/>
              <a:t>Kenneth Kitchen. </a:t>
            </a:r>
            <a:r>
              <a:rPr lang="en-US" i="1" dirty="0"/>
              <a:t>On the Reliability of the Old Testament </a:t>
            </a:r>
            <a:r>
              <a:rPr lang="en-US" dirty="0"/>
              <a:t>(Eerdmans). Kindle Edition. Loc 2160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5</a:t>
            </a:fld>
            <a:endParaRPr lang="en-US"/>
          </a:p>
        </p:txBody>
      </p:sp>
    </p:spTree>
    <p:extLst>
      <p:ext uri="{BB962C8B-B14F-4D97-AF65-F5344CB8AC3E}">
        <p14:creationId xmlns:p14="http://schemas.microsoft.com/office/powerpoint/2010/main" val="10609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 is this all, it seems. After his victory over Rehoboam and Jeroboam in 926/925, </a:t>
            </a:r>
            <a:r>
              <a:rPr lang="en-US" dirty="0" err="1"/>
              <a:t>Shoshenq</a:t>
            </a:r>
            <a:r>
              <a:rPr lang="en-US" dirty="0"/>
              <a:t> I of Egypt had engraved at Karnak a long list of Palestinian place-names. Some of these are now destroyed, and thus lost to us; many can be readily identified with known places in Israel, Judah, the Negev, and a few in western Transjordan. But quite a few have remained obscure. Among these, in a group of names clearly located by association in the Negev/south Judah area, is “the heights of Dwt.”15 It could not really be Dothan — no final n, and in entirely the wrong context for a north Palestinian settlement. However, in an Ethiopic victory inscription of the early sixth century A.D. in southwest Arabia, the emperor of Axum cited explicitly passages (Pss. 65; 19) from the “Psalms of Dawit,” exactly the consonants Dwt as found with </a:t>
            </a:r>
            <a:r>
              <a:rPr lang="en-US" dirty="0" err="1"/>
              <a:t>Shoshenq</a:t>
            </a:r>
            <a:r>
              <a:rPr lang="en-US" dirty="0"/>
              <a:t>. In Egyptian transcriptions of foreign names (both places and personal), a t could and sometimes did transcribe a Semitic d. This happens in the New Kingdom in such familiar place-names as Megiddo (</a:t>
            </a:r>
            <a:r>
              <a:rPr lang="en-US" dirty="0" err="1"/>
              <a:t>Egyp</a:t>
            </a:r>
            <a:r>
              <a:rPr lang="en-US" dirty="0"/>
              <a:t>. Mkt), </a:t>
            </a:r>
            <a:r>
              <a:rPr lang="en-US" dirty="0" err="1"/>
              <a:t>Edreʿi</a:t>
            </a:r>
            <a:r>
              <a:rPr lang="en-US" dirty="0"/>
              <a:t> (</a:t>
            </a:r>
            <a:r>
              <a:rPr lang="en-US" dirty="0" err="1"/>
              <a:t>Egyp</a:t>
            </a:r>
            <a:r>
              <a:rPr lang="en-US" dirty="0"/>
              <a:t>. ’</a:t>
            </a:r>
            <a:r>
              <a:rPr lang="en-US" dirty="0" err="1"/>
              <a:t>itrʿ</a:t>
            </a:r>
            <a:r>
              <a:rPr lang="en-US" dirty="0"/>
              <a:t>), </a:t>
            </a:r>
            <a:r>
              <a:rPr lang="en-US" dirty="0" err="1"/>
              <a:t>Adummim</a:t>
            </a:r>
            <a:r>
              <a:rPr lang="en-US" dirty="0"/>
              <a:t> (</a:t>
            </a:r>
            <a:r>
              <a:rPr lang="en-US" dirty="0" err="1"/>
              <a:t>Egyp</a:t>
            </a:r>
            <a:r>
              <a:rPr lang="en-US" dirty="0"/>
              <a:t>. </a:t>
            </a:r>
            <a:r>
              <a:rPr lang="en-US" dirty="0" err="1"/>
              <a:t>itmm</a:t>
            </a:r>
            <a:r>
              <a:rPr lang="en-US" dirty="0"/>
              <a:t>), Damascus (</a:t>
            </a:r>
            <a:r>
              <a:rPr lang="en-US" dirty="0" err="1"/>
              <a:t>Egyp</a:t>
            </a:r>
            <a:r>
              <a:rPr lang="en-US" dirty="0"/>
              <a:t>. </a:t>
            </a:r>
            <a:r>
              <a:rPr lang="en-US" dirty="0" err="1"/>
              <a:t>Tmsq</a:t>
            </a:r>
            <a:r>
              <a:rPr lang="en-US" dirty="0"/>
              <a:t>), ﻿﻿</a:t>
            </a:r>
            <a:r>
              <a:rPr lang="en-US" dirty="0" err="1"/>
              <a:t>Dothaim</a:t>
            </a:r>
            <a:r>
              <a:rPr lang="en-US" dirty="0"/>
              <a:t>/n (</a:t>
            </a:r>
            <a:r>
              <a:rPr lang="en-US" dirty="0" err="1"/>
              <a:t>Egyp</a:t>
            </a:r>
            <a:r>
              <a:rPr lang="en-US" dirty="0"/>
              <a:t>. </a:t>
            </a:r>
            <a:r>
              <a:rPr lang="en-US" dirty="0" err="1"/>
              <a:t>Ttyn</a:t>
            </a:r>
            <a:r>
              <a:rPr lang="en-US" dirty="0"/>
              <a:t>). Back in the Middle Kingdom the Execration Texts have a prince of </a:t>
            </a:r>
            <a:r>
              <a:rPr lang="en-US" dirty="0" err="1"/>
              <a:t>Magdali</a:t>
            </a:r>
            <a:r>
              <a:rPr lang="en-US" dirty="0"/>
              <a:t> (</a:t>
            </a:r>
            <a:r>
              <a:rPr lang="en-US" dirty="0" err="1"/>
              <a:t>Egyp</a:t>
            </a:r>
            <a:r>
              <a:rPr lang="en-US" dirty="0"/>
              <a:t>. </a:t>
            </a:r>
            <a:r>
              <a:rPr lang="en-US" dirty="0" err="1"/>
              <a:t>Mktry</a:t>
            </a:r>
            <a:r>
              <a:rPr lang="en-US" dirty="0"/>
              <a:t>). And just then, we have this use in personal names also, including a “David” — “the Asiatic, chief carpenter, </a:t>
            </a:r>
            <a:r>
              <a:rPr lang="en-US" dirty="0" err="1"/>
              <a:t>Twti</a:t>
            </a:r>
            <a:r>
              <a:rPr lang="en-US" dirty="0"/>
              <a:t>” is for a </a:t>
            </a:r>
            <a:r>
              <a:rPr lang="en-US" dirty="0" err="1"/>
              <a:t>Dawid</a:t>
            </a:r>
            <a:r>
              <a:rPr lang="en-US" dirty="0"/>
              <a:t> or Dodi on a stela; another is a probable Dodi-(H)</a:t>
            </a:r>
            <a:r>
              <a:rPr lang="en-US" dirty="0" err="1"/>
              <a:t>uatu</a:t>
            </a:r>
            <a:r>
              <a:rPr lang="en-US" dirty="0"/>
              <a:t>, Egyptian Tt-</a:t>
            </a:r>
            <a:r>
              <a:rPr lang="en-US" dirty="0" err="1"/>
              <a:t>w’t</a:t>
            </a:r>
            <a:r>
              <a:rPr lang="en-US" dirty="0"/>
              <a:t>, in a papyrus. Thus there is no reason to doubt a final -d becoming a voiceless t in both Egyptian and Ethiopic (both, Afro-Asiatic languages).16 And no better alternative seems forthcoming. This would give us a place-name that commemorated David in the Negev barely fifty years after his death, within living memory of the man. The Negev was an area where David had been prominent in Saul’s time (1 Sam. 24:1; 27; 30; p. 84 above). His name being in such a place-name is analogous with the “field of Abram,” also in </a:t>
            </a:r>
            <a:r>
              <a:rPr lang="en-US" dirty="0" err="1"/>
              <a:t>Shoshenq’s</a:t>
            </a:r>
            <a:r>
              <a:rPr lang="en-US" dirty="0"/>
              <a:t> list. So, historically, we would be within fifty years of David’s own lifetime. Cf. fig. 13C.”</a:t>
            </a:r>
          </a:p>
          <a:p>
            <a:endParaRPr lang="en-US" dirty="0"/>
          </a:p>
          <a:p>
            <a:r>
              <a:rPr lang="en-US" dirty="0"/>
              <a:t>Kenneth Kitchen, </a:t>
            </a:r>
            <a:r>
              <a:rPr lang="en-US" i="1" dirty="0"/>
              <a:t>On the Reliability of the Old Testament </a:t>
            </a:r>
            <a:r>
              <a:rPr lang="en-US" dirty="0"/>
              <a:t>(Grand Rapids, MI: Eerdmans, 2003). Kindle Edition. Loc 2178-2169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t>6</a:t>
            </a:fld>
            <a:endParaRPr lang="en-US"/>
          </a:p>
        </p:txBody>
      </p:sp>
    </p:spTree>
    <p:extLst>
      <p:ext uri="{BB962C8B-B14F-4D97-AF65-F5344CB8AC3E}">
        <p14:creationId xmlns:p14="http://schemas.microsoft.com/office/powerpoint/2010/main" val="72795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OS-11-1Kings-47</a:t>
            </a:r>
          </a:p>
          <a:p>
            <a:r>
              <a:rPr lang="en-US" dirty="0"/>
              <a:t>OS-13-1Chron-43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11522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840181-6B3D-403A-8EFB-8A59731BDB52}"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C17BEA-1B57-42BD-86FD-4C428C391969}"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41D863-6E02-4365-9AF0-009A929FA646}"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400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89630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35E91A6-0E90-4C28-ADDC-99147ECCEE16}" type="slidenum">
              <a:rPr lang="en-US" altLang="en-US"/>
              <a:pPr/>
              <a:t>‹#›</a:t>
            </a:fld>
            <a:endParaRPr lang="en-US" altLang="en-US"/>
          </a:p>
        </p:txBody>
      </p:sp>
    </p:spTree>
    <p:extLst>
      <p:ext uri="{BB962C8B-B14F-4D97-AF65-F5344CB8AC3E}">
        <p14:creationId xmlns:p14="http://schemas.microsoft.com/office/powerpoint/2010/main" val="36209324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DBB0F25-D0D9-4AC5-BF0D-004CC0D9AA78}" type="slidenum">
              <a:rPr lang="en-US" altLang="en-US"/>
              <a:pPr/>
              <a:t>‹#›</a:t>
            </a:fld>
            <a:endParaRPr lang="en-US" altLang="en-US"/>
          </a:p>
        </p:txBody>
      </p:sp>
    </p:spTree>
    <p:extLst>
      <p:ext uri="{BB962C8B-B14F-4D97-AF65-F5344CB8AC3E}">
        <p14:creationId xmlns:p14="http://schemas.microsoft.com/office/powerpoint/2010/main" val="8361118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endParaRPr lang="en-US" altLang="en-US"/>
          </a:p>
        </p:txBody>
      </p:sp>
      <p:sp>
        <p:nvSpPr>
          <p:cNvPr id="7" name="Rectangle 40"/>
          <p:cNvSpPr>
            <a:spLocks noGrp="1" noChangeArrowheads="1"/>
          </p:cNvSpPr>
          <p:nvPr>
            <p:ph type="ftr" sz="quarter" idx="11"/>
          </p:nvPr>
        </p:nvSpPr>
        <p:spPr>
          <a:ln/>
        </p:spPr>
        <p:txBody>
          <a:bodyPr/>
          <a:lstStyle>
            <a:lvl1pPr>
              <a:defRPr/>
            </a:lvl1pPr>
          </a:lstStyle>
          <a:p>
            <a:endParaRPr lang="en-US" altLang="en-US"/>
          </a:p>
        </p:txBody>
      </p:sp>
      <p:sp>
        <p:nvSpPr>
          <p:cNvPr id="8" name="Rectangle 41"/>
          <p:cNvSpPr>
            <a:spLocks noGrp="1" noChangeArrowheads="1"/>
          </p:cNvSpPr>
          <p:nvPr>
            <p:ph type="sldNum" sz="quarter" idx="12"/>
          </p:nvPr>
        </p:nvSpPr>
        <p:spPr>
          <a:ln/>
        </p:spPr>
        <p:txBody>
          <a:bodyPr/>
          <a:lstStyle>
            <a:lvl1pPr>
              <a:defRPr/>
            </a:lvl1pPr>
          </a:lstStyle>
          <a:p>
            <a:fld id="{F1031DB5-ABB3-4E16-9C98-BC7F58D987DB}" type="slidenum">
              <a:rPr lang="en-US" altLang="en-US"/>
              <a:pPr/>
              <a:t>‹#›</a:t>
            </a:fld>
            <a:endParaRPr lang="en-US" altLang="en-US"/>
          </a:p>
        </p:txBody>
      </p:sp>
    </p:spTree>
    <p:extLst>
      <p:ext uri="{BB962C8B-B14F-4D97-AF65-F5344CB8AC3E}">
        <p14:creationId xmlns:p14="http://schemas.microsoft.com/office/powerpoint/2010/main" val="25429433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45BC5DD2-072B-4D11-9D4E-99DECF8CC1B6}" type="slidenum">
              <a:rPr lang="en-US" altLang="en-US"/>
              <a:pPr/>
              <a:t>‹#›</a:t>
            </a:fld>
            <a:endParaRPr lang="en-US" altLang="en-US"/>
          </a:p>
        </p:txBody>
      </p:sp>
    </p:spTree>
    <p:extLst>
      <p:ext uri="{BB962C8B-B14F-4D97-AF65-F5344CB8AC3E}">
        <p14:creationId xmlns:p14="http://schemas.microsoft.com/office/powerpoint/2010/main" val="9300997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2977151853"/>
      </p:ext>
    </p:extLst>
  </p:cSld>
  <p:clrMapOvr>
    <a:masterClrMapping/>
  </p:clrMapOvr>
  <p:transitio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828800" cy="6856413"/>
            <a:chOff x="0" y="0"/>
            <a:chExt cx="1152" cy="4319"/>
          </a:xfrm>
        </p:grpSpPr>
        <p:sp>
          <p:nvSpPr>
            <p:cNvPr id="40963"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lIns="92075" tIns="46037" rIns="92075" bIns="46037" anchor="ctr"/>
            <a:lstStyle/>
            <a:p>
              <a:pPr eaLnBrk="0" hangingPunct="0"/>
              <a:endParaRPr lang="en-US" altLang="en-US" sz="2400">
                <a:solidFill>
                  <a:srgbClr val="EAEAEA"/>
                </a:solidFill>
                <a:latin typeface="Times New Roman" pitchFamily="18" charset="0"/>
                <a:ea typeface="+mn-ea"/>
                <a:cs typeface="+mn-cs"/>
              </a:endParaRPr>
            </a:p>
          </p:txBody>
        </p:sp>
        <p:sp>
          <p:nvSpPr>
            <p:cNvPr id="40964"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lIns="92075" tIns="46037" rIns="92075" bIns="46037" anchor="ctr"/>
            <a:lstStyle/>
            <a:p>
              <a:pPr eaLnBrk="0" hangingPunct="0"/>
              <a:endParaRPr lang="en-US" altLang="en-US" sz="2400">
                <a:solidFill>
                  <a:srgbClr val="EAEAEA"/>
                </a:solidFill>
                <a:latin typeface="Times New Roman" pitchFamily="18" charset="0"/>
                <a:ea typeface="+mn-ea"/>
                <a:cs typeface="+mn-cs"/>
              </a:endParaRPr>
            </a:p>
          </p:txBody>
        </p:sp>
        <p:pic>
          <p:nvPicPr>
            <p:cNvPr id="409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40968" name="Rectangle 8"/>
          <p:cNvSpPr>
            <a:spLocks noGrp="1" noChangeArrowheads="1"/>
          </p:cNvSpPr>
          <p:nvPr>
            <p:ph type="dt" sz="quarter" idx="2"/>
          </p:nvPr>
        </p:nvSpPr>
        <p:spPr>
          <a:xfrm>
            <a:off x="1828800" y="6400800"/>
            <a:ext cx="1905000" cy="457200"/>
          </a:xfrm>
        </p:spPr>
        <p:txBody>
          <a:bodyPr/>
          <a:lstStyle>
            <a:lvl1pPr>
              <a:defRPr/>
            </a:lvl1pPr>
          </a:lstStyle>
          <a:p>
            <a:endParaRPr lang="en-US" altLang="en-US">
              <a:solidFill>
                <a:srgbClr val="EAEAEA"/>
              </a:solidFill>
            </a:endParaRPr>
          </a:p>
        </p:txBody>
      </p:sp>
      <p:sp>
        <p:nvSpPr>
          <p:cNvPr id="40969" name="Rectangle 9"/>
          <p:cNvSpPr>
            <a:spLocks noGrp="1" noChangeArrowheads="1"/>
          </p:cNvSpPr>
          <p:nvPr>
            <p:ph type="ftr" sz="quarter" idx="3"/>
          </p:nvPr>
        </p:nvSpPr>
        <p:spPr>
          <a:xfrm>
            <a:off x="3962400" y="6400800"/>
            <a:ext cx="2895600" cy="457200"/>
          </a:xfrm>
        </p:spPr>
        <p:txBody>
          <a:bodyPr/>
          <a:lstStyle>
            <a:lvl1pPr>
              <a:defRPr/>
            </a:lvl1pPr>
          </a:lstStyle>
          <a:p>
            <a:endParaRPr lang="en-US" altLang="en-US">
              <a:solidFill>
                <a:srgbClr val="EAEAEA"/>
              </a:solidFill>
            </a:endParaRPr>
          </a:p>
        </p:txBody>
      </p:sp>
      <p:sp>
        <p:nvSpPr>
          <p:cNvPr id="40970" name="Rectangle 10"/>
          <p:cNvSpPr>
            <a:spLocks noGrp="1" noChangeArrowheads="1"/>
          </p:cNvSpPr>
          <p:nvPr>
            <p:ph type="sldNum" sz="quarter" idx="4"/>
          </p:nvPr>
        </p:nvSpPr>
        <p:spPr/>
        <p:txBody>
          <a:bodyPr/>
          <a:lstStyle>
            <a:lvl1pPr>
              <a:defRPr/>
            </a:lvl1pPr>
          </a:lstStyle>
          <a:p>
            <a:fld id="{D53BC996-5DE8-42FA-BA61-476EEC9B1AB1}"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8876239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1609C4F-2E81-46B8-91FA-6E502A510C2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517208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693D489-48D1-49AE-899A-820D6F8E973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0534533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AA7FFD9-B9E1-4667-AC4A-14D0A511E530}"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9127288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2051584D-40FD-4986-9127-46F343011D28}"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95706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0831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60C5F3A1-E546-4EBA-8C12-5ACAACBA394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5423510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ACAEFAF7-9095-4C23-8F74-FAA1AC844086}"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23305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A054702-E83B-42AF-82A7-629C6C4F05A9}"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99312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B8BA510-1826-4D58-B372-829BEA7395AC}"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2053987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9AF495D-F098-43C6-BC01-83F3C9C2AC45}"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9204115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9186B45F-009D-4EE3-8BD9-FC93FA3AB91F}"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638158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
        <p:nvSpPr>
          <p:cNvPr id="176131"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altLang="en-US" noProof="0"/>
              <a:t>Click to edit Master subtitle style</a:t>
            </a:r>
          </a:p>
        </p:txBody>
      </p:sp>
      <p:sp>
        <p:nvSpPr>
          <p:cNvPr id="176134"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176135" name="Rectangle 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176136" name="Rectangle 8"/>
          <p:cNvSpPr>
            <a:spLocks noGrp="1" noChangeArrowheads="1"/>
          </p:cNvSpPr>
          <p:nvPr>
            <p:ph type="sldNum" sz="quarter" idx="4"/>
          </p:nvPr>
        </p:nvSpPr>
        <p:spPr/>
        <p:txBody>
          <a:bodyPr/>
          <a:lstStyle>
            <a:lvl1pPr>
              <a:defRPr/>
            </a:lvl1pPr>
          </a:lstStyle>
          <a:p>
            <a:endParaRPr lang="en-US" altLang="en-US">
              <a:solidFill>
                <a:srgbClr val="FFFFFF"/>
              </a:solidFill>
            </a:endParaRPr>
          </a:p>
        </p:txBody>
      </p:sp>
      <p:sp>
        <p:nvSpPr>
          <p:cNvPr id="176137" name="Rectangle 9"/>
          <p:cNvSpPr>
            <a:spLocks noChangeArrowheads="1"/>
          </p:cNvSpPr>
          <p:nvPr/>
        </p:nvSpPr>
        <p:spPr bwMode="auto">
          <a:xfrm>
            <a:off x="0" y="3505200"/>
            <a:ext cx="4724400" cy="152400"/>
          </a:xfrm>
          <a:prstGeom prst="rect">
            <a:avLst/>
          </a:prstGeom>
          <a:solidFill>
            <a:schemeClr val="accent1">
              <a:alpha val="50000"/>
            </a:scheme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Tree>
    <p:extLst>
      <p:ext uri="{BB962C8B-B14F-4D97-AF65-F5344CB8AC3E}">
        <p14:creationId xmlns:p14="http://schemas.microsoft.com/office/powerpoint/2010/main" val="2450901615"/>
      </p:ext>
    </p:extLst>
  </p:cSld>
  <p:clrMapOvr>
    <a:masterClrMapping/>
  </p:clrMapOvr>
  <p:transition spd="med">
    <p:zoom dir="in"/>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970009365"/>
      </p:ext>
    </p:extLst>
  </p:cSld>
  <p:clrMapOvr>
    <a:masterClrMapping/>
  </p:clrMapOvr>
  <p:transition spd="med">
    <p:zoom dir="in"/>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856853914"/>
      </p:ext>
    </p:extLst>
  </p:cSld>
  <p:clrMapOvr>
    <a:masterClrMapping/>
  </p:clrMapOvr>
  <p:transition spd="med">
    <p:zoom dir="in"/>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01774864"/>
      </p:ext>
    </p:extLst>
  </p:cSld>
  <p:clrMapOvr>
    <a:masterClrMapping/>
  </p:clrMapOvr>
  <p:transitio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009596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219175374"/>
      </p:ext>
    </p:extLst>
  </p:cSld>
  <p:clrMapOvr>
    <a:masterClrMapping/>
  </p:clrMapOvr>
  <p:transition spd="med">
    <p:zoom dir="in"/>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76999409"/>
      </p:ext>
    </p:extLst>
  </p:cSld>
  <p:clrMapOvr>
    <a:masterClrMapping/>
  </p:clrMapOvr>
  <p:transition spd="med">
    <p:zoom dir="in"/>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530632010"/>
      </p:ext>
    </p:extLst>
  </p:cSld>
  <p:clrMapOvr>
    <a:masterClrMapping/>
  </p:clrMapOvr>
  <p:transition spd="med">
    <p:zoom dir="in"/>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440425053"/>
      </p:ext>
    </p:extLst>
  </p:cSld>
  <p:clrMapOvr>
    <a:masterClrMapping/>
  </p:clrMapOvr>
  <p:transition spd="med">
    <p:zoom dir="in"/>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666248964"/>
      </p:ext>
    </p:extLst>
  </p:cSld>
  <p:clrMapOvr>
    <a:masterClrMapping/>
  </p:clrMapOvr>
  <p:transition spd="med">
    <p:zoom dir="in"/>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36050316"/>
      </p:ext>
    </p:extLst>
  </p:cSld>
  <p:clrMapOvr>
    <a:masterClrMapping/>
  </p:clrMapOvr>
  <p:transition spd="med">
    <p:zoom dir="in"/>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928380195"/>
      </p:ext>
    </p:extLst>
  </p:cSld>
  <p:clrMapOvr>
    <a:masterClrMapping/>
  </p:clrMapOvr>
  <p:transition spd="med">
    <p:zoom dir="in"/>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pPr>
            <a:endParaRPr kumimoji="1" lang="en-US" sz="2400">
              <a:solidFill>
                <a:srgbClr val="000000"/>
              </a:solidFill>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pPr>
            <a:endParaRPr kumimoji="1" lang="en-US" sz="2400">
              <a:solidFill>
                <a:srgbClr val="000000"/>
              </a:solidFill>
            </a:endParaRPr>
          </a:p>
        </p:txBody>
      </p:sp>
      <p:pic>
        <p:nvPicPr>
          <p:cNvPr id="7" name="Picture 5" descr="minispi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2"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26983"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DC8B8617-6C83-5C4D-B910-FF6C4F8A0F1B}" type="slidenum">
              <a:rPr lang="en-US"/>
              <a:pPr>
                <a:defRPr/>
              </a:pPr>
              <a:t>‹#›</a:t>
            </a:fld>
            <a:endParaRPr lang="en-US"/>
          </a:p>
        </p:txBody>
      </p:sp>
    </p:spTree>
    <p:extLst>
      <p:ext uri="{BB962C8B-B14F-4D97-AF65-F5344CB8AC3E}">
        <p14:creationId xmlns:p14="http://schemas.microsoft.com/office/powerpoint/2010/main" val="12148800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94DE7E0-183D-B24D-95B5-8FD50BADEAB7}" type="slidenum">
              <a:rPr lang="en-US"/>
              <a:pPr>
                <a:defRPr/>
              </a:pPr>
              <a:t>‹#›</a:t>
            </a:fld>
            <a:endParaRPr lang="en-US"/>
          </a:p>
        </p:txBody>
      </p:sp>
    </p:spTree>
    <p:extLst>
      <p:ext uri="{BB962C8B-B14F-4D97-AF65-F5344CB8AC3E}">
        <p14:creationId xmlns:p14="http://schemas.microsoft.com/office/powerpoint/2010/main" val="24293115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8798111-8A5D-7348-9327-6D00513A3D4A}" type="slidenum">
              <a:rPr lang="en-US"/>
              <a:pPr>
                <a:defRPr/>
              </a:pPr>
              <a:t>‹#›</a:t>
            </a:fld>
            <a:endParaRPr lang="en-US"/>
          </a:p>
        </p:txBody>
      </p:sp>
    </p:spTree>
    <p:extLst>
      <p:ext uri="{BB962C8B-B14F-4D97-AF65-F5344CB8AC3E}">
        <p14:creationId xmlns:p14="http://schemas.microsoft.com/office/powerpoint/2010/main" val="143743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873781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728CA27-C366-3B47-A7CD-A391C5D8D254}" type="slidenum">
              <a:rPr lang="en-US"/>
              <a:pPr>
                <a:defRPr/>
              </a:pPr>
              <a:t>‹#›</a:t>
            </a:fld>
            <a:endParaRPr lang="en-US"/>
          </a:p>
        </p:txBody>
      </p:sp>
    </p:spTree>
    <p:extLst>
      <p:ext uri="{BB962C8B-B14F-4D97-AF65-F5344CB8AC3E}">
        <p14:creationId xmlns:p14="http://schemas.microsoft.com/office/powerpoint/2010/main" val="8518042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10FB976-BD3E-4C45-8C44-B60638614AFA}" type="slidenum">
              <a:rPr lang="en-US"/>
              <a:pPr>
                <a:defRPr/>
              </a:pPr>
              <a:t>‹#›</a:t>
            </a:fld>
            <a:endParaRPr lang="en-US"/>
          </a:p>
        </p:txBody>
      </p:sp>
    </p:spTree>
    <p:extLst>
      <p:ext uri="{BB962C8B-B14F-4D97-AF65-F5344CB8AC3E}">
        <p14:creationId xmlns:p14="http://schemas.microsoft.com/office/powerpoint/2010/main" val="1237534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31E7B3D-C0F5-CE4E-9020-1072F36806D3}" type="slidenum">
              <a:rPr lang="en-US"/>
              <a:pPr>
                <a:defRPr/>
              </a:pPr>
              <a:t>‹#›</a:t>
            </a:fld>
            <a:endParaRPr lang="en-US"/>
          </a:p>
        </p:txBody>
      </p:sp>
    </p:spTree>
    <p:extLst>
      <p:ext uri="{BB962C8B-B14F-4D97-AF65-F5344CB8AC3E}">
        <p14:creationId xmlns:p14="http://schemas.microsoft.com/office/powerpoint/2010/main" val="36046963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90BCC1D-9F2A-504E-BC00-8E02FED72569}" type="slidenum">
              <a:rPr lang="en-US"/>
              <a:pPr>
                <a:defRPr/>
              </a:pPr>
              <a:t>‹#›</a:t>
            </a:fld>
            <a:endParaRPr lang="en-US"/>
          </a:p>
        </p:txBody>
      </p:sp>
    </p:spTree>
    <p:extLst>
      <p:ext uri="{BB962C8B-B14F-4D97-AF65-F5344CB8AC3E}">
        <p14:creationId xmlns:p14="http://schemas.microsoft.com/office/powerpoint/2010/main" val="35169870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998823A-47D8-2149-9C65-E4C79B3FD28D}" type="slidenum">
              <a:rPr lang="en-US"/>
              <a:pPr>
                <a:defRPr/>
              </a:pPr>
              <a:t>‹#›</a:t>
            </a:fld>
            <a:endParaRPr lang="en-US"/>
          </a:p>
        </p:txBody>
      </p:sp>
    </p:spTree>
    <p:extLst>
      <p:ext uri="{BB962C8B-B14F-4D97-AF65-F5344CB8AC3E}">
        <p14:creationId xmlns:p14="http://schemas.microsoft.com/office/powerpoint/2010/main" val="33660515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1A4E179-F79E-1546-85C1-35C9342D8786}" type="slidenum">
              <a:rPr lang="en-US"/>
              <a:pPr>
                <a:defRPr/>
              </a:pPr>
              <a:t>‹#›</a:t>
            </a:fld>
            <a:endParaRPr lang="en-US"/>
          </a:p>
        </p:txBody>
      </p:sp>
    </p:spTree>
    <p:extLst>
      <p:ext uri="{BB962C8B-B14F-4D97-AF65-F5344CB8AC3E}">
        <p14:creationId xmlns:p14="http://schemas.microsoft.com/office/powerpoint/2010/main" val="32964194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90B8BC-44C6-DD4D-88D8-0991A36A78D6}" type="slidenum">
              <a:rPr lang="en-US"/>
              <a:pPr>
                <a:defRPr/>
              </a:pPr>
              <a:t>‹#›</a:t>
            </a:fld>
            <a:endParaRPr lang="en-US"/>
          </a:p>
        </p:txBody>
      </p:sp>
    </p:spTree>
    <p:extLst>
      <p:ext uri="{BB962C8B-B14F-4D97-AF65-F5344CB8AC3E}">
        <p14:creationId xmlns:p14="http://schemas.microsoft.com/office/powerpoint/2010/main" val="20573536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8B128B9-11E1-A143-92E0-C436EA00C86B}" type="slidenum">
              <a:rPr lang="en-US"/>
              <a:pPr>
                <a:defRPr/>
              </a:pPr>
              <a:t>‹#›</a:t>
            </a:fld>
            <a:endParaRPr lang="en-US"/>
          </a:p>
        </p:txBody>
      </p:sp>
    </p:spTree>
    <p:extLst>
      <p:ext uri="{BB962C8B-B14F-4D97-AF65-F5344CB8AC3E}">
        <p14:creationId xmlns:p14="http://schemas.microsoft.com/office/powerpoint/2010/main" val="1428783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80228" name="Rectangle 4"/>
          <p:cNvSpPr>
            <a:spLocks noGrp="1" noChangeArrowheads="1"/>
          </p:cNvSpPr>
          <p:nvPr>
            <p:ph type="subTitle" idx="1"/>
          </p:nvPr>
        </p:nvSpPr>
        <p:spPr>
          <a:xfrm>
            <a:off x="2286000" y="2438400"/>
            <a:ext cx="6400800" cy="1752600"/>
          </a:xfrm>
        </p:spPr>
        <p:txBody>
          <a:bodyPr/>
          <a:lstStyle>
            <a:lvl1pPr marL="0" indent="0" algn="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a:defRPr/>
            </a:lvl1pPr>
          </a:lstStyle>
          <a:p>
            <a:pPr>
              <a:defRPr/>
            </a:pPr>
            <a:fld id="{3104D995-A598-EB45-A329-93BF9F185D32}" type="slidenum">
              <a:rPr lang="en-US"/>
              <a:pPr>
                <a:defRPr/>
              </a:pPr>
              <a:t>‹#›</a:t>
            </a:fld>
            <a:endParaRPr lang="en-US"/>
          </a:p>
        </p:txBody>
      </p:sp>
    </p:spTree>
    <p:extLst>
      <p:ext uri="{BB962C8B-B14F-4D97-AF65-F5344CB8AC3E}">
        <p14:creationId xmlns:p14="http://schemas.microsoft.com/office/powerpoint/2010/main" val="19005487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E39943-94B0-DC4A-B8F8-A8BD5F329B85}" type="slidenum">
              <a:rPr lang="en-US"/>
              <a:pPr>
                <a:defRPr/>
              </a:pPr>
              <a:t>‹#›</a:t>
            </a:fld>
            <a:endParaRPr lang="en-US"/>
          </a:p>
        </p:txBody>
      </p:sp>
    </p:spTree>
    <p:extLst>
      <p:ext uri="{BB962C8B-B14F-4D97-AF65-F5344CB8AC3E}">
        <p14:creationId xmlns:p14="http://schemas.microsoft.com/office/powerpoint/2010/main" val="133442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454201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AC0AD78-D46A-124C-91C6-447EB3A7A16B}" type="slidenum">
              <a:rPr lang="en-US"/>
              <a:pPr>
                <a:defRPr/>
              </a:pPr>
              <a:t>‹#›</a:t>
            </a:fld>
            <a:endParaRPr lang="en-US"/>
          </a:p>
        </p:txBody>
      </p:sp>
    </p:spTree>
    <p:extLst>
      <p:ext uri="{BB962C8B-B14F-4D97-AF65-F5344CB8AC3E}">
        <p14:creationId xmlns:p14="http://schemas.microsoft.com/office/powerpoint/2010/main" val="22194605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1EDE2E4-C640-EA47-A4C3-B1F1D4F463FE}" type="slidenum">
              <a:rPr lang="en-US"/>
              <a:pPr>
                <a:defRPr/>
              </a:pPr>
              <a:t>‹#›</a:t>
            </a:fld>
            <a:endParaRPr lang="en-US"/>
          </a:p>
        </p:txBody>
      </p:sp>
    </p:spTree>
    <p:extLst>
      <p:ext uri="{BB962C8B-B14F-4D97-AF65-F5344CB8AC3E}">
        <p14:creationId xmlns:p14="http://schemas.microsoft.com/office/powerpoint/2010/main" val="1983489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852E626-8521-D34D-B63F-69018052B823}" type="slidenum">
              <a:rPr lang="en-US"/>
              <a:pPr>
                <a:defRPr/>
              </a:pPr>
              <a:t>‹#›</a:t>
            </a:fld>
            <a:endParaRPr lang="en-US"/>
          </a:p>
        </p:txBody>
      </p:sp>
    </p:spTree>
    <p:extLst>
      <p:ext uri="{BB962C8B-B14F-4D97-AF65-F5344CB8AC3E}">
        <p14:creationId xmlns:p14="http://schemas.microsoft.com/office/powerpoint/2010/main" val="16471932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72DECEC-B45F-1F41-806A-8A88F3AF233C}" type="slidenum">
              <a:rPr lang="en-US"/>
              <a:pPr>
                <a:defRPr/>
              </a:pPr>
              <a:t>‹#›</a:t>
            </a:fld>
            <a:endParaRPr lang="en-US"/>
          </a:p>
        </p:txBody>
      </p:sp>
    </p:spTree>
    <p:extLst>
      <p:ext uri="{BB962C8B-B14F-4D97-AF65-F5344CB8AC3E}">
        <p14:creationId xmlns:p14="http://schemas.microsoft.com/office/powerpoint/2010/main" val="3736452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754BF1D-E372-904A-BAC2-3D35965A4AAA}" type="slidenum">
              <a:rPr lang="en-US"/>
              <a:pPr>
                <a:defRPr/>
              </a:pPr>
              <a:t>‹#›</a:t>
            </a:fld>
            <a:endParaRPr lang="en-US"/>
          </a:p>
        </p:txBody>
      </p:sp>
    </p:spTree>
    <p:extLst>
      <p:ext uri="{BB962C8B-B14F-4D97-AF65-F5344CB8AC3E}">
        <p14:creationId xmlns:p14="http://schemas.microsoft.com/office/powerpoint/2010/main" val="9725704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0A251C2-B97A-A14C-AB6C-0E0D54C0A89A}" type="slidenum">
              <a:rPr lang="en-US"/>
              <a:pPr>
                <a:defRPr/>
              </a:pPr>
              <a:t>‹#›</a:t>
            </a:fld>
            <a:endParaRPr lang="en-US"/>
          </a:p>
        </p:txBody>
      </p:sp>
    </p:spTree>
    <p:extLst>
      <p:ext uri="{BB962C8B-B14F-4D97-AF65-F5344CB8AC3E}">
        <p14:creationId xmlns:p14="http://schemas.microsoft.com/office/powerpoint/2010/main" val="1480485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35786D7-5B8D-C842-A63B-C520B8E09AED}" type="slidenum">
              <a:rPr lang="en-US"/>
              <a:pPr>
                <a:defRPr/>
              </a:pPr>
              <a:t>‹#›</a:t>
            </a:fld>
            <a:endParaRPr lang="en-US"/>
          </a:p>
        </p:txBody>
      </p:sp>
    </p:spTree>
    <p:extLst>
      <p:ext uri="{BB962C8B-B14F-4D97-AF65-F5344CB8AC3E}">
        <p14:creationId xmlns:p14="http://schemas.microsoft.com/office/powerpoint/2010/main" val="9264084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C397A50-02EE-9547-9BDB-D52F9393FCE7}" type="slidenum">
              <a:rPr lang="en-US"/>
              <a:pPr>
                <a:defRPr/>
              </a:pPr>
              <a:t>‹#›</a:t>
            </a:fld>
            <a:endParaRPr lang="en-US"/>
          </a:p>
        </p:txBody>
      </p:sp>
    </p:spTree>
    <p:extLst>
      <p:ext uri="{BB962C8B-B14F-4D97-AF65-F5344CB8AC3E}">
        <p14:creationId xmlns:p14="http://schemas.microsoft.com/office/powerpoint/2010/main" val="40836123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3A2739-F5CF-884A-A112-3220CEB02D29}" type="slidenum">
              <a:rPr lang="en-US"/>
              <a:pPr>
                <a:defRPr/>
              </a:pPr>
              <a:t>‹#›</a:t>
            </a:fld>
            <a:endParaRPr lang="en-US"/>
          </a:p>
        </p:txBody>
      </p:sp>
    </p:spTree>
    <p:extLst>
      <p:ext uri="{BB962C8B-B14F-4D97-AF65-F5344CB8AC3E}">
        <p14:creationId xmlns:p14="http://schemas.microsoft.com/office/powerpoint/2010/main" val="15710464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369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369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9A1366D-32C9-C44D-B020-1755AF32E1BF}" type="slidenum">
              <a:rPr lang="en-US"/>
              <a:pPr>
                <a:defRPr/>
              </a:pPr>
              <a:t>‹#›</a:t>
            </a:fld>
            <a:endParaRPr lang="en-US"/>
          </a:p>
        </p:txBody>
      </p:sp>
    </p:spTree>
    <p:extLst>
      <p:ext uri="{BB962C8B-B14F-4D97-AF65-F5344CB8AC3E}">
        <p14:creationId xmlns:p14="http://schemas.microsoft.com/office/powerpoint/2010/main" val="341366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913616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616A79B-5127-B441-9396-A96ED7A5436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16566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5123FE1-CB50-654C-8719-FCBA34E0CB9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76337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41E2E41-97B1-244A-80E5-E06D8B6C76A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9948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0BC51B6-3968-1441-958F-E950EEC426B1}"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8903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D8EBC20-1B01-B043-BEA3-94AD2981327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59678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2013421-07B1-6442-A504-40BAE8B2173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55743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9B3C6DF-06F5-5644-A0D6-FC30B5B4390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06503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49844F4-E0A2-1345-A9F9-3C174E4A2F4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00496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6949E2D-5015-EB48-8145-0389EBCC2E3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09127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80A082-5A21-F64A-A9CC-E5018A7B903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666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247031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56399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1923937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49544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07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005522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814855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232145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93822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48552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72232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59295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77853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5923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27385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482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17821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775362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82532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03542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91735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25878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9018789"/>
      </p:ext>
    </p:extLst>
  </p:cSld>
  <p:clrMapOvr>
    <a:masterClrMapping/>
  </p:clrMapOvr>
  <p:transition spd="med">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5896210"/>
      </p:ext>
    </p:extLst>
  </p:cSld>
  <p:clrMapOvr>
    <a:masterClrMapping/>
  </p:clrMapOvr>
  <p:transition spd="med">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9990721"/>
      </p:ext>
    </p:extLst>
  </p:cSld>
  <p:clrMapOvr>
    <a:masterClrMapping/>
  </p:clrMapOvr>
  <p:transition spd="med">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4572646"/>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81261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013081"/>
      </p:ext>
    </p:extLst>
  </p:cSld>
  <p:clrMapOvr>
    <a:masterClrMapping/>
  </p:clrMapOvr>
  <p:transition spd="med">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134986"/>
      </p:ext>
    </p:extLst>
  </p:cSld>
  <p:clrMapOvr>
    <a:masterClrMapping/>
  </p:clrMapOvr>
  <p:transition spd="med">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8191436"/>
      </p:ext>
    </p:extLst>
  </p:cSld>
  <p:clrMapOvr>
    <a:masterClrMapping/>
  </p:clrMapOvr>
  <p:transition spd="med">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462862"/>
      </p:ext>
    </p:extLst>
  </p:cSld>
  <p:clrMapOvr>
    <a:masterClrMapping/>
  </p:clrMapOvr>
  <p:transition spd="med">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5821656"/>
      </p:ext>
    </p:extLst>
  </p:cSld>
  <p:clrMapOvr>
    <a:masterClrMapping/>
  </p:clrMapOvr>
  <p:transition spd="med">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0897462"/>
      </p:ext>
    </p:extLst>
  </p:cSld>
  <p:clrMapOvr>
    <a:masterClrMapping/>
  </p:clrMapOvr>
  <p:transition spd="med">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5826764"/>
      </p:ext>
    </p:extLst>
  </p:cSld>
  <p:clrMapOvr>
    <a:masterClrMapping/>
  </p:clrMapOvr>
  <p:transition spd="med">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329079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504005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421498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39691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726612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1690636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900047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544301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63232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573883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131997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108164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132" name="Freeform 14"/>
                    <p:cNvSpPr>
                      <a:spLocks/>
                    </p:cNvSpPr>
                    <p:nvPr/>
                  </p:nvSpPr>
                  <p:spPr bwMode="hidden">
                    <a:xfrm rot="2711884">
                      <a:off x="4022" y="3149"/>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30" name="Freeform 17"/>
                    <p:cNvSpPr>
                      <a:spLocks/>
                    </p:cNvSpPr>
                    <p:nvPr/>
                  </p:nvSpPr>
                  <p:spPr bwMode="hidden">
                    <a:xfrm rot="2104081">
                      <a:off x="4352"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8" name="Freeform 20"/>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6" name="Freeform 23"/>
                    <p:cNvSpPr>
                      <a:spLocks/>
                    </p:cNvSpPr>
                    <p:nvPr/>
                  </p:nvSpPr>
                  <p:spPr bwMode="hidden">
                    <a:xfrm rot="1080363">
                      <a:off x="4495" y="2036"/>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4" name="Freeform 26"/>
                    <p:cNvSpPr>
                      <a:spLocks/>
                    </p:cNvSpPr>
                    <p:nvPr/>
                  </p:nvSpPr>
                  <p:spPr bwMode="hidden">
                    <a:xfrm rot="463793">
                      <a:off x="4469"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2" name="Freeform 29"/>
                    <p:cNvSpPr>
                      <a:spLocks/>
                    </p:cNvSpPr>
                    <p:nvPr/>
                  </p:nvSpPr>
                  <p:spPr bwMode="hidden">
                    <a:xfrm rot="-84182">
                      <a:off x="4379" y="1269"/>
                      <a:ext cx="754" cy="3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0" name="Freeform 32"/>
                    <p:cNvSpPr>
                      <a:spLocks/>
                    </p:cNvSpPr>
                    <p:nvPr/>
                  </p:nvSpPr>
                  <p:spPr bwMode="hidden">
                    <a:xfrm rot="-802576">
                      <a:off x="4155" y="918"/>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8" name="Freeform 35"/>
                    <p:cNvSpPr>
                      <a:spLocks/>
                    </p:cNvSpPr>
                    <p:nvPr/>
                  </p:nvSpPr>
                  <p:spPr bwMode="hidden">
                    <a:xfrm rot="18888116" flipH="1">
                      <a:off x="419" y="3271"/>
                      <a:ext cx="926"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6" name="Freeform 38"/>
                    <p:cNvSpPr>
                      <a:spLocks/>
                    </p:cNvSpPr>
                    <p:nvPr/>
                  </p:nvSpPr>
                  <p:spPr bwMode="hidden">
                    <a:xfrm rot="19495919" flipH="1">
                      <a:off x="-5" y="2984"/>
                      <a:ext cx="973" cy="54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4" name="Freeform 41"/>
                    <p:cNvSpPr>
                      <a:spLocks/>
                    </p:cNvSpPr>
                    <p:nvPr/>
                  </p:nvSpPr>
                  <p:spPr bwMode="hidden">
                    <a:xfrm rot="20017085" flipH="1">
                      <a:off x="-52" y="2596"/>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2" name="Freeform 44"/>
                    <p:cNvSpPr>
                      <a:spLocks/>
                    </p:cNvSpPr>
                    <p:nvPr/>
                  </p:nvSpPr>
                  <p:spPr bwMode="hidden">
                    <a:xfrm rot="20519637" flipH="1">
                      <a:off x="-74" y="2214"/>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6" name="Group 183"/>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0" name="Freeform 47"/>
                    <p:cNvSpPr>
                      <a:spLocks/>
                    </p:cNvSpPr>
                    <p:nvPr/>
                  </p:nvSpPr>
                  <p:spPr bwMode="hidden">
                    <a:xfrm rot="21136207" flipH="1">
                      <a:off x="23" y="1758"/>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8" name="Freeform 50"/>
                    <p:cNvSpPr>
                      <a:spLocks/>
                    </p:cNvSpPr>
                    <p:nvPr/>
                  </p:nvSpPr>
                  <p:spPr bwMode="hidden">
                    <a:xfrm rot="84182" flipH="1">
                      <a:off x="189" y="1445"/>
                      <a:ext cx="754" cy="34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6" name="Freeform 53"/>
                    <p:cNvSpPr>
                      <a:spLocks/>
                    </p:cNvSpPr>
                    <p:nvPr/>
                  </p:nvSpPr>
                  <p:spPr bwMode="hidden">
                    <a:xfrm rot="802576" flipH="1">
                      <a:off x="505" y="1094"/>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4" name="Freeform 56"/>
                    <p:cNvSpPr>
                      <a:spLocks/>
                    </p:cNvSpPr>
                    <p:nvPr/>
                  </p:nvSpPr>
                  <p:spPr bwMode="hidden">
                    <a:xfrm rot="1277471" flipH="1">
                      <a:off x="616" y="90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2" name="Freeform 59"/>
                    <p:cNvSpPr>
                      <a:spLocks/>
                    </p:cNvSpPr>
                    <p:nvPr/>
                  </p:nvSpPr>
                  <p:spPr bwMode="hidden">
                    <a:xfrm rot="2028410" flipH="1">
                      <a:off x="911" y="59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0" name="Freeform 62"/>
                    <p:cNvSpPr>
                      <a:spLocks/>
                    </p:cNvSpPr>
                    <p:nvPr/>
                  </p:nvSpPr>
                  <p:spPr bwMode="hidden">
                    <a:xfrm rot="2664424" flipH="1">
                      <a:off x="1120" y="300"/>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8" name="Freeform 65"/>
                    <p:cNvSpPr>
                      <a:spLocks/>
                    </p:cNvSpPr>
                    <p:nvPr/>
                  </p:nvSpPr>
                  <p:spPr bwMode="hidden">
                    <a:xfrm rot="3473776" flipH="1">
                      <a:off x="1506" y="229"/>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6" name="Freeform 68"/>
                    <p:cNvSpPr>
                      <a:spLocks/>
                    </p:cNvSpPr>
                    <p:nvPr/>
                  </p:nvSpPr>
                  <p:spPr bwMode="hidden">
                    <a:xfrm rot="4126480" flipH="1">
                      <a:off x="1819" y="145"/>
                      <a:ext cx="570"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4" name="Freeform 71"/>
                    <p:cNvSpPr>
                      <a:spLocks/>
                    </p:cNvSpPr>
                    <p:nvPr/>
                  </p:nvSpPr>
                  <p:spPr bwMode="hidden">
                    <a:xfrm rot="-1325434">
                      <a:off x="4005" y="672"/>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2" name="Freeform 74"/>
                    <p:cNvSpPr>
                      <a:spLocks/>
                    </p:cNvSpPr>
                    <p:nvPr/>
                  </p:nvSpPr>
                  <p:spPr bwMode="hidden">
                    <a:xfrm rot="-1921064">
                      <a:off x="3803" y="445"/>
                      <a:ext cx="663"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56" name="Freeform 75"/>
                  <p:cNvSpPr>
                    <a:spLocks/>
                  </p:cNvSpPr>
                  <p:nvPr/>
                </p:nvSpPr>
                <p:spPr bwMode="hidden">
                  <a:xfrm rot="4578755" flipH="1">
                    <a:off x="2176" y="949"/>
                    <a:ext cx="1026" cy="14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57" name="Freeform 76"/>
                  <p:cNvSpPr>
                    <a:spLocks/>
                  </p:cNvSpPr>
                  <p:nvPr/>
                </p:nvSpPr>
                <p:spPr bwMode="hidden">
                  <a:xfrm rot="4578755" flipH="1">
                    <a:off x="2199" y="196"/>
                    <a:ext cx="552"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0" name="Freeform 79"/>
                    <p:cNvSpPr>
                      <a:spLocks/>
                    </p:cNvSpPr>
                    <p:nvPr/>
                  </p:nvSpPr>
                  <p:spPr bwMode="hidden">
                    <a:xfrm rot="-3857755">
                      <a:off x="3009" y="182"/>
                      <a:ext cx="570"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8" name="Freeform 82"/>
                    <p:cNvSpPr>
                      <a:spLocks/>
                    </p:cNvSpPr>
                    <p:nvPr/>
                  </p:nvSpPr>
                  <p:spPr bwMode="hidden">
                    <a:xfrm rot="-2777260">
                      <a:off x="3429" y="262"/>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0" name="Group 83"/>
                  <p:cNvGrpSpPr>
                    <a:grpSpLocks/>
                  </p:cNvGrpSpPr>
                  <p:nvPr/>
                </p:nvGrpSpPr>
                <p:grpSpPr bwMode="auto">
                  <a:xfrm>
                    <a:off x="2805" y="4"/>
                    <a:ext cx="241" cy="1448"/>
                    <a:chOff x="2731" y="32"/>
                    <a:chExt cx="241" cy="1448"/>
                  </a:xfrm>
                </p:grpSpPr>
                <p:sp>
                  <p:nvSpPr>
                    <p:cNvPr id="85" name="Freeform 222"/>
                    <p:cNvSpPr>
                      <a:spLocks/>
                    </p:cNvSpPr>
                    <p:nvPr/>
                  </p:nvSpPr>
                  <p:spPr bwMode="hidden">
                    <a:xfrm rot="-4903748">
                      <a:off x="2297"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6" name="Freeform 223"/>
                    <p:cNvSpPr>
                      <a:spLocks/>
                    </p:cNvSpPr>
                    <p:nvPr/>
                  </p:nvSpPr>
                  <p:spPr bwMode="hidden">
                    <a:xfrm rot="-4903748">
                      <a:off x="2649"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4" name="Freeform 88"/>
                    <p:cNvSpPr>
                      <a:spLocks/>
                    </p:cNvSpPr>
                    <p:nvPr/>
                  </p:nvSpPr>
                  <p:spPr bwMode="hidden">
                    <a:xfrm rot="18335692" flipH="1">
                      <a:off x="726" y="3511"/>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2" name="Freeform 91"/>
                    <p:cNvSpPr>
                      <a:spLocks/>
                    </p:cNvSpPr>
                    <p:nvPr/>
                  </p:nvSpPr>
                  <p:spPr bwMode="hidden">
                    <a:xfrm rot="17542885" flipH="1">
                      <a:off x="1272" y="3635"/>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0" name="Freeform 94"/>
                    <p:cNvSpPr>
                      <a:spLocks/>
                    </p:cNvSpPr>
                    <p:nvPr/>
                  </p:nvSpPr>
                  <p:spPr bwMode="hidden">
                    <a:xfrm rot="16782062" flipH="1">
                      <a:off x="1731" y="3896"/>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8" name="Freeform 97"/>
                    <p:cNvSpPr>
                      <a:spLocks/>
                    </p:cNvSpPr>
                    <p:nvPr/>
                  </p:nvSpPr>
                  <p:spPr bwMode="hidden">
                    <a:xfrm rot="3144576">
                      <a:off x="3752" y="3435"/>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6" name="Freeform 100"/>
                    <p:cNvSpPr>
                      <a:spLocks/>
                    </p:cNvSpPr>
                    <p:nvPr/>
                  </p:nvSpPr>
                  <p:spPr bwMode="hidden">
                    <a:xfrm rot="3745735">
                      <a:off x="3387" y="3615"/>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4" name="Freeform 103"/>
                    <p:cNvSpPr>
                      <a:spLocks/>
                    </p:cNvSpPr>
                    <p:nvPr/>
                  </p:nvSpPr>
                  <p:spPr bwMode="hidden">
                    <a:xfrm rot="4286818">
                      <a:off x="3004"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2" name="Freeform 106"/>
                    <p:cNvSpPr>
                      <a:spLocks/>
                    </p:cNvSpPr>
                    <p:nvPr/>
                  </p:nvSpPr>
                  <p:spPr bwMode="hidden">
                    <a:xfrm rot="4898956">
                      <a:off x="2636" y="3732"/>
                      <a:ext cx="790" cy="38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0" name="Freeform 109"/>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32" name="Freeform 118"/>
                  <p:cNvSpPr>
                    <a:spLocks/>
                  </p:cNvSpPr>
                  <p:nvPr/>
                </p:nvSpPr>
                <p:spPr bwMode="hidden">
                  <a:xfrm flipH="1">
                    <a:off x="1799" y="438"/>
                    <a:ext cx="418" cy="1524"/>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2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sp>
              <p:nvSpPr>
                <p:cNvPr id="25" name="Freeform 119"/>
                <p:cNvSpPr>
                  <a:spLocks/>
                </p:cNvSpPr>
                <p:nvPr/>
              </p:nvSpPr>
              <p:spPr bwMode="hidden">
                <a:xfrm rot="-1346631">
                  <a:off x="3279" y="1529"/>
                  <a:ext cx="443"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6" name="Freeform 129"/>
              <p:cNvSpPr>
                <a:spLocks/>
              </p:cNvSpPr>
              <p:nvPr/>
            </p:nvSpPr>
            <p:spPr bwMode="hidden">
              <a:xfrm flipH="1">
                <a:off x="489" y="2503"/>
                <a:ext cx="1085" cy="1524"/>
              </a:xfrm>
              <a:custGeom>
                <a:avLst/>
                <a:gdLst>
                  <a:gd name="T0" fmla="*/ 0 w 776"/>
                  <a:gd name="T1" fmla="*/ 1 h 2368"/>
                  <a:gd name="T2" fmla="*/ 51319 w 776"/>
                  <a:gd name="T3" fmla="*/ 1 h 2368"/>
                  <a:gd name="T4" fmla="*/ 20359 w 776"/>
                  <a:gd name="T5" fmla="*/ 1 h 2368"/>
                  <a:gd name="T6" fmla="*/ 71754 w 776"/>
                  <a:gd name="T7" fmla="*/ 1 h 2368"/>
                  <a:gd name="T8" fmla="*/ 40927 w 776"/>
                  <a:gd name="T9" fmla="*/ 1 h 2368"/>
                  <a:gd name="T10" fmla="*/ 81955 w 776"/>
                  <a:gd name="T11" fmla="*/ 1 h 2368"/>
                  <a:gd name="T12" fmla="*/ 61395 w 776"/>
                  <a:gd name="T13" fmla="*/ 1 h 2368"/>
                  <a:gd name="T14" fmla="*/ 102375 w 776"/>
                  <a:gd name="T15" fmla="*/ 1 h 2368"/>
                  <a:gd name="T16" fmla="*/ 81955 w 776"/>
                  <a:gd name="T17" fmla="*/ 1 h 2368"/>
                  <a:gd name="T18" fmla="*/ 112675 w 776"/>
                  <a:gd name="T19" fmla="*/ 1 h 2368"/>
                  <a:gd name="T20" fmla="*/ 102375 w 776"/>
                  <a:gd name="T21" fmla="*/ 1 h 2368"/>
                  <a:gd name="T22" fmla="*/ 122841 w 776"/>
                  <a:gd name="T23" fmla="*/ 1 h 2368"/>
                  <a:gd name="T24" fmla="*/ 122841 w 776"/>
                  <a:gd name="T25" fmla="*/ 1 h 2368"/>
                  <a:gd name="T26" fmla="*/ 143353 w 776"/>
                  <a:gd name="T27" fmla="*/ 1 h 2368"/>
                  <a:gd name="T28" fmla="*/ 133034 w 776"/>
                  <a:gd name="T29" fmla="*/ 1 h 2368"/>
                  <a:gd name="T30" fmla="*/ 153669 w 776"/>
                  <a:gd name="T31" fmla="*/ 1 h 2368"/>
                  <a:gd name="T32" fmla="*/ 143353 w 776"/>
                  <a:gd name="T33" fmla="*/ 1 h 2368"/>
                  <a:gd name="T34" fmla="*/ 153669 w 776"/>
                  <a:gd name="T35" fmla="*/ 1 h 2368"/>
                  <a:gd name="T36" fmla="*/ 143353 w 776"/>
                  <a:gd name="T37" fmla="*/ 2 h 2368"/>
                  <a:gd name="T38" fmla="*/ 163919 w 776"/>
                  <a:gd name="T39" fmla="*/ 2 h 2368"/>
                  <a:gd name="T40" fmla="*/ 153669 w 776"/>
                  <a:gd name="T41" fmla="*/ 2 h 2368"/>
                  <a:gd name="T42" fmla="*/ 163919 w 776"/>
                  <a:gd name="T43" fmla="*/ 2 h 2368"/>
                  <a:gd name="T44" fmla="*/ 153669 w 776"/>
                  <a:gd name="T45" fmla="*/ 2 h 2368"/>
                  <a:gd name="T46" fmla="*/ 163919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7" name="Freeform 130"/>
              <p:cNvSpPr>
                <a:spLocks/>
              </p:cNvSpPr>
              <p:nvPr/>
            </p:nvSpPr>
            <p:spPr bwMode="hidden">
              <a:xfrm flipH="1">
                <a:off x="1000" y="893"/>
                <a:ext cx="696" cy="1524"/>
              </a:xfrm>
              <a:custGeom>
                <a:avLst/>
                <a:gdLst>
                  <a:gd name="T0" fmla="*/ 0 w 776"/>
                  <a:gd name="T1" fmla="*/ 1 h 2368"/>
                  <a:gd name="T2" fmla="*/ 42 w 776"/>
                  <a:gd name="T3" fmla="*/ 1 h 2368"/>
                  <a:gd name="T4" fmla="*/ 17 w 776"/>
                  <a:gd name="T5" fmla="*/ 1 h 2368"/>
                  <a:gd name="T6" fmla="*/ 59 w 776"/>
                  <a:gd name="T7" fmla="*/ 1 h 2368"/>
                  <a:gd name="T8" fmla="*/ 34 w 776"/>
                  <a:gd name="T9" fmla="*/ 1 h 2368"/>
                  <a:gd name="T10" fmla="*/ 66 w 776"/>
                  <a:gd name="T11" fmla="*/ 1 h 2368"/>
                  <a:gd name="T12" fmla="*/ 51 w 776"/>
                  <a:gd name="T13" fmla="*/ 1 h 2368"/>
                  <a:gd name="T14" fmla="*/ 83 w 776"/>
                  <a:gd name="T15" fmla="*/ 1 h 2368"/>
                  <a:gd name="T16" fmla="*/ 66 w 776"/>
                  <a:gd name="T17" fmla="*/ 1 h 2368"/>
                  <a:gd name="T18" fmla="*/ 93 w 776"/>
                  <a:gd name="T19" fmla="*/ 1 h 2368"/>
                  <a:gd name="T20" fmla="*/ 83 w 776"/>
                  <a:gd name="T21" fmla="*/ 1 h 2368"/>
                  <a:gd name="T22" fmla="*/ 101 w 776"/>
                  <a:gd name="T23" fmla="*/ 1 h 2368"/>
                  <a:gd name="T24" fmla="*/ 101 w 776"/>
                  <a:gd name="T25" fmla="*/ 1 h 2368"/>
                  <a:gd name="T26" fmla="*/ 118 w 776"/>
                  <a:gd name="T27" fmla="*/ 1 h 2368"/>
                  <a:gd name="T28" fmla="*/ 109 w 776"/>
                  <a:gd name="T29" fmla="*/ 1 h 2368"/>
                  <a:gd name="T30" fmla="*/ 126 w 776"/>
                  <a:gd name="T31" fmla="*/ 1 h 2368"/>
                  <a:gd name="T32" fmla="*/ 118 w 776"/>
                  <a:gd name="T33" fmla="*/ 1 h 2368"/>
                  <a:gd name="T34" fmla="*/ 126 w 776"/>
                  <a:gd name="T35" fmla="*/ 1 h 2368"/>
                  <a:gd name="T36" fmla="*/ 118 w 776"/>
                  <a:gd name="T37" fmla="*/ 2 h 2368"/>
                  <a:gd name="T38" fmla="*/ 135 w 776"/>
                  <a:gd name="T39" fmla="*/ 2 h 2368"/>
                  <a:gd name="T40" fmla="*/ 126 w 776"/>
                  <a:gd name="T41" fmla="*/ 2 h 2368"/>
                  <a:gd name="T42" fmla="*/ 135 w 776"/>
                  <a:gd name="T43" fmla="*/ 2 h 2368"/>
                  <a:gd name="T44" fmla="*/ 126 w 776"/>
                  <a:gd name="T45" fmla="*/ 2 h 2368"/>
                  <a:gd name="T46" fmla="*/ 135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8" name="Freeform 131"/>
              <p:cNvSpPr>
                <a:spLocks/>
              </p:cNvSpPr>
              <p:nvPr/>
            </p:nvSpPr>
            <p:spPr bwMode="hidden">
              <a:xfrm>
                <a:off x="4401" y="2279"/>
                <a:ext cx="1007" cy="1600"/>
              </a:xfrm>
              <a:custGeom>
                <a:avLst/>
                <a:gdLst>
                  <a:gd name="T0" fmla="*/ 0 w 776"/>
                  <a:gd name="T1" fmla="*/ 1 h 2368"/>
                  <a:gd name="T2" fmla="*/ 15506 w 776"/>
                  <a:gd name="T3" fmla="*/ 1 h 2368"/>
                  <a:gd name="T4" fmla="*/ 6218 w 776"/>
                  <a:gd name="T5" fmla="*/ 1 h 2368"/>
                  <a:gd name="T6" fmla="*/ 21700 w 776"/>
                  <a:gd name="T7" fmla="*/ 1 h 2368"/>
                  <a:gd name="T8" fmla="*/ 12405 w 776"/>
                  <a:gd name="T9" fmla="*/ 1 h 2368"/>
                  <a:gd name="T10" fmla="*/ 24796 w 776"/>
                  <a:gd name="T11" fmla="*/ 1 h 2368"/>
                  <a:gd name="T12" fmla="*/ 18607 w 776"/>
                  <a:gd name="T13" fmla="*/ 1 h 2368"/>
                  <a:gd name="T14" fmla="*/ 31038 w 776"/>
                  <a:gd name="T15" fmla="*/ 1 h 2368"/>
                  <a:gd name="T16" fmla="*/ 24796 w 776"/>
                  <a:gd name="T17" fmla="*/ 1 h 2368"/>
                  <a:gd name="T18" fmla="*/ 34169 w 776"/>
                  <a:gd name="T19" fmla="*/ 1 h 2368"/>
                  <a:gd name="T20" fmla="*/ 31038 w 776"/>
                  <a:gd name="T21" fmla="*/ 1 h 2368"/>
                  <a:gd name="T22" fmla="*/ 37199 w 776"/>
                  <a:gd name="T23" fmla="*/ 1 h 2368"/>
                  <a:gd name="T24" fmla="*/ 37199 w 776"/>
                  <a:gd name="T25" fmla="*/ 1 h 2368"/>
                  <a:gd name="T26" fmla="*/ 43461 w 776"/>
                  <a:gd name="T27" fmla="*/ 2 h 2368"/>
                  <a:gd name="T28" fmla="*/ 40362 w 776"/>
                  <a:gd name="T29" fmla="*/ 2 h 2368"/>
                  <a:gd name="T30" fmla="*/ 46552 w 776"/>
                  <a:gd name="T31" fmla="*/ 2 h 2368"/>
                  <a:gd name="T32" fmla="*/ 43461 w 776"/>
                  <a:gd name="T33" fmla="*/ 3 h 2368"/>
                  <a:gd name="T34" fmla="*/ 46552 w 776"/>
                  <a:gd name="T35" fmla="*/ 3 h 2368"/>
                  <a:gd name="T36" fmla="*/ 43461 w 776"/>
                  <a:gd name="T37" fmla="*/ 3 h 2368"/>
                  <a:gd name="T38" fmla="*/ 49697 w 776"/>
                  <a:gd name="T39" fmla="*/ 3 h 2368"/>
                  <a:gd name="T40" fmla="*/ 46552 w 776"/>
                  <a:gd name="T41" fmla="*/ 3 h 2368"/>
                  <a:gd name="T42" fmla="*/ 49697 w 776"/>
                  <a:gd name="T43" fmla="*/ 4 h 2368"/>
                  <a:gd name="T44" fmla="*/ 46552 w 776"/>
                  <a:gd name="T45" fmla="*/ 4 h 2368"/>
                  <a:gd name="T46" fmla="*/ 49697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9" name="Freeform 132"/>
              <p:cNvSpPr>
                <a:spLocks/>
              </p:cNvSpPr>
              <p:nvPr/>
            </p:nvSpPr>
            <p:spPr bwMode="hidden">
              <a:xfrm>
                <a:off x="3878" y="1470"/>
                <a:ext cx="1518" cy="1067"/>
              </a:xfrm>
              <a:custGeom>
                <a:avLst/>
                <a:gdLst>
                  <a:gd name="T0" fmla="*/ 0 w 776"/>
                  <a:gd name="T1" fmla="*/ 0 h 2368"/>
                  <a:gd name="T2" fmla="*/ 11017499 w 776"/>
                  <a:gd name="T3" fmla="*/ 0 h 2368"/>
                  <a:gd name="T4" fmla="*/ 4420222 w 776"/>
                  <a:gd name="T5" fmla="*/ 0 h 2368"/>
                  <a:gd name="T6" fmla="*/ 15442434 w 776"/>
                  <a:gd name="T7" fmla="*/ 0 h 2368"/>
                  <a:gd name="T8" fmla="*/ 8846382 w 776"/>
                  <a:gd name="T9" fmla="*/ 0 h 2368"/>
                  <a:gd name="T10" fmla="*/ 17652969 w 776"/>
                  <a:gd name="T11" fmla="*/ 0 h 2368"/>
                  <a:gd name="T12" fmla="*/ 13230966 w 776"/>
                  <a:gd name="T13" fmla="*/ 0 h 2368"/>
                  <a:gd name="T14" fmla="*/ 22076591 w 776"/>
                  <a:gd name="T15" fmla="*/ 0 h 2368"/>
                  <a:gd name="T16" fmla="*/ 17652969 w 776"/>
                  <a:gd name="T17" fmla="*/ 0 h 2368"/>
                  <a:gd name="T18" fmla="*/ 24280518 w 776"/>
                  <a:gd name="T19" fmla="*/ 0 h 2368"/>
                  <a:gd name="T20" fmla="*/ 22076591 w 776"/>
                  <a:gd name="T21" fmla="*/ 0 h 2368"/>
                  <a:gd name="T22" fmla="*/ 26490974 w 776"/>
                  <a:gd name="T23" fmla="*/ 0 h 2368"/>
                  <a:gd name="T24" fmla="*/ 26490974 w 776"/>
                  <a:gd name="T25" fmla="*/ 0 h 2368"/>
                  <a:gd name="T26" fmla="*/ 30903250 w 776"/>
                  <a:gd name="T27" fmla="*/ 0 h 2368"/>
                  <a:gd name="T28" fmla="*/ 28701522 w 776"/>
                  <a:gd name="T29" fmla="*/ 0 h 2368"/>
                  <a:gd name="T30" fmla="*/ 33088282 w 776"/>
                  <a:gd name="T31" fmla="*/ 0 h 2368"/>
                  <a:gd name="T32" fmla="*/ 30903250 w 776"/>
                  <a:gd name="T33" fmla="*/ 0 h 2368"/>
                  <a:gd name="T34" fmla="*/ 33088282 w 776"/>
                  <a:gd name="T35" fmla="*/ 0 h 2368"/>
                  <a:gd name="T36" fmla="*/ 30903250 w 776"/>
                  <a:gd name="T37" fmla="*/ 0 h 2368"/>
                  <a:gd name="T38" fmla="*/ 35297923 w 776"/>
                  <a:gd name="T39" fmla="*/ 0 h 2368"/>
                  <a:gd name="T40" fmla="*/ 33088282 w 776"/>
                  <a:gd name="T41" fmla="*/ 0 h 2368"/>
                  <a:gd name="T42" fmla="*/ 35297923 w 776"/>
                  <a:gd name="T43" fmla="*/ 0 h 2368"/>
                  <a:gd name="T44" fmla="*/ 33088282 w 776"/>
                  <a:gd name="T45" fmla="*/ 0 h 2368"/>
                  <a:gd name="T46" fmla="*/ 35297923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0" name="Freeform 133"/>
              <p:cNvSpPr>
                <a:spLocks/>
              </p:cNvSpPr>
              <p:nvPr/>
            </p:nvSpPr>
            <p:spPr bwMode="hidden">
              <a:xfrm>
                <a:off x="3934" y="337"/>
                <a:ext cx="664" cy="1434"/>
              </a:xfrm>
              <a:custGeom>
                <a:avLst/>
                <a:gdLst>
                  <a:gd name="T0" fmla="*/ 0 w 776"/>
                  <a:gd name="T1" fmla="*/ 1 h 2368"/>
                  <a:gd name="T2" fmla="*/ 20 w 776"/>
                  <a:gd name="T3" fmla="*/ 1 h 2368"/>
                  <a:gd name="T4" fmla="*/ 8 w 776"/>
                  <a:gd name="T5" fmla="*/ 1 h 2368"/>
                  <a:gd name="T6" fmla="*/ 28 w 776"/>
                  <a:gd name="T7" fmla="*/ 1 h 2368"/>
                  <a:gd name="T8" fmla="*/ 15 w 776"/>
                  <a:gd name="T9" fmla="*/ 1 h 2368"/>
                  <a:gd name="T10" fmla="*/ 32 w 776"/>
                  <a:gd name="T11" fmla="*/ 1 h 2368"/>
                  <a:gd name="T12" fmla="*/ 24 w 776"/>
                  <a:gd name="T13" fmla="*/ 1 h 2368"/>
                  <a:gd name="T14" fmla="*/ 39 w 776"/>
                  <a:gd name="T15" fmla="*/ 1 h 2368"/>
                  <a:gd name="T16" fmla="*/ 32 w 776"/>
                  <a:gd name="T17" fmla="*/ 1 h 2368"/>
                  <a:gd name="T18" fmla="*/ 43 w 776"/>
                  <a:gd name="T19" fmla="*/ 1 h 2368"/>
                  <a:gd name="T20" fmla="*/ 39 w 776"/>
                  <a:gd name="T21" fmla="*/ 1 h 2368"/>
                  <a:gd name="T22" fmla="*/ 48 w 776"/>
                  <a:gd name="T23" fmla="*/ 1 h 2368"/>
                  <a:gd name="T24" fmla="*/ 48 w 776"/>
                  <a:gd name="T25" fmla="*/ 1 h 2368"/>
                  <a:gd name="T26" fmla="*/ 56 w 776"/>
                  <a:gd name="T27" fmla="*/ 1 h 2368"/>
                  <a:gd name="T28" fmla="*/ 52 w 776"/>
                  <a:gd name="T29" fmla="*/ 1 h 2368"/>
                  <a:gd name="T30" fmla="*/ 58 w 776"/>
                  <a:gd name="T31" fmla="*/ 1 h 2368"/>
                  <a:gd name="T32" fmla="*/ 56 w 776"/>
                  <a:gd name="T33" fmla="*/ 1 h 2368"/>
                  <a:gd name="T34" fmla="*/ 58 w 776"/>
                  <a:gd name="T35" fmla="*/ 1 h 2368"/>
                  <a:gd name="T36" fmla="*/ 56 w 776"/>
                  <a:gd name="T37" fmla="*/ 1 h 2368"/>
                  <a:gd name="T38" fmla="*/ 63 w 776"/>
                  <a:gd name="T39" fmla="*/ 1 h 2368"/>
                  <a:gd name="T40" fmla="*/ 58 w 776"/>
                  <a:gd name="T41" fmla="*/ 1 h 2368"/>
                  <a:gd name="T42" fmla="*/ 63 w 776"/>
                  <a:gd name="T43" fmla="*/ 1 h 2368"/>
                  <a:gd name="T44" fmla="*/ 58 w 776"/>
                  <a:gd name="T45" fmla="*/ 1 h 2368"/>
                  <a:gd name="T46" fmla="*/ 63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grpSp>
      <p:sp>
        <p:nvSpPr>
          <p:cNvPr id="11687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1687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solidFill>
                <a:srgbClr val="FFCC00"/>
              </a:solidFill>
            </a:endParaRPr>
          </a:p>
        </p:txBody>
      </p:sp>
      <p:sp>
        <p:nvSpPr>
          <p:cNvPr id="138" name="Rectangle 138"/>
          <p:cNvSpPr>
            <a:spLocks noGrp="1" noChangeArrowheads="1"/>
          </p:cNvSpPr>
          <p:nvPr>
            <p:ph type="ftr" sz="quarter" idx="11"/>
          </p:nvPr>
        </p:nvSpPr>
        <p:spPr/>
        <p:txBody>
          <a:bodyPr/>
          <a:lstStyle>
            <a:lvl1pPr>
              <a:defRPr/>
            </a:lvl1pPr>
          </a:lstStyle>
          <a:p>
            <a:pPr>
              <a:defRPr/>
            </a:pPr>
            <a:endParaRPr lang="en-US">
              <a:solidFill>
                <a:srgbClr val="FFCC00"/>
              </a:solidFill>
            </a:endParaRPr>
          </a:p>
        </p:txBody>
      </p:sp>
      <p:sp>
        <p:nvSpPr>
          <p:cNvPr id="139" name="Rectangle 139"/>
          <p:cNvSpPr>
            <a:spLocks noGrp="1" noChangeArrowheads="1"/>
          </p:cNvSpPr>
          <p:nvPr>
            <p:ph type="sldNum" sz="quarter" idx="12"/>
          </p:nvPr>
        </p:nvSpPr>
        <p:spPr/>
        <p:txBody>
          <a:bodyPr/>
          <a:lstStyle>
            <a:lvl1pPr>
              <a:defRPr/>
            </a:lvl1pPr>
          </a:lstStyle>
          <a:p>
            <a:pPr>
              <a:defRPr/>
            </a:pPr>
            <a:fld id="{5779B6C3-F1DF-734B-8C18-87440A41A57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86098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80C8C376-AD5B-DE4A-A11F-29DBCD6D4C7E}"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88500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22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9228ECF-38BC-A043-BD91-8A0C235C990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843150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DB1E2FE4-CF2A-BA49-9FA6-8F39390D295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58235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487B2B7F-B93F-C046-9E49-D023325E4390}"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387430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19C334C2-9953-7648-8CFB-0448C5DDA5AB}"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6672130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94EB53A7-0E1A-5449-98E4-586883FAE20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01660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AECA5DA2-C275-F345-B92C-8A4870753EF6}"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4379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30A0CAAF-C134-0241-BE3A-432429077DC7}"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6750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539601A-DD4C-3E4A-A804-6FFAD29FBE5F}"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44460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997CBD3-DCDC-8C47-B02D-C1771AF6997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277137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828800" cy="6856413"/>
            <a:chOff x="0" y="0"/>
            <a:chExt cx="1152" cy="4319"/>
          </a:xfrm>
        </p:grpSpPr>
        <p:sp>
          <p:nvSpPr>
            <p:cNvPr id="40963"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sp>
          <p:nvSpPr>
            <p:cNvPr id="40964"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pic>
          <p:nvPicPr>
            <p:cNvPr id="409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40968" name="Rectangle 8"/>
          <p:cNvSpPr>
            <a:spLocks noGrp="1" noChangeArrowheads="1"/>
          </p:cNvSpPr>
          <p:nvPr>
            <p:ph type="dt" sz="quarter" idx="2"/>
          </p:nvPr>
        </p:nvSpPr>
        <p:spPr>
          <a:xfrm>
            <a:off x="1828800" y="6400800"/>
            <a:ext cx="1905000" cy="457200"/>
          </a:xfrm>
        </p:spPr>
        <p:txBody>
          <a:bodyPr/>
          <a:lstStyle>
            <a:lvl1pPr>
              <a:defRPr/>
            </a:lvl1pPr>
          </a:lstStyle>
          <a:p>
            <a:endParaRPr lang="en-US" altLang="en-US"/>
          </a:p>
        </p:txBody>
      </p:sp>
      <p:sp>
        <p:nvSpPr>
          <p:cNvPr id="40969" name="Rectangle 9"/>
          <p:cNvSpPr>
            <a:spLocks noGrp="1" noChangeArrowheads="1"/>
          </p:cNvSpPr>
          <p:nvPr>
            <p:ph type="ftr" sz="quarter" idx="3"/>
          </p:nvPr>
        </p:nvSpPr>
        <p:spPr>
          <a:xfrm>
            <a:off x="3962400" y="6400800"/>
            <a:ext cx="2895600" cy="457200"/>
          </a:xfrm>
        </p:spPr>
        <p:txBody>
          <a:bodyPr/>
          <a:lstStyle>
            <a:lvl1pPr>
              <a:defRPr/>
            </a:lvl1pPr>
          </a:lstStyle>
          <a:p>
            <a:endParaRPr lang="en-US" altLang="en-US"/>
          </a:p>
        </p:txBody>
      </p:sp>
      <p:sp>
        <p:nvSpPr>
          <p:cNvPr id="40970" name="Rectangle 10"/>
          <p:cNvSpPr>
            <a:spLocks noGrp="1" noChangeArrowheads="1"/>
          </p:cNvSpPr>
          <p:nvPr>
            <p:ph type="sldNum" sz="quarter" idx="4"/>
          </p:nvPr>
        </p:nvSpPr>
        <p:spPr/>
        <p:txBody>
          <a:bodyPr/>
          <a:lstStyle>
            <a:lvl1pPr>
              <a:defRPr/>
            </a:lvl1pPr>
          </a:lstStyle>
          <a:p>
            <a:fld id="{D53BC996-5DE8-42FA-BA61-476EEC9B1AB1}" type="slidenum">
              <a:rPr lang="en-US" altLang="en-US"/>
              <a:pPr/>
              <a:t>‹#›</a:t>
            </a:fld>
            <a:endParaRPr lang="en-US" altLang="en-US"/>
          </a:p>
        </p:txBody>
      </p:sp>
    </p:spTree>
    <p:extLst>
      <p:ext uri="{BB962C8B-B14F-4D97-AF65-F5344CB8AC3E}">
        <p14:creationId xmlns:p14="http://schemas.microsoft.com/office/powerpoint/2010/main" val="411090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95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609C4F-2E81-46B8-91FA-6E502A510C22}" type="slidenum">
              <a:rPr lang="en-US" altLang="en-US"/>
              <a:pPr/>
              <a:t>‹#›</a:t>
            </a:fld>
            <a:endParaRPr lang="en-US" altLang="en-US"/>
          </a:p>
        </p:txBody>
      </p:sp>
    </p:spTree>
    <p:extLst>
      <p:ext uri="{BB962C8B-B14F-4D97-AF65-F5344CB8AC3E}">
        <p14:creationId xmlns:p14="http://schemas.microsoft.com/office/powerpoint/2010/main" val="68147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93D489-48D1-49AE-899A-820D6F8E973E}" type="slidenum">
              <a:rPr lang="en-US" altLang="en-US"/>
              <a:pPr/>
              <a:t>‹#›</a:t>
            </a:fld>
            <a:endParaRPr lang="en-US" altLang="en-US"/>
          </a:p>
        </p:txBody>
      </p:sp>
    </p:spTree>
    <p:extLst>
      <p:ext uri="{BB962C8B-B14F-4D97-AF65-F5344CB8AC3E}">
        <p14:creationId xmlns:p14="http://schemas.microsoft.com/office/powerpoint/2010/main" val="36669705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A7FFD9-B9E1-4667-AC4A-14D0A511E530}" type="slidenum">
              <a:rPr lang="en-US" altLang="en-US"/>
              <a:pPr/>
              <a:t>‹#›</a:t>
            </a:fld>
            <a:endParaRPr lang="en-US" altLang="en-US"/>
          </a:p>
        </p:txBody>
      </p:sp>
    </p:spTree>
    <p:extLst>
      <p:ext uri="{BB962C8B-B14F-4D97-AF65-F5344CB8AC3E}">
        <p14:creationId xmlns:p14="http://schemas.microsoft.com/office/powerpoint/2010/main" val="20471953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051584D-40FD-4986-9127-46F343011D28}" type="slidenum">
              <a:rPr lang="en-US" altLang="en-US"/>
              <a:pPr/>
              <a:t>‹#›</a:t>
            </a:fld>
            <a:endParaRPr lang="en-US" altLang="en-US"/>
          </a:p>
        </p:txBody>
      </p:sp>
    </p:spTree>
    <p:extLst>
      <p:ext uri="{BB962C8B-B14F-4D97-AF65-F5344CB8AC3E}">
        <p14:creationId xmlns:p14="http://schemas.microsoft.com/office/powerpoint/2010/main" val="178276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C5F3A1-E546-4EBA-8C12-5ACAACBA394B}" type="slidenum">
              <a:rPr lang="en-US" altLang="en-US"/>
              <a:pPr/>
              <a:t>‹#›</a:t>
            </a:fld>
            <a:endParaRPr lang="en-US" altLang="en-US"/>
          </a:p>
        </p:txBody>
      </p:sp>
    </p:spTree>
    <p:extLst>
      <p:ext uri="{BB962C8B-B14F-4D97-AF65-F5344CB8AC3E}">
        <p14:creationId xmlns:p14="http://schemas.microsoft.com/office/powerpoint/2010/main" val="31885884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CAEFAF7-9095-4C23-8F74-FAA1AC844086}" type="slidenum">
              <a:rPr lang="en-US" altLang="en-US"/>
              <a:pPr/>
              <a:t>‹#›</a:t>
            </a:fld>
            <a:endParaRPr lang="en-US" altLang="en-US"/>
          </a:p>
        </p:txBody>
      </p:sp>
    </p:spTree>
    <p:extLst>
      <p:ext uri="{BB962C8B-B14F-4D97-AF65-F5344CB8AC3E}">
        <p14:creationId xmlns:p14="http://schemas.microsoft.com/office/powerpoint/2010/main" val="41827731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054702-E83B-42AF-82A7-629C6C4F05A9}" type="slidenum">
              <a:rPr lang="en-US" altLang="en-US"/>
              <a:pPr/>
              <a:t>‹#›</a:t>
            </a:fld>
            <a:endParaRPr lang="en-US" altLang="en-US"/>
          </a:p>
        </p:txBody>
      </p:sp>
    </p:spTree>
    <p:extLst>
      <p:ext uri="{BB962C8B-B14F-4D97-AF65-F5344CB8AC3E}">
        <p14:creationId xmlns:p14="http://schemas.microsoft.com/office/powerpoint/2010/main" val="39141418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8BA510-1826-4D58-B372-829BEA7395AC}" type="slidenum">
              <a:rPr lang="en-US" altLang="en-US"/>
              <a:pPr/>
              <a:t>‹#›</a:t>
            </a:fld>
            <a:endParaRPr lang="en-US" altLang="en-US"/>
          </a:p>
        </p:txBody>
      </p:sp>
    </p:spTree>
    <p:extLst>
      <p:ext uri="{BB962C8B-B14F-4D97-AF65-F5344CB8AC3E}">
        <p14:creationId xmlns:p14="http://schemas.microsoft.com/office/powerpoint/2010/main" val="577604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AF495D-F098-43C6-BC01-83F3C9C2AC45}" type="slidenum">
              <a:rPr lang="en-US" altLang="en-US"/>
              <a:pPr/>
              <a:t>‹#›</a:t>
            </a:fld>
            <a:endParaRPr lang="en-US" altLang="en-US"/>
          </a:p>
        </p:txBody>
      </p:sp>
    </p:spTree>
    <p:extLst>
      <p:ext uri="{BB962C8B-B14F-4D97-AF65-F5344CB8AC3E}">
        <p14:creationId xmlns:p14="http://schemas.microsoft.com/office/powerpoint/2010/main" val="2095982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86B45F-009D-4EE3-8BD9-FC93FA3AB91F}" type="slidenum">
              <a:rPr lang="en-US" altLang="en-US"/>
              <a:pPr/>
              <a:t>‹#›</a:t>
            </a:fld>
            <a:endParaRPr lang="en-US" altLang="en-US"/>
          </a:p>
        </p:txBody>
      </p:sp>
    </p:spTree>
    <p:extLst>
      <p:ext uri="{BB962C8B-B14F-4D97-AF65-F5344CB8AC3E}">
        <p14:creationId xmlns:p14="http://schemas.microsoft.com/office/powerpoint/2010/main" val="24840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8682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pPr>
            <a:endParaRPr kumimoji="1" lang="en-US" sz="2400">
              <a:solidFill>
                <a:srgbClr val="000000"/>
              </a:solidFill>
              <a:ea typeface="ＭＳ Ｐゴシック" charset="0"/>
            </a:endParaRPr>
          </a:p>
        </p:txBody>
      </p:sp>
      <p:pic>
        <p:nvPicPr>
          <p:cNvPr id="5" name="Picture 1027"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028"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pPr>
            <a:endParaRPr kumimoji="1" lang="en-US" sz="2400">
              <a:solidFill>
                <a:srgbClr val="000000"/>
              </a:solidFill>
              <a:ea typeface="ＭＳ Ｐゴシック" charset="0"/>
            </a:endParaRPr>
          </a:p>
        </p:txBody>
      </p:sp>
      <p:pic>
        <p:nvPicPr>
          <p:cNvPr id="7" name="Picture 1029"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10" name="Rectangle 103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23911"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1032"/>
          <p:cNvSpPr>
            <a:spLocks noGrp="1" noChangeArrowheads="1"/>
          </p:cNvSpPr>
          <p:nvPr>
            <p:ph type="dt" sz="quarter" idx="10"/>
          </p:nvPr>
        </p:nvSpPr>
        <p:spPr>
          <a:xfrm>
            <a:off x="1084263" y="6096000"/>
            <a:ext cx="1905000" cy="457200"/>
          </a:xfrm>
        </p:spPr>
        <p:txBody>
          <a:bodyPr/>
          <a:lstStyle>
            <a:lvl1pPr>
              <a:spcBef>
                <a:spcPct val="50000"/>
              </a:spcBef>
              <a:defRPr/>
            </a:lvl1pPr>
          </a:lstStyle>
          <a:p>
            <a:pPr>
              <a:defRPr/>
            </a:pPr>
            <a:endParaRPr lang="en-US"/>
          </a:p>
        </p:txBody>
      </p:sp>
      <p:sp>
        <p:nvSpPr>
          <p:cNvPr id="9" name="Rectangle 1033"/>
          <p:cNvSpPr>
            <a:spLocks noGrp="1" noChangeArrowheads="1"/>
          </p:cNvSpPr>
          <p:nvPr>
            <p:ph type="ftr" sz="quarter" idx="11"/>
          </p:nvPr>
        </p:nvSpPr>
        <p:spPr>
          <a:xfrm>
            <a:off x="3522663" y="6096000"/>
            <a:ext cx="2895600" cy="457200"/>
          </a:xfrm>
        </p:spPr>
        <p:txBody>
          <a:bodyPr/>
          <a:lstStyle>
            <a:lvl1pPr algn="l">
              <a:spcBef>
                <a:spcPct val="50000"/>
              </a:spcBef>
              <a:defRPr/>
            </a:lvl1pPr>
          </a:lstStyle>
          <a:p>
            <a:pPr>
              <a:defRPr/>
            </a:pPr>
            <a:endParaRPr lang="en-US"/>
          </a:p>
        </p:txBody>
      </p:sp>
      <p:sp>
        <p:nvSpPr>
          <p:cNvPr id="10" name="Rectangle 1034"/>
          <p:cNvSpPr>
            <a:spLocks noGrp="1" noChangeArrowheads="1"/>
          </p:cNvSpPr>
          <p:nvPr>
            <p:ph type="sldNum" sz="quarter" idx="12"/>
          </p:nvPr>
        </p:nvSpPr>
        <p:spPr>
          <a:xfrm>
            <a:off x="6951663" y="6096000"/>
            <a:ext cx="1905000" cy="457200"/>
          </a:xfrm>
        </p:spPr>
        <p:txBody>
          <a:bodyPr/>
          <a:lstStyle>
            <a:lvl1pPr>
              <a:spcBef>
                <a:spcPct val="50000"/>
              </a:spcBef>
              <a:defRPr/>
            </a:lvl1pPr>
          </a:lstStyle>
          <a:p>
            <a:pPr>
              <a:defRPr/>
            </a:pPr>
            <a:fld id="{11F6BE99-8AA0-F549-89B6-5AACEA0C7C13}" type="slidenum">
              <a:rPr lang="en-US"/>
              <a:pPr>
                <a:defRPr/>
              </a:pPr>
              <a:t>‹#›</a:t>
            </a:fld>
            <a:endParaRPr lang="en-US"/>
          </a:p>
        </p:txBody>
      </p:sp>
    </p:spTree>
    <p:extLst>
      <p:ext uri="{BB962C8B-B14F-4D97-AF65-F5344CB8AC3E}">
        <p14:creationId xmlns:p14="http://schemas.microsoft.com/office/powerpoint/2010/main" val="9572990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C98D340E-A0BC-0342-8E3C-F7D2CB51F7B4}" type="slidenum">
              <a:rPr lang="en-US"/>
              <a:pPr>
                <a:defRPr/>
              </a:pPr>
              <a:t>‹#›</a:t>
            </a:fld>
            <a:endParaRPr lang="en-US"/>
          </a:p>
        </p:txBody>
      </p:sp>
    </p:spTree>
    <p:extLst>
      <p:ext uri="{BB962C8B-B14F-4D97-AF65-F5344CB8AC3E}">
        <p14:creationId xmlns:p14="http://schemas.microsoft.com/office/powerpoint/2010/main" val="38171038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B5B15FEA-2955-AA42-8C6C-DB0CF9A155B4}" type="slidenum">
              <a:rPr lang="en-US"/>
              <a:pPr>
                <a:defRPr/>
              </a:pPr>
              <a:t>‹#›</a:t>
            </a:fld>
            <a:endParaRPr lang="en-US"/>
          </a:p>
        </p:txBody>
      </p:sp>
    </p:spTree>
    <p:extLst>
      <p:ext uri="{BB962C8B-B14F-4D97-AF65-F5344CB8AC3E}">
        <p14:creationId xmlns:p14="http://schemas.microsoft.com/office/powerpoint/2010/main" val="4970049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D2341F23-D9B5-A646-9835-165713789887}" type="slidenum">
              <a:rPr lang="en-US"/>
              <a:pPr>
                <a:defRPr/>
              </a:pPr>
              <a:t>‹#›</a:t>
            </a:fld>
            <a:endParaRPr lang="en-US"/>
          </a:p>
        </p:txBody>
      </p:sp>
    </p:spTree>
    <p:extLst>
      <p:ext uri="{BB962C8B-B14F-4D97-AF65-F5344CB8AC3E}">
        <p14:creationId xmlns:p14="http://schemas.microsoft.com/office/powerpoint/2010/main" val="523381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9" name="Rectangle 1034"/>
          <p:cNvSpPr>
            <a:spLocks noGrp="1" noChangeArrowheads="1"/>
          </p:cNvSpPr>
          <p:nvPr>
            <p:ph type="sldNum" sz="quarter" idx="12"/>
          </p:nvPr>
        </p:nvSpPr>
        <p:spPr/>
        <p:txBody>
          <a:bodyPr/>
          <a:lstStyle>
            <a:lvl1pPr>
              <a:spcBef>
                <a:spcPct val="50000"/>
              </a:spcBef>
              <a:defRPr/>
            </a:lvl1pPr>
          </a:lstStyle>
          <a:p>
            <a:pPr>
              <a:defRPr/>
            </a:pPr>
            <a:fld id="{BC6F4142-E966-1A45-87B4-B192DEB11139}" type="slidenum">
              <a:rPr lang="en-US"/>
              <a:pPr>
                <a:defRPr/>
              </a:pPr>
              <a:t>‹#›</a:t>
            </a:fld>
            <a:endParaRPr lang="en-US"/>
          </a:p>
        </p:txBody>
      </p:sp>
    </p:spTree>
    <p:extLst>
      <p:ext uri="{BB962C8B-B14F-4D97-AF65-F5344CB8AC3E}">
        <p14:creationId xmlns:p14="http://schemas.microsoft.com/office/powerpoint/2010/main" val="459905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5" name="Rectangle 1034"/>
          <p:cNvSpPr>
            <a:spLocks noGrp="1" noChangeArrowheads="1"/>
          </p:cNvSpPr>
          <p:nvPr>
            <p:ph type="sldNum" sz="quarter" idx="12"/>
          </p:nvPr>
        </p:nvSpPr>
        <p:spPr/>
        <p:txBody>
          <a:bodyPr/>
          <a:lstStyle>
            <a:lvl1pPr>
              <a:spcBef>
                <a:spcPct val="50000"/>
              </a:spcBef>
              <a:defRPr/>
            </a:lvl1pPr>
          </a:lstStyle>
          <a:p>
            <a:pPr>
              <a:defRPr/>
            </a:pPr>
            <a:fld id="{2E4881CC-3C00-174F-B844-5F56BFB67186}" type="slidenum">
              <a:rPr lang="en-US"/>
              <a:pPr>
                <a:defRPr/>
              </a:pPr>
              <a:t>‹#›</a:t>
            </a:fld>
            <a:endParaRPr lang="en-US"/>
          </a:p>
        </p:txBody>
      </p:sp>
    </p:spTree>
    <p:extLst>
      <p:ext uri="{BB962C8B-B14F-4D97-AF65-F5344CB8AC3E}">
        <p14:creationId xmlns:p14="http://schemas.microsoft.com/office/powerpoint/2010/main" val="18402516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4" name="Rectangle 1034"/>
          <p:cNvSpPr>
            <a:spLocks noGrp="1" noChangeArrowheads="1"/>
          </p:cNvSpPr>
          <p:nvPr>
            <p:ph type="sldNum" sz="quarter" idx="12"/>
          </p:nvPr>
        </p:nvSpPr>
        <p:spPr/>
        <p:txBody>
          <a:bodyPr/>
          <a:lstStyle>
            <a:lvl1pPr>
              <a:spcBef>
                <a:spcPct val="50000"/>
              </a:spcBef>
              <a:defRPr/>
            </a:lvl1pPr>
          </a:lstStyle>
          <a:p>
            <a:pPr>
              <a:defRPr/>
            </a:pPr>
            <a:fld id="{A859A6A1-4E20-6948-B669-03C1F319E9D7}" type="slidenum">
              <a:rPr lang="en-US"/>
              <a:pPr>
                <a:defRPr/>
              </a:pPr>
              <a:t>‹#›</a:t>
            </a:fld>
            <a:endParaRPr lang="en-US"/>
          </a:p>
        </p:txBody>
      </p:sp>
    </p:spTree>
    <p:extLst>
      <p:ext uri="{BB962C8B-B14F-4D97-AF65-F5344CB8AC3E}">
        <p14:creationId xmlns:p14="http://schemas.microsoft.com/office/powerpoint/2010/main" val="16110964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380A8D40-BC8E-154E-BC14-88A8EE096204}" type="slidenum">
              <a:rPr lang="en-US"/>
              <a:pPr>
                <a:defRPr/>
              </a:pPr>
              <a:t>‹#›</a:t>
            </a:fld>
            <a:endParaRPr lang="en-US"/>
          </a:p>
        </p:txBody>
      </p:sp>
    </p:spTree>
    <p:extLst>
      <p:ext uri="{BB962C8B-B14F-4D97-AF65-F5344CB8AC3E}">
        <p14:creationId xmlns:p14="http://schemas.microsoft.com/office/powerpoint/2010/main" val="9713194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A823B273-B251-604D-A206-51CE8EEE12A0}" type="slidenum">
              <a:rPr lang="en-US"/>
              <a:pPr>
                <a:defRPr/>
              </a:pPr>
              <a:t>‹#›</a:t>
            </a:fld>
            <a:endParaRPr lang="en-US"/>
          </a:p>
        </p:txBody>
      </p:sp>
    </p:spTree>
    <p:extLst>
      <p:ext uri="{BB962C8B-B14F-4D97-AF65-F5344CB8AC3E}">
        <p14:creationId xmlns:p14="http://schemas.microsoft.com/office/powerpoint/2010/main" val="258618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63E9E7BD-6AF1-CA44-905F-24C9142EC099}" type="slidenum">
              <a:rPr lang="en-US"/>
              <a:pPr>
                <a:defRPr/>
              </a:pPr>
              <a:t>‹#›</a:t>
            </a:fld>
            <a:endParaRPr lang="en-US"/>
          </a:p>
        </p:txBody>
      </p:sp>
    </p:spTree>
    <p:extLst>
      <p:ext uri="{BB962C8B-B14F-4D97-AF65-F5344CB8AC3E}">
        <p14:creationId xmlns:p14="http://schemas.microsoft.com/office/powerpoint/2010/main" val="267833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3340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05325A35-9A1B-7945-9839-23FD4793314E}" type="slidenum">
              <a:rPr lang="en-US"/>
              <a:pPr>
                <a:defRPr/>
              </a:pPr>
              <a:t>‹#›</a:t>
            </a:fld>
            <a:endParaRPr lang="en-US"/>
          </a:p>
        </p:txBody>
      </p:sp>
    </p:spTree>
    <p:extLst>
      <p:ext uri="{BB962C8B-B14F-4D97-AF65-F5344CB8AC3E}">
        <p14:creationId xmlns:p14="http://schemas.microsoft.com/office/powerpoint/2010/main" val="40691470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endParaRPr lang="en-US" altLang="en-US"/>
          </a:p>
        </p:txBody>
      </p:sp>
      <p:sp>
        <p:nvSpPr>
          <p:cNvPr id="40" name="Rectangle 38"/>
          <p:cNvSpPr>
            <a:spLocks noGrp="1" noChangeArrowheads="1"/>
          </p:cNvSpPr>
          <p:nvPr>
            <p:ph type="ftr" sz="quarter" idx="11"/>
          </p:nvPr>
        </p:nvSpPr>
        <p:spPr/>
        <p:txBody>
          <a:bodyPr/>
          <a:lstStyle>
            <a:lvl1pPr>
              <a:defRPr/>
            </a:lvl1pPr>
          </a:lstStyle>
          <a:p>
            <a:endParaRPr lang="en-US" altLang="en-US"/>
          </a:p>
        </p:txBody>
      </p:sp>
      <p:sp>
        <p:nvSpPr>
          <p:cNvPr id="41" name="Rectangle 41"/>
          <p:cNvSpPr>
            <a:spLocks noGrp="1" noChangeArrowheads="1"/>
          </p:cNvSpPr>
          <p:nvPr>
            <p:ph type="sldNum" sz="quarter" idx="12"/>
          </p:nvPr>
        </p:nvSpPr>
        <p:spPr/>
        <p:txBody>
          <a:bodyPr/>
          <a:lstStyle>
            <a:lvl1pPr>
              <a:defRPr/>
            </a:lvl1pPr>
          </a:lstStyle>
          <a:p>
            <a:fld id="{F7F51B6F-7218-47D7-9ED5-10FBD201FA5F}" type="slidenum">
              <a:rPr lang="en-US" altLang="en-US"/>
              <a:pPr/>
              <a:t>‹#›</a:t>
            </a:fld>
            <a:endParaRPr lang="en-US" altLang="en-US"/>
          </a:p>
        </p:txBody>
      </p:sp>
    </p:spTree>
    <p:extLst>
      <p:ext uri="{BB962C8B-B14F-4D97-AF65-F5344CB8AC3E}">
        <p14:creationId xmlns:p14="http://schemas.microsoft.com/office/powerpoint/2010/main" val="11809743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D766DBF9-174C-429F-8D76-FA9A389D52D5}" type="slidenum">
              <a:rPr lang="en-US" altLang="en-US"/>
              <a:pPr/>
              <a:t>‹#›</a:t>
            </a:fld>
            <a:endParaRPr lang="en-US" altLang="en-US"/>
          </a:p>
        </p:txBody>
      </p:sp>
    </p:spTree>
    <p:extLst>
      <p:ext uri="{BB962C8B-B14F-4D97-AF65-F5344CB8AC3E}">
        <p14:creationId xmlns:p14="http://schemas.microsoft.com/office/powerpoint/2010/main" val="40796603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1E294B64-34ED-4706-9800-9EAA8A7F99BD}" type="slidenum">
              <a:rPr lang="en-US" altLang="en-US"/>
              <a:pPr/>
              <a:t>‹#›</a:t>
            </a:fld>
            <a:endParaRPr lang="en-US" altLang="en-US"/>
          </a:p>
        </p:txBody>
      </p:sp>
    </p:spTree>
    <p:extLst>
      <p:ext uri="{BB962C8B-B14F-4D97-AF65-F5344CB8AC3E}">
        <p14:creationId xmlns:p14="http://schemas.microsoft.com/office/powerpoint/2010/main" val="1986915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6B1EDE57-4318-4EFB-9ABA-C8634CFFAD01}" type="slidenum">
              <a:rPr lang="en-US" altLang="en-US"/>
              <a:pPr/>
              <a:t>‹#›</a:t>
            </a:fld>
            <a:endParaRPr lang="en-US" altLang="en-US"/>
          </a:p>
        </p:txBody>
      </p:sp>
    </p:spTree>
    <p:extLst>
      <p:ext uri="{BB962C8B-B14F-4D97-AF65-F5344CB8AC3E}">
        <p14:creationId xmlns:p14="http://schemas.microsoft.com/office/powerpoint/2010/main" val="12190628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endParaRPr lang="en-US" altLang="en-US"/>
          </a:p>
        </p:txBody>
      </p:sp>
      <p:sp>
        <p:nvSpPr>
          <p:cNvPr id="8" name="Rectangle 40"/>
          <p:cNvSpPr>
            <a:spLocks noGrp="1" noChangeArrowheads="1"/>
          </p:cNvSpPr>
          <p:nvPr>
            <p:ph type="ftr" sz="quarter" idx="11"/>
          </p:nvPr>
        </p:nvSpPr>
        <p:spPr>
          <a:ln/>
        </p:spPr>
        <p:txBody>
          <a:bodyPr/>
          <a:lstStyle>
            <a:lvl1pPr>
              <a:defRPr/>
            </a:lvl1pPr>
          </a:lstStyle>
          <a:p>
            <a:endParaRPr lang="en-US" altLang="en-US"/>
          </a:p>
        </p:txBody>
      </p:sp>
      <p:sp>
        <p:nvSpPr>
          <p:cNvPr id="9" name="Rectangle 41"/>
          <p:cNvSpPr>
            <a:spLocks noGrp="1" noChangeArrowheads="1"/>
          </p:cNvSpPr>
          <p:nvPr>
            <p:ph type="sldNum" sz="quarter" idx="12"/>
          </p:nvPr>
        </p:nvSpPr>
        <p:spPr>
          <a:ln/>
        </p:spPr>
        <p:txBody>
          <a:bodyPr/>
          <a:lstStyle>
            <a:lvl1pPr>
              <a:defRPr/>
            </a:lvl1pPr>
          </a:lstStyle>
          <a:p>
            <a:fld id="{9167B18A-4D63-4307-AB78-28096B680611}" type="slidenum">
              <a:rPr lang="en-US" altLang="en-US"/>
              <a:pPr/>
              <a:t>‹#›</a:t>
            </a:fld>
            <a:endParaRPr lang="en-US" altLang="en-US"/>
          </a:p>
        </p:txBody>
      </p:sp>
    </p:spTree>
    <p:extLst>
      <p:ext uri="{BB962C8B-B14F-4D97-AF65-F5344CB8AC3E}">
        <p14:creationId xmlns:p14="http://schemas.microsoft.com/office/powerpoint/2010/main" val="14866416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endParaRPr lang="en-US" altLang="en-US"/>
          </a:p>
        </p:txBody>
      </p:sp>
      <p:sp>
        <p:nvSpPr>
          <p:cNvPr id="4" name="Rectangle 40"/>
          <p:cNvSpPr>
            <a:spLocks noGrp="1" noChangeArrowheads="1"/>
          </p:cNvSpPr>
          <p:nvPr>
            <p:ph type="ftr" sz="quarter" idx="11"/>
          </p:nvPr>
        </p:nvSpPr>
        <p:spPr>
          <a:ln/>
        </p:spPr>
        <p:txBody>
          <a:bodyPr/>
          <a:lstStyle>
            <a:lvl1pPr>
              <a:defRPr/>
            </a:lvl1pPr>
          </a:lstStyle>
          <a:p>
            <a:endParaRPr lang="en-US" altLang="en-US"/>
          </a:p>
        </p:txBody>
      </p:sp>
      <p:sp>
        <p:nvSpPr>
          <p:cNvPr id="5" name="Rectangle 41"/>
          <p:cNvSpPr>
            <a:spLocks noGrp="1" noChangeArrowheads="1"/>
          </p:cNvSpPr>
          <p:nvPr>
            <p:ph type="sldNum" sz="quarter" idx="12"/>
          </p:nvPr>
        </p:nvSpPr>
        <p:spPr>
          <a:ln/>
        </p:spPr>
        <p:txBody>
          <a:bodyPr/>
          <a:lstStyle>
            <a:lvl1pPr>
              <a:defRPr/>
            </a:lvl1pPr>
          </a:lstStyle>
          <a:p>
            <a:fld id="{2E61D82D-991A-4E72-8EAB-4F4C2395939A}" type="slidenum">
              <a:rPr lang="en-US" altLang="en-US"/>
              <a:pPr/>
              <a:t>‹#›</a:t>
            </a:fld>
            <a:endParaRPr lang="en-US" altLang="en-US"/>
          </a:p>
        </p:txBody>
      </p:sp>
    </p:spTree>
    <p:extLst>
      <p:ext uri="{BB962C8B-B14F-4D97-AF65-F5344CB8AC3E}">
        <p14:creationId xmlns:p14="http://schemas.microsoft.com/office/powerpoint/2010/main" val="2275869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p>
        </p:txBody>
      </p:sp>
      <p:sp>
        <p:nvSpPr>
          <p:cNvPr id="3" name="Rectangle 40"/>
          <p:cNvSpPr>
            <a:spLocks noGrp="1" noChangeArrowheads="1"/>
          </p:cNvSpPr>
          <p:nvPr>
            <p:ph type="ftr" sz="quarter" idx="11"/>
          </p:nvPr>
        </p:nvSpPr>
        <p:spPr>
          <a:ln/>
        </p:spPr>
        <p:txBody>
          <a:bodyPr/>
          <a:lstStyle>
            <a:lvl1pPr>
              <a:defRPr/>
            </a:lvl1pPr>
          </a:lstStyle>
          <a:p>
            <a:endParaRPr lang="en-US" altLang="en-US"/>
          </a:p>
        </p:txBody>
      </p:sp>
      <p:sp>
        <p:nvSpPr>
          <p:cNvPr id="4" name="Rectangle 41"/>
          <p:cNvSpPr>
            <a:spLocks noGrp="1" noChangeArrowheads="1"/>
          </p:cNvSpPr>
          <p:nvPr>
            <p:ph type="sldNum" sz="quarter" idx="12"/>
          </p:nvPr>
        </p:nvSpPr>
        <p:spPr>
          <a:ln/>
        </p:spPr>
        <p:txBody>
          <a:bodyPr/>
          <a:lstStyle>
            <a:lvl1pPr>
              <a:defRPr/>
            </a:lvl1pPr>
          </a:lstStyle>
          <a:p>
            <a:fld id="{B147C25A-FDE2-4548-A2C0-586C37252FBF}" type="slidenum">
              <a:rPr lang="en-US" altLang="en-US"/>
              <a:pPr/>
              <a:t>‹#›</a:t>
            </a:fld>
            <a:endParaRPr lang="en-US" altLang="en-US"/>
          </a:p>
        </p:txBody>
      </p:sp>
    </p:spTree>
    <p:extLst>
      <p:ext uri="{BB962C8B-B14F-4D97-AF65-F5344CB8AC3E}">
        <p14:creationId xmlns:p14="http://schemas.microsoft.com/office/powerpoint/2010/main" val="527407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15978BB3-87E7-4E7E-8DBB-DB733E9A5B9B}" type="slidenum">
              <a:rPr lang="en-US" altLang="en-US"/>
              <a:pPr/>
              <a:t>‹#›</a:t>
            </a:fld>
            <a:endParaRPr lang="en-US" altLang="en-US"/>
          </a:p>
        </p:txBody>
      </p:sp>
    </p:spTree>
    <p:extLst>
      <p:ext uri="{BB962C8B-B14F-4D97-AF65-F5344CB8AC3E}">
        <p14:creationId xmlns:p14="http://schemas.microsoft.com/office/powerpoint/2010/main" val="18612330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B15966BF-157F-4AB1-8E65-BC32D0AE2EAC}" type="slidenum">
              <a:rPr lang="en-US" altLang="en-US"/>
              <a:pPr/>
              <a:t>‹#›</a:t>
            </a:fld>
            <a:endParaRPr lang="en-US" altLang="en-US"/>
          </a:p>
        </p:txBody>
      </p:sp>
    </p:spTree>
    <p:extLst>
      <p:ext uri="{BB962C8B-B14F-4D97-AF65-F5344CB8AC3E}">
        <p14:creationId xmlns:p14="http://schemas.microsoft.com/office/powerpoint/2010/main" val="20738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3.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17" Type="http://schemas.openxmlformats.org/officeDocument/2006/relationships/image" Target="../media/image11.jpeg"/><Relationship Id="rId2" Type="http://schemas.openxmlformats.org/officeDocument/2006/relationships/slideLayout" Target="../slideLayouts/slideLayout139.xml"/><Relationship Id="rId16" Type="http://schemas.openxmlformats.org/officeDocument/2006/relationships/image" Target="../media/image10.jpe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9.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8.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5.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1752151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spcBef>
                <a:spcPct val="0"/>
              </a:spcBef>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spcBef>
                <a:spcPct val="0"/>
              </a:spcBef>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spcBef>
                <a:spcPct val="0"/>
              </a:spcBef>
              <a:defRPr/>
            </a:pPr>
            <a:fld id="{228F0D45-48CF-094E-B097-0F6BA8353AA4}" type="slidenum">
              <a:rPr lang="en-US">
                <a:ea typeface="ＭＳ Ｐゴシック" charset="0"/>
              </a:rPr>
              <a:pPr>
                <a:spcBef>
                  <a:spcPct val="0"/>
                </a:spcBef>
                <a:defRPr/>
              </a:pPr>
              <a:t>‹#›</a:t>
            </a:fld>
            <a:endParaRPr lang="en-US">
              <a:ea typeface="ＭＳ Ｐゴシック" charset="0"/>
            </a:endParaRPr>
          </a:p>
        </p:txBody>
      </p:sp>
    </p:spTree>
    <p:extLst>
      <p:ext uri="{BB962C8B-B14F-4D97-AF65-F5344CB8AC3E}">
        <p14:creationId xmlns:p14="http://schemas.microsoft.com/office/powerpoint/2010/main" val="2963057782"/>
      </p:ext>
    </p:extLst>
  </p:cSld>
  <p:clrMap bg1="lt1" tx1="dk1" bg2="lt2" tx2="dk2" accent1="accent1" accent2="accent2" accent3="accent3" accent4="accent4" accent5="accent5" accent6="accent6" hlink="hlink" folHlink="folHlink"/>
  <p:sldLayoutIdLst>
    <p:sldLayoutId id="2147484188"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1143000" cy="6856413"/>
            <a:chOff x="0" y="0"/>
            <a:chExt cx="720" cy="4319"/>
          </a:xfrm>
        </p:grpSpPr>
        <p:sp>
          <p:nvSpPr>
            <p:cNvPr id="3993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lIns="92075" tIns="46037" rIns="92075" bIns="46037" anchor="ctr"/>
            <a:lstStyle/>
            <a:p>
              <a:pPr eaLnBrk="0" hangingPunct="0"/>
              <a:endParaRPr lang="en-US" altLang="en-US" sz="2400">
                <a:solidFill>
                  <a:srgbClr val="EAEAEA"/>
                </a:solidFill>
                <a:latin typeface="Times New Roman" pitchFamily="18" charset="0"/>
                <a:ea typeface="+mn-ea"/>
                <a:cs typeface="+mn-cs"/>
              </a:endParaRPr>
            </a:p>
          </p:txBody>
        </p:sp>
        <p:sp>
          <p:nvSpPr>
            <p:cNvPr id="3994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lIns="92075" tIns="46037" rIns="92075" bIns="46037" anchor="ctr"/>
            <a:lstStyle/>
            <a:p>
              <a:pPr eaLnBrk="0" hangingPunct="0"/>
              <a:endParaRPr lang="en-US" altLang="en-US" sz="2400">
                <a:solidFill>
                  <a:srgbClr val="EAEAEA"/>
                </a:solidFill>
                <a:latin typeface="Times New Roman" pitchFamily="18" charset="0"/>
                <a:ea typeface="+mn-ea"/>
                <a:cs typeface="+mn-cs"/>
              </a:endParaRPr>
            </a:p>
          </p:txBody>
        </p:sp>
        <p:pic>
          <p:nvPicPr>
            <p:cNvPr id="39941"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942"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43"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mn-lt"/>
              </a:defRPr>
            </a:lvl1pPr>
          </a:lstStyle>
          <a:p>
            <a:pPr>
              <a:spcBef>
                <a:spcPct val="0"/>
              </a:spcBef>
            </a:pPr>
            <a:endParaRPr lang="en-US" altLang="en-US">
              <a:solidFill>
                <a:srgbClr val="EAEAEA"/>
              </a:solidFill>
              <a:ea typeface="+mn-ea"/>
              <a:cs typeface="+mn-cs"/>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mn-lt"/>
              </a:defRPr>
            </a:lvl1pPr>
          </a:lstStyle>
          <a:p>
            <a:pPr>
              <a:spcBef>
                <a:spcPct val="0"/>
              </a:spcBef>
            </a:pPr>
            <a:endParaRPr lang="en-US" altLang="en-US">
              <a:solidFill>
                <a:srgbClr val="EAEAEA"/>
              </a:solidFill>
              <a:ea typeface="+mn-ea"/>
              <a:cs typeface="+mn-cs"/>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mn-lt"/>
              </a:defRPr>
            </a:lvl1pPr>
          </a:lstStyle>
          <a:p>
            <a:pPr>
              <a:spcBef>
                <a:spcPct val="0"/>
              </a:spcBef>
            </a:pPr>
            <a:fld id="{04EFE43A-7312-4E47-9F79-43A883D90769}" type="slidenum">
              <a:rPr lang="en-US" altLang="en-US">
                <a:solidFill>
                  <a:srgbClr val="EAEAEA"/>
                </a:solidFill>
                <a:ea typeface="+mn-ea"/>
                <a:cs typeface="+mn-cs"/>
              </a:rPr>
              <a:pPr>
                <a:spcBef>
                  <a:spcPct val="0"/>
                </a:spcBef>
              </a:pPr>
              <a:t>‹#›</a:t>
            </a:fld>
            <a:endParaRPr lang="en-US" altLang="en-US">
              <a:solidFill>
                <a:srgbClr val="EAEAEA"/>
              </a:solidFill>
              <a:ea typeface="+mn-ea"/>
              <a:cs typeface="+mn-cs"/>
            </a:endParaRPr>
          </a:p>
        </p:txBody>
      </p:sp>
    </p:spTree>
    <p:extLst>
      <p:ext uri="{BB962C8B-B14F-4D97-AF65-F5344CB8AC3E}">
        <p14:creationId xmlns:p14="http://schemas.microsoft.com/office/powerpoint/2010/main" val="313999391"/>
      </p:ext>
    </p:extLst>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
        <p:nvSpPr>
          <p:cNvPr id="175107" name="Rectangle 3"/>
          <p:cNvSpPr>
            <a:spLocks noChangeArrowheads="1"/>
          </p:cNvSpPr>
          <p:nvPr/>
        </p:nvSpPr>
        <p:spPr bwMode="auto">
          <a:xfrm>
            <a:off x="152400" y="1752600"/>
            <a:ext cx="4724400" cy="152400"/>
          </a:xfrm>
          <a:prstGeom prst="rect">
            <a:avLst/>
          </a:prstGeom>
          <a:solidFill>
            <a:schemeClr val="accent1">
              <a:alpha val="50000"/>
            </a:schemeClr>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spcBef>
                <a:spcPct val="0"/>
              </a:spcBef>
            </a:pPr>
            <a:endParaRPr lang="en-GB" sz="1800" b="1">
              <a:solidFill>
                <a:srgbClr val="FFFFFF"/>
              </a:solidFill>
              <a:latin typeface="Arial" pitchFamily="34" charset="0"/>
              <a:ea typeface="+mn-ea"/>
              <a:cs typeface="+mn-cs"/>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a:t>Click to edit Master title style</a:t>
            </a:r>
          </a:p>
        </p:txBody>
      </p:sp>
      <p:sp>
        <p:nvSpPr>
          <p:cNvPr id="17511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eaLnBrk="0" hangingPunct="0">
              <a:defRPr kumimoji="1" sz="1400" b="0">
                <a:latin typeface="+mj-lt"/>
              </a:defRPr>
            </a:lvl1pPr>
          </a:lstStyle>
          <a:p>
            <a:pPr>
              <a:spcBef>
                <a:spcPct val="0"/>
              </a:spcBef>
            </a:pPr>
            <a:endParaRPr lang="en-US" altLang="en-US">
              <a:solidFill>
                <a:srgbClr val="FFFFFF"/>
              </a:solidFill>
              <a:ea typeface="+mn-ea"/>
              <a:cs typeface="+mn-cs"/>
            </a:endParaRPr>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ctr" eaLnBrk="0" hangingPunct="0">
              <a:defRPr kumimoji="1" sz="1400" b="0">
                <a:latin typeface="+mj-lt"/>
              </a:defRPr>
            </a:lvl1pPr>
          </a:lstStyle>
          <a:p>
            <a:pPr>
              <a:spcBef>
                <a:spcPct val="0"/>
              </a:spcBef>
            </a:pPr>
            <a:endParaRPr lang="en-US" altLang="en-US">
              <a:solidFill>
                <a:srgbClr val="FFFFFF"/>
              </a:solidFill>
              <a:ea typeface="+mn-ea"/>
              <a:cs typeface="+mn-cs"/>
            </a:endParaRPr>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eaLnBrk="0" hangingPunct="0">
              <a:defRPr kumimoji="1" sz="1400" b="0">
                <a:latin typeface="+mj-lt"/>
              </a:defRPr>
            </a:lvl1pPr>
          </a:lstStyle>
          <a:p>
            <a:pPr>
              <a:spcBef>
                <a:spcPct val="0"/>
              </a:spcBef>
            </a:pPr>
            <a:endParaRPr lang="en-US" altLang="en-US">
              <a:solidFill>
                <a:srgbClr val="FFFFFF"/>
              </a:solidFill>
              <a:ea typeface="+mn-ea"/>
              <a:cs typeface="+mn-cs"/>
            </a:endParaRPr>
          </a:p>
        </p:txBody>
      </p:sp>
    </p:spTree>
    <p:extLst>
      <p:ext uri="{BB962C8B-B14F-4D97-AF65-F5344CB8AC3E}">
        <p14:creationId xmlns:p14="http://schemas.microsoft.com/office/powerpoint/2010/main" val="442958083"/>
      </p:ext>
    </p:extLst>
  </p:cSld>
  <p:clrMap bg1="dk2" tx1="lt1" bg2="dk1"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71010"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pPr>
            <a:endParaRPr kumimoji="1" lang="en-US" sz="2400">
              <a:solidFill>
                <a:srgbClr val="000000"/>
              </a:solidFill>
            </a:endParaRPr>
          </a:p>
        </p:txBody>
      </p:sp>
      <p:sp>
        <p:nvSpPr>
          <p:cNvPr id="171011"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71012" name="Picture 4" descr="minispir"/>
          <p:cNvPicPr>
            <a:picLocks noChangeAspect="1" noChangeArrowheads="1"/>
          </p:cNvPicPr>
          <p:nvPr/>
        </p:nvPicPr>
        <p:blipFill>
          <a:blip r:embed="rId13" cstate="screen">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3" name="Picture 5" descr="minispi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1014"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1015"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defRPr>
            </a:lvl1pPr>
          </a:lstStyle>
          <a:p>
            <a:pPr>
              <a:defRPr/>
            </a:pPr>
            <a:endParaRPr lang="en-US"/>
          </a:p>
        </p:txBody>
      </p:sp>
      <p:sp>
        <p:nvSpPr>
          <p:cNvPr id="12596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defRPr>
            </a:lvl1pPr>
          </a:lstStyle>
          <a:p>
            <a:pPr>
              <a:defRPr/>
            </a:pPr>
            <a:endParaRPr lang="en-US"/>
          </a:p>
        </p:txBody>
      </p:sp>
      <p:sp>
        <p:nvSpPr>
          <p:cNvPr id="12596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defRPr>
            </a:lvl1pPr>
          </a:lstStyle>
          <a:p>
            <a:pPr>
              <a:defRPr/>
            </a:pPr>
            <a:fld id="{EA0B101B-9045-0B4B-B7B1-1E4EF8C81F21}" type="slidenum">
              <a:rPr lang="en-US"/>
              <a:pPr>
                <a:defRPr/>
              </a:pPr>
              <a:t>‹#›</a:t>
            </a:fld>
            <a:endParaRPr lang="en-US"/>
          </a:p>
        </p:txBody>
      </p:sp>
    </p:spTree>
    <p:extLst>
      <p:ext uri="{BB962C8B-B14F-4D97-AF65-F5344CB8AC3E}">
        <p14:creationId xmlns:p14="http://schemas.microsoft.com/office/powerpoint/2010/main" val="2496777061"/>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20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Helvetica" charset="0"/>
              </a:defRPr>
            </a:lvl1pPr>
          </a:lstStyle>
          <a:p>
            <a:pPr>
              <a:defRPr/>
            </a:pPr>
            <a:endParaRPr lang="en-US"/>
          </a:p>
        </p:txBody>
      </p:sp>
      <p:sp>
        <p:nvSpPr>
          <p:cNvPr id="17920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Helvetica" charset="0"/>
              </a:defRPr>
            </a:lvl1pPr>
          </a:lstStyle>
          <a:p>
            <a:pPr>
              <a:defRPr/>
            </a:pPr>
            <a:endParaRPr lang="en-US"/>
          </a:p>
        </p:txBody>
      </p:sp>
      <p:sp>
        <p:nvSpPr>
          <p:cNvPr id="17920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Helvetica" charset="0"/>
              </a:defRPr>
            </a:lvl1pPr>
          </a:lstStyle>
          <a:p>
            <a:pPr>
              <a:defRPr/>
            </a:pPr>
            <a:fld id="{100A894F-E6DF-1741-8951-300DAA385C4A}" type="slidenum">
              <a:rPr lang="en-US"/>
              <a:pPr>
                <a:defRPr/>
              </a:pPr>
              <a:t>‹#›</a:t>
            </a:fld>
            <a:endParaRPr lang="en-US"/>
          </a:p>
        </p:txBody>
      </p:sp>
    </p:spTree>
    <p:extLst>
      <p:ext uri="{BB962C8B-B14F-4D97-AF65-F5344CB8AC3E}">
        <p14:creationId xmlns:p14="http://schemas.microsoft.com/office/powerpoint/2010/main" val="85811800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charset="0"/>
          <a:ea typeface="MS PGothic" pitchFamily="34" charset="-128"/>
          <a:cs typeface="MS PGothic" pitchFamily="34" charset="-128"/>
        </a:defRPr>
      </a:lvl2pPr>
      <a:lvl3pPr algn="l" rtl="0" eaLnBrk="0" fontAlgn="base" hangingPunct="0">
        <a:spcBef>
          <a:spcPct val="0"/>
        </a:spcBef>
        <a:spcAft>
          <a:spcPct val="0"/>
        </a:spcAft>
        <a:defRPr kumimoji="1" sz="4400">
          <a:solidFill>
            <a:schemeClr val="tx2"/>
          </a:solidFill>
          <a:latin typeface="Helvetica" charset="0"/>
          <a:ea typeface="MS PGothic" pitchFamily="34" charset="-128"/>
          <a:cs typeface="MS PGothic" pitchFamily="34" charset="-128"/>
        </a:defRPr>
      </a:lvl3pPr>
      <a:lvl4pPr algn="l" rtl="0" eaLnBrk="0" fontAlgn="base" hangingPunct="0">
        <a:spcBef>
          <a:spcPct val="0"/>
        </a:spcBef>
        <a:spcAft>
          <a:spcPct val="0"/>
        </a:spcAft>
        <a:defRPr kumimoji="1" sz="4400">
          <a:solidFill>
            <a:schemeClr val="tx2"/>
          </a:solidFill>
          <a:latin typeface="Helvetica" charset="0"/>
          <a:ea typeface="MS PGothic" pitchFamily="34" charset="-128"/>
          <a:cs typeface="MS PGothic" pitchFamily="34" charset="-128"/>
        </a:defRPr>
      </a:lvl4pPr>
      <a:lvl5pPr algn="l" rtl="0" eaLnBrk="0" fontAlgn="base" hangingPunct="0">
        <a:spcBef>
          <a:spcPct val="0"/>
        </a:spcBef>
        <a:spcAft>
          <a:spcPct val="0"/>
        </a:spcAft>
        <a:defRPr kumimoji="1" sz="4400">
          <a:solidFill>
            <a:schemeClr val="tx2"/>
          </a:solidFill>
          <a:latin typeface="Helvetica" charset="0"/>
          <a:ea typeface="MS PGothic" pitchFamily="34" charset="-128"/>
          <a:cs typeface="MS PGothic" pitchFamily="34" charset="-128"/>
        </a:defRPr>
      </a:lvl5pPr>
      <a:lvl6pPr marL="457200" algn="l" rtl="0" fontAlgn="base">
        <a:spcBef>
          <a:spcPct val="0"/>
        </a:spcBef>
        <a:spcAft>
          <a:spcPct val="0"/>
        </a:spcAft>
        <a:defRPr kumimoji="1" sz="4400">
          <a:solidFill>
            <a:schemeClr val="tx2"/>
          </a:solidFill>
          <a:latin typeface="Helvetica" charset="0"/>
          <a:ea typeface="MS PGothic" pitchFamily="34" charset="-128"/>
          <a:cs typeface="MS PGothic" pitchFamily="34" charset="-128"/>
        </a:defRPr>
      </a:lvl6pPr>
      <a:lvl7pPr marL="914400" algn="l" rtl="0" fontAlgn="base">
        <a:spcBef>
          <a:spcPct val="0"/>
        </a:spcBef>
        <a:spcAft>
          <a:spcPct val="0"/>
        </a:spcAft>
        <a:defRPr kumimoji="1" sz="4400">
          <a:solidFill>
            <a:schemeClr val="tx2"/>
          </a:solidFill>
          <a:latin typeface="Helvetica" charset="0"/>
          <a:ea typeface="MS PGothic" pitchFamily="34" charset="-128"/>
          <a:cs typeface="MS PGothic" pitchFamily="34" charset="-128"/>
        </a:defRPr>
      </a:lvl7pPr>
      <a:lvl8pPr marL="1371600" algn="l" rtl="0" fontAlgn="base">
        <a:spcBef>
          <a:spcPct val="0"/>
        </a:spcBef>
        <a:spcAft>
          <a:spcPct val="0"/>
        </a:spcAft>
        <a:defRPr kumimoji="1" sz="4400">
          <a:solidFill>
            <a:schemeClr val="tx2"/>
          </a:solidFill>
          <a:latin typeface="Helvetica" charset="0"/>
          <a:ea typeface="MS PGothic" pitchFamily="34" charset="-128"/>
          <a:cs typeface="MS PGothic" pitchFamily="34" charset="-128"/>
        </a:defRPr>
      </a:lvl8pPr>
      <a:lvl9pPr marL="1828800" algn="l" rtl="0" fontAlgn="base">
        <a:spcBef>
          <a:spcPct val="0"/>
        </a:spcBef>
        <a:spcAft>
          <a:spcPct val="0"/>
        </a:spcAft>
        <a:defRPr kumimoji="1" sz="4400">
          <a:solidFill>
            <a:schemeClr val="tx2"/>
          </a:solidFill>
          <a:latin typeface="Helvetica"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cs typeface="+mn-cs"/>
        </a:defRPr>
      </a:lvl5pPr>
      <a:lvl6pPr marL="2514600" indent="-228600" algn="l" rtl="0" fontAlgn="base">
        <a:spcBef>
          <a:spcPct val="20000"/>
        </a:spcBef>
        <a:spcAft>
          <a:spcPct val="0"/>
        </a:spcAft>
        <a:buBlip>
          <a:blip r:embed="rId18"/>
        </a:buBlip>
        <a:defRPr kumimoji="1" sz="2000">
          <a:solidFill>
            <a:schemeClr val="tx1"/>
          </a:solidFill>
          <a:latin typeface="+mn-lt"/>
          <a:ea typeface="+mn-ea"/>
          <a:cs typeface="+mn-cs"/>
        </a:defRPr>
      </a:lvl6pPr>
      <a:lvl7pPr marL="2971800" indent="-228600" algn="l" rtl="0" fontAlgn="base">
        <a:spcBef>
          <a:spcPct val="20000"/>
        </a:spcBef>
        <a:spcAft>
          <a:spcPct val="0"/>
        </a:spcAft>
        <a:buBlip>
          <a:blip r:embed="rId18"/>
        </a:buBlip>
        <a:defRPr kumimoji="1" sz="2000">
          <a:solidFill>
            <a:schemeClr val="tx1"/>
          </a:solidFill>
          <a:latin typeface="+mn-lt"/>
          <a:ea typeface="+mn-ea"/>
          <a:cs typeface="+mn-cs"/>
        </a:defRPr>
      </a:lvl7pPr>
      <a:lvl8pPr marL="3429000" indent="-228600" algn="l" rtl="0" fontAlgn="base">
        <a:spcBef>
          <a:spcPct val="20000"/>
        </a:spcBef>
        <a:spcAft>
          <a:spcPct val="0"/>
        </a:spcAft>
        <a:buBlip>
          <a:blip r:embed="rId18"/>
        </a:buBlip>
        <a:defRPr kumimoji="1" sz="2000">
          <a:solidFill>
            <a:schemeClr val="tx1"/>
          </a:solidFill>
          <a:latin typeface="+mn-lt"/>
          <a:ea typeface="+mn-ea"/>
          <a:cs typeface="+mn-cs"/>
        </a:defRPr>
      </a:lvl8pPr>
      <a:lvl9pPr marL="3886200" indent="-228600" algn="l" rtl="0" fontAlgn="base">
        <a:spcBef>
          <a:spcPct val="20000"/>
        </a:spcBef>
        <a:spcAft>
          <a:spcPct val="0"/>
        </a:spcAft>
        <a:buBlip>
          <a:blip r:embed="rId18"/>
        </a:buBlip>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Arial" charset="0"/>
              </a:defRPr>
            </a:lvl1pPr>
          </a:lstStyle>
          <a:p>
            <a:pPr>
              <a:defRPr/>
            </a:pPr>
            <a:endParaRPr lang="en-US"/>
          </a:p>
        </p:txBody>
      </p:sp>
      <p:sp>
        <p:nvSpPr>
          <p:cNvPr id="3358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Arial" charset="0"/>
              </a:defRPr>
            </a:lvl1pPr>
          </a:lstStyle>
          <a:p>
            <a:pPr>
              <a:defRPr/>
            </a:pPr>
            <a:fld id="{26FC1B6C-AB1C-7945-A8C1-79BEE8962B7A}" type="slidenum">
              <a:rPr lang="en-US"/>
              <a:pPr>
                <a:defRPr/>
              </a:pPr>
              <a:t>‹#›</a:t>
            </a:fld>
            <a:endParaRPr lang="en-US"/>
          </a:p>
        </p:txBody>
      </p:sp>
      <p:grpSp>
        <p:nvGrpSpPr>
          <p:cNvPr id="77828" name="Group 4"/>
          <p:cNvGrpSpPr>
            <a:grpSpLocks/>
          </p:cNvGrpSpPr>
          <p:nvPr/>
        </p:nvGrpSpPr>
        <p:grpSpPr bwMode="auto">
          <a:xfrm>
            <a:off x="0" y="0"/>
            <a:ext cx="9140825" cy="6850063"/>
            <a:chOff x="0" y="0"/>
            <a:chExt cx="5758" cy="4315"/>
          </a:xfrm>
        </p:grpSpPr>
        <p:grpSp>
          <p:nvGrpSpPr>
            <p:cNvPr id="77832" name="Group 5"/>
            <p:cNvGrpSpPr>
              <a:grpSpLocks/>
            </p:cNvGrpSpPr>
            <p:nvPr userDrawn="1"/>
          </p:nvGrpSpPr>
          <p:grpSpPr bwMode="auto">
            <a:xfrm>
              <a:off x="1728" y="2230"/>
              <a:ext cx="4027" cy="2085"/>
              <a:chOff x="1728" y="2230"/>
              <a:chExt cx="4027" cy="2085"/>
            </a:xfrm>
          </p:grpSpPr>
          <p:sp>
            <p:nvSpPr>
              <p:cNvPr id="3358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ea typeface="+mn-ea"/>
                  <a:cs typeface="+mn-cs"/>
                </a:endParaRPr>
              </a:p>
            </p:txBody>
          </p:sp>
          <p:sp>
            <p:nvSpPr>
              <p:cNvPr id="3358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ea typeface="+mn-ea"/>
                  <a:cs typeface="+mn-cs"/>
                </a:endParaRPr>
              </a:p>
            </p:txBody>
          </p:sp>
          <p:sp>
            <p:nvSpPr>
              <p:cNvPr id="3358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ea typeface="+mn-ea"/>
                  <a:cs typeface="+mn-cs"/>
                </a:endParaRPr>
              </a:p>
            </p:txBody>
          </p:sp>
          <p:sp>
            <p:nvSpPr>
              <p:cNvPr id="778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58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grpSp>
        <p:sp>
          <p:nvSpPr>
            <p:cNvPr id="3358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77834"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358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58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200">
                <a:latin typeface="Arial" charset="0"/>
                <a:cs typeface="Arial" charset="0"/>
              </a:defRPr>
            </a:lvl1pPr>
          </a:lstStyle>
          <a:p>
            <a:pPr>
              <a:defRPr/>
            </a:pPr>
            <a:endParaRPr lang="en-US"/>
          </a:p>
        </p:txBody>
      </p:sp>
      <p:sp>
        <p:nvSpPr>
          <p:cNvPr id="3358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612456"/>
      </p:ext>
    </p:extLst>
  </p:cSld>
  <p:clrMap bg1="dk2" tx1="lt1" bg2="dk1" tx2="lt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Arial"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Arial"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Arial"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805834356"/>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2092237888"/>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a:defRPr/>
            </a:pPr>
            <a:endParaRPr lang="en-US"/>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a:defRPr/>
            </a:pPr>
            <a:endParaRPr lang="en-US"/>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a:defRPr/>
            </a:pPr>
            <a:endParaRPr lang="en-US"/>
          </a:p>
        </p:txBody>
      </p:sp>
    </p:spTree>
    <p:extLst>
      <p:ext uri="{BB962C8B-B14F-4D97-AF65-F5344CB8AC3E}">
        <p14:creationId xmlns:p14="http://schemas.microsoft.com/office/powerpoint/2010/main" val="1479326883"/>
      </p:ext>
    </p:extLst>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79279164"/>
      </p:ext>
    </p:extLst>
  </p:cSld>
  <p:clrMap bg1="dk2" tx1="lt1" bg2="dk1"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6303963" y="0"/>
            <a:ext cx="2840037" cy="3254375"/>
            <a:chOff x="3115" y="0"/>
            <a:chExt cx="2170" cy="2486"/>
          </a:xfrm>
        </p:grpSpPr>
        <p:grpSp>
          <p:nvGrpSpPr>
            <p:cNvPr id="26632" name="Group 3"/>
            <p:cNvGrpSpPr>
              <a:grpSpLocks/>
            </p:cNvGrpSpPr>
            <p:nvPr/>
          </p:nvGrpSpPr>
          <p:grpSpPr bwMode="auto">
            <a:xfrm>
              <a:off x="4080" y="1910"/>
              <a:ext cx="768" cy="576"/>
              <a:chOff x="0" y="0"/>
              <a:chExt cx="768" cy="576"/>
            </a:xfrm>
          </p:grpSpPr>
          <p:sp>
            <p:nvSpPr>
              <p:cNvPr id="267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3" name="Group 6"/>
            <p:cNvGrpSpPr>
              <a:grpSpLocks/>
            </p:cNvGrpSpPr>
            <p:nvPr/>
          </p:nvGrpSpPr>
          <p:grpSpPr bwMode="auto">
            <a:xfrm>
              <a:off x="4257" y="1103"/>
              <a:ext cx="768" cy="576"/>
              <a:chOff x="0" y="0"/>
              <a:chExt cx="768" cy="576"/>
            </a:xfrm>
          </p:grpSpPr>
          <p:sp>
            <p:nvSpPr>
              <p:cNvPr id="267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4" name="Group 9"/>
            <p:cNvGrpSpPr>
              <a:grpSpLocks/>
            </p:cNvGrpSpPr>
            <p:nvPr/>
          </p:nvGrpSpPr>
          <p:grpSpPr bwMode="auto">
            <a:xfrm>
              <a:off x="3134" y="0"/>
              <a:ext cx="768" cy="576"/>
              <a:chOff x="0" y="0"/>
              <a:chExt cx="768" cy="576"/>
            </a:xfrm>
          </p:grpSpPr>
          <p:sp>
            <p:nvSpPr>
              <p:cNvPr id="267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5" name="Group 12"/>
            <p:cNvGrpSpPr>
              <a:grpSpLocks/>
            </p:cNvGrpSpPr>
            <p:nvPr/>
          </p:nvGrpSpPr>
          <p:grpSpPr bwMode="auto">
            <a:xfrm>
              <a:off x="3115" y="0"/>
              <a:ext cx="2170" cy="1702"/>
              <a:chOff x="3115" y="0"/>
              <a:chExt cx="2170" cy="1702"/>
            </a:xfrm>
          </p:grpSpPr>
          <p:grpSp>
            <p:nvGrpSpPr>
              <p:cNvPr id="26636" name="Group 13"/>
              <p:cNvGrpSpPr>
                <a:grpSpLocks/>
              </p:cNvGrpSpPr>
              <p:nvPr/>
            </p:nvGrpSpPr>
            <p:grpSpPr bwMode="auto">
              <a:xfrm>
                <a:off x="3640" y="308"/>
                <a:ext cx="1145" cy="844"/>
                <a:chOff x="1265" y="814"/>
                <a:chExt cx="2919" cy="2151"/>
              </a:xfrm>
            </p:grpSpPr>
            <p:sp>
              <p:nvSpPr>
                <p:cNvPr id="267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7" name="Group 16"/>
              <p:cNvGrpSpPr>
                <a:grpSpLocks/>
              </p:cNvGrpSpPr>
              <p:nvPr/>
            </p:nvGrpSpPr>
            <p:grpSpPr bwMode="auto">
              <a:xfrm>
                <a:off x="3115" y="0"/>
                <a:ext cx="2145" cy="1702"/>
                <a:chOff x="3115" y="0"/>
                <a:chExt cx="2145" cy="1702"/>
              </a:xfrm>
            </p:grpSpPr>
            <p:grpSp>
              <p:nvGrpSpPr>
                <p:cNvPr id="26660" name="Group 17"/>
                <p:cNvGrpSpPr>
                  <a:grpSpLocks/>
                </p:cNvGrpSpPr>
                <p:nvPr/>
              </p:nvGrpSpPr>
              <p:grpSpPr bwMode="auto">
                <a:xfrm>
                  <a:off x="4505" y="589"/>
                  <a:ext cx="493" cy="912"/>
                  <a:chOff x="3471" y="1530"/>
                  <a:chExt cx="1258" cy="2327"/>
                </a:xfrm>
              </p:grpSpPr>
              <p:sp>
                <p:nvSpPr>
                  <p:cNvPr id="26756" name="Freeform 18"/>
                  <p:cNvSpPr>
                    <a:spLocks/>
                  </p:cNvSpPr>
                  <p:nvPr/>
                </p:nvSpPr>
                <p:spPr bwMode="hidden">
                  <a:xfrm rot="2711884">
                    <a:off x="2769" y="2236"/>
                    <a:ext cx="1717"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7" name="Freeform 19"/>
                  <p:cNvSpPr>
                    <a:spLocks/>
                  </p:cNvSpPr>
                  <p:nvPr/>
                </p:nvSpPr>
                <p:spPr bwMode="hidden">
                  <a:xfrm rot="2711884">
                    <a:off x="4022" y="3146"/>
                    <a:ext cx="922"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1" name="Group 20"/>
                <p:cNvGrpSpPr>
                  <a:grpSpLocks/>
                </p:cNvGrpSpPr>
                <p:nvPr/>
              </p:nvGrpSpPr>
              <p:grpSpPr bwMode="auto">
                <a:xfrm>
                  <a:off x="4267" y="781"/>
                  <a:ext cx="966" cy="522"/>
                  <a:chOff x="2864" y="2019"/>
                  <a:chExt cx="2463" cy="1332"/>
                </a:xfrm>
              </p:grpSpPr>
              <p:sp>
                <p:nvSpPr>
                  <p:cNvPr id="26754" name="Freeform 21"/>
                  <p:cNvSpPr>
                    <a:spLocks/>
                  </p:cNvSpPr>
                  <p:nvPr/>
                </p:nvSpPr>
                <p:spPr bwMode="hidden">
                  <a:xfrm rot="2104081">
                    <a:off x="2865" y="2019"/>
                    <a:ext cx="1812"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2" name="Group 23"/>
                <p:cNvGrpSpPr>
                  <a:grpSpLocks/>
                </p:cNvGrpSpPr>
                <p:nvPr/>
              </p:nvGrpSpPr>
              <p:grpSpPr bwMode="auto">
                <a:xfrm>
                  <a:off x="4280" y="707"/>
                  <a:ext cx="971" cy="417"/>
                  <a:chOff x="2897" y="1832"/>
                  <a:chExt cx="2477" cy="1064"/>
                </a:xfrm>
              </p:grpSpPr>
              <p:sp>
                <p:nvSpPr>
                  <p:cNvPr id="26752" name="Freeform 24"/>
                  <p:cNvSpPr>
                    <a:spLocks/>
                  </p:cNvSpPr>
                  <p:nvPr/>
                </p:nvSpPr>
                <p:spPr bwMode="hidden">
                  <a:xfrm rot="1582915">
                    <a:off x="2896" y="1832"/>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3" name="Group 26"/>
                <p:cNvGrpSpPr>
                  <a:grpSpLocks/>
                </p:cNvGrpSpPr>
                <p:nvPr/>
              </p:nvGrpSpPr>
              <p:grpSpPr bwMode="auto">
                <a:xfrm>
                  <a:off x="4291" y="630"/>
                  <a:ext cx="969" cy="364"/>
                  <a:chOff x="2924" y="1636"/>
                  <a:chExt cx="2472" cy="927"/>
                </a:xfrm>
              </p:grpSpPr>
              <p:sp>
                <p:nvSpPr>
                  <p:cNvPr id="26750" name="Freeform 27"/>
                  <p:cNvSpPr>
                    <a:spLocks/>
                  </p:cNvSpPr>
                  <p:nvPr/>
                </p:nvSpPr>
                <p:spPr bwMode="hidden">
                  <a:xfrm rot="1080363">
                    <a:off x="2919" y="1631"/>
                    <a:ext cx="1677" cy="33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1" name="Freeform 28"/>
                  <p:cNvSpPr>
                    <a:spLocks/>
                  </p:cNvSpPr>
                  <p:nvPr/>
                </p:nvSpPr>
                <p:spPr bwMode="hidden">
                  <a:xfrm rot="1080363">
                    <a:off x="4491" y="2033"/>
                    <a:ext cx="900" cy="52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4" name="Group 29"/>
                <p:cNvGrpSpPr>
                  <a:grpSpLocks/>
                </p:cNvGrpSpPr>
                <p:nvPr/>
              </p:nvGrpSpPr>
              <p:grpSpPr bwMode="auto">
                <a:xfrm>
                  <a:off x="4304" y="543"/>
                  <a:ext cx="918" cy="258"/>
                  <a:chOff x="2958" y="1414"/>
                  <a:chExt cx="2342" cy="657"/>
                </a:xfrm>
              </p:grpSpPr>
              <p:sp>
                <p:nvSpPr>
                  <p:cNvPr id="26748" name="Freeform 30"/>
                  <p:cNvSpPr>
                    <a:spLocks/>
                  </p:cNvSpPr>
                  <p:nvPr/>
                </p:nvSpPr>
                <p:spPr bwMode="hidden">
                  <a:xfrm rot="463793">
                    <a:off x="2957" y="1415"/>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9" name="Freeform 31"/>
                  <p:cNvSpPr>
                    <a:spLocks/>
                  </p:cNvSpPr>
                  <p:nvPr/>
                </p:nvSpPr>
                <p:spPr bwMode="hidden">
                  <a:xfrm rot="463793">
                    <a:off x="4470" y="1581"/>
                    <a:ext cx="829" cy="485"/>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5" name="Group 32"/>
                <p:cNvGrpSpPr>
                  <a:grpSpLocks/>
                </p:cNvGrpSpPr>
                <p:nvPr/>
              </p:nvGrpSpPr>
              <p:grpSpPr bwMode="auto">
                <a:xfrm>
                  <a:off x="4314" y="487"/>
                  <a:ext cx="843" cy="134"/>
                  <a:chOff x="2983" y="1269"/>
                  <a:chExt cx="2150" cy="343"/>
                </a:xfrm>
              </p:grpSpPr>
              <p:sp>
                <p:nvSpPr>
                  <p:cNvPr id="267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7" name="Freeform 34"/>
                  <p:cNvSpPr>
                    <a:spLocks/>
                  </p:cNvSpPr>
                  <p:nvPr/>
                </p:nvSpPr>
                <p:spPr bwMode="hidden">
                  <a:xfrm rot="-84182">
                    <a:off x="4377" y="1264"/>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6" name="Group 35"/>
                <p:cNvGrpSpPr>
                  <a:grpSpLocks/>
                </p:cNvGrpSpPr>
                <p:nvPr/>
              </p:nvGrpSpPr>
              <p:grpSpPr bwMode="auto">
                <a:xfrm>
                  <a:off x="4296" y="349"/>
                  <a:ext cx="737" cy="167"/>
                  <a:chOff x="2938" y="917"/>
                  <a:chExt cx="1879" cy="427"/>
                </a:xfrm>
              </p:grpSpPr>
              <p:sp>
                <p:nvSpPr>
                  <p:cNvPr id="26744" name="Freeform 36"/>
                  <p:cNvSpPr>
                    <a:spLocks/>
                  </p:cNvSpPr>
                  <p:nvPr/>
                </p:nvSpPr>
                <p:spPr bwMode="hidden">
                  <a:xfrm rot="-802576">
                    <a:off x="2933" y="1128"/>
                    <a:ext cx="1237" cy="21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5" name="Freeform 37"/>
                  <p:cNvSpPr>
                    <a:spLocks/>
                  </p:cNvSpPr>
                  <p:nvPr/>
                </p:nvSpPr>
                <p:spPr bwMode="hidden">
                  <a:xfrm rot="-802576">
                    <a:off x="4151" y="918"/>
                    <a:ext cx="665"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7" name="Group 38"/>
                <p:cNvGrpSpPr>
                  <a:grpSpLocks/>
                </p:cNvGrpSpPr>
                <p:nvPr/>
              </p:nvGrpSpPr>
              <p:grpSpPr bwMode="auto">
                <a:xfrm>
                  <a:off x="3394" y="637"/>
                  <a:ext cx="493" cy="912"/>
                  <a:chOff x="637" y="1653"/>
                  <a:chExt cx="1257" cy="2326"/>
                </a:xfrm>
              </p:grpSpPr>
              <p:sp>
                <p:nvSpPr>
                  <p:cNvPr id="26742" name="Freeform 39"/>
                  <p:cNvSpPr>
                    <a:spLocks/>
                  </p:cNvSpPr>
                  <p:nvPr/>
                </p:nvSpPr>
                <p:spPr bwMode="hidden">
                  <a:xfrm rot="18888116" flipH="1">
                    <a:off x="875" y="2354"/>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8" name="Group 41"/>
                <p:cNvGrpSpPr>
                  <a:grpSpLocks/>
                </p:cNvGrpSpPr>
                <p:nvPr/>
              </p:nvGrpSpPr>
              <p:grpSpPr bwMode="auto">
                <a:xfrm>
                  <a:off x="3142" y="850"/>
                  <a:ext cx="966" cy="522"/>
                  <a:chOff x="-5" y="2196"/>
                  <a:chExt cx="2463" cy="1332"/>
                </a:xfrm>
              </p:grpSpPr>
              <p:sp>
                <p:nvSpPr>
                  <p:cNvPr id="26740" name="Freeform 42"/>
                  <p:cNvSpPr>
                    <a:spLocks/>
                  </p:cNvSpPr>
                  <p:nvPr/>
                </p:nvSpPr>
                <p:spPr bwMode="hidden">
                  <a:xfrm rot="19495919" flipH="1">
                    <a:off x="644" y="2196"/>
                    <a:ext cx="1809"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1" name="Freeform 43"/>
                  <p:cNvSpPr>
                    <a:spLocks/>
                  </p:cNvSpPr>
                  <p:nvPr/>
                </p:nvSpPr>
                <p:spPr bwMode="hidden">
                  <a:xfrm rot="19495919" flipH="1">
                    <a:off x="-6" y="2982"/>
                    <a:ext cx="971"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9" name="Group 44"/>
                <p:cNvGrpSpPr>
                  <a:grpSpLocks/>
                </p:cNvGrpSpPr>
                <p:nvPr/>
              </p:nvGrpSpPr>
              <p:grpSpPr bwMode="auto">
                <a:xfrm>
                  <a:off x="3124" y="777"/>
                  <a:ext cx="971" cy="417"/>
                  <a:chOff x="-52" y="2009"/>
                  <a:chExt cx="2477" cy="1064"/>
                </a:xfrm>
              </p:grpSpPr>
              <p:sp>
                <p:nvSpPr>
                  <p:cNvPr id="26738" name="Freeform 45"/>
                  <p:cNvSpPr>
                    <a:spLocks/>
                  </p:cNvSpPr>
                  <p:nvPr/>
                </p:nvSpPr>
                <p:spPr bwMode="hidden">
                  <a:xfrm rot="20017085" flipH="1">
                    <a:off x="689" y="2010"/>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9" name="Freeform 46"/>
                  <p:cNvSpPr>
                    <a:spLocks/>
                  </p:cNvSpPr>
                  <p:nvPr/>
                </p:nvSpPr>
                <p:spPr bwMode="hidden">
                  <a:xfrm rot="20017085" flipH="1">
                    <a:off x="-53" y="2598"/>
                    <a:ext cx="931" cy="47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0" name="Group 47"/>
                <p:cNvGrpSpPr>
                  <a:grpSpLocks/>
                </p:cNvGrpSpPr>
                <p:nvPr/>
              </p:nvGrpSpPr>
              <p:grpSpPr bwMode="auto">
                <a:xfrm>
                  <a:off x="3115" y="700"/>
                  <a:ext cx="969" cy="363"/>
                  <a:chOff x="-74" y="1813"/>
                  <a:chExt cx="2472" cy="927"/>
                </a:xfrm>
              </p:grpSpPr>
              <p:sp>
                <p:nvSpPr>
                  <p:cNvPr id="26736" name="Freeform 48"/>
                  <p:cNvSpPr>
                    <a:spLocks/>
                  </p:cNvSpPr>
                  <p:nvPr/>
                </p:nvSpPr>
                <p:spPr bwMode="hidden">
                  <a:xfrm rot="20519637" flipH="1">
                    <a:off x="721" y="1812"/>
                    <a:ext cx="1677" cy="33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7" name="Freeform 49"/>
                  <p:cNvSpPr>
                    <a:spLocks/>
                  </p:cNvSpPr>
                  <p:nvPr/>
                </p:nvSpPr>
                <p:spPr bwMode="hidden">
                  <a:xfrm rot="20519637" flipH="1">
                    <a:off x="-74" y="2212"/>
                    <a:ext cx="900" cy="52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1" name="Group 50"/>
                <p:cNvGrpSpPr>
                  <a:grpSpLocks/>
                </p:cNvGrpSpPr>
                <p:nvPr/>
              </p:nvGrpSpPr>
              <p:grpSpPr bwMode="auto">
                <a:xfrm>
                  <a:off x="3153" y="613"/>
                  <a:ext cx="918" cy="257"/>
                  <a:chOff x="22" y="1591"/>
                  <a:chExt cx="2342" cy="657"/>
                </a:xfrm>
              </p:grpSpPr>
              <p:sp>
                <p:nvSpPr>
                  <p:cNvPr id="26734" name="Freeform 51"/>
                  <p:cNvSpPr>
                    <a:spLocks/>
                  </p:cNvSpPr>
                  <p:nvPr/>
                </p:nvSpPr>
                <p:spPr bwMode="hidden">
                  <a:xfrm rot="21136207" flipH="1">
                    <a:off x="819" y="1586"/>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2" name="Group 53"/>
                <p:cNvGrpSpPr>
                  <a:grpSpLocks/>
                </p:cNvGrpSpPr>
                <p:nvPr/>
              </p:nvGrpSpPr>
              <p:grpSpPr bwMode="auto">
                <a:xfrm>
                  <a:off x="3218" y="556"/>
                  <a:ext cx="843" cy="134"/>
                  <a:chOff x="189" y="1446"/>
                  <a:chExt cx="2150" cy="343"/>
                </a:xfrm>
              </p:grpSpPr>
              <p:sp>
                <p:nvSpPr>
                  <p:cNvPr id="267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3" name="Freeform 55"/>
                  <p:cNvSpPr>
                    <a:spLocks/>
                  </p:cNvSpPr>
                  <p:nvPr/>
                </p:nvSpPr>
                <p:spPr bwMode="hidden">
                  <a:xfrm rot="84182" flipH="1">
                    <a:off x="189" y="1441"/>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3" name="Group 56"/>
                <p:cNvGrpSpPr>
                  <a:grpSpLocks/>
                </p:cNvGrpSpPr>
                <p:nvPr/>
              </p:nvGrpSpPr>
              <p:grpSpPr bwMode="auto">
                <a:xfrm>
                  <a:off x="3342" y="418"/>
                  <a:ext cx="737" cy="167"/>
                  <a:chOff x="505" y="1094"/>
                  <a:chExt cx="1879" cy="427"/>
                </a:xfrm>
              </p:grpSpPr>
              <p:sp>
                <p:nvSpPr>
                  <p:cNvPr id="267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4" name="Group 59"/>
                <p:cNvGrpSpPr>
                  <a:grpSpLocks/>
                </p:cNvGrpSpPr>
                <p:nvPr/>
              </p:nvGrpSpPr>
              <p:grpSpPr bwMode="auto">
                <a:xfrm>
                  <a:off x="3386" y="341"/>
                  <a:ext cx="725" cy="218"/>
                  <a:chOff x="616" y="899"/>
                  <a:chExt cx="1850" cy="554"/>
                </a:xfrm>
              </p:grpSpPr>
              <p:sp>
                <p:nvSpPr>
                  <p:cNvPr id="267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5" name="Group 62"/>
                <p:cNvGrpSpPr>
                  <a:grpSpLocks/>
                </p:cNvGrpSpPr>
                <p:nvPr/>
              </p:nvGrpSpPr>
              <p:grpSpPr bwMode="auto">
                <a:xfrm>
                  <a:off x="3472" y="231"/>
                  <a:ext cx="693" cy="291"/>
                  <a:chOff x="3472" y="231"/>
                  <a:chExt cx="693" cy="291"/>
                </a:xfrm>
              </p:grpSpPr>
              <p:sp>
                <p:nvSpPr>
                  <p:cNvPr id="26726" name="Freeform 63"/>
                  <p:cNvSpPr>
                    <a:spLocks/>
                  </p:cNvSpPr>
                  <p:nvPr/>
                </p:nvSpPr>
                <p:spPr bwMode="hidden">
                  <a:xfrm rot="2028410" flipH="1">
                    <a:off x="3679"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7" name="Freeform 64"/>
                  <p:cNvSpPr>
                    <a:spLocks/>
                  </p:cNvSpPr>
                  <p:nvPr/>
                </p:nvSpPr>
                <p:spPr bwMode="hidden">
                  <a:xfrm rot="2028410" flipH="1">
                    <a:off x="3472" y="229"/>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6" name="Group 65"/>
                <p:cNvGrpSpPr>
                  <a:grpSpLocks/>
                </p:cNvGrpSpPr>
                <p:nvPr/>
              </p:nvGrpSpPr>
              <p:grpSpPr bwMode="auto">
                <a:xfrm>
                  <a:off x="3554" y="118"/>
                  <a:ext cx="664" cy="349"/>
                  <a:chOff x="3554" y="118"/>
                  <a:chExt cx="664" cy="349"/>
                </a:xfrm>
              </p:grpSpPr>
              <p:sp>
                <p:nvSpPr>
                  <p:cNvPr id="267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7" name="Group 68"/>
                <p:cNvGrpSpPr>
                  <a:grpSpLocks/>
                </p:cNvGrpSpPr>
                <p:nvPr/>
              </p:nvGrpSpPr>
              <p:grpSpPr bwMode="auto">
                <a:xfrm>
                  <a:off x="3784" y="30"/>
                  <a:ext cx="305" cy="593"/>
                  <a:chOff x="1633" y="104"/>
                  <a:chExt cx="778" cy="1512"/>
                </a:xfrm>
              </p:grpSpPr>
              <p:sp>
                <p:nvSpPr>
                  <p:cNvPr id="267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8" name="Group 71"/>
                <p:cNvGrpSpPr>
                  <a:grpSpLocks/>
                </p:cNvGrpSpPr>
                <p:nvPr/>
              </p:nvGrpSpPr>
              <p:grpSpPr bwMode="auto">
                <a:xfrm>
                  <a:off x="3903" y="0"/>
                  <a:ext cx="248" cy="601"/>
                  <a:chOff x="1935" y="28"/>
                  <a:chExt cx="634" cy="1534"/>
                </a:xfrm>
              </p:grpSpPr>
              <p:sp>
                <p:nvSpPr>
                  <p:cNvPr id="26720" name="Freeform 72"/>
                  <p:cNvSpPr>
                    <a:spLocks/>
                  </p:cNvSpPr>
                  <p:nvPr/>
                </p:nvSpPr>
                <p:spPr bwMode="hidden">
                  <a:xfrm rot="4126480" flipH="1">
                    <a:off x="1934" y="922"/>
                    <a:ext cx="1055"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9" name="Group 74"/>
                <p:cNvGrpSpPr>
                  <a:grpSpLocks/>
                </p:cNvGrpSpPr>
                <p:nvPr/>
              </p:nvGrpSpPr>
              <p:grpSpPr bwMode="auto">
                <a:xfrm>
                  <a:off x="4251" y="252"/>
                  <a:ext cx="723" cy="222"/>
                  <a:chOff x="2822" y="672"/>
                  <a:chExt cx="1845" cy="566"/>
                </a:xfrm>
              </p:grpSpPr>
              <p:sp>
                <p:nvSpPr>
                  <p:cNvPr id="26718" name="Freeform 75"/>
                  <p:cNvSpPr>
                    <a:spLocks/>
                  </p:cNvSpPr>
                  <p:nvPr/>
                </p:nvSpPr>
                <p:spPr bwMode="hidden">
                  <a:xfrm rot="-1325434">
                    <a:off x="2817" y="1022"/>
                    <a:ext cx="1232"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9" name="Freeform 76"/>
                  <p:cNvSpPr>
                    <a:spLocks/>
                  </p:cNvSpPr>
                  <p:nvPr/>
                </p:nvSpPr>
                <p:spPr bwMode="hidden">
                  <a:xfrm rot="-1325434">
                    <a:off x="4003" y="673"/>
                    <a:ext cx="659"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0" name="Group 77"/>
                <p:cNvGrpSpPr>
                  <a:grpSpLocks/>
                </p:cNvGrpSpPr>
                <p:nvPr/>
              </p:nvGrpSpPr>
              <p:grpSpPr bwMode="auto">
                <a:xfrm>
                  <a:off x="4196" y="163"/>
                  <a:ext cx="699" cy="282"/>
                  <a:chOff x="2683" y="445"/>
                  <a:chExt cx="1781" cy="717"/>
                </a:xfrm>
              </p:grpSpPr>
              <p:sp>
                <p:nvSpPr>
                  <p:cNvPr id="26716" name="Freeform 78"/>
                  <p:cNvSpPr>
                    <a:spLocks/>
                  </p:cNvSpPr>
                  <p:nvPr/>
                </p:nvSpPr>
                <p:spPr bwMode="hidden">
                  <a:xfrm rot="-1921064">
                    <a:off x="2682" y="946"/>
                    <a:ext cx="1230"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7" name="Freeform 79"/>
                  <p:cNvSpPr>
                    <a:spLocks/>
                  </p:cNvSpPr>
                  <p:nvPr/>
                </p:nvSpPr>
                <p:spPr bwMode="hidden">
                  <a:xfrm rot="-1921064">
                    <a:off x="3801" y="444"/>
                    <a:ext cx="658"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266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26683" name="Group 82"/>
                <p:cNvGrpSpPr>
                  <a:grpSpLocks/>
                </p:cNvGrpSpPr>
                <p:nvPr/>
              </p:nvGrpSpPr>
              <p:grpSpPr bwMode="auto">
                <a:xfrm>
                  <a:off x="4242" y="5"/>
                  <a:ext cx="251" cy="596"/>
                  <a:chOff x="2800" y="41"/>
                  <a:chExt cx="640" cy="1520"/>
                </a:xfrm>
              </p:grpSpPr>
              <p:sp>
                <p:nvSpPr>
                  <p:cNvPr id="26714" name="Freeform 83"/>
                  <p:cNvSpPr>
                    <a:spLocks/>
                  </p:cNvSpPr>
                  <p:nvPr/>
                </p:nvSpPr>
                <p:spPr bwMode="hidden">
                  <a:xfrm rot="-3857755">
                    <a:off x="2364" y="934"/>
                    <a:ext cx="1058"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4" name="Group 85"/>
                <p:cNvGrpSpPr>
                  <a:grpSpLocks/>
                </p:cNvGrpSpPr>
                <p:nvPr/>
              </p:nvGrpSpPr>
              <p:grpSpPr bwMode="auto">
                <a:xfrm>
                  <a:off x="4295" y="53"/>
                  <a:ext cx="398" cy="574"/>
                  <a:chOff x="2934" y="163"/>
                  <a:chExt cx="1017" cy="1464"/>
                </a:xfrm>
              </p:grpSpPr>
              <p:sp>
                <p:nvSpPr>
                  <p:cNvPr id="267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5" name="Group 88"/>
                <p:cNvGrpSpPr>
                  <a:grpSpLocks/>
                </p:cNvGrpSpPr>
                <p:nvPr/>
              </p:nvGrpSpPr>
              <p:grpSpPr bwMode="auto">
                <a:xfrm>
                  <a:off x="4215" y="2"/>
                  <a:ext cx="95" cy="567"/>
                  <a:chOff x="2730" y="32"/>
                  <a:chExt cx="243" cy="1448"/>
                </a:xfrm>
              </p:grpSpPr>
              <p:sp>
                <p:nvSpPr>
                  <p:cNvPr id="267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6" name="Group 91"/>
                <p:cNvGrpSpPr>
                  <a:grpSpLocks/>
                </p:cNvGrpSpPr>
                <p:nvPr/>
              </p:nvGrpSpPr>
              <p:grpSpPr bwMode="auto">
                <a:xfrm>
                  <a:off x="3514" y="683"/>
                  <a:ext cx="425" cy="960"/>
                  <a:chOff x="943" y="1769"/>
                  <a:chExt cx="1085" cy="2450"/>
                </a:xfrm>
              </p:grpSpPr>
              <p:sp>
                <p:nvSpPr>
                  <p:cNvPr id="26708" name="Freeform 92"/>
                  <p:cNvSpPr>
                    <a:spLocks/>
                  </p:cNvSpPr>
                  <p:nvPr/>
                </p:nvSpPr>
                <p:spPr bwMode="hidden">
                  <a:xfrm rot="18335692" flipH="1">
                    <a:off x="1009" y="2474"/>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9" name="Freeform 93"/>
                  <p:cNvSpPr>
                    <a:spLocks/>
                  </p:cNvSpPr>
                  <p:nvPr/>
                </p:nvSpPr>
                <p:spPr bwMode="hidden">
                  <a:xfrm rot="18335692" flipH="1">
                    <a:off x="725" y="3506"/>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7" name="Group 94"/>
                <p:cNvGrpSpPr>
                  <a:grpSpLocks/>
                </p:cNvGrpSpPr>
                <p:nvPr/>
              </p:nvGrpSpPr>
              <p:grpSpPr bwMode="auto">
                <a:xfrm>
                  <a:off x="3715" y="748"/>
                  <a:ext cx="300" cy="930"/>
                  <a:chOff x="1455" y="1936"/>
                  <a:chExt cx="766" cy="2373"/>
                </a:xfrm>
              </p:grpSpPr>
              <p:sp>
                <p:nvSpPr>
                  <p:cNvPr id="267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7" name="Freeform 96"/>
                  <p:cNvSpPr>
                    <a:spLocks/>
                  </p:cNvSpPr>
                  <p:nvPr/>
                </p:nvSpPr>
                <p:spPr bwMode="hidden">
                  <a:xfrm rot="17542885" flipH="1">
                    <a:off x="1275" y="3634"/>
                    <a:ext cx="851"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8" name="Group 97"/>
                <p:cNvGrpSpPr>
                  <a:grpSpLocks/>
                </p:cNvGrpSpPr>
                <p:nvPr/>
              </p:nvGrpSpPr>
              <p:grpSpPr bwMode="auto">
                <a:xfrm rot="88588">
                  <a:off x="3923" y="769"/>
                  <a:ext cx="180" cy="913"/>
                  <a:chOff x="1956" y="1990"/>
                  <a:chExt cx="492" cy="2604"/>
                </a:xfrm>
              </p:grpSpPr>
              <p:sp>
                <p:nvSpPr>
                  <p:cNvPr id="26704" name="Freeform 98"/>
                  <p:cNvSpPr>
                    <a:spLocks/>
                  </p:cNvSpPr>
                  <p:nvPr/>
                </p:nvSpPr>
                <p:spPr bwMode="hidden">
                  <a:xfrm rot="16782062" flipH="1">
                    <a:off x="1435" y="2689"/>
                    <a:ext cx="1712" cy="30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5" name="Freeform 99"/>
                  <p:cNvSpPr>
                    <a:spLocks/>
                  </p:cNvSpPr>
                  <p:nvPr/>
                </p:nvSpPr>
                <p:spPr bwMode="hidden">
                  <a:xfrm rot="16782062" flipH="1">
                    <a:off x="1727" y="3894"/>
                    <a:ext cx="917" cy="47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9" name="Group 100"/>
                <p:cNvGrpSpPr>
                  <a:grpSpLocks/>
                </p:cNvGrpSpPr>
                <p:nvPr/>
              </p:nvGrpSpPr>
              <p:grpSpPr bwMode="auto">
                <a:xfrm>
                  <a:off x="4451" y="662"/>
                  <a:ext cx="442" cy="951"/>
                  <a:chOff x="3334" y="1717"/>
                  <a:chExt cx="1125" cy="2426"/>
                </a:xfrm>
              </p:grpSpPr>
              <p:sp>
                <p:nvSpPr>
                  <p:cNvPr id="26702" name="Freeform 101"/>
                  <p:cNvSpPr>
                    <a:spLocks/>
                  </p:cNvSpPr>
                  <p:nvPr/>
                </p:nvSpPr>
                <p:spPr bwMode="hidden">
                  <a:xfrm rot="3144576">
                    <a:off x="2627" y="2423"/>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0" name="Group 103"/>
                <p:cNvGrpSpPr>
                  <a:grpSpLocks/>
                </p:cNvGrpSpPr>
                <p:nvPr/>
              </p:nvGrpSpPr>
              <p:grpSpPr bwMode="auto">
                <a:xfrm>
                  <a:off x="4391" y="721"/>
                  <a:ext cx="347" cy="951"/>
                  <a:chOff x="3181" y="1866"/>
                  <a:chExt cx="883" cy="2426"/>
                </a:xfrm>
              </p:grpSpPr>
              <p:sp>
                <p:nvSpPr>
                  <p:cNvPr id="26700" name="Freeform 104"/>
                  <p:cNvSpPr>
                    <a:spLocks/>
                  </p:cNvSpPr>
                  <p:nvPr/>
                </p:nvSpPr>
                <p:spPr bwMode="hidden">
                  <a:xfrm rot="3745735">
                    <a:off x="2506" y="2536"/>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1" name="Freeform 105"/>
                  <p:cNvSpPr>
                    <a:spLocks/>
                  </p:cNvSpPr>
                  <p:nvPr/>
                </p:nvSpPr>
                <p:spPr bwMode="hidden">
                  <a:xfrm rot="3745735">
                    <a:off x="3387" y="361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1" name="Group 106"/>
                <p:cNvGrpSpPr>
                  <a:grpSpLocks/>
                </p:cNvGrpSpPr>
                <p:nvPr/>
              </p:nvGrpSpPr>
              <p:grpSpPr bwMode="auto">
                <a:xfrm>
                  <a:off x="4323" y="767"/>
                  <a:ext cx="243" cy="935"/>
                  <a:chOff x="3006" y="1983"/>
                  <a:chExt cx="619" cy="2386"/>
                </a:xfrm>
              </p:grpSpPr>
              <p:sp>
                <p:nvSpPr>
                  <p:cNvPr id="26698" name="Freeform 107"/>
                  <p:cNvSpPr>
                    <a:spLocks/>
                  </p:cNvSpPr>
                  <p:nvPr/>
                </p:nvSpPr>
                <p:spPr bwMode="hidden">
                  <a:xfrm rot="4286818">
                    <a:off x="2328" y="2656"/>
                    <a:ext cx="1600" cy="244"/>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9" name="Freeform 108"/>
                  <p:cNvSpPr>
                    <a:spLocks/>
                  </p:cNvSpPr>
                  <p:nvPr/>
                </p:nvSpPr>
                <p:spPr bwMode="hidden">
                  <a:xfrm rot="4286818">
                    <a:off x="3001" y="3741"/>
                    <a:ext cx="86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2" name="Group 109"/>
                <p:cNvGrpSpPr>
                  <a:grpSpLocks/>
                </p:cNvGrpSpPr>
                <p:nvPr/>
              </p:nvGrpSpPr>
              <p:grpSpPr bwMode="auto">
                <a:xfrm>
                  <a:off x="4249" y="813"/>
                  <a:ext cx="159" cy="870"/>
                  <a:chOff x="2819" y="2101"/>
                  <a:chExt cx="405" cy="2219"/>
                </a:xfrm>
              </p:grpSpPr>
              <p:sp>
                <p:nvSpPr>
                  <p:cNvPr id="26696" name="Freeform 110"/>
                  <p:cNvSpPr>
                    <a:spLocks/>
                  </p:cNvSpPr>
                  <p:nvPr/>
                </p:nvSpPr>
                <p:spPr bwMode="hidden">
                  <a:xfrm rot="4898956">
                    <a:off x="2210" y="2709"/>
                    <a:ext cx="1466"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7" name="Freeform 111"/>
                  <p:cNvSpPr>
                    <a:spLocks/>
                  </p:cNvSpPr>
                  <p:nvPr/>
                </p:nvSpPr>
                <p:spPr bwMode="hidden">
                  <a:xfrm rot="4898956">
                    <a:off x="2637" y="372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3" name="Group 112"/>
                <p:cNvGrpSpPr>
                  <a:grpSpLocks/>
                </p:cNvGrpSpPr>
                <p:nvPr/>
              </p:nvGrpSpPr>
              <p:grpSpPr bwMode="auto">
                <a:xfrm>
                  <a:off x="4045" y="826"/>
                  <a:ext cx="167" cy="857"/>
                  <a:chOff x="2287" y="2135"/>
                  <a:chExt cx="426" cy="2185"/>
                </a:xfrm>
              </p:grpSpPr>
              <p:sp>
                <p:nvSpPr>
                  <p:cNvPr id="266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5" name="Freeform 114"/>
                  <p:cNvSpPr>
                    <a:spLocks/>
                  </p:cNvSpPr>
                  <p:nvPr/>
                </p:nvSpPr>
                <p:spPr bwMode="hidden">
                  <a:xfrm rot="5755659">
                    <a:off x="2051" y="3784"/>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sp>
            <p:nvSpPr>
              <p:cNvPr id="266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39" name="Arc 116"/>
              <p:cNvSpPr>
                <a:spLocks/>
              </p:cNvSpPr>
              <p:nvPr/>
            </p:nvSpPr>
            <p:spPr bwMode="hidden">
              <a:xfrm flipH="1">
                <a:off x="3527" y="725"/>
                <a:ext cx="832" cy="902"/>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2" name="Arc 119"/>
              <p:cNvSpPr>
                <a:spLocks/>
              </p:cNvSpPr>
              <p:nvPr/>
            </p:nvSpPr>
            <p:spPr bwMode="hidden">
              <a:xfrm flipH="1">
                <a:off x="3267" y="628"/>
                <a:ext cx="791" cy="93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0" name="Arc 127"/>
              <p:cNvSpPr>
                <a:spLocks/>
              </p:cNvSpPr>
              <p:nvPr/>
            </p:nvSpPr>
            <p:spPr bwMode="hidden">
              <a:xfrm flipH="1">
                <a:off x="3426" y="122"/>
                <a:ext cx="724" cy="902"/>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1" name="Arc 128"/>
              <p:cNvSpPr>
                <a:spLocks/>
              </p:cNvSpPr>
              <p:nvPr/>
            </p:nvSpPr>
            <p:spPr bwMode="hidden">
              <a:xfrm>
                <a:off x="4199" y="502"/>
                <a:ext cx="297" cy="902"/>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6" name="Freeform 133"/>
              <p:cNvSpPr>
                <a:spLocks/>
              </p:cNvSpPr>
              <p:nvPr/>
            </p:nvSpPr>
            <p:spPr bwMode="hidden">
              <a:xfrm>
                <a:off x="4636" y="576"/>
                <a:ext cx="594" cy="417"/>
              </a:xfrm>
              <a:custGeom>
                <a:avLst/>
                <a:gdLst>
                  <a:gd name="T0" fmla="*/ 0 w 776"/>
                  <a:gd name="T1" fmla="*/ 0 h 2368"/>
                  <a:gd name="T2" fmla="*/ 4 w 776"/>
                  <a:gd name="T3" fmla="*/ 0 h 2368"/>
                  <a:gd name="T4" fmla="*/ 2 w 776"/>
                  <a:gd name="T5" fmla="*/ 0 h 2368"/>
                  <a:gd name="T6" fmla="*/ 5 w 776"/>
                  <a:gd name="T7" fmla="*/ 0 h 2368"/>
                  <a:gd name="T8" fmla="*/ 3 w 776"/>
                  <a:gd name="T9" fmla="*/ 0 h 2368"/>
                  <a:gd name="T10" fmla="*/ 5 w 776"/>
                  <a:gd name="T11" fmla="*/ 0 h 2368"/>
                  <a:gd name="T12" fmla="*/ 4 w 776"/>
                  <a:gd name="T13" fmla="*/ 0 h 2368"/>
                  <a:gd name="T14" fmla="*/ 6 w 776"/>
                  <a:gd name="T15" fmla="*/ 0 h 2368"/>
                  <a:gd name="T16" fmla="*/ 5 w 776"/>
                  <a:gd name="T17" fmla="*/ 0 h 2368"/>
                  <a:gd name="T18" fmla="*/ 7 w 776"/>
                  <a:gd name="T19" fmla="*/ 0 h 2368"/>
                  <a:gd name="T20" fmla="*/ 6 w 776"/>
                  <a:gd name="T21" fmla="*/ 0 h 2368"/>
                  <a:gd name="T22" fmla="*/ 8 w 776"/>
                  <a:gd name="T23" fmla="*/ 0 h 2368"/>
                  <a:gd name="T24" fmla="*/ 8 w 776"/>
                  <a:gd name="T25" fmla="*/ 0 h 2368"/>
                  <a:gd name="T26" fmla="*/ 9 w 776"/>
                  <a:gd name="T27" fmla="*/ 0 h 2368"/>
                  <a:gd name="T28" fmla="*/ 8 w 776"/>
                  <a:gd name="T29" fmla="*/ 0 h 2368"/>
                  <a:gd name="T30" fmla="*/ 10 w 776"/>
                  <a:gd name="T31" fmla="*/ 0 h 2368"/>
                  <a:gd name="T32" fmla="*/ 9 w 776"/>
                  <a:gd name="T33" fmla="*/ 0 h 2368"/>
                  <a:gd name="T34" fmla="*/ 10 w 776"/>
                  <a:gd name="T35" fmla="*/ 0 h 2368"/>
                  <a:gd name="T36" fmla="*/ 9 w 776"/>
                  <a:gd name="T37" fmla="*/ 0 h 2368"/>
                  <a:gd name="T38" fmla="*/ 11 w 776"/>
                  <a:gd name="T39" fmla="*/ 0 h 2368"/>
                  <a:gd name="T40" fmla="*/ 10 w 776"/>
                  <a:gd name="T41" fmla="*/ 0 h 2368"/>
                  <a:gd name="T42" fmla="*/ 11 w 776"/>
                  <a:gd name="T43" fmla="*/ 0 h 2368"/>
                  <a:gd name="T44" fmla="*/ 10 w 776"/>
                  <a:gd name="T45" fmla="*/ 0 h 2368"/>
                  <a:gd name="T46" fmla="*/ 1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7" name="Freeform 134"/>
              <p:cNvSpPr>
                <a:spLocks/>
              </p:cNvSpPr>
              <p:nvPr/>
            </p:nvSpPr>
            <p:spPr bwMode="hidden">
              <a:xfrm>
                <a:off x="4658" y="132"/>
                <a:ext cx="260" cy="56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grpSp>
      <p:sp>
        <p:nvSpPr>
          <p:cNvPr id="266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85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Black" pitchFamily="-112" charset="0"/>
                <a:ea typeface="+mn-ea"/>
                <a:cs typeface="+mn-cs"/>
              </a:defRPr>
            </a:lvl1pPr>
          </a:lstStyle>
          <a:p>
            <a:pPr>
              <a:defRPr/>
            </a:pPr>
            <a:endParaRPr lang="en-US">
              <a:solidFill>
                <a:srgbClr val="FFCC00"/>
              </a:solidFill>
            </a:endParaRPr>
          </a:p>
        </p:txBody>
      </p:sp>
      <p:sp>
        <p:nvSpPr>
          <p:cNvPr id="11585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itchFamily="-112" charset="0"/>
                <a:ea typeface="+mn-ea"/>
                <a:cs typeface="+mn-cs"/>
              </a:defRPr>
            </a:lvl1pPr>
          </a:lstStyle>
          <a:p>
            <a:pPr algn="ctr">
              <a:defRPr/>
            </a:pPr>
            <a:endParaRPr lang="en-US">
              <a:solidFill>
                <a:srgbClr val="FFCC00"/>
              </a:solidFill>
            </a:endParaRPr>
          </a:p>
        </p:txBody>
      </p:sp>
      <p:sp>
        <p:nvSpPr>
          <p:cNvPr id="11585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a:defRPr/>
            </a:pPr>
            <a:fld id="{E5A96751-6AAC-1F48-9EB4-0DD682B164E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48436806"/>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1" charset="0"/>
        </a:defRPr>
      </a:lvl6pPr>
      <a:lvl7pPr marL="914400" algn="l" rtl="0" fontAlgn="base">
        <a:spcBef>
          <a:spcPct val="0"/>
        </a:spcBef>
        <a:spcAft>
          <a:spcPct val="0"/>
        </a:spcAft>
        <a:defRPr sz="4400">
          <a:solidFill>
            <a:schemeClr val="tx2"/>
          </a:solidFill>
          <a:latin typeface="Arial Black" pitchFamily="-111" charset="0"/>
        </a:defRPr>
      </a:lvl7pPr>
      <a:lvl8pPr marL="1371600" algn="l" rtl="0" fontAlgn="base">
        <a:spcBef>
          <a:spcPct val="0"/>
        </a:spcBef>
        <a:spcAft>
          <a:spcPct val="0"/>
        </a:spcAft>
        <a:defRPr sz="4400">
          <a:solidFill>
            <a:schemeClr val="tx2"/>
          </a:solidFill>
          <a:latin typeface="Arial Black" pitchFamily="-111" charset="0"/>
        </a:defRPr>
      </a:lvl8pPr>
      <a:lvl9pPr marL="1828800" algn="l" rtl="0" fontAlgn="base">
        <a:spcBef>
          <a:spcPct val="0"/>
        </a:spcBef>
        <a:spcAft>
          <a:spcPct val="0"/>
        </a:spcAft>
        <a:defRPr sz="4400">
          <a:solidFill>
            <a:schemeClr val="tx2"/>
          </a:solidFill>
          <a:latin typeface="Arial Black" pitchFamily="-111"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1143000" cy="6856413"/>
            <a:chOff x="0" y="0"/>
            <a:chExt cx="720" cy="4319"/>
          </a:xfrm>
        </p:grpSpPr>
        <p:sp>
          <p:nvSpPr>
            <p:cNvPr id="3993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sp>
          <p:nvSpPr>
            <p:cNvPr id="3994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pic>
          <p:nvPicPr>
            <p:cNvPr id="39941"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9942"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43"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mn-lt"/>
              </a:defRPr>
            </a:lvl1pPr>
          </a:lstStyle>
          <a:p>
            <a:endParaRPr lang="en-US" alt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mn-lt"/>
              </a:defRPr>
            </a:lvl1pPr>
          </a:lstStyle>
          <a:p>
            <a:endParaRPr lang="en-US" alt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mn-lt"/>
              </a:defRPr>
            </a:lvl1pPr>
          </a:lstStyle>
          <a:p>
            <a:fld id="{04EFE43A-7312-4E47-9F79-43A883D90769}" type="slidenum">
              <a:rPr lang="en-US" altLang="en-US"/>
              <a:pPr/>
              <a:t>‹#›</a:t>
            </a:fld>
            <a:endParaRPr lang="en-US" altLang="en-US"/>
          </a:p>
        </p:txBody>
      </p:sp>
    </p:spTree>
    <p:extLst>
      <p:ext uri="{BB962C8B-B14F-4D97-AF65-F5344CB8AC3E}">
        <p14:creationId xmlns:p14="http://schemas.microsoft.com/office/powerpoint/2010/main" val="3145649701"/>
      </p:ext>
    </p:extLst>
  </p:cSld>
  <p:clrMap bg1="dk2" tx1="lt1" bg2="dk1"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96258" name="Rectangle 1026"/>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pPr>
            <a:endParaRPr kumimoji="1" lang="en-US" sz="2400">
              <a:solidFill>
                <a:srgbClr val="000000"/>
              </a:solidFill>
              <a:ea typeface="ＭＳ Ｐゴシック" charset="0"/>
            </a:endParaRPr>
          </a:p>
        </p:txBody>
      </p:sp>
      <p:sp>
        <p:nvSpPr>
          <p:cNvPr id="96259" name="Line 1027"/>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endParaRPr>
          </a:p>
        </p:txBody>
      </p:sp>
      <p:pic>
        <p:nvPicPr>
          <p:cNvPr id="96260" name="Picture 1028"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1" name="Picture 1029"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2" name="Rectangle 1030"/>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63" name="Rectangle 1031"/>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8" name="Rectangle 1032"/>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89" name="Rectangle 1033"/>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90" name="Rectangle 1034"/>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CB48710-C7CF-534E-8D2A-6B61F7CF80DE}"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122127216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spcBef>
                  <a:spcPct val="0"/>
                </a:spcBef>
              </a:pPr>
              <a:endParaRPr lang="en-US" altLang="en-US" sz="1800">
                <a:solidFill>
                  <a:srgbClr val="FFFFFF"/>
                </a:solidFill>
                <a:cs typeface="+mn-cs"/>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spcBef>
                  <a:spcPct val="0"/>
                </a:spcBef>
                <a:defRPr/>
              </a:pPr>
              <a:endParaRPr lang="en-US" sz="1800">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defRPr>
            </a:lvl1pPr>
          </a:lstStyle>
          <a:p>
            <a:pPr>
              <a:spcBef>
                <a:spcPct val="0"/>
              </a:spcBef>
            </a:pPr>
            <a:endParaRPr lang="en-US" altLang="en-US">
              <a:latin typeface="Tahoma" pitchFamily="34" charset="0"/>
              <a:ea typeface="MS PGothic" pitchFamily="34" charset="-128"/>
              <a:cs typeface="+mn-cs"/>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defRPr>
            </a:lvl1pPr>
          </a:lstStyle>
          <a:p>
            <a:pPr>
              <a:spcBef>
                <a:spcPct val="0"/>
              </a:spcBef>
            </a:pPr>
            <a:endParaRPr lang="en-US" altLang="en-US">
              <a:latin typeface="Tahoma" pitchFamily="34" charset="0"/>
              <a:ea typeface="MS PGothic" pitchFamily="34" charset="-128"/>
              <a:cs typeface="+mn-cs"/>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a:spcBef>
                <a:spcPct val="0"/>
              </a:spcBef>
            </a:pPr>
            <a:fld id="{A1110299-A60B-434F-96A8-A8DD1AA2647D}" type="slidenum">
              <a:rPr lang="en-US" altLang="en-US">
                <a:latin typeface="Tahoma" pitchFamily="34" charset="0"/>
                <a:ea typeface="MS PGothic" pitchFamily="34" charset="-128"/>
                <a:cs typeface="+mn-cs"/>
              </a:rPr>
              <a:pPr>
                <a:spcBef>
                  <a:spcPct val="0"/>
                </a:spcBef>
              </a:pPr>
              <a:t>‹#›</a:t>
            </a:fld>
            <a:endParaRPr lang="en-US" altLang="en-US">
              <a:latin typeface="Tahoma" pitchFamily="34" charset="0"/>
              <a:ea typeface="MS PGothic" pitchFamily="34" charset="-128"/>
              <a:cs typeface="+mn-cs"/>
            </a:endParaRPr>
          </a:p>
        </p:txBody>
      </p:sp>
    </p:spTree>
    <p:extLst>
      <p:ext uri="{BB962C8B-B14F-4D97-AF65-F5344CB8AC3E}">
        <p14:creationId xmlns:p14="http://schemas.microsoft.com/office/powerpoint/2010/main" val="1432479050"/>
      </p:ext>
    </p:extLst>
  </p:cSld>
  <p:clrMap bg1="dk2" tx1="lt1" bg2="dk1"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0.jpeg"/><Relationship Id="rId2" Type="http://schemas.openxmlformats.org/officeDocument/2006/relationships/slideLayout" Target="../slideLayouts/slideLayout102.xml"/><Relationship Id="rId1" Type="http://schemas.openxmlformats.org/officeDocument/2006/relationships/themeOverride" Target="../theme/themeOverride1.xml"/><Relationship Id="rId6"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 Id="rId5" Type="http://schemas.openxmlformats.org/officeDocument/2006/relationships/image" Target="../media/image29.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1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jpeg"/><Relationship Id="rId1" Type="http://schemas.openxmlformats.org/officeDocument/2006/relationships/slideLayout" Target="../slideLayouts/slideLayout10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A60B069-1BA4-D8EE-7662-47DEADD7CCF0}"/>
            </a:ext>
          </a:extLst>
        </p:cNvPr>
        <p:cNvGrpSpPr/>
        <p:nvPr/>
      </p:nvGrpSpPr>
      <p:grpSpPr>
        <a:xfrm>
          <a:off x="0" y="0"/>
          <a:ext cx="0" cy="0"/>
          <a:chOff x="0" y="0"/>
          <a:chExt cx="0" cy="0"/>
        </a:xfrm>
      </p:grpSpPr>
      <p:pic>
        <p:nvPicPr>
          <p:cNvPr id="209921" name="Picture 2">
            <a:extLst>
              <a:ext uri="{FF2B5EF4-FFF2-40B4-BE49-F238E27FC236}">
                <a16:creationId xmlns:a16="http://schemas.microsoft.com/office/drawing/2014/main" id="{95D58234-C47B-FD42-C912-36079FFDE922}"/>
              </a:ext>
            </a:extLst>
          </p:cNvPr>
          <p:cNvPicPr>
            <a:picLocks noChangeAspect="1"/>
          </p:cNvPicPr>
          <p:nvPr/>
        </p:nvPicPr>
        <p:blipFill>
          <a:blip r:embed="rId2" cstate="screen">
            <a:extLst>
              <a:ext uri="{28A0092B-C50C-407E-A947-70E740481C1C}">
                <a14:useLocalDpi xmlns:a14="http://schemas.microsoft.com/office/drawing/2010/main"/>
              </a:ext>
            </a:extLst>
          </a:blip>
          <a:srcRect l="1617" r="1582"/>
          <a:stretch>
            <a:fillRect/>
          </a:stretch>
        </p:blipFill>
        <p:spPr bwMode="auto">
          <a:xfrm>
            <a:off x="0" y="468313"/>
            <a:ext cx="9144000" cy="63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9926" name="AutoShape 1058">
            <a:extLst>
              <a:ext uri="{FF2B5EF4-FFF2-40B4-BE49-F238E27FC236}">
                <a16:creationId xmlns:a16="http://schemas.microsoft.com/office/drawing/2014/main" id="{B87EC104-14DB-0306-D53A-369340B56758}"/>
              </a:ext>
            </a:extLst>
          </p:cNvPr>
          <p:cNvCxnSpPr>
            <a:cxnSpLocks noChangeShapeType="1"/>
          </p:cNvCxnSpPr>
          <p:nvPr/>
        </p:nvCxnSpPr>
        <p:spPr bwMode="auto">
          <a:xfrm>
            <a:off x="4382433" y="5289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28" name="AutoShape 1060">
            <a:extLst>
              <a:ext uri="{FF2B5EF4-FFF2-40B4-BE49-F238E27FC236}">
                <a16:creationId xmlns:a16="http://schemas.microsoft.com/office/drawing/2014/main" id="{62C58E54-AF2B-5E43-1767-FF1984AE7922}"/>
              </a:ext>
            </a:extLst>
          </p:cNvPr>
          <p:cNvCxnSpPr>
            <a:cxnSpLocks noChangeShapeType="1"/>
          </p:cNvCxnSpPr>
          <p:nvPr/>
        </p:nvCxnSpPr>
        <p:spPr bwMode="auto">
          <a:xfrm rot="16200000" flipH="1">
            <a:off x="4876145" y="8671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30" name="AutoShape 1062">
            <a:extLst>
              <a:ext uri="{FF2B5EF4-FFF2-40B4-BE49-F238E27FC236}">
                <a16:creationId xmlns:a16="http://schemas.microsoft.com/office/drawing/2014/main" id="{890778F1-A24C-C190-8C7D-78A7354CFFE1}"/>
              </a:ext>
            </a:extLst>
          </p:cNvPr>
          <p:cNvCxnSpPr>
            <a:cxnSpLocks noChangeShapeType="1"/>
          </p:cNvCxnSpPr>
          <p:nvPr/>
        </p:nvCxnSpPr>
        <p:spPr bwMode="auto">
          <a:xfrm rot="16200000" flipH="1">
            <a:off x="5085695" y="13052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32" name="AutoShape 1064">
            <a:extLst>
              <a:ext uri="{FF2B5EF4-FFF2-40B4-BE49-F238E27FC236}">
                <a16:creationId xmlns:a16="http://schemas.microsoft.com/office/drawing/2014/main" id="{A19258E0-7C1E-DB16-E727-F6B90E153847}"/>
              </a:ext>
            </a:extLst>
          </p:cNvPr>
          <p:cNvCxnSpPr>
            <a:cxnSpLocks noChangeShapeType="1"/>
          </p:cNvCxnSpPr>
          <p:nvPr/>
        </p:nvCxnSpPr>
        <p:spPr bwMode="auto">
          <a:xfrm rot="16200000" flipH="1">
            <a:off x="5269845" y="17529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34" name="AutoShape 1066">
            <a:extLst>
              <a:ext uri="{FF2B5EF4-FFF2-40B4-BE49-F238E27FC236}">
                <a16:creationId xmlns:a16="http://schemas.microsoft.com/office/drawing/2014/main" id="{E8CC48EA-1500-EB17-243C-1355CA2081BB}"/>
              </a:ext>
            </a:extLst>
          </p:cNvPr>
          <p:cNvCxnSpPr>
            <a:cxnSpLocks noChangeShapeType="1"/>
          </p:cNvCxnSpPr>
          <p:nvPr/>
        </p:nvCxnSpPr>
        <p:spPr bwMode="auto">
          <a:xfrm rot="16200000" flipH="1">
            <a:off x="5479395" y="21910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36" name="AutoShape 1068">
            <a:extLst>
              <a:ext uri="{FF2B5EF4-FFF2-40B4-BE49-F238E27FC236}">
                <a16:creationId xmlns:a16="http://schemas.microsoft.com/office/drawing/2014/main" id="{064CEFF0-41C6-6D18-5CA8-610CCAA3F215}"/>
              </a:ext>
            </a:extLst>
          </p:cNvPr>
          <p:cNvCxnSpPr>
            <a:cxnSpLocks noChangeShapeType="1"/>
          </p:cNvCxnSpPr>
          <p:nvPr/>
        </p:nvCxnSpPr>
        <p:spPr bwMode="auto">
          <a:xfrm rot="16200000" flipH="1">
            <a:off x="5688945" y="26292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38" name="AutoShape 1070">
            <a:extLst>
              <a:ext uri="{FF2B5EF4-FFF2-40B4-BE49-F238E27FC236}">
                <a16:creationId xmlns:a16="http://schemas.microsoft.com/office/drawing/2014/main" id="{A3FD3C4C-E8A1-3967-034B-C139E72E80A9}"/>
              </a:ext>
            </a:extLst>
          </p:cNvPr>
          <p:cNvCxnSpPr>
            <a:cxnSpLocks noChangeShapeType="1"/>
          </p:cNvCxnSpPr>
          <p:nvPr/>
        </p:nvCxnSpPr>
        <p:spPr bwMode="auto">
          <a:xfrm rot="16200000" flipH="1">
            <a:off x="5898495" y="30578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40" name="AutoShape 1072">
            <a:extLst>
              <a:ext uri="{FF2B5EF4-FFF2-40B4-BE49-F238E27FC236}">
                <a16:creationId xmlns:a16="http://schemas.microsoft.com/office/drawing/2014/main" id="{E9566945-AE28-27D9-1B84-A8240639DEC3}"/>
              </a:ext>
            </a:extLst>
          </p:cNvPr>
          <p:cNvCxnSpPr>
            <a:cxnSpLocks noChangeShapeType="1"/>
          </p:cNvCxnSpPr>
          <p:nvPr/>
        </p:nvCxnSpPr>
        <p:spPr bwMode="auto">
          <a:xfrm rot="16200000" flipH="1">
            <a:off x="6127095" y="34960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42" name="AutoShape 1074">
            <a:extLst>
              <a:ext uri="{FF2B5EF4-FFF2-40B4-BE49-F238E27FC236}">
                <a16:creationId xmlns:a16="http://schemas.microsoft.com/office/drawing/2014/main" id="{31416830-BF20-BC0D-4A80-F4A8D26E1E16}"/>
              </a:ext>
            </a:extLst>
          </p:cNvPr>
          <p:cNvCxnSpPr>
            <a:cxnSpLocks noChangeShapeType="1"/>
          </p:cNvCxnSpPr>
          <p:nvPr/>
        </p:nvCxnSpPr>
        <p:spPr bwMode="auto">
          <a:xfrm rot="16200000" flipH="1">
            <a:off x="6317595" y="39246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44" name="AutoShape 1076">
            <a:extLst>
              <a:ext uri="{FF2B5EF4-FFF2-40B4-BE49-F238E27FC236}">
                <a16:creationId xmlns:a16="http://schemas.microsoft.com/office/drawing/2014/main" id="{FF00F425-A9A3-2E1A-E014-FA5385823567}"/>
              </a:ext>
            </a:extLst>
          </p:cNvPr>
          <p:cNvCxnSpPr>
            <a:cxnSpLocks noChangeShapeType="1"/>
          </p:cNvCxnSpPr>
          <p:nvPr/>
        </p:nvCxnSpPr>
        <p:spPr bwMode="auto">
          <a:xfrm rot="16200000" flipH="1">
            <a:off x="6508095" y="43532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46" name="AutoShape 1078">
            <a:extLst>
              <a:ext uri="{FF2B5EF4-FFF2-40B4-BE49-F238E27FC236}">
                <a16:creationId xmlns:a16="http://schemas.microsoft.com/office/drawing/2014/main" id="{41434602-CF0C-7848-A62E-0169EFDFF6E8}"/>
              </a:ext>
            </a:extLst>
          </p:cNvPr>
          <p:cNvCxnSpPr>
            <a:cxnSpLocks noChangeShapeType="1"/>
          </p:cNvCxnSpPr>
          <p:nvPr/>
        </p:nvCxnSpPr>
        <p:spPr bwMode="auto">
          <a:xfrm rot="16200000" flipH="1">
            <a:off x="6717645" y="47818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48" name="AutoShape 1080">
            <a:extLst>
              <a:ext uri="{FF2B5EF4-FFF2-40B4-BE49-F238E27FC236}">
                <a16:creationId xmlns:a16="http://schemas.microsoft.com/office/drawing/2014/main" id="{46A1B3F0-7605-F75A-D44F-9EF20A605159}"/>
              </a:ext>
            </a:extLst>
          </p:cNvPr>
          <p:cNvCxnSpPr>
            <a:cxnSpLocks noChangeShapeType="1"/>
          </p:cNvCxnSpPr>
          <p:nvPr/>
        </p:nvCxnSpPr>
        <p:spPr bwMode="auto">
          <a:xfrm rot="16200000" flipH="1">
            <a:off x="6936720" y="52200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09950" name="AutoShape 1082">
            <a:extLst>
              <a:ext uri="{FF2B5EF4-FFF2-40B4-BE49-F238E27FC236}">
                <a16:creationId xmlns:a16="http://schemas.microsoft.com/office/drawing/2014/main" id="{10236BD8-AA0F-B248-E706-747CFAC914F0}"/>
              </a:ext>
            </a:extLst>
          </p:cNvPr>
          <p:cNvCxnSpPr>
            <a:cxnSpLocks noChangeShapeType="1"/>
          </p:cNvCxnSpPr>
          <p:nvPr/>
        </p:nvCxnSpPr>
        <p:spPr bwMode="auto">
          <a:xfrm rot="16200000" flipH="1">
            <a:off x="7108170" y="56486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824" name="Rectangle 1117">
            <a:extLst>
              <a:ext uri="{FF2B5EF4-FFF2-40B4-BE49-F238E27FC236}">
                <a16:creationId xmlns:a16="http://schemas.microsoft.com/office/drawing/2014/main" id="{9AE67B34-A8DC-51E3-E843-AE046FD3154E}"/>
              </a:ext>
            </a:extLst>
          </p:cNvPr>
          <p:cNvSpPr>
            <a:spLocks noGrp="1" noChangeArrowheads="1"/>
          </p:cNvSpPr>
          <p:nvPr>
            <p:ph type="title" idx="4294967295"/>
          </p:nvPr>
        </p:nvSpPr>
        <p:spPr>
          <a:xfrm>
            <a:off x="182562" y="2480340"/>
            <a:ext cx="4276725" cy="3305176"/>
          </a:xfrm>
        </p:spPr>
        <p:txBody>
          <a:bodyPr/>
          <a:lstStyle/>
          <a:p>
            <a:r>
              <a:t>列王纪与历代志年代学</a:t>
            </a:r>
          </a:p>
        </p:txBody>
      </p:sp>
      <p:sp>
        <p:nvSpPr>
          <p:cNvPr id="2" name="Text Box 33">
            <a:extLst>
              <a:ext uri="{FF2B5EF4-FFF2-40B4-BE49-F238E27FC236}">
                <a16:creationId xmlns:a16="http://schemas.microsoft.com/office/drawing/2014/main" id="{6B9D1285-189C-7CC4-B9C0-4C8890BA55DD}"/>
              </a:ext>
            </a:extLst>
          </p:cNvPr>
          <p:cNvSpPr txBox="1">
            <a:spLocks noChangeArrowheads="1"/>
          </p:cNvSpPr>
          <p:nvPr/>
        </p:nvSpPr>
        <p:spPr bwMode="auto">
          <a:xfrm>
            <a:off x="3492500" y="203200"/>
            <a:ext cx="12604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所罗门</a:t>
            </a:r>
          </a:p>
        </p:txBody>
      </p:sp>
      <p:sp>
        <p:nvSpPr>
          <p:cNvPr id="3" name="Text Box 35">
            <a:extLst>
              <a:ext uri="{FF2B5EF4-FFF2-40B4-BE49-F238E27FC236}">
                <a16:creationId xmlns:a16="http://schemas.microsoft.com/office/drawing/2014/main" id="{6E8C5C8E-0D43-6590-EB80-089F4AD8C63A}"/>
              </a:ext>
            </a:extLst>
          </p:cNvPr>
          <p:cNvSpPr txBox="1">
            <a:spLocks noChangeArrowheads="1"/>
          </p:cNvSpPr>
          <p:nvPr/>
        </p:nvSpPr>
        <p:spPr bwMode="auto">
          <a:xfrm>
            <a:off x="4638675" y="441325"/>
            <a:ext cx="12557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罗波安</a:t>
            </a:r>
          </a:p>
        </p:txBody>
      </p:sp>
      <p:sp>
        <p:nvSpPr>
          <p:cNvPr id="4" name="Text Box 37">
            <a:extLst>
              <a:ext uri="{FF2B5EF4-FFF2-40B4-BE49-F238E27FC236}">
                <a16:creationId xmlns:a16="http://schemas.microsoft.com/office/drawing/2014/main" id="{70BBC0DD-3685-A0BA-7C60-80DC26A4E83E}"/>
              </a:ext>
            </a:extLst>
          </p:cNvPr>
          <p:cNvSpPr txBox="1">
            <a:spLocks noChangeArrowheads="1"/>
          </p:cNvSpPr>
          <p:nvPr/>
        </p:nvSpPr>
        <p:spPr bwMode="auto">
          <a:xfrm>
            <a:off x="4835525" y="911225"/>
            <a:ext cx="12922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亚比雅</a:t>
            </a:r>
          </a:p>
        </p:txBody>
      </p:sp>
      <p:sp>
        <p:nvSpPr>
          <p:cNvPr id="5" name="Text Box 39">
            <a:extLst>
              <a:ext uri="{FF2B5EF4-FFF2-40B4-BE49-F238E27FC236}">
                <a16:creationId xmlns:a16="http://schemas.microsoft.com/office/drawing/2014/main" id="{3F039C61-4977-C131-CBB1-2E6C403B1CF4}"/>
              </a:ext>
            </a:extLst>
          </p:cNvPr>
          <p:cNvSpPr txBox="1">
            <a:spLocks noChangeArrowheads="1"/>
          </p:cNvSpPr>
          <p:nvPr/>
        </p:nvSpPr>
        <p:spPr bwMode="auto">
          <a:xfrm>
            <a:off x="5045075" y="1349375"/>
            <a:ext cx="9683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亚撒</a:t>
            </a:r>
          </a:p>
        </p:txBody>
      </p:sp>
      <p:sp>
        <p:nvSpPr>
          <p:cNvPr id="6" name="Text Box 41">
            <a:extLst>
              <a:ext uri="{FF2B5EF4-FFF2-40B4-BE49-F238E27FC236}">
                <a16:creationId xmlns:a16="http://schemas.microsoft.com/office/drawing/2014/main" id="{46412448-8B91-23AC-C6D1-BACB2FBFFD9C}"/>
              </a:ext>
            </a:extLst>
          </p:cNvPr>
          <p:cNvSpPr txBox="1">
            <a:spLocks noChangeArrowheads="1"/>
          </p:cNvSpPr>
          <p:nvPr/>
        </p:nvSpPr>
        <p:spPr bwMode="auto">
          <a:xfrm>
            <a:off x="5229225" y="1797050"/>
            <a:ext cx="13954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约沙法</a:t>
            </a:r>
          </a:p>
        </p:txBody>
      </p:sp>
      <p:sp>
        <p:nvSpPr>
          <p:cNvPr id="7" name="Text Box 43">
            <a:extLst>
              <a:ext uri="{FF2B5EF4-FFF2-40B4-BE49-F238E27FC236}">
                <a16:creationId xmlns:a16="http://schemas.microsoft.com/office/drawing/2014/main" id="{A7A9B52B-5B94-4FA4-FF12-30A4A906F5AC}"/>
              </a:ext>
            </a:extLst>
          </p:cNvPr>
          <p:cNvSpPr txBox="1">
            <a:spLocks noChangeArrowheads="1"/>
          </p:cNvSpPr>
          <p:nvPr/>
        </p:nvSpPr>
        <p:spPr bwMode="auto">
          <a:xfrm>
            <a:off x="5438775" y="2235200"/>
            <a:ext cx="13620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约兰</a:t>
            </a:r>
          </a:p>
        </p:txBody>
      </p:sp>
      <p:sp>
        <p:nvSpPr>
          <p:cNvPr id="8" name="Text Box 45">
            <a:extLst>
              <a:ext uri="{FF2B5EF4-FFF2-40B4-BE49-F238E27FC236}">
                <a16:creationId xmlns:a16="http://schemas.microsoft.com/office/drawing/2014/main" id="{A7585186-97FE-3101-187D-87720B0DD368}"/>
              </a:ext>
            </a:extLst>
          </p:cNvPr>
          <p:cNvSpPr txBox="1">
            <a:spLocks noChangeArrowheads="1"/>
          </p:cNvSpPr>
          <p:nvPr/>
        </p:nvSpPr>
        <p:spPr bwMode="auto">
          <a:xfrm>
            <a:off x="5648325" y="2673350"/>
            <a:ext cx="9683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乌西亚</a:t>
            </a:r>
          </a:p>
        </p:txBody>
      </p:sp>
      <p:sp>
        <p:nvSpPr>
          <p:cNvPr id="9" name="Text Box 47">
            <a:extLst>
              <a:ext uri="{FF2B5EF4-FFF2-40B4-BE49-F238E27FC236}">
                <a16:creationId xmlns:a16="http://schemas.microsoft.com/office/drawing/2014/main" id="{FF36F37D-F2B1-511E-56EE-E1ED00EA6F5F}"/>
              </a:ext>
            </a:extLst>
          </p:cNvPr>
          <p:cNvSpPr txBox="1">
            <a:spLocks noChangeArrowheads="1"/>
          </p:cNvSpPr>
          <p:nvPr/>
        </p:nvSpPr>
        <p:spPr bwMode="auto">
          <a:xfrm>
            <a:off x="5857875" y="3101975"/>
            <a:ext cx="1358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约坦</a:t>
            </a:r>
          </a:p>
        </p:txBody>
      </p:sp>
      <p:sp>
        <p:nvSpPr>
          <p:cNvPr id="10" name="Text Box 49">
            <a:extLst>
              <a:ext uri="{FF2B5EF4-FFF2-40B4-BE49-F238E27FC236}">
                <a16:creationId xmlns:a16="http://schemas.microsoft.com/office/drawing/2014/main" id="{18861B4A-F995-1422-6E06-1200A4B3A69A}"/>
              </a:ext>
            </a:extLst>
          </p:cNvPr>
          <p:cNvSpPr txBox="1">
            <a:spLocks noChangeArrowheads="1"/>
          </p:cNvSpPr>
          <p:nvPr/>
        </p:nvSpPr>
        <p:spPr bwMode="auto">
          <a:xfrm>
            <a:off x="6086475" y="3540125"/>
            <a:ext cx="1358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亚哈斯</a:t>
            </a:r>
          </a:p>
        </p:txBody>
      </p:sp>
      <p:sp>
        <p:nvSpPr>
          <p:cNvPr id="11" name="Text Box 51">
            <a:extLst>
              <a:ext uri="{FF2B5EF4-FFF2-40B4-BE49-F238E27FC236}">
                <a16:creationId xmlns:a16="http://schemas.microsoft.com/office/drawing/2014/main" id="{753EF6E6-D1AD-D17F-D231-E1C87463F779}"/>
              </a:ext>
            </a:extLst>
          </p:cNvPr>
          <p:cNvSpPr txBox="1">
            <a:spLocks noChangeArrowheads="1"/>
          </p:cNvSpPr>
          <p:nvPr/>
        </p:nvSpPr>
        <p:spPr bwMode="auto">
          <a:xfrm>
            <a:off x="6276975" y="3968750"/>
            <a:ext cx="1358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希西家</a:t>
            </a:r>
          </a:p>
        </p:txBody>
      </p:sp>
      <p:sp>
        <p:nvSpPr>
          <p:cNvPr id="12" name="Text Box 53">
            <a:extLst>
              <a:ext uri="{FF2B5EF4-FFF2-40B4-BE49-F238E27FC236}">
                <a16:creationId xmlns:a16="http://schemas.microsoft.com/office/drawing/2014/main" id="{FD71EE4C-199C-14B4-F89D-7C5DA7A01241}"/>
              </a:ext>
            </a:extLst>
          </p:cNvPr>
          <p:cNvSpPr txBox="1">
            <a:spLocks noChangeArrowheads="1"/>
          </p:cNvSpPr>
          <p:nvPr/>
        </p:nvSpPr>
        <p:spPr bwMode="auto">
          <a:xfrm>
            <a:off x="6467475" y="4397375"/>
            <a:ext cx="1358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玛拿西</a:t>
            </a:r>
            <a:endPar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endParaRPr>
          </a:p>
        </p:txBody>
      </p:sp>
      <p:sp>
        <p:nvSpPr>
          <p:cNvPr id="13" name="Text Box 55">
            <a:extLst>
              <a:ext uri="{FF2B5EF4-FFF2-40B4-BE49-F238E27FC236}">
                <a16:creationId xmlns:a16="http://schemas.microsoft.com/office/drawing/2014/main" id="{76A5BAD9-BCF7-41BF-EAC2-C6E5DFA5498C}"/>
              </a:ext>
            </a:extLst>
          </p:cNvPr>
          <p:cNvSpPr txBox="1">
            <a:spLocks noChangeArrowheads="1"/>
          </p:cNvSpPr>
          <p:nvPr/>
        </p:nvSpPr>
        <p:spPr bwMode="auto">
          <a:xfrm>
            <a:off x="6677025" y="4826000"/>
            <a:ext cx="1358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亚们</a:t>
            </a:r>
          </a:p>
        </p:txBody>
      </p:sp>
      <p:sp>
        <p:nvSpPr>
          <p:cNvPr id="14" name="Text Box 57">
            <a:extLst>
              <a:ext uri="{FF2B5EF4-FFF2-40B4-BE49-F238E27FC236}">
                <a16:creationId xmlns:a16="http://schemas.microsoft.com/office/drawing/2014/main" id="{58C2BEF3-6D6C-5F61-5CC8-12FF39A07E18}"/>
              </a:ext>
            </a:extLst>
          </p:cNvPr>
          <p:cNvSpPr txBox="1">
            <a:spLocks noChangeArrowheads="1"/>
          </p:cNvSpPr>
          <p:nvPr/>
        </p:nvSpPr>
        <p:spPr bwMode="auto">
          <a:xfrm>
            <a:off x="6896100" y="5264150"/>
            <a:ext cx="13589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GB"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约西亚</a:t>
            </a:r>
          </a:p>
        </p:txBody>
      </p:sp>
      <p:sp>
        <p:nvSpPr>
          <p:cNvPr id="15" name="Text Box 59">
            <a:extLst>
              <a:ext uri="{FF2B5EF4-FFF2-40B4-BE49-F238E27FC236}">
                <a16:creationId xmlns:a16="http://schemas.microsoft.com/office/drawing/2014/main" id="{A9383E25-EC8C-BC56-46AB-F182C7ADC698}"/>
              </a:ext>
            </a:extLst>
          </p:cNvPr>
          <p:cNvSpPr txBox="1">
            <a:spLocks noChangeArrowheads="1"/>
          </p:cNvSpPr>
          <p:nvPr/>
        </p:nvSpPr>
        <p:spPr bwMode="auto">
          <a:xfrm>
            <a:off x="6616700" y="5689600"/>
            <a:ext cx="1905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Console" charset="0"/>
                <a:ea typeface="SimSun" charset="0"/>
                <a:cs typeface="SimSun" charset="0"/>
              </a:defRPr>
            </a:lvl1pPr>
            <a:lvl2pPr marL="742950" indent="-285750" eaLnBrk="0" hangingPunct="0">
              <a:defRPr sz="2400">
                <a:solidFill>
                  <a:schemeClr val="tx1"/>
                </a:solidFill>
                <a:latin typeface="Lucida Console" charset="0"/>
                <a:ea typeface="SimSun" charset="0"/>
                <a:cs typeface="SimSun" charset="0"/>
              </a:defRPr>
            </a:lvl2pPr>
            <a:lvl3pPr marL="1143000" indent="-228600" eaLnBrk="0" hangingPunct="0">
              <a:defRPr sz="2400">
                <a:solidFill>
                  <a:schemeClr val="tx1"/>
                </a:solidFill>
                <a:latin typeface="Lucida Console" charset="0"/>
                <a:ea typeface="SimSun" charset="0"/>
                <a:cs typeface="SimSun" charset="0"/>
              </a:defRPr>
            </a:lvl3pPr>
            <a:lvl4pPr marL="1600200" indent="-228600" eaLnBrk="0" hangingPunct="0">
              <a:defRPr sz="2400">
                <a:solidFill>
                  <a:schemeClr val="tx1"/>
                </a:solidFill>
                <a:latin typeface="Lucida Console" charset="0"/>
                <a:ea typeface="SimSun" charset="0"/>
                <a:cs typeface="SimSun" charset="0"/>
              </a:defRPr>
            </a:lvl4pPr>
            <a:lvl5pPr marL="2057400" indent="-228600" eaLnBrk="0" hangingPunct="0">
              <a:defRPr sz="2400">
                <a:solidFill>
                  <a:schemeClr val="tx1"/>
                </a:solidFill>
                <a:latin typeface="Lucida Console"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Lucida Console"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Lucida Console"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Lucida Console"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耶哥尼雅</a:t>
            </a:r>
            <a:r>
              <a:rPr kumimoji="0" lang="en-US" altLang="zh-CN"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 (</a:t>
            </a:r>
            <a:r>
              <a:rPr kumimoji="0" lang="zh-CN" altLang="en-US"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迁至</a:t>
            </a:r>
            <a:r>
              <a:rPr kumimoji="0" lang="en-US" altLang="zh-CN"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rPr>
              <a:t>)</a:t>
            </a:r>
            <a:endParaRPr kumimoji="0" lang="en-GB" altLang="zh-CN" sz="18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cs typeface="Times New Roman" charset="0"/>
            </a:endParaRPr>
          </a:p>
        </p:txBody>
      </p:sp>
      <p:sp>
        <p:nvSpPr>
          <p:cNvPr id="16" name="Rectangle 15">
            <a:extLst>
              <a:ext uri="{FF2B5EF4-FFF2-40B4-BE49-F238E27FC236}">
                <a16:creationId xmlns:a16="http://schemas.microsoft.com/office/drawing/2014/main" id="{C9998AF9-900B-CEDD-3FDE-27C6049FE21F}"/>
              </a:ext>
            </a:extLst>
          </p:cNvPr>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Aft>
                <a:spcPts val="0"/>
              </a:spcAft>
              <a:buClr>
                <a:srgbClr val="FFCC00"/>
              </a:buClr>
              <a:buSzPct val="70000"/>
              <a:buFont typeface="Wingdings" charset="0"/>
              <a:buNone/>
              <a:defRPr/>
            </a:pPr>
            <a:r>
              <a:rPr lang="en-US" sz="2400" b="1" kern="0" dirty="0">
                <a:solidFill>
                  <a:srgbClr val="FFFFFF"/>
                </a:solidFill>
                <a:effectLst>
                  <a:outerShdw blurRad="38100" dist="38100" dir="2700000" algn="tl">
                    <a:srgbClr val="000000"/>
                  </a:outerShdw>
                </a:effectLst>
                <a:latin typeface="Arial"/>
                <a:cs typeface="Arial"/>
              </a:rPr>
              <a:t>Dr. Rick Griffith • </a:t>
            </a:r>
            <a:r>
              <a:rPr lang="zh-CN" altLang="en-US" sz="2400" b="1" kern="0" dirty="0">
                <a:solidFill>
                  <a:srgbClr val="FFFFFF"/>
                </a:solidFill>
                <a:effectLst>
                  <a:outerShdw blurRad="38100" dist="38100" dir="2700000" algn="tl">
                    <a:srgbClr val="000000"/>
                  </a:outerShdw>
                </a:effectLst>
                <a:latin typeface="Arial"/>
                <a:cs typeface="Arial"/>
              </a:rPr>
              <a:t>新加坡神学院 </a:t>
            </a:r>
            <a:r>
              <a:rPr lang="en-US" sz="2400" b="1" kern="0" dirty="0">
                <a:solidFill>
                  <a:srgbClr val="FFFFFF"/>
                </a:solidFill>
                <a:effectLst>
                  <a:outerShdw blurRad="38100" dist="38100" dir="2700000" algn="tl">
                    <a:srgbClr val="000000"/>
                  </a:outerShdw>
                </a:effectLst>
                <a:latin typeface="Arial"/>
                <a:cs typeface="Arial"/>
              </a:rPr>
              <a:t>• BibleStudyDownloads.org</a:t>
            </a:r>
          </a:p>
        </p:txBody>
      </p:sp>
    </p:spTree>
    <p:extLst>
      <p:ext uri="{BB962C8B-B14F-4D97-AF65-F5344CB8AC3E}">
        <p14:creationId xmlns:p14="http://schemas.microsoft.com/office/powerpoint/2010/main" val="2664369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lgn="ctr"/>
            <a:r>
              <a:rPr lang="zh-CN" altLang="en-US" sz="4000" b="1">
                <a:ea typeface="SimSun" pitchFamily="2" charset="-122"/>
              </a:rPr>
              <a:t>犹大列王作王年期</a:t>
            </a:r>
            <a:endParaRPr lang="en-US" altLang="en-US" sz="4000"/>
          </a:p>
        </p:txBody>
      </p:sp>
      <p:sp>
        <p:nvSpPr>
          <p:cNvPr id="246787" name="Rectangle 3"/>
          <p:cNvSpPr>
            <a:spLocks noGrp="1" noChangeArrowheads="1"/>
          </p:cNvSpPr>
          <p:nvPr>
            <p:ph type="body" sz="half" idx="1"/>
          </p:nvPr>
        </p:nvSpPr>
        <p:spPr/>
        <p:txBody>
          <a:bodyPr/>
          <a:lstStyle/>
          <a:p>
            <a:pPr>
              <a:tabLst>
                <a:tab pos="3198813" algn="r"/>
              </a:tabLst>
            </a:pPr>
            <a:r>
              <a:rPr lang="zh-CN" altLang="en-US" sz="2400" b="1">
                <a:ea typeface="SimSun" pitchFamily="2" charset="-122"/>
              </a:rPr>
              <a:t>罗波安</a:t>
            </a:r>
            <a:r>
              <a:rPr lang="en-US" altLang="en-US" sz="2400" b="1"/>
              <a:t>	17</a:t>
            </a:r>
          </a:p>
          <a:p>
            <a:pPr>
              <a:tabLst>
                <a:tab pos="3198813" algn="r"/>
              </a:tabLst>
            </a:pPr>
            <a:r>
              <a:rPr lang="zh-CN" altLang="en-US" sz="2400" b="1">
                <a:ea typeface="SimSun" pitchFamily="2" charset="-122"/>
              </a:rPr>
              <a:t>亚比雅</a:t>
            </a:r>
            <a:r>
              <a:rPr lang="en-US" altLang="en-US" sz="2400" b="1"/>
              <a:t>	3</a:t>
            </a:r>
          </a:p>
          <a:p>
            <a:pPr>
              <a:tabLst>
                <a:tab pos="3198813" algn="r"/>
              </a:tabLst>
            </a:pPr>
            <a:r>
              <a:rPr lang="zh-CN" altLang="en-US" sz="2400" b="1">
                <a:ea typeface="SimSun" pitchFamily="2" charset="-122"/>
              </a:rPr>
              <a:t>亚撒</a:t>
            </a:r>
            <a:r>
              <a:rPr lang="en-US" altLang="en-US" sz="2400" b="1"/>
              <a:t>	41</a:t>
            </a:r>
          </a:p>
          <a:p>
            <a:pPr>
              <a:tabLst>
                <a:tab pos="3198813" algn="r"/>
              </a:tabLst>
            </a:pPr>
            <a:r>
              <a:rPr lang="zh-CN" altLang="en-US" sz="2400" b="1">
                <a:ea typeface="SimSun" pitchFamily="2" charset="-122"/>
              </a:rPr>
              <a:t>约沙法</a:t>
            </a:r>
            <a:r>
              <a:rPr lang="en-US" altLang="en-US" sz="2400" b="1"/>
              <a:t>	25</a:t>
            </a:r>
          </a:p>
          <a:p>
            <a:pPr>
              <a:tabLst>
                <a:tab pos="3198813" algn="r"/>
              </a:tabLst>
            </a:pPr>
            <a:r>
              <a:rPr lang="zh-CN" altLang="en-US" sz="2400" b="1">
                <a:ea typeface="SimSun" pitchFamily="2" charset="-122"/>
              </a:rPr>
              <a:t>约兰</a:t>
            </a:r>
            <a:r>
              <a:rPr lang="en-US" altLang="en-US" sz="2400" b="1"/>
              <a:t>	8</a:t>
            </a:r>
          </a:p>
          <a:p>
            <a:pPr>
              <a:tabLst>
                <a:tab pos="3198813" algn="r"/>
              </a:tabLst>
            </a:pPr>
            <a:r>
              <a:rPr lang="zh-CN" altLang="en-US" sz="2400" b="1">
                <a:ea typeface="SimSun" pitchFamily="2" charset="-122"/>
              </a:rPr>
              <a:t>亚哈谢</a:t>
            </a:r>
            <a:r>
              <a:rPr lang="en-US" altLang="en-US" sz="2400" b="1"/>
              <a:t>	1</a:t>
            </a:r>
          </a:p>
          <a:p>
            <a:pPr>
              <a:tabLst>
                <a:tab pos="3198813" algn="r"/>
              </a:tabLst>
            </a:pPr>
            <a:r>
              <a:rPr lang="zh-CN" altLang="en-US" sz="2400" b="1">
                <a:ea typeface="SimSun" pitchFamily="2" charset="-122"/>
              </a:rPr>
              <a:t>亚她利雅</a:t>
            </a:r>
            <a:r>
              <a:rPr lang="en-US" altLang="en-US" sz="2400" b="1"/>
              <a:t>	6</a:t>
            </a:r>
          </a:p>
          <a:p>
            <a:pPr>
              <a:tabLst>
                <a:tab pos="3198813" algn="r"/>
              </a:tabLst>
            </a:pPr>
            <a:r>
              <a:rPr lang="zh-CN" altLang="en-US" sz="2400" b="1">
                <a:ea typeface="SimSun" pitchFamily="2" charset="-122"/>
              </a:rPr>
              <a:t>约阿施</a:t>
            </a:r>
            <a:r>
              <a:rPr lang="en-US" altLang="en-US" sz="2400" b="1"/>
              <a:t>	40</a:t>
            </a:r>
          </a:p>
          <a:p>
            <a:pPr>
              <a:tabLst>
                <a:tab pos="3198813" algn="r"/>
              </a:tabLst>
            </a:pPr>
            <a:r>
              <a:rPr lang="zh-CN" altLang="en-US" sz="2400" b="1">
                <a:ea typeface="SimSun" pitchFamily="2" charset="-122"/>
              </a:rPr>
              <a:t>亚玛谢</a:t>
            </a:r>
            <a:r>
              <a:rPr lang="en-US" altLang="en-US" sz="2400" b="1"/>
              <a:t>	29</a:t>
            </a:r>
          </a:p>
          <a:p>
            <a:pPr>
              <a:tabLst>
                <a:tab pos="3198813" algn="r"/>
              </a:tabLst>
            </a:pPr>
            <a:r>
              <a:rPr lang="zh-CN" altLang="en-US" sz="2400" b="1">
                <a:ea typeface="SimSun" pitchFamily="2" charset="-122"/>
              </a:rPr>
              <a:t>亚撒利雅</a:t>
            </a:r>
            <a:r>
              <a:rPr lang="en-US" altLang="en-US" sz="2400" b="1"/>
              <a:t> (</a:t>
            </a:r>
            <a:r>
              <a:rPr lang="zh-CN" altLang="en-US" sz="2400" b="1">
                <a:ea typeface="SimSun" pitchFamily="2" charset="-122"/>
              </a:rPr>
              <a:t>乌西雅</a:t>
            </a:r>
            <a:r>
              <a:rPr lang="en-US" altLang="en-US" sz="2400" b="1"/>
              <a:t>)	52</a:t>
            </a:r>
          </a:p>
        </p:txBody>
      </p:sp>
      <p:sp>
        <p:nvSpPr>
          <p:cNvPr id="246788" name="Rectangle 4"/>
          <p:cNvSpPr>
            <a:spLocks noGrp="1" noChangeArrowheads="1"/>
          </p:cNvSpPr>
          <p:nvPr>
            <p:ph type="body" sz="half" idx="2"/>
          </p:nvPr>
        </p:nvSpPr>
        <p:spPr>
          <a:xfrm>
            <a:off x="5181600" y="1600200"/>
            <a:ext cx="3810000" cy="4876800"/>
          </a:xfrm>
        </p:spPr>
        <p:txBody>
          <a:bodyPr/>
          <a:lstStyle/>
          <a:p>
            <a:pPr>
              <a:tabLst>
                <a:tab pos="3367088" algn="r"/>
              </a:tabLst>
            </a:pPr>
            <a:r>
              <a:rPr lang="zh-CN" altLang="en-US" sz="2400" b="1">
                <a:ea typeface="SimSun" pitchFamily="2" charset="-122"/>
              </a:rPr>
              <a:t>约坦</a:t>
            </a:r>
            <a:r>
              <a:rPr lang="en-US" altLang="en-US" sz="2400" b="1"/>
              <a:t>	18</a:t>
            </a:r>
          </a:p>
          <a:p>
            <a:pPr>
              <a:tabLst>
                <a:tab pos="3367088" algn="r"/>
              </a:tabLst>
            </a:pPr>
            <a:r>
              <a:rPr lang="zh-CN" altLang="en-US" sz="2400" b="1">
                <a:ea typeface="SimSun" pitchFamily="2" charset="-122"/>
              </a:rPr>
              <a:t>亚哈斯</a:t>
            </a:r>
            <a:r>
              <a:rPr lang="en-US" altLang="en-US" sz="2400" b="1"/>
              <a:t>	19</a:t>
            </a:r>
          </a:p>
          <a:p>
            <a:pPr>
              <a:tabLst>
                <a:tab pos="3367088" algn="r"/>
              </a:tabLst>
            </a:pPr>
            <a:r>
              <a:rPr lang="zh-CN" altLang="en-US" sz="2400" b="1">
                <a:ea typeface="SimSun" pitchFamily="2" charset="-122"/>
              </a:rPr>
              <a:t>希西家</a:t>
            </a:r>
            <a:r>
              <a:rPr lang="en-US" altLang="en-US" sz="2400" b="1"/>
              <a:t>	29</a:t>
            </a:r>
          </a:p>
          <a:p>
            <a:pPr>
              <a:tabLst>
                <a:tab pos="3367088" algn="r"/>
              </a:tabLst>
            </a:pPr>
            <a:r>
              <a:rPr lang="zh-CN" altLang="en-US" sz="2400" b="1">
                <a:ea typeface="SimSun" pitchFamily="2" charset="-122"/>
              </a:rPr>
              <a:t>玛拿西</a:t>
            </a:r>
            <a:r>
              <a:rPr lang="en-US" altLang="en-US" sz="2400" b="1"/>
              <a:t>	55</a:t>
            </a:r>
          </a:p>
          <a:p>
            <a:pPr>
              <a:tabLst>
                <a:tab pos="3367088" algn="r"/>
              </a:tabLst>
            </a:pPr>
            <a:r>
              <a:rPr lang="zh-CN" altLang="en-US" sz="2400" b="1">
                <a:ea typeface="SimSun" pitchFamily="2" charset="-122"/>
              </a:rPr>
              <a:t>亚们</a:t>
            </a:r>
            <a:r>
              <a:rPr lang="en-US" altLang="en-US" sz="2400" b="1"/>
              <a:t>	2</a:t>
            </a:r>
          </a:p>
          <a:p>
            <a:pPr>
              <a:tabLst>
                <a:tab pos="3367088" algn="r"/>
              </a:tabLst>
            </a:pPr>
            <a:r>
              <a:rPr lang="zh-CN" altLang="en-US" sz="2400" b="1">
                <a:ea typeface="SimSun" pitchFamily="2" charset="-122"/>
              </a:rPr>
              <a:t>约西亚</a:t>
            </a:r>
            <a:r>
              <a:rPr lang="en-US" altLang="en-US" sz="2400" b="1"/>
              <a:t>	31</a:t>
            </a:r>
          </a:p>
          <a:p>
            <a:pPr>
              <a:tabLst>
                <a:tab pos="3367088" algn="r"/>
              </a:tabLst>
            </a:pPr>
            <a:r>
              <a:rPr lang="zh-CN" altLang="en-US" sz="2400" b="1">
                <a:ea typeface="SimSun" pitchFamily="2" charset="-122"/>
              </a:rPr>
              <a:t>约哈斯</a:t>
            </a:r>
            <a:r>
              <a:rPr lang="en-US" altLang="en-US" sz="2400" b="1"/>
              <a:t>	3</a:t>
            </a:r>
            <a:r>
              <a:rPr lang="zh-CN" altLang="en-US" sz="2400" b="1">
                <a:ea typeface="SimSun" pitchFamily="2" charset="-122"/>
              </a:rPr>
              <a:t>个月</a:t>
            </a:r>
          </a:p>
          <a:p>
            <a:pPr>
              <a:tabLst>
                <a:tab pos="3367088" algn="r"/>
              </a:tabLst>
            </a:pPr>
            <a:r>
              <a:rPr lang="zh-CN" altLang="en-US" sz="2400" b="1">
                <a:ea typeface="SimSun" pitchFamily="2" charset="-122"/>
              </a:rPr>
              <a:t>约雅敬</a:t>
            </a:r>
            <a:r>
              <a:rPr lang="en-US" altLang="en-US" sz="2400" b="1"/>
              <a:t>	11</a:t>
            </a:r>
          </a:p>
          <a:p>
            <a:pPr>
              <a:tabLst>
                <a:tab pos="3367088" algn="r"/>
              </a:tabLst>
            </a:pPr>
            <a:r>
              <a:rPr lang="zh-CN" altLang="en-US" sz="2400" b="1">
                <a:ea typeface="SimSun" pitchFamily="2" charset="-122"/>
              </a:rPr>
              <a:t>约雅斤</a:t>
            </a:r>
            <a:r>
              <a:rPr lang="en-US" altLang="en-US" sz="2400" b="1"/>
              <a:t>	3</a:t>
            </a:r>
            <a:r>
              <a:rPr lang="zh-CN" altLang="en-US" sz="2400" b="1">
                <a:ea typeface="SimSun" pitchFamily="2" charset="-122"/>
              </a:rPr>
              <a:t>个月</a:t>
            </a:r>
          </a:p>
          <a:p>
            <a:pPr>
              <a:tabLst>
                <a:tab pos="3367088" algn="r"/>
              </a:tabLst>
            </a:pPr>
            <a:r>
              <a:rPr lang="zh-CN" altLang="en-US" sz="2400" b="1">
                <a:ea typeface="SimSun" pitchFamily="2" charset="-122"/>
              </a:rPr>
              <a:t>西底家</a:t>
            </a:r>
            <a:r>
              <a:rPr lang="en-US" altLang="en-US" sz="2400" b="1"/>
              <a:t>	</a:t>
            </a:r>
            <a:r>
              <a:rPr lang="en-US" altLang="en-US" sz="2400" b="1" u="sng"/>
              <a:t>11</a:t>
            </a:r>
            <a:endParaRPr lang="en-US" altLang="en-US" sz="2400" b="1"/>
          </a:p>
          <a:p>
            <a:pPr>
              <a:tabLst>
                <a:tab pos="3367088" algn="r"/>
              </a:tabLst>
            </a:pPr>
            <a:r>
              <a:rPr lang="zh-CN" altLang="en-US" sz="2400" b="1">
                <a:ea typeface="SimSun" pitchFamily="2" charset="-122"/>
              </a:rPr>
              <a:t>总计</a:t>
            </a:r>
            <a:r>
              <a:rPr lang="en-US" altLang="en-US" sz="2400" b="1"/>
              <a:t>	398</a:t>
            </a:r>
          </a:p>
        </p:txBody>
      </p:sp>
      <p:sp>
        <p:nvSpPr>
          <p:cNvPr id="246789" name="Text Box 5"/>
          <p:cNvSpPr txBox="1">
            <a:spLocks noChangeArrowheads="1"/>
          </p:cNvSpPr>
          <p:nvPr/>
        </p:nvSpPr>
        <p:spPr bwMode="auto">
          <a:xfrm rot="-512295">
            <a:off x="2414588" y="2655888"/>
            <a:ext cx="5638800" cy="1187450"/>
          </a:xfrm>
          <a:prstGeom prst="rect">
            <a:avLst/>
          </a:prstGeom>
          <a:solidFill>
            <a:srgbClr val="DF00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罗波安开始	</a:t>
            </a: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	</a:t>
            </a: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公元前</a:t>
            </a: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931</a:t>
            </a: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年</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sng" strike="noStrike" kern="1200" cap="none" spc="0" normalizeH="0" baseline="0" noProof="0">
                <a:ln>
                  <a:noFill/>
                </a:ln>
                <a:solidFill>
                  <a:srgbClr val="EAEAEA"/>
                </a:solidFill>
                <a:effectLst/>
                <a:uLnTx/>
                <a:uFillTx/>
                <a:latin typeface="Arial" pitchFamily="34" charset="0"/>
                <a:ea typeface="SimSun" pitchFamily="2" charset="-122"/>
                <a:cs typeface="+mn-cs"/>
              </a:rPr>
              <a:t>西底家结束</a:t>
            </a:r>
            <a:r>
              <a:rPr kumimoji="0" lang="en-US" altLang="en-US" sz="2400" b="1" i="0" u="sng" strike="noStrike" kern="1200" cap="none" spc="0" normalizeH="0" baseline="0" noProof="0">
                <a:ln>
                  <a:noFill/>
                </a:ln>
                <a:solidFill>
                  <a:srgbClr val="EAEAEA"/>
                </a:solidFill>
                <a:effectLst/>
                <a:uLnTx/>
                <a:uFillTx/>
                <a:latin typeface="Arial" pitchFamily="34" charset="0"/>
                <a:ea typeface="+mn-ea"/>
                <a:cs typeface="+mn-cs"/>
              </a:rPr>
              <a:t>		</a:t>
            </a:r>
            <a:r>
              <a:rPr kumimoji="0" lang="zh-CN" altLang="en-US" sz="2400" b="1" i="0" u="sng" strike="noStrike" kern="1200" cap="none" spc="0" normalizeH="0" baseline="0" noProof="0">
                <a:ln>
                  <a:noFill/>
                </a:ln>
                <a:solidFill>
                  <a:srgbClr val="EAEAEA"/>
                </a:solidFill>
                <a:effectLst/>
                <a:uLnTx/>
                <a:uFillTx/>
                <a:latin typeface="Arial" pitchFamily="34" charset="0"/>
                <a:ea typeface="SimSun" pitchFamily="2" charset="-122"/>
                <a:cs typeface="+mn-cs"/>
              </a:rPr>
              <a:t>公元前</a:t>
            </a:r>
            <a:r>
              <a:rPr kumimoji="0" lang="en-US" altLang="en-US" sz="2400" b="1" i="0" u="sng" strike="noStrike" kern="1200" cap="none" spc="0" normalizeH="0" baseline="0" noProof="0">
                <a:ln>
                  <a:noFill/>
                </a:ln>
                <a:solidFill>
                  <a:srgbClr val="EAEAEA"/>
                </a:solidFill>
                <a:effectLst/>
                <a:uLnTx/>
                <a:uFillTx/>
                <a:latin typeface="Arial" pitchFamily="34" charset="0"/>
                <a:ea typeface="+mn-ea"/>
                <a:cs typeface="+mn-cs"/>
              </a:rPr>
              <a:t>586</a:t>
            </a:r>
            <a:r>
              <a:rPr kumimoji="0" lang="zh-CN" altLang="en-US" sz="2400" b="1" i="0" u="sng" strike="noStrike" kern="1200" cap="none" spc="0" normalizeH="0" baseline="0" noProof="0">
                <a:ln>
                  <a:noFill/>
                </a:ln>
                <a:solidFill>
                  <a:srgbClr val="EAEAEA"/>
                </a:solidFill>
                <a:effectLst/>
                <a:uLnTx/>
                <a:uFillTx/>
                <a:latin typeface="Arial" pitchFamily="34" charset="0"/>
                <a:ea typeface="SimSun" pitchFamily="2" charset="-122"/>
                <a:cs typeface="+mn-cs"/>
              </a:rPr>
              <a:t>年</a:t>
            </a:r>
            <a:endPar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总年</a:t>
            </a: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			</a:t>
            </a:r>
            <a:r>
              <a:rPr kumimoji="0" lang="en-US" altLang="zh-CN"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	</a:t>
            </a: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345</a:t>
            </a: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年</a:t>
            </a:r>
          </a:p>
        </p:txBody>
      </p:sp>
      <p:sp>
        <p:nvSpPr>
          <p:cNvPr id="246790" name="Freeform 6"/>
          <p:cNvSpPr>
            <a:spLocks/>
          </p:cNvSpPr>
          <p:nvPr/>
        </p:nvSpPr>
        <p:spPr bwMode="auto">
          <a:xfrm>
            <a:off x="6002338" y="3168650"/>
            <a:ext cx="1549400" cy="677863"/>
          </a:xfrm>
          <a:custGeom>
            <a:avLst/>
            <a:gdLst>
              <a:gd name="T0" fmla="*/ 732 w 976"/>
              <a:gd name="T1" fmla="*/ 427 h 427"/>
              <a:gd name="T2" fmla="*/ 755 w 976"/>
              <a:gd name="T3" fmla="*/ 404 h 427"/>
              <a:gd name="T4" fmla="*/ 777 w 976"/>
              <a:gd name="T5" fmla="*/ 389 h 427"/>
              <a:gd name="T6" fmla="*/ 905 w 976"/>
              <a:gd name="T7" fmla="*/ 268 h 427"/>
              <a:gd name="T8" fmla="*/ 951 w 976"/>
              <a:gd name="T9" fmla="*/ 178 h 427"/>
              <a:gd name="T10" fmla="*/ 958 w 976"/>
              <a:gd name="T11" fmla="*/ 49 h 427"/>
              <a:gd name="T12" fmla="*/ 800 w 976"/>
              <a:gd name="T13" fmla="*/ 27 h 427"/>
              <a:gd name="T14" fmla="*/ 626 w 976"/>
              <a:gd name="T15" fmla="*/ 12 h 427"/>
              <a:gd name="T16" fmla="*/ 264 w 976"/>
              <a:gd name="T17" fmla="*/ 27 h 427"/>
              <a:gd name="T18" fmla="*/ 128 w 976"/>
              <a:gd name="T19" fmla="*/ 57 h 427"/>
              <a:gd name="T20" fmla="*/ 60 w 976"/>
              <a:gd name="T21" fmla="*/ 80 h 427"/>
              <a:gd name="T22" fmla="*/ 0 w 976"/>
              <a:gd name="T23" fmla="*/ 163 h 427"/>
              <a:gd name="T24" fmla="*/ 30 w 976"/>
              <a:gd name="T25" fmla="*/ 291 h 427"/>
              <a:gd name="T26" fmla="*/ 204 w 976"/>
              <a:gd name="T27" fmla="*/ 351 h 427"/>
              <a:gd name="T28" fmla="*/ 370 w 976"/>
              <a:gd name="T29" fmla="*/ 381 h 427"/>
              <a:gd name="T30" fmla="*/ 717 w 976"/>
              <a:gd name="T31" fmla="*/ 359 h 427"/>
              <a:gd name="T32" fmla="*/ 898 w 976"/>
              <a:gd name="T33" fmla="*/ 34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6" h="427">
                <a:moveTo>
                  <a:pt x="732" y="427"/>
                </a:moveTo>
                <a:cubicBezTo>
                  <a:pt x="739" y="419"/>
                  <a:pt x="746" y="410"/>
                  <a:pt x="755" y="404"/>
                </a:cubicBezTo>
                <a:cubicBezTo>
                  <a:pt x="761" y="398"/>
                  <a:pt x="770" y="394"/>
                  <a:pt x="777" y="389"/>
                </a:cubicBezTo>
                <a:cubicBezTo>
                  <a:pt x="820" y="349"/>
                  <a:pt x="856" y="301"/>
                  <a:pt x="905" y="268"/>
                </a:cubicBezTo>
                <a:cubicBezTo>
                  <a:pt x="916" y="237"/>
                  <a:pt x="932" y="205"/>
                  <a:pt x="951" y="178"/>
                </a:cubicBezTo>
                <a:cubicBezTo>
                  <a:pt x="958" y="136"/>
                  <a:pt x="976" y="91"/>
                  <a:pt x="958" y="49"/>
                </a:cubicBezTo>
                <a:cubicBezTo>
                  <a:pt x="936" y="0"/>
                  <a:pt x="853" y="30"/>
                  <a:pt x="800" y="27"/>
                </a:cubicBezTo>
                <a:cubicBezTo>
                  <a:pt x="741" y="23"/>
                  <a:pt x="684" y="16"/>
                  <a:pt x="626" y="12"/>
                </a:cubicBezTo>
                <a:cubicBezTo>
                  <a:pt x="528" y="15"/>
                  <a:pt x="370" y="17"/>
                  <a:pt x="264" y="27"/>
                </a:cubicBezTo>
                <a:cubicBezTo>
                  <a:pt x="225" y="30"/>
                  <a:pt x="162" y="45"/>
                  <a:pt x="128" y="57"/>
                </a:cubicBezTo>
                <a:cubicBezTo>
                  <a:pt x="105" y="64"/>
                  <a:pt x="60" y="80"/>
                  <a:pt x="60" y="80"/>
                </a:cubicBezTo>
                <a:cubicBezTo>
                  <a:pt x="37" y="107"/>
                  <a:pt x="10" y="129"/>
                  <a:pt x="0" y="163"/>
                </a:cubicBezTo>
                <a:cubicBezTo>
                  <a:pt x="1" y="179"/>
                  <a:pt x="12" y="272"/>
                  <a:pt x="30" y="291"/>
                </a:cubicBezTo>
                <a:cubicBezTo>
                  <a:pt x="80" y="342"/>
                  <a:pt x="135" y="344"/>
                  <a:pt x="204" y="351"/>
                </a:cubicBezTo>
                <a:cubicBezTo>
                  <a:pt x="263" y="370"/>
                  <a:pt x="306" y="375"/>
                  <a:pt x="370" y="381"/>
                </a:cubicBezTo>
                <a:cubicBezTo>
                  <a:pt x="509" y="376"/>
                  <a:pt x="590" y="368"/>
                  <a:pt x="717" y="359"/>
                </a:cubicBezTo>
                <a:cubicBezTo>
                  <a:pt x="782" y="341"/>
                  <a:pt x="824" y="344"/>
                  <a:pt x="898" y="344"/>
                </a:cubicBezTo>
              </a:path>
            </a:pathLst>
          </a:cu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246791" name="Freeform 7"/>
          <p:cNvSpPr>
            <a:spLocks/>
          </p:cNvSpPr>
          <p:nvPr/>
        </p:nvSpPr>
        <p:spPr bwMode="auto">
          <a:xfrm>
            <a:off x="6816725" y="3773488"/>
            <a:ext cx="1939925" cy="2700337"/>
          </a:xfrm>
          <a:custGeom>
            <a:avLst/>
            <a:gdLst>
              <a:gd name="T0" fmla="*/ 845 w 1222"/>
              <a:gd name="T1" fmla="*/ 1382 h 1701"/>
              <a:gd name="T2" fmla="*/ 777 w 1222"/>
              <a:gd name="T3" fmla="*/ 1480 h 1701"/>
              <a:gd name="T4" fmla="*/ 770 w 1222"/>
              <a:gd name="T5" fmla="*/ 1631 h 1701"/>
              <a:gd name="T6" fmla="*/ 792 w 1222"/>
              <a:gd name="T7" fmla="*/ 1646 h 1701"/>
              <a:gd name="T8" fmla="*/ 883 w 1222"/>
              <a:gd name="T9" fmla="*/ 1691 h 1701"/>
              <a:gd name="T10" fmla="*/ 1057 w 1222"/>
              <a:gd name="T11" fmla="*/ 1676 h 1701"/>
              <a:gd name="T12" fmla="*/ 1132 w 1222"/>
              <a:gd name="T13" fmla="*/ 1653 h 1701"/>
              <a:gd name="T14" fmla="*/ 1200 w 1222"/>
              <a:gd name="T15" fmla="*/ 1593 h 1701"/>
              <a:gd name="T16" fmla="*/ 1208 w 1222"/>
              <a:gd name="T17" fmla="*/ 1465 h 1701"/>
              <a:gd name="T18" fmla="*/ 1147 w 1222"/>
              <a:gd name="T19" fmla="*/ 1434 h 1701"/>
              <a:gd name="T20" fmla="*/ 868 w 1222"/>
              <a:gd name="T21" fmla="*/ 1382 h 1701"/>
              <a:gd name="T22" fmla="*/ 687 w 1222"/>
              <a:gd name="T23" fmla="*/ 1321 h 1701"/>
              <a:gd name="T24" fmla="*/ 611 w 1222"/>
              <a:gd name="T25" fmla="*/ 1268 h 1701"/>
              <a:gd name="T26" fmla="*/ 566 w 1222"/>
              <a:gd name="T27" fmla="*/ 1208 h 1701"/>
              <a:gd name="T28" fmla="*/ 528 w 1222"/>
              <a:gd name="T29" fmla="*/ 1148 h 1701"/>
              <a:gd name="T30" fmla="*/ 506 w 1222"/>
              <a:gd name="T31" fmla="*/ 1072 h 1701"/>
              <a:gd name="T32" fmla="*/ 460 w 1222"/>
              <a:gd name="T33" fmla="*/ 1065 h 1701"/>
              <a:gd name="T34" fmla="*/ 362 w 1222"/>
              <a:gd name="T35" fmla="*/ 1034 h 1701"/>
              <a:gd name="T36" fmla="*/ 302 w 1222"/>
              <a:gd name="T37" fmla="*/ 982 h 1701"/>
              <a:gd name="T38" fmla="*/ 257 w 1222"/>
              <a:gd name="T39" fmla="*/ 642 h 1701"/>
              <a:gd name="T40" fmla="*/ 181 w 1222"/>
              <a:gd name="T41" fmla="*/ 559 h 1701"/>
              <a:gd name="T42" fmla="*/ 76 w 1222"/>
              <a:gd name="T43" fmla="*/ 431 h 1701"/>
              <a:gd name="T44" fmla="*/ 8 w 1222"/>
              <a:gd name="T45" fmla="*/ 227 h 1701"/>
              <a:gd name="T46" fmla="*/ 0 w 1222"/>
              <a:gd name="T47" fmla="*/ 129 h 1701"/>
              <a:gd name="T48" fmla="*/ 15 w 1222"/>
              <a:gd name="T49"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2" h="1701">
                <a:moveTo>
                  <a:pt x="845" y="1382"/>
                </a:moveTo>
                <a:cubicBezTo>
                  <a:pt x="822" y="1415"/>
                  <a:pt x="794" y="1444"/>
                  <a:pt x="777" y="1480"/>
                </a:cubicBezTo>
                <a:cubicBezTo>
                  <a:pt x="766" y="1539"/>
                  <a:pt x="750" y="1561"/>
                  <a:pt x="770" y="1631"/>
                </a:cubicBezTo>
                <a:cubicBezTo>
                  <a:pt x="772" y="1639"/>
                  <a:pt x="785" y="1640"/>
                  <a:pt x="792" y="1646"/>
                </a:cubicBezTo>
                <a:cubicBezTo>
                  <a:pt x="820" y="1669"/>
                  <a:pt x="847" y="1680"/>
                  <a:pt x="883" y="1691"/>
                </a:cubicBezTo>
                <a:cubicBezTo>
                  <a:pt x="1120" y="1679"/>
                  <a:pt x="973" y="1701"/>
                  <a:pt x="1057" y="1676"/>
                </a:cubicBezTo>
                <a:cubicBezTo>
                  <a:pt x="1082" y="1668"/>
                  <a:pt x="1132" y="1653"/>
                  <a:pt x="1132" y="1653"/>
                </a:cubicBezTo>
                <a:cubicBezTo>
                  <a:pt x="1154" y="1631"/>
                  <a:pt x="1178" y="1614"/>
                  <a:pt x="1200" y="1593"/>
                </a:cubicBezTo>
                <a:cubicBezTo>
                  <a:pt x="1212" y="1546"/>
                  <a:pt x="1222" y="1516"/>
                  <a:pt x="1208" y="1465"/>
                </a:cubicBezTo>
                <a:cubicBezTo>
                  <a:pt x="1202" y="1446"/>
                  <a:pt x="1149" y="1435"/>
                  <a:pt x="1147" y="1434"/>
                </a:cubicBezTo>
                <a:cubicBezTo>
                  <a:pt x="1058" y="1374"/>
                  <a:pt x="981" y="1386"/>
                  <a:pt x="868" y="1382"/>
                </a:cubicBezTo>
                <a:cubicBezTo>
                  <a:pt x="778" y="1371"/>
                  <a:pt x="760" y="1369"/>
                  <a:pt x="687" y="1321"/>
                </a:cubicBezTo>
                <a:cubicBezTo>
                  <a:pt x="660" y="1303"/>
                  <a:pt x="631" y="1294"/>
                  <a:pt x="611" y="1268"/>
                </a:cubicBezTo>
                <a:cubicBezTo>
                  <a:pt x="595" y="1248"/>
                  <a:pt x="579" y="1229"/>
                  <a:pt x="566" y="1208"/>
                </a:cubicBezTo>
                <a:cubicBezTo>
                  <a:pt x="553" y="1188"/>
                  <a:pt x="528" y="1148"/>
                  <a:pt x="528" y="1148"/>
                </a:cubicBezTo>
                <a:cubicBezTo>
                  <a:pt x="523" y="1133"/>
                  <a:pt x="508" y="1073"/>
                  <a:pt x="506" y="1072"/>
                </a:cubicBezTo>
                <a:cubicBezTo>
                  <a:pt x="493" y="1063"/>
                  <a:pt x="475" y="1067"/>
                  <a:pt x="460" y="1065"/>
                </a:cubicBezTo>
                <a:cubicBezTo>
                  <a:pt x="382" y="1038"/>
                  <a:pt x="415" y="1048"/>
                  <a:pt x="362" y="1034"/>
                </a:cubicBezTo>
                <a:cubicBezTo>
                  <a:pt x="309" y="999"/>
                  <a:pt x="327" y="1018"/>
                  <a:pt x="302" y="982"/>
                </a:cubicBezTo>
                <a:cubicBezTo>
                  <a:pt x="285" y="871"/>
                  <a:pt x="285" y="747"/>
                  <a:pt x="257" y="642"/>
                </a:cubicBezTo>
                <a:cubicBezTo>
                  <a:pt x="243" y="593"/>
                  <a:pt x="210" y="586"/>
                  <a:pt x="181" y="559"/>
                </a:cubicBezTo>
                <a:cubicBezTo>
                  <a:pt x="132" y="514"/>
                  <a:pt x="118" y="473"/>
                  <a:pt x="76" y="431"/>
                </a:cubicBezTo>
                <a:cubicBezTo>
                  <a:pt x="52" y="362"/>
                  <a:pt x="21" y="299"/>
                  <a:pt x="8" y="227"/>
                </a:cubicBezTo>
                <a:cubicBezTo>
                  <a:pt x="5" y="194"/>
                  <a:pt x="0" y="161"/>
                  <a:pt x="0" y="129"/>
                </a:cubicBezTo>
                <a:cubicBezTo>
                  <a:pt x="0" y="83"/>
                  <a:pt x="15" y="44"/>
                  <a:pt x="15" y="0"/>
                </a:cubicBezTo>
              </a:path>
            </a:pathLst>
          </a:cu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246792" name="Text Box 8"/>
          <p:cNvSpPr txBox="1">
            <a:spLocks noChangeArrowheads="1"/>
          </p:cNvSpPr>
          <p:nvPr/>
        </p:nvSpPr>
        <p:spPr bwMode="auto">
          <a:xfrm rot="-512295">
            <a:off x="3733800" y="4572000"/>
            <a:ext cx="4217988" cy="822325"/>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为何有差别？</a:t>
            </a:r>
            <a:endPar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EAEAEA"/>
                </a:solidFill>
                <a:effectLst/>
                <a:uLnTx/>
                <a:uFillTx/>
                <a:latin typeface="Arial" pitchFamily="34" charset="0"/>
                <a:ea typeface="SimSun" pitchFamily="2" charset="-122"/>
                <a:cs typeface="+mn-cs"/>
              </a:rPr>
              <a:t>我们如何解释？</a:t>
            </a:r>
            <a:endPar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246793" name="Text Box 9"/>
          <p:cNvSpPr txBox="1">
            <a:spLocks noChangeArrowheads="1"/>
          </p:cNvSpPr>
          <p:nvPr/>
        </p:nvSpPr>
        <p:spPr bwMode="auto">
          <a:xfrm>
            <a:off x="8375650" y="762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65c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fade">
                                      <p:cBhvr>
                                        <p:cTn id="7" dur="500"/>
                                        <p:tgtEl>
                                          <p:spTgt spid="246787"/>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46788"/>
                                        </p:tgtEl>
                                        <p:attrNameLst>
                                          <p:attrName>style.visibility</p:attrName>
                                        </p:attrNameLst>
                                      </p:cBhvr>
                                      <p:to>
                                        <p:strVal val="visible"/>
                                      </p:to>
                                    </p:set>
                                    <p:animEffect transition="in" filter="fade">
                                      <p:cBhvr>
                                        <p:cTn id="11" dur="500"/>
                                        <p:tgtEl>
                                          <p:spTgt spid="2467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6789"/>
                                        </p:tgtEl>
                                        <p:attrNameLst>
                                          <p:attrName>style.visibility</p:attrName>
                                        </p:attrNameLst>
                                      </p:cBhvr>
                                      <p:to>
                                        <p:strVal val="visible"/>
                                      </p:to>
                                    </p:set>
                                    <p:animEffect transition="in" filter="fade">
                                      <p:cBhvr>
                                        <p:cTn id="16" dur="500"/>
                                        <p:tgtEl>
                                          <p:spTgt spid="2467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6790"/>
                                        </p:tgtEl>
                                        <p:attrNameLst>
                                          <p:attrName>style.visibility</p:attrName>
                                        </p:attrNameLst>
                                      </p:cBhvr>
                                      <p:to>
                                        <p:strVal val="visible"/>
                                      </p:to>
                                    </p:set>
                                    <p:animEffect transition="in" filter="fade">
                                      <p:cBhvr>
                                        <p:cTn id="21" dur="500"/>
                                        <p:tgtEl>
                                          <p:spTgt spid="2467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6791"/>
                                        </p:tgtEl>
                                        <p:attrNameLst>
                                          <p:attrName>style.visibility</p:attrName>
                                        </p:attrNameLst>
                                      </p:cBhvr>
                                      <p:to>
                                        <p:strVal val="visible"/>
                                      </p:to>
                                    </p:set>
                                    <p:animEffect transition="in" filter="wipe(up)">
                                      <p:cBhvr>
                                        <p:cTn id="26" dur="500"/>
                                        <p:tgtEl>
                                          <p:spTgt spid="24679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6792"/>
                                        </p:tgtEl>
                                        <p:attrNameLst>
                                          <p:attrName>style.visibility</p:attrName>
                                        </p:attrNameLst>
                                      </p:cBhvr>
                                      <p:to>
                                        <p:strVal val="visible"/>
                                      </p:to>
                                    </p:set>
                                    <p:animEffect transition="in" filter="fade">
                                      <p:cBhvr>
                                        <p:cTn id="31" dur="500"/>
                                        <p:tgtEl>
                                          <p:spTgt spid="24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utoUpdateAnimBg="0"/>
      <p:bldP spid="246788" grpId="0" autoUpdateAnimBg="0"/>
      <p:bldP spid="246789" grpId="0" animBg="1" autoUpdateAnimBg="0"/>
      <p:bldP spid="246790" grpId="0" animBg="1"/>
      <p:bldP spid="246791" grpId="0" animBg="1"/>
      <p:bldP spid="24679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zh-CN" altLang="en-US" b="1">
                <a:latin typeface="Arial" pitchFamily="34" charset="0"/>
                <a:ea typeface="SimSun" pitchFamily="2" charset="-122"/>
              </a:rPr>
              <a:t>不一致的理由建议</a:t>
            </a:r>
            <a:endParaRPr lang="en-US" altLang="en-US" b="1">
              <a:latin typeface="Arial" pitchFamily="34" charset="0"/>
            </a:endParaRPr>
          </a:p>
        </p:txBody>
      </p:sp>
      <p:sp>
        <p:nvSpPr>
          <p:cNvPr id="74755" name="Rectangle 3"/>
          <p:cNvSpPr>
            <a:spLocks noGrp="1" noChangeArrowheads="1"/>
          </p:cNvSpPr>
          <p:nvPr>
            <p:ph type="body" idx="1"/>
          </p:nvPr>
        </p:nvSpPr>
        <p:spPr>
          <a:xfrm>
            <a:off x="1219200" y="1905000"/>
            <a:ext cx="7772400" cy="4495800"/>
          </a:xfrm>
        </p:spPr>
        <p:txBody>
          <a:bodyPr/>
          <a:lstStyle/>
          <a:p>
            <a:pPr marL="622300" indent="-514350" eaLnBrk="0" hangingPunct="0">
              <a:buClrTx/>
              <a:buSzTx/>
              <a:buFontTx/>
              <a:buAutoNum type="alphaLcParenR"/>
            </a:pPr>
            <a:r>
              <a:rPr lang="en-US" altLang="en-US" b="1">
                <a:latin typeface="Arial" pitchFamily="34" charset="0"/>
              </a:rPr>
              <a:t> </a:t>
            </a:r>
            <a:r>
              <a:rPr lang="zh-CN" altLang="en-US" b="1">
                <a:latin typeface="Arial" pitchFamily="34" charset="0"/>
                <a:ea typeface="SimSun" pitchFamily="2" charset="-122"/>
              </a:rPr>
              <a:t>圣经历史家使用</a:t>
            </a:r>
            <a:r>
              <a:rPr lang="zh-CN" altLang="en-US" b="1">
                <a:solidFill>
                  <a:schemeClr val="accent1"/>
                </a:solidFill>
                <a:latin typeface="Arial" pitchFamily="34" charset="0"/>
                <a:ea typeface="SimSun" pitchFamily="2" charset="-122"/>
              </a:rPr>
              <a:t>不准确</a:t>
            </a:r>
            <a:r>
              <a:rPr lang="zh-CN" altLang="en-US" b="1">
                <a:latin typeface="Arial" pitchFamily="34" charset="0"/>
                <a:ea typeface="SimSun" pitchFamily="2" charset="-122"/>
              </a:rPr>
              <a:t>的系统</a:t>
            </a:r>
            <a:endParaRPr lang="en-US" altLang="en-US" b="1">
              <a:latin typeface="Arial" pitchFamily="34" charset="0"/>
            </a:endParaRPr>
          </a:p>
          <a:p>
            <a:pPr marL="622300" indent="-514350" eaLnBrk="0" hangingPunct="0">
              <a:buClrTx/>
              <a:buSzTx/>
              <a:buFontTx/>
              <a:buAutoNum type="alphaLcParenR"/>
            </a:pPr>
            <a:r>
              <a:rPr lang="en-US" altLang="en-US" b="1">
                <a:latin typeface="Arial" pitchFamily="34" charset="0"/>
              </a:rPr>
              <a:t> </a:t>
            </a:r>
            <a:r>
              <a:rPr lang="zh-CN" altLang="en-US" b="1">
                <a:latin typeface="Arial" pitchFamily="34" charset="0"/>
                <a:ea typeface="SimSun" pitchFamily="2" charset="-122"/>
              </a:rPr>
              <a:t>不小心</a:t>
            </a:r>
            <a:r>
              <a:rPr lang="zh-CN" altLang="en-US" b="1">
                <a:solidFill>
                  <a:schemeClr val="accent1"/>
                </a:solidFill>
                <a:latin typeface="Arial" pitchFamily="34" charset="0"/>
                <a:ea typeface="SimSun" pitchFamily="2" charset="-122"/>
              </a:rPr>
              <a:t>传达错误的资料</a:t>
            </a:r>
            <a:endParaRPr lang="en-US" altLang="en-US" b="1">
              <a:solidFill>
                <a:schemeClr val="accent1"/>
              </a:solidFill>
              <a:latin typeface="Arial" pitchFamily="34" charset="0"/>
            </a:endParaRPr>
          </a:p>
          <a:p>
            <a:pPr marL="622300" indent="-514350" eaLnBrk="0" hangingPunct="0">
              <a:buClrTx/>
              <a:buSzTx/>
              <a:buFontTx/>
              <a:buAutoNum type="alphaLcParenR"/>
            </a:pPr>
            <a:r>
              <a:rPr lang="en-US" altLang="en-US" b="1">
                <a:latin typeface="Arial" pitchFamily="34" charset="0"/>
              </a:rPr>
              <a:t> </a:t>
            </a:r>
            <a:r>
              <a:rPr lang="zh-CN" altLang="en-US" b="1">
                <a:latin typeface="Arial" pitchFamily="34" charset="0"/>
                <a:ea typeface="SimSun" pitchFamily="2" charset="-122"/>
              </a:rPr>
              <a:t>多数是</a:t>
            </a:r>
            <a:r>
              <a:rPr lang="zh-CN" altLang="en-US" b="1">
                <a:solidFill>
                  <a:schemeClr val="accent1"/>
                </a:solidFill>
                <a:latin typeface="Arial" pitchFamily="34" charset="0"/>
                <a:ea typeface="SimSun" pitchFamily="2" charset="-122"/>
              </a:rPr>
              <a:t>图表</a:t>
            </a:r>
            <a:r>
              <a:rPr lang="zh-CN" altLang="en-US" b="1">
                <a:latin typeface="Arial" pitchFamily="34" charset="0"/>
                <a:ea typeface="SimSun" pitchFamily="2" charset="-122"/>
              </a:rPr>
              <a:t>及</a:t>
            </a:r>
            <a:r>
              <a:rPr lang="zh-CN" altLang="en-US" b="1">
                <a:solidFill>
                  <a:schemeClr val="accent1"/>
                </a:solidFill>
                <a:latin typeface="Arial" pitchFamily="34" charset="0"/>
                <a:ea typeface="SimSun" pitchFamily="2" charset="-122"/>
              </a:rPr>
              <a:t>人造</a:t>
            </a:r>
            <a:r>
              <a:rPr lang="zh-CN" altLang="en-US" b="1">
                <a:latin typeface="Arial" pitchFamily="34" charset="0"/>
                <a:ea typeface="SimSun" pitchFamily="2" charset="-122"/>
              </a:rPr>
              <a:t>的年表</a:t>
            </a:r>
            <a:endParaRPr lang="en-US" altLang="en-US" b="1">
              <a:latin typeface="Arial" pitchFamily="34" charset="0"/>
            </a:endParaRPr>
          </a:p>
          <a:p>
            <a:pPr marL="622300" indent="-514350" eaLnBrk="0" hangingPunct="0">
              <a:buClrTx/>
              <a:buSzTx/>
              <a:buFontTx/>
              <a:buAutoNum type="alphaLcParenR"/>
            </a:pPr>
            <a:r>
              <a:rPr lang="en-US" altLang="en-US" b="1">
                <a:latin typeface="Arial" pitchFamily="34" charset="0"/>
              </a:rPr>
              <a:t> </a:t>
            </a:r>
            <a:r>
              <a:rPr lang="zh-CN" altLang="en-US" b="1">
                <a:solidFill>
                  <a:schemeClr val="accent1"/>
                </a:solidFill>
                <a:latin typeface="Arial" pitchFamily="34" charset="0"/>
                <a:ea typeface="SimSun" pitchFamily="2" charset="-122"/>
              </a:rPr>
              <a:t>有意扭曲</a:t>
            </a:r>
            <a:r>
              <a:rPr lang="zh-CN" altLang="en-US" b="1">
                <a:latin typeface="Arial" pitchFamily="34" charset="0"/>
                <a:ea typeface="SimSun" pitchFamily="2" charset="-122"/>
              </a:rPr>
              <a:t>经文来掩盖一些实事</a:t>
            </a:r>
            <a:endParaRPr lang="en-US" altLang="en-US" b="1">
              <a:latin typeface="Arial" pitchFamily="34" charset="0"/>
            </a:endParaRPr>
          </a:p>
        </p:txBody>
      </p:sp>
      <p:sp>
        <p:nvSpPr>
          <p:cNvPr id="74756" name="Text Box 4"/>
          <p:cNvSpPr txBox="1">
            <a:spLocks noChangeArrowheads="1"/>
          </p:cNvSpPr>
          <p:nvPr/>
        </p:nvSpPr>
        <p:spPr bwMode="auto">
          <a:xfrm>
            <a:off x="8459788" y="76200"/>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zh-CN" altLang="en-US" b="1">
                <a:latin typeface="Arial" pitchFamily="34" charset="0"/>
                <a:ea typeface="SimSun" pitchFamily="2" charset="-122"/>
              </a:rPr>
              <a:t>建议的答案</a:t>
            </a:r>
            <a:endParaRPr lang="en-US" altLang="en-US" b="1">
              <a:latin typeface="Arial" pitchFamily="34" charset="0"/>
            </a:endParaRPr>
          </a:p>
        </p:txBody>
      </p:sp>
      <p:sp>
        <p:nvSpPr>
          <p:cNvPr id="75779" name="Rectangle 3"/>
          <p:cNvSpPr>
            <a:spLocks noGrp="1" noChangeArrowheads="1"/>
          </p:cNvSpPr>
          <p:nvPr>
            <p:ph type="body" idx="1"/>
          </p:nvPr>
        </p:nvSpPr>
        <p:spPr/>
        <p:txBody>
          <a:bodyPr/>
          <a:lstStyle/>
          <a:p>
            <a:pPr marL="609600" indent="-609600" eaLnBrk="0" hangingPunct="0">
              <a:buClr>
                <a:schemeClr val="tx1"/>
              </a:buClr>
              <a:buSzTx/>
              <a:buFontTx/>
              <a:buAutoNum type="arabicParenR"/>
            </a:pPr>
            <a:r>
              <a:rPr lang="zh-CN" altLang="en-US" b="1">
                <a:solidFill>
                  <a:schemeClr val="accent1"/>
                </a:solidFill>
                <a:latin typeface="Arial" pitchFamily="34" charset="0"/>
                <a:ea typeface="SimSun" pitchFamily="2" charset="-122"/>
              </a:rPr>
              <a:t>谝辑更改</a:t>
            </a:r>
            <a:r>
              <a:rPr lang="zh-CN" altLang="en-US" b="1">
                <a:latin typeface="Arial" pitchFamily="34" charset="0"/>
                <a:ea typeface="SimSun" pitchFamily="2" charset="-122"/>
              </a:rPr>
              <a:t>年代记的资料</a:t>
            </a:r>
            <a:r>
              <a:rPr lang="en-US" altLang="en-US" b="1">
                <a:latin typeface="Arial" pitchFamily="34" charset="0"/>
              </a:rPr>
              <a:t>(</a:t>
            </a:r>
            <a:r>
              <a:rPr lang="zh-CN" altLang="en-US" b="1">
                <a:latin typeface="Arial" pitchFamily="34" charset="0"/>
                <a:ea typeface="SimSun" pitchFamily="2" charset="-122"/>
              </a:rPr>
              <a:t>公元前三世纪的七十士译本</a:t>
            </a:r>
            <a:r>
              <a:rPr lang="en-US" altLang="en-US" b="1">
                <a:latin typeface="Arial" pitchFamily="34" charset="0"/>
              </a:rPr>
              <a:t>) </a:t>
            </a:r>
          </a:p>
          <a:p>
            <a:pPr marL="609600" indent="-609600" eaLnBrk="0" hangingPunct="0">
              <a:buClr>
                <a:schemeClr val="tx1"/>
              </a:buClr>
              <a:buSzTx/>
              <a:buFontTx/>
              <a:buAutoNum type="arabicParenR"/>
            </a:pPr>
            <a:r>
              <a:rPr lang="zh-CN" altLang="en-US" b="1">
                <a:latin typeface="Arial" pitchFamily="34" charset="0"/>
                <a:ea typeface="SimSun" pitchFamily="2" charset="-122"/>
              </a:rPr>
              <a:t>没有王统治时的</a:t>
            </a:r>
            <a:r>
              <a:rPr lang="zh-CN" altLang="en-US" b="1">
                <a:solidFill>
                  <a:schemeClr val="accent1"/>
                </a:solidFill>
                <a:latin typeface="Arial" pitchFamily="34" charset="0"/>
                <a:ea typeface="SimSun" pitchFamily="2" charset="-122"/>
              </a:rPr>
              <a:t>政治混乱也计算在内</a:t>
            </a:r>
            <a:endParaRPr lang="en-US" altLang="en-US" b="1">
              <a:latin typeface="Arial" pitchFamily="34" charset="0"/>
            </a:endParaRPr>
          </a:p>
          <a:p>
            <a:pPr marL="609600" indent="-609600" eaLnBrk="0" hangingPunct="0">
              <a:buClr>
                <a:schemeClr val="tx1"/>
              </a:buClr>
              <a:buSzTx/>
              <a:buFontTx/>
              <a:buAutoNum type="arabicParenR"/>
            </a:pPr>
            <a:r>
              <a:rPr lang="zh-CN" altLang="en-US" b="1">
                <a:solidFill>
                  <a:schemeClr val="accent1"/>
                </a:solidFill>
                <a:latin typeface="Arial" pitchFamily="34" charset="0"/>
                <a:ea typeface="SimSun" pitchFamily="2" charset="-122"/>
              </a:rPr>
              <a:t>忽视</a:t>
            </a:r>
            <a:r>
              <a:rPr lang="zh-CN" altLang="en-US" b="1">
                <a:latin typeface="Arial" pitchFamily="34" charset="0"/>
                <a:ea typeface="SimSun" pitchFamily="2" charset="-122"/>
              </a:rPr>
              <a:t>马所拉文本的</a:t>
            </a:r>
            <a:r>
              <a:rPr lang="zh-CN" altLang="en-US" b="1">
                <a:solidFill>
                  <a:schemeClr val="accent1"/>
                </a:solidFill>
                <a:latin typeface="Arial" pitchFamily="34" charset="0"/>
                <a:ea typeface="SimSun" pitchFamily="2" charset="-122"/>
              </a:rPr>
              <a:t>资料，</a:t>
            </a:r>
            <a:r>
              <a:rPr lang="zh-CN" altLang="en-US" b="1">
                <a:latin typeface="Arial" pitchFamily="34" charset="0"/>
                <a:ea typeface="SimSun" pitchFamily="2" charset="-122"/>
              </a:rPr>
              <a:t>对照古近东</a:t>
            </a:r>
            <a:r>
              <a:rPr lang="en-US" altLang="zh-CN" b="1">
                <a:latin typeface="Arial" pitchFamily="34" charset="0"/>
                <a:ea typeface="SimSun" pitchFamily="2" charset="-122"/>
              </a:rPr>
              <a:t>(</a:t>
            </a:r>
            <a:r>
              <a:rPr lang="en-US" altLang="en-US" b="1">
                <a:latin typeface="Arial" pitchFamily="34" charset="0"/>
              </a:rPr>
              <a:t>ANE</a:t>
            </a:r>
            <a:r>
              <a:rPr lang="en-US" altLang="zh-CN" b="1">
                <a:latin typeface="Arial" pitchFamily="34" charset="0"/>
                <a:ea typeface="SimSun" pitchFamily="2" charset="-122"/>
              </a:rPr>
              <a:t>)</a:t>
            </a:r>
            <a:r>
              <a:rPr lang="zh-CN" altLang="en-US" b="1">
                <a:latin typeface="Arial" pitchFamily="34" charset="0"/>
                <a:ea typeface="SimSun" pitchFamily="2" charset="-122"/>
              </a:rPr>
              <a:t>的历史来断定日期</a:t>
            </a:r>
            <a:endParaRPr lang="en-US" altLang="en-US" b="1">
              <a:latin typeface="Arial" pitchFamily="34" charset="0"/>
            </a:endParaRPr>
          </a:p>
          <a:p>
            <a:pPr marL="609600" indent="-609600" eaLnBrk="0" hangingPunct="0">
              <a:buClr>
                <a:schemeClr val="tx1"/>
              </a:buClr>
              <a:buSzTx/>
              <a:buFontTx/>
              <a:buAutoNum type="arabicParenR"/>
            </a:pPr>
            <a:r>
              <a:rPr lang="zh-CN" altLang="en-US" b="1">
                <a:solidFill>
                  <a:schemeClr val="accent1"/>
                </a:solidFill>
                <a:latin typeface="Arial" pitchFamily="34" charset="0"/>
                <a:ea typeface="SimSun" pitchFamily="2" charset="-122"/>
              </a:rPr>
              <a:t>发现原本</a:t>
            </a:r>
            <a:r>
              <a:rPr lang="zh-CN" altLang="en-US" b="1">
                <a:latin typeface="Arial" pitchFamily="34" charset="0"/>
                <a:ea typeface="SimSun" pitchFamily="2" charset="-122"/>
              </a:rPr>
              <a:t>的确定日期的</a:t>
            </a:r>
            <a:r>
              <a:rPr lang="zh-CN" altLang="en-US" b="1">
                <a:solidFill>
                  <a:schemeClr val="accent1"/>
                </a:solidFill>
                <a:latin typeface="Arial" pitchFamily="34" charset="0"/>
                <a:ea typeface="SimSun" pitchFamily="2" charset="-122"/>
              </a:rPr>
              <a:t>方法</a:t>
            </a:r>
            <a:endParaRPr lang="en-US" altLang="en-US" b="1">
              <a:latin typeface="Arial" pitchFamily="34" charset="0"/>
            </a:endParaRPr>
          </a:p>
        </p:txBody>
      </p:sp>
      <p:sp>
        <p:nvSpPr>
          <p:cNvPr id="75780" name="Text Box 4"/>
          <p:cNvSpPr txBox="1">
            <a:spLocks noChangeArrowheads="1"/>
          </p:cNvSpPr>
          <p:nvPr/>
        </p:nvSpPr>
        <p:spPr bwMode="auto">
          <a:xfrm>
            <a:off x="8459788" y="76200"/>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WIN R THIELE The Mysterious Numbers of the Hebrew King | Etsy | Bible  commentary, Christian books, Chronology">
            <a:extLst>
              <a:ext uri="{FF2B5EF4-FFF2-40B4-BE49-F238E27FC236}">
                <a16:creationId xmlns:a16="http://schemas.microsoft.com/office/drawing/2014/main" id="{0970133C-F880-4647-AFE4-87AD7B6A82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3511" y="222007"/>
            <a:ext cx="4810489" cy="6413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4644008" cy="2487420"/>
          </a:xfrm>
        </p:spPr>
        <p:txBody>
          <a:bodyPr/>
          <a:lstStyle/>
          <a:p>
            <a:r>
              <a:rPr sz="2800" dirty="0" err="1"/>
              <a:t>登场人物</a:t>
            </a:r>
            <a:r>
              <a:rPr sz="2800" dirty="0"/>
              <a:t>……</a:t>
            </a:r>
          </a:p>
          <a:p>
            <a:endParaRPr sz="2800" dirty="0"/>
          </a:p>
          <a:p>
            <a:r>
              <a:rPr sz="2800" dirty="0" err="1"/>
              <a:t>基督复临安息日会旧约学者</a:t>
            </a:r>
            <a:endParaRPr sz="2800" dirty="0"/>
          </a:p>
          <a:p>
            <a:r>
              <a:rPr sz="2800" dirty="0" err="1"/>
              <a:t>埃德温·R·提勒（Edwin</a:t>
            </a:r>
            <a:r>
              <a:rPr sz="2800" dirty="0"/>
              <a:t> R. </a:t>
            </a:r>
            <a:r>
              <a:rPr sz="2800" dirty="0" err="1"/>
              <a:t>Thiele，发音：TEE-lee</a:t>
            </a:r>
            <a:r>
              <a:rPr sz="2800" dirty="0"/>
              <a:t>）</a:t>
            </a:r>
          </a:p>
        </p:txBody>
      </p:sp>
      <p:sp>
        <p:nvSpPr>
          <p:cNvPr id="5" name="Title 1">
            <a:extLst>
              <a:ext uri="{FF2B5EF4-FFF2-40B4-BE49-F238E27FC236}">
                <a16:creationId xmlns:a16="http://schemas.microsoft.com/office/drawing/2014/main" id="{BA2394EF-3750-0541-A9DD-41D645DA5278}"/>
              </a:ext>
            </a:extLst>
          </p:cNvPr>
          <p:cNvSpPr txBox="1">
            <a:spLocks/>
          </p:cNvSpPr>
          <p:nvPr/>
        </p:nvSpPr>
        <p:spPr bwMode="auto">
          <a:xfrm>
            <a:off x="505375" y="6003640"/>
            <a:ext cx="3633259" cy="839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a:ea typeface="ＭＳ Ｐゴシック" pitchFamily="-108" charset="-128"/>
                <a:cs typeface="Arial"/>
              </a:rPr>
              <a:t>1924-2006</a:t>
            </a:r>
          </a:p>
        </p:txBody>
      </p:sp>
      <p:pic>
        <p:nvPicPr>
          <p:cNvPr id="3074" name="Picture 2" descr="Edwin Thiele - CreationWiki, the encyclopedia of creation science">
            <a:extLst>
              <a:ext uri="{FF2B5EF4-FFF2-40B4-BE49-F238E27FC236}">
                <a16:creationId xmlns:a16="http://schemas.microsoft.com/office/drawing/2014/main" id="{D2880A97-6102-4442-84F0-23A1CC95F8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7004" y="2532045"/>
            <a:ext cx="38100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76200"/>
            <a:ext cx="4648200" cy="865188"/>
          </a:xfrm>
        </p:spPr>
        <p:txBody>
          <a:bodyPr/>
          <a:lstStyle/>
          <a:p>
            <a:r>
              <a:rPr lang="ja-JP" altLang="en-US" sz="4700">
                <a:ea typeface="华文细黑" charset="-122"/>
              </a:rPr>
              <a:t>犹太人的年历</a:t>
            </a:r>
            <a:endParaRPr lang="en-US" altLang="en-US"/>
          </a:p>
        </p:txBody>
      </p:sp>
      <p:sp>
        <p:nvSpPr>
          <p:cNvPr id="13315" name="Rectangle 1027"/>
          <p:cNvSpPr>
            <a:spLocks noGrp="1" noChangeArrowheads="1"/>
          </p:cNvSpPr>
          <p:nvPr>
            <p:ph type="body" sz="half" idx="1"/>
          </p:nvPr>
        </p:nvSpPr>
        <p:spPr>
          <a:xfrm>
            <a:off x="0" y="2667000"/>
            <a:ext cx="2590800" cy="1905000"/>
          </a:xfrm>
        </p:spPr>
        <p:txBody>
          <a:bodyPr/>
          <a:lstStyle/>
          <a:p>
            <a:r>
              <a:rPr lang="ja-JP" altLang="en-US" sz="2800">
                <a:ea typeface="华文细黑" charset="-122"/>
              </a:rPr>
              <a:t>平事历</a:t>
            </a:r>
            <a:endParaRPr lang="en-US" altLang="ja-JP" sz="2800"/>
          </a:p>
          <a:p>
            <a:r>
              <a:rPr lang="en-US" altLang="en-US" sz="2800">
                <a:effectLst/>
                <a:latin typeface="SimSun" pitchFamily="2" charset="-122"/>
                <a:ea typeface="华文细黑" charset="-122"/>
              </a:rPr>
              <a:t>宗教历</a:t>
            </a:r>
            <a:endParaRPr lang="en-US" altLang="ja-JP" sz="2800"/>
          </a:p>
          <a:p>
            <a:r>
              <a:rPr lang="ja-JP" altLang="en-US" sz="2800">
                <a:ea typeface="华文细黑" charset="-122"/>
              </a:rPr>
              <a:t>阳历</a:t>
            </a:r>
            <a:endParaRPr lang="en-US" altLang="en-US" sz="2800"/>
          </a:p>
        </p:txBody>
      </p:sp>
      <p:pic>
        <p:nvPicPr>
          <p:cNvPr id="309252" name="Picture 1029" descr="Calendar front cove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286000" y="0"/>
            <a:ext cx="6858000" cy="6858000"/>
          </a:xfrm>
        </p:spPr>
      </p:pic>
      <p:pic>
        <p:nvPicPr>
          <p:cNvPr id="13321" name="Picture 1033" descr="shofar">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1600200" y="2286000"/>
            <a:ext cx="1219200" cy="812800"/>
          </a:xfrm>
        </p:spPr>
      </p:pic>
      <p:sp>
        <p:nvSpPr>
          <p:cNvPr id="13319" name="AutoShape 1031"/>
          <p:cNvSpPr>
            <a:spLocks/>
          </p:cNvSpPr>
          <p:nvPr/>
        </p:nvSpPr>
        <p:spPr bwMode="auto">
          <a:xfrm>
            <a:off x="1619250" y="3284538"/>
            <a:ext cx="381000" cy="838200"/>
          </a:xfrm>
          <a:prstGeom prst="rightBrace">
            <a:avLst>
              <a:gd name="adj1" fmla="val 18333"/>
              <a:gd name="adj2" fmla="val 50000"/>
            </a:avLst>
          </a:prstGeom>
          <a:noFill/>
          <a:ln w="38100">
            <a:solidFill>
              <a:schemeClr val="tx1"/>
            </a:solidFill>
            <a:round/>
            <a:headEnd/>
            <a:tailEnd/>
          </a:ln>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3322" name="Text Box 1034"/>
          <p:cNvSpPr txBox="1">
            <a:spLocks noChangeArrowheads="1"/>
          </p:cNvSpPr>
          <p:nvPr/>
        </p:nvSpPr>
        <p:spPr bwMode="auto">
          <a:xfrm>
            <a:off x="8301038" y="73025"/>
            <a:ext cx="766762" cy="457200"/>
          </a:xfrm>
          <a:prstGeom prst="rect">
            <a:avLst/>
          </a:prstGeom>
          <a:noFill/>
          <a:ln>
            <a:noFill/>
          </a:ln>
          <a:effectLst>
            <a:outerShdw dist="35921" dir="2700000" algn="ctr" rotWithShape="0">
              <a:srgbClr val="0604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ahoma" pitchFamily="34" charset="0"/>
                <a:ea typeface="MS PGothic" pitchFamily="34" charset="-128"/>
                <a:cs typeface="+mn-cs"/>
              </a:rPr>
              <a:t>180</a:t>
            </a:r>
            <a:endParaRPr kumimoji="0" lang="en-US" altLang="en-US" sz="18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Tree>
    <p:extLst>
      <p:ext uri="{BB962C8B-B14F-4D97-AF65-F5344CB8AC3E}">
        <p14:creationId xmlns:p14="http://schemas.microsoft.com/office/powerpoint/2010/main" val="126198092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78" name="Picture 2"/>
          <p:cNvPicPr>
            <a:picLocks noChangeAspect="1" noChangeArrowheads="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0" y="0"/>
            <a:ext cx="6858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613379" name="Rectangle 3"/>
          <p:cNvSpPr>
            <a:spLocks noGrp="1" noChangeArrowheads="1"/>
          </p:cNvSpPr>
          <p:nvPr>
            <p:ph type="ctrTitle"/>
          </p:nvPr>
        </p:nvSpPr>
        <p:spPr>
          <a:xfrm>
            <a:off x="6629400" y="2438400"/>
            <a:ext cx="2743200" cy="2514600"/>
          </a:xfrm>
        </p:spPr>
        <p:txBody>
          <a:bodyPr/>
          <a:lstStyle/>
          <a:p>
            <a:pPr algn="ctr"/>
            <a:r>
              <a:rPr lang="zh-CN" altLang="en-US" b="1">
                <a:ea typeface="SimSun" pitchFamily="2" charset="-122"/>
              </a:rPr>
              <a:t>基色</a:t>
            </a:r>
            <a:r>
              <a:rPr lang="en-US" altLang="zh-CN" b="1">
                <a:ea typeface="SimSun" pitchFamily="2" charset="-122"/>
              </a:rPr>
              <a:t>(Gezer)</a:t>
            </a:r>
            <a:r>
              <a:rPr lang="zh-CN" altLang="en-US" b="1">
                <a:ea typeface="SimSun" pitchFamily="2" charset="-122"/>
              </a:rPr>
              <a:t>  </a:t>
            </a:r>
            <a:br>
              <a:rPr lang="zh-CN" altLang="en-US" b="1">
                <a:ea typeface="SimSun" pitchFamily="2" charset="-122"/>
              </a:rPr>
            </a:br>
            <a:r>
              <a:rPr lang="zh-CN" altLang="en-US" b="1">
                <a:ea typeface="SimSun" pitchFamily="2" charset="-122"/>
              </a:rPr>
              <a:t>历法</a:t>
            </a:r>
          </a:p>
        </p:txBody>
      </p:sp>
      <p:sp>
        <p:nvSpPr>
          <p:cNvPr id="613380" name="Rectangle 4"/>
          <p:cNvSpPr>
            <a:spLocks noChangeArrowheads="1"/>
          </p:cNvSpPr>
          <p:nvPr/>
        </p:nvSpPr>
        <p:spPr bwMode="auto">
          <a:xfrm>
            <a:off x="-152400" y="762000"/>
            <a:ext cx="2971800" cy="4876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lvl1pPr>
              <a:spcBef>
                <a:spcPct val="20000"/>
              </a:spcBef>
              <a:buClr>
                <a:schemeClr val="tx2"/>
              </a:buClr>
              <a:buSzPct val="90000"/>
              <a:buFont typeface="Symbol" pitchFamily="18" charset="2"/>
              <a:defRPr sz="3200">
                <a:solidFill>
                  <a:schemeClr val="tx1"/>
                </a:solidFill>
                <a:latin typeface="Times New Roman" pitchFamily="18" charset="0"/>
              </a:defRPr>
            </a:lvl1pPr>
            <a:lvl2pPr algn="ctr">
              <a:spcBef>
                <a:spcPct val="20000"/>
              </a:spcBef>
              <a:defRPr sz="2800">
                <a:solidFill>
                  <a:schemeClr val="tx1"/>
                </a:solidFill>
                <a:latin typeface="Times New Roman" pitchFamily="18" charset="0"/>
              </a:defRPr>
            </a:lvl2pPr>
            <a:lvl3pPr algn="ctr">
              <a:spcBef>
                <a:spcPct val="20000"/>
              </a:spcBef>
              <a:defRPr sz="2400">
                <a:solidFill>
                  <a:schemeClr val="tx1"/>
                </a:solidFill>
                <a:latin typeface="Times New Roman" pitchFamily="18" charset="0"/>
              </a:defRPr>
            </a:lvl3pPr>
            <a:lvl4pPr algn="ctr">
              <a:spcBef>
                <a:spcPct val="20000"/>
              </a:spcBef>
              <a:defRPr sz="2000">
                <a:solidFill>
                  <a:schemeClr val="tx1"/>
                </a:solidFill>
                <a:latin typeface="Times New Roman" pitchFamily="18" charset="0"/>
              </a:defRPr>
            </a:lvl4pPr>
            <a:lvl5pPr algn="ctr">
              <a:spcBef>
                <a:spcPct val="20000"/>
              </a:spcBef>
              <a:defRPr sz="2000">
                <a:solidFill>
                  <a:schemeClr val="tx1"/>
                </a:solidFill>
                <a:latin typeface="Times New Roman" pitchFamily="18" charset="0"/>
              </a:defRPr>
            </a:lvl5pPr>
            <a:lvl6pPr algn="ctr" fontAlgn="base">
              <a:spcBef>
                <a:spcPct val="20000"/>
              </a:spcBef>
              <a:spcAft>
                <a:spcPct val="0"/>
              </a:spcAft>
              <a:defRPr sz="2000">
                <a:solidFill>
                  <a:schemeClr val="tx1"/>
                </a:solidFill>
                <a:latin typeface="Times New Roman" pitchFamily="18" charset="0"/>
              </a:defRPr>
            </a:lvl6pPr>
            <a:lvl7pPr algn="ctr" fontAlgn="base">
              <a:spcBef>
                <a:spcPct val="20000"/>
              </a:spcBef>
              <a:spcAft>
                <a:spcPct val="0"/>
              </a:spcAft>
              <a:defRPr sz="2000">
                <a:solidFill>
                  <a:schemeClr val="tx1"/>
                </a:solidFill>
                <a:latin typeface="Times New Roman" pitchFamily="18" charset="0"/>
              </a:defRPr>
            </a:lvl7pPr>
            <a:lvl8pPr algn="ctr" fontAlgn="base">
              <a:spcBef>
                <a:spcPct val="20000"/>
              </a:spcBef>
              <a:spcAft>
                <a:spcPct val="0"/>
              </a:spcAft>
              <a:defRPr sz="2000">
                <a:solidFill>
                  <a:schemeClr val="tx1"/>
                </a:solidFill>
                <a:latin typeface="Times New Roman" pitchFamily="18" charset="0"/>
              </a:defRPr>
            </a:lvl8pPr>
            <a:lvl9pPr algn="ctr" fontAlgn="base">
              <a:spcBef>
                <a:spcPct val="20000"/>
              </a:spcBef>
              <a:spcAft>
                <a:spcPct val="0"/>
              </a:spcAft>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ja-JP" altLang="en-US" sz="3200" b="1" i="0" u="none" strike="noStrike" kern="1200" cap="none" spc="0" normalizeH="0" baseline="0" noProof="0">
                <a:ln>
                  <a:noFill/>
                </a:ln>
                <a:solidFill>
                  <a:srgbClr val="EAEAEA"/>
                </a:solidFill>
                <a:effectLst>
                  <a:glow rad="228600">
                    <a:srgbClr val="000000"/>
                  </a:glow>
                </a:effectLst>
                <a:uLnTx/>
                <a:uFillTx/>
                <a:latin typeface="SimSun" pitchFamily="2" charset="-122"/>
                <a:ea typeface="SimSun" pitchFamily="2" charset="-122"/>
                <a:cs typeface="+mn-cs"/>
              </a:rPr>
              <a:t>以禄</a:t>
            </a:r>
            <a:r>
              <a:rPr kumimoji="0" lang="en-US" altLang="zh-CN"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a:t>
            </a: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提市黎</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布勒</a:t>
            </a:r>
            <a:r>
              <a:rPr kumimoji="0" lang="en-US" altLang="zh-CN"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a:t>
            </a: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SimSun" pitchFamily="2" charset="-122"/>
                <a:ea typeface="SimSun" pitchFamily="2" charset="-122"/>
                <a:cs typeface="+mn-cs"/>
              </a:rPr>
              <a:t>基斯流</a:t>
            </a: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 </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提别</a:t>
            </a:r>
            <a:r>
              <a:rPr kumimoji="0" lang="en-US" altLang="zh-CN"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a:t>
            </a: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细罢特</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亚达</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亚笔</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西弗</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西弯</a:t>
            </a:r>
            <a:r>
              <a:rPr kumimoji="0" lang="en-US" altLang="zh-CN"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a:t>
            </a: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搭摸斯</a:t>
            </a: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zh-CN" altLang="en-US" sz="3200" b="1" i="0" u="none" strike="noStrike" kern="1200" cap="none" spc="0" normalizeH="0" baseline="0" noProof="0" dirty="0">
                <a:ln>
                  <a:noFill/>
                </a:ln>
                <a:solidFill>
                  <a:srgbClr val="EAEAEA"/>
                </a:solidFill>
                <a:effectLst>
                  <a:glow rad="228600">
                    <a:srgbClr val="000000"/>
                  </a:glow>
                </a:effectLst>
                <a:uLnTx/>
                <a:uFillTx/>
                <a:latin typeface="Times New Roman" pitchFamily="18" charset="0"/>
                <a:ea typeface="SimSun" pitchFamily="2" charset="-122"/>
                <a:cs typeface="+mn-cs"/>
              </a:rPr>
              <a:t>阿布</a:t>
            </a:r>
          </a:p>
        </p:txBody>
      </p:sp>
      <p:sp>
        <p:nvSpPr>
          <p:cNvPr id="613381" name="Text Box 5"/>
          <p:cNvSpPr txBox="1">
            <a:spLocks noChangeArrowheads="1"/>
          </p:cNvSpPr>
          <p:nvPr/>
        </p:nvSpPr>
        <p:spPr bwMode="auto">
          <a:xfrm>
            <a:off x="4876800" y="6338888"/>
            <a:ext cx="2486025" cy="3667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EAEAEA"/>
                </a:solidFill>
                <a:effectLst/>
                <a:uLnTx/>
                <a:uFillTx/>
                <a:latin typeface="Arial" pitchFamily="34" charset="0"/>
                <a:ea typeface="SimSun" pitchFamily="2" charset="-122"/>
                <a:cs typeface="+mn-cs"/>
              </a:rPr>
              <a:t>十世纪希伯来学校平板</a:t>
            </a:r>
            <a:endParaRPr kumimoji="0" lang="en-US" altLang="en-US"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613382" name="Rectangle 6"/>
          <p:cNvSpPr>
            <a:spLocks noGrp="1" noChangeArrowheads="1"/>
          </p:cNvSpPr>
          <p:nvPr>
            <p:ph type="subTitle" idx="1"/>
          </p:nvPr>
        </p:nvSpPr>
        <p:spPr>
          <a:xfrm>
            <a:off x="2819400" y="762000"/>
            <a:ext cx="6553200" cy="4876800"/>
          </a:xfrm>
          <a:effectLst>
            <a:outerShdw dist="35921" dir="2700000" algn="ctr" rotWithShape="0">
              <a:srgbClr val="000000"/>
            </a:outerShdw>
          </a:effectLst>
        </p:spPr>
        <p:txBody>
          <a:bodyPr/>
          <a:lstStyle/>
          <a:p>
            <a:r>
              <a:rPr lang="zh-CN" altLang="en-US" b="1" dirty="0">
                <a:effectLst>
                  <a:glow rad="228600">
                    <a:srgbClr val="000000"/>
                  </a:glow>
                </a:effectLst>
                <a:ea typeface="SimSun" pitchFamily="2" charset="-122"/>
              </a:rPr>
              <a:t>收割葡萄及橄榄月；</a:t>
            </a:r>
            <a:endParaRPr lang="en-US" altLang="en-US"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撒种月；</a:t>
            </a:r>
            <a:endParaRPr lang="en-US" altLang="en-US" b="1" dirty="0">
              <a:effectLst>
                <a:glow rad="228600">
                  <a:srgbClr val="000000"/>
                </a:glow>
              </a:effectLst>
            </a:endParaRPr>
          </a:p>
          <a:p>
            <a:r>
              <a:rPr lang="zh-CN" altLang="en-US" b="1" dirty="0">
                <a:effectLst>
                  <a:glow rad="228600">
                    <a:srgbClr val="000000"/>
                  </a:glow>
                </a:effectLst>
                <a:ea typeface="SimSun" pitchFamily="2" charset="-122"/>
              </a:rPr>
              <a:t>春季牧草月（晚期撒种）；</a:t>
            </a:r>
            <a:endParaRPr lang="en-US" altLang="zh-CN"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收割亚麻月；</a:t>
            </a:r>
            <a:endParaRPr lang="en-US" altLang="en-US" b="1" dirty="0">
              <a:effectLst>
                <a:glow rad="228600">
                  <a:srgbClr val="000000"/>
                </a:glow>
              </a:effectLst>
            </a:endParaRPr>
          </a:p>
          <a:p>
            <a:r>
              <a:rPr lang="zh-CN" altLang="en-US" b="1" dirty="0">
                <a:effectLst>
                  <a:glow rad="228600">
                    <a:srgbClr val="000000"/>
                  </a:glow>
                </a:effectLst>
                <a:ea typeface="SimSun" pitchFamily="2" charset="-122"/>
              </a:rPr>
              <a:t>收割大麦月；</a:t>
            </a:r>
            <a:endParaRPr lang="en-US" altLang="en-US" b="1" dirty="0">
              <a:effectLst>
                <a:glow rad="228600">
                  <a:srgbClr val="000000"/>
                </a:glow>
              </a:effectLst>
            </a:endParaRPr>
          </a:p>
          <a:p>
            <a:r>
              <a:rPr lang="zh-CN" altLang="en-US" b="1" dirty="0">
                <a:effectLst>
                  <a:glow rad="228600">
                    <a:srgbClr val="000000"/>
                  </a:glow>
                </a:effectLst>
                <a:ea typeface="SimSun" pitchFamily="2" charset="-122"/>
              </a:rPr>
              <a:t>收割</a:t>
            </a:r>
            <a:r>
              <a:rPr lang="en-US" altLang="zh-CN" b="1" dirty="0">
                <a:effectLst>
                  <a:glow rad="228600">
                    <a:srgbClr val="000000"/>
                  </a:glow>
                </a:effectLst>
                <a:ea typeface="SimSun" pitchFamily="2" charset="-122"/>
              </a:rPr>
              <a:t>/</a:t>
            </a:r>
            <a:r>
              <a:rPr lang="zh-CN" altLang="en-US" b="1" dirty="0">
                <a:effectLst>
                  <a:glow rad="228600">
                    <a:srgbClr val="000000"/>
                  </a:glow>
                </a:effectLst>
                <a:ea typeface="SimSun" pitchFamily="2" charset="-122"/>
              </a:rPr>
              <a:t>结算小麦月；</a:t>
            </a:r>
          </a:p>
          <a:p>
            <a:r>
              <a:rPr lang="zh-CN" altLang="en-US" b="1" dirty="0">
                <a:effectLst>
                  <a:glow rad="228600">
                    <a:srgbClr val="000000"/>
                  </a:glow>
                </a:effectLst>
                <a:ea typeface="SimSun" pitchFamily="2" charset="-122"/>
              </a:rPr>
              <a:t>修枝月（收割葡萄）；</a:t>
            </a:r>
            <a:endParaRPr lang="en-US" altLang="en-US" b="1" dirty="0">
              <a:effectLst>
                <a:glow rad="228600">
                  <a:srgbClr val="000000"/>
                </a:glow>
              </a:effectLst>
            </a:endParaRPr>
          </a:p>
          <a:p>
            <a:r>
              <a:rPr lang="zh-CN" altLang="en-US" b="1" dirty="0">
                <a:effectLst>
                  <a:glow rad="228600">
                    <a:srgbClr val="000000"/>
                  </a:glow>
                </a:effectLst>
                <a:ea typeface="SimSun" pitchFamily="2" charset="-122"/>
              </a:rPr>
              <a:t>夏季水果月（收割水果）；</a:t>
            </a:r>
            <a:endParaRPr lang="en-US" altLang="en-US" b="1" dirty="0">
              <a:effectLst>
                <a:glow rad="228600">
                  <a:srgbClr val="000000"/>
                </a:glow>
              </a:effectLst>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3382">
                                            <p:txEl>
                                              <p:pRg st="0" end="0"/>
                                            </p:txEl>
                                          </p:spTgt>
                                        </p:tgtEl>
                                        <p:attrNameLst>
                                          <p:attrName>style.visibility</p:attrName>
                                        </p:attrNameLst>
                                      </p:cBhvr>
                                      <p:to>
                                        <p:strVal val="visible"/>
                                      </p:to>
                                    </p:set>
                                    <p:animEffect transition="in" filter="fade">
                                      <p:cBhvr>
                                        <p:cTn id="7" dur="500"/>
                                        <p:tgtEl>
                                          <p:spTgt spid="6133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3382">
                                            <p:txEl>
                                              <p:pRg st="1" end="1"/>
                                            </p:txEl>
                                          </p:spTgt>
                                        </p:tgtEl>
                                        <p:attrNameLst>
                                          <p:attrName>style.visibility</p:attrName>
                                        </p:attrNameLst>
                                      </p:cBhvr>
                                      <p:to>
                                        <p:strVal val="visible"/>
                                      </p:to>
                                    </p:set>
                                    <p:animEffect transition="in" filter="fade">
                                      <p:cBhvr>
                                        <p:cTn id="12" dur="500"/>
                                        <p:tgtEl>
                                          <p:spTgt spid="6133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3382">
                                            <p:txEl>
                                              <p:pRg st="2" end="2"/>
                                            </p:txEl>
                                          </p:spTgt>
                                        </p:tgtEl>
                                        <p:attrNameLst>
                                          <p:attrName>style.visibility</p:attrName>
                                        </p:attrNameLst>
                                      </p:cBhvr>
                                      <p:to>
                                        <p:strVal val="visible"/>
                                      </p:to>
                                    </p:set>
                                    <p:animEffect transition="in" filter="fade">
                                      <p:cBhvr>
                                        <p:cTn id="17" dur="500"/>
                                        <p:tgtEl>
                                          <p:spTgt spid="6133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3382">
                                            <p:txEl>
                                              <p:pRg st="3" end="3"/>
                                            </p:txEl>
                                          </p:spTgt>
                                        </p:tgtEl>
                                        <p:attrNameLst>
                                          <p:attrName>style.visibility</p:attrName>
                                        </p:attrNameLst>
                                      </p:cBhvr>
                                      <p:to>
                                        <p:strVal val="visible"/>
                                      </p:to>
                                    </p:set>
                                    <p:animEffect transition="in" filter="fade">
                                      <p:cBhvr>
                                        <p:cTn id="22" dur="500"/>
                                        <p:tgtEl>
                                          <p:spTgt spid="6133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3382">
                                            <p:txEl>
                                              <p:pRg st="4" end="4"/>
                                            </p:txEl>
                                          </p:spTgt>
                                        </p:tgtEl>
                                        <p:attrNameLst>
                                          <p:attrName>style.visibility</p:attrName>
                                        </p:attrNameLst>
                                      </p:cBhvr>
                                      <p:to>
                                        <p:strVal val="visible"/>
                                      </p:to>
                                    </p:set>
                                    <p:animEffect transition="in" filter="fade">
                                      <p:cBhvr>
                                        <p:cTn id="27" dur="500"/>
                                        <p:tgtEl>
                                          <p:spTgt spid="6133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3382">
                                            <p:txEl>
                                              <p:pRg st="5" end="5"/>
                                            </p:txEl>
                                          </p:spTgt>
                                        </p:tgtEl>
                                        <p:attrNameLst>
                                          <p:attrName>style.visibility</p:attrName>
                                        </p:attrNameLst>
                                      </p:cBhvr>
                                      <p:to>
                                        <p:strVal val="visible"/>
                                      </p:to>
                                    </p:set>
                                    <p:animEffect transition="in" filter="fade">
                                      <p:cBhvr>
                                        <p:cTn id="32" dur="500"/>
                                        <p:tgtEl>
                                          <p:spTgt spid="61338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3382">
                                            <p:txEl>
                                              <p:pRg st="6" end="6"/>
                                            </p:txEl>
                                          </p:spTgt>
                                        </p:tgtEl>
                                        <p:attrNameLst>
                                          <p:attrName>style.visibility</p:attrName>
                                        </p:attrNameLst>
                                      </p:cBhvr>
                                      <p:to>
                                        <p:strVal val="visible"/>
                                      </p:to>
                                    </p:set>
                                    <p:animEffect transition="in" filter="fade">
                                      <p:cBhvr>
                                        <p:cTn id="37" dur="500"/>
                                        <p:tgtEl>
                                          <p:spTgt spid="61338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3382">
                                            <p:txEl>
                                              <p:pRg st="7" end="7"/>
                                            </p:txEl>
                                          </p:spTgt>
                                        </p:tgtEl>
                                        <p:attrNameLst>
                                          <p:attrName>style.visibility</p:attrName>
                                        </p:attrNameLst>
                                      </p:cBhvr>
                                      <p:to>
                                        <p:strVal val="visible"/>
                                      </p:to>
                                    </p:set>
                                    <p:animEffect transition="in" filter="fade">
                                      <p:cBhvr>
                                        <p:cTn id="42" dur="500"/>
                                        <p:tgtEl>
                                          <p:spTgt spid="61338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3380"/>
                                        </p:tgtEl>
                                        <p:attrNameLst>
                                          <p:attrName>style.visibility</p:attrName>
                                        </p:attrNameLst>
                                      </p:cBhvr>
                                      <p:to>
                                        <p:strVal val="visible"/>
                                      </p:to>
                                    </p:set>
                                    <p:animEffect transition="in" filter="fade">
                                      <p:cBhvr>
                                        <p:cTn id="47" dur="500"/>
                                        <p:tgtEl>
                                          <p:spTgt spid="613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0" grpId="0" autoUpdateAnimBg="0"/>
      <p:bldP spid="61338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6" name="Picture 2"/>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6858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615427" name="Rectangle 3"/>
          <p:cNvSpPr>
            <a:spLocks noGrp="1" noChangeArrowheads="1"/>
          </p:cNvSpPr>
          <p:nvPr>
            <p:ph type="ctrTitle"/>
          </p:nvPr>
        </p:nvSpPr>
        <p:spPr>
          <a:xfrm>
            <a:off x="6629400" y="2590800"/>
            <a:ext cx="2667000" cy="2514600"/>
          </a:xfrm>
        </p:spPr>
        <p:txBody>
          <a:bodyPr/>
          <a:lstStyle/>
          <a:p>
            <a:pPr algn="ctr"/>
            <a:r>
              <a:rPr lang="zh-CN" altLang="en-US" b="1">
                <a:ea typeface="SimSun" pitchFamily="2" charset="-122"/>
              </a:rPr>
              <a:t>基色</a:t>
            </a:r>
            <a:r>
              <a:rPr lang="en-US" altLang="zh-CN" b="1">
                <a:ea typeface="SimSun" pitchFamily="2" charset="-122"/>
              </a:rPr>
              <a:t>(Gezer)</a:t>
            </a:r>
            <a:r>
              <a:rPr lang="zh-CN" altLang="en-US" b="1">
                <a:ea typeface="SimSun" pitchFamily="2" charset="-122"/>
              </a:rPr>
              <a:t>  </a:t>
            </a:r>
            <a:br>
              <a:rPr lang="zh-CN" altLang="en-US" b="1">
                <a:ea typeface="SimSun" pitchFamily="2" charset="-122"/>
              </a:rPr>
            </a:br>
            <a:r>
              <a:rPr lang="zh-CN" altLang="en-US" b="1">
                <a:ea typeface="SimSun" pitchFamily="2" charset="-122"/>
              </a:rPr>
              <a:t>历法</a:t>
            </a:r>
            <a:endParaRPr lang="en-US" altLang="en-US" b="1">
              <a:ea typeface="SimSun" pitchFamily="2" charset="-122"/>
            </a:endParaRPr>
          </a:p>
        </p:txBody>
      </p:sp>
      <p:sp>
        <p:nvSpPr>
          <p:cNvPr id="615428" name="Rectangle 4"/>
          <p:cNvSpPr>
            <a:spLocks noChangeArrowheads="1"/>
          </p:cNvSpPr>
          <p:nvPr/>
        </p:nvSpPr>
        <p:spPr bwMode="auto">
          <a:xfrm>
            <a:off x="76200" y="762000"/>
            <a:ext cx="2667000" cy="4876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八至九月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十至十一月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十二至一月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二月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三月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四月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五至六月</a:t>
            </a:r>
          </a:p>
          <a:p>
            <a:pPr algn="ctr" defTabSz="914400" fontAlgn="base">
              <a:spcBef>
                <a:spcPct val="20000"/>
              </a:spcBef>
              <a:spcAft>
                <a:spcPct val="0"/>
              </a:spcAft>
              <a:buClr>
                <a:srgbClr val="FFCC66"/>
              </a:buClr>
              <a:buSzPct val="90000"/>
              <a:buFont typeface="Symbol" pitchFamily="18" charset="2"/>
              <a:buNone/>
            </a:pPr>
            <a:r>
              <a:rPr lang="zh-CN" altLang="en-US" sz="3200" b="1" dirty="0">
                <a:solidFill>
                  <a:srgbClr val="EAEAEA"/>
                </a:solidFill>
                <a:effectLst>
                  <a:glow rad="228600">
                    <a:srgbClr val="000000"/>
                  </a:glow>
                </a:effectLst>
                <a:latin typeface="SimSun" pitchFamily="2" charset="-122"/>
                <a:ea typeface="SimSun" pitchFamily="2" charset="-122"/>
              </a:rPr>
              <a:t>七月</a:t>
            </a:r>
          </a:p>
        </p:txBody>
      </p:sp>
      <p:sp>
        <p:nvSpPr>
          <p:cNvPr id="615429" name="Text Box 5"/>
          <p:cNvSpPr txBox="1">
            <a:spLocks noChangeArrowheads="1"/>
          </p:cNvSpPr>
          <p:nvPr/>
        </p:nvSpPr>
        <p:spPr bwMode="auto">
          <a:xfrm>
            <a:off x="4876800" y="6324600"/>
            <a:ext cx="2486025" cy="3667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EAEAEA"/>
                </a:solidFill>
                <a:effectLst/>
                <a:uLnTx/>
                <a:uFillTx/>
                <a:latin typeface="Arial" pitchFamily="34" charset="0"/>
                <a:ea typeface="SimSun" pitchFamily="2" charset="-122"/>
                <a:cs typeface="+mn-cs"/>
              </a:rPr>
              <a:t>十世纪希伯来学校平板</a:t>
            </a:r>
            <a:endParaRPr kumimoji="0" lang="en-US" altLang="en-US" sz="1800" b="1" i="0" u="none" strike="noStrike" kern="1200" cap="none" spc="0" normalizeH="0" baseline="0" noProof="0">
              <a:ln>
                <a:noFill/>
              </a:ln>
              <a:solidFill>
                <a:srgbClr val="EAEAEA"/>
              </a:solidFill>
              <a:effectLst/>
              <a:uLnTx/>
              <a:uFillTx/>
              <a:latin typeface="Arial" pitchFamily="34" charset="0"/>
              <a:ea typeface="SimSun" pitchFamily="2" charset="-122"/>
              <a:cs typeface="+mn-cs"/>
            </a:endParaRPr>
          </a:p>
        </p:txBody>
      </p:sp>
      <p:sp>
        <p:nvSpPr>
          <p:cNvPr id="615430" name="Rectangle 6"/>
          <p:cNvSpPr>
            <a:spLocks noGrp="1" noChangeArrowheads="1"/>
          </p:cNvSpPr>
          <p:nvPr>
            <p:ph type="subTitle" idx="1"/>
          </p:nvPr>
        </p:nvSpPr>
        <p:spPr>
          <a:xfrm>
            <a:off x="2590800" y="762000"/>
            <a:ext cx="5410200" cy="4876800"/>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r>
              <a:rPr lang="zh-CN" altLang="en-US" b="1" dirty="0">
                <a:effectLst>
                  <a:glow rad="228600">
                    <a:srgbClr val="000000"/>
                  </a:glow>
                </a:effectLst>
                <a:ea typeface="SimSun" pitchFamily="2" charset="-122"/>
              </a:rPr>
              <a:t>收割葡萄及橄榄月；</a:t>
            </a:r>
            <a:endParaRPr lang="en-US" altLang="en-US"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撒种月；</a:t>
            </a:r>
            <a:endParaRPr lang="en-US" altLang="en-US"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春季牧草月（晚期撒种）；</a:t>
            </a:r>
            <a:endParaRPr lang="en-US" altLang="zh-CN"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收割亚麻月；</a:t>
            </a:r>
            <a:endParaRPr lang="en-US" altLang="en-US"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收割大麦月；</a:t>
            </a:r>
            <a:endParaRPr lang="en-US" altLang="en-US"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收割</a:t>
            </a:r>
            <a:r>
              <a:rPr lang="en-US" altLang="zh-CN" b="1" dirty="0">
                <a:effectLst>
                  <a:glow rad="228600">
                    <a:srgbClr val="000000"/>
                  </a:glow>
                </a:effectLst>
                <a:ea typeface="SimSun" pitchFamily="2" charset="-122"/>
              </a:rPr>
              <a:t>/</a:t>
            </a:r>
            <a:r>
              <a:rPr lang="zh-CN" altLang="en-US" b="1" dirty="0">
                <a:effectLst>
                  <a:glow rad="228600">
                    <a:srgbClr val="000000"/>
                  </a:glow>
                </a:effectLst>
                <a:ea typeface="SimSun" pitchFamily="2" charset="-122"/>
              </a:rPr>
              <a:t>结算小麦月；</a:t>
            </a:r>
          </a:p>
          <a:p>
            <a:r>
              <a:rPr lang="zh-CN" altLang="en-US" b="1" dirty="0">
                <a:effectLst>
                  <a:glow rad="228600">
                    <a:srgbClr val="000000"/>
                  </a:glow>
                </a:effectLst>
                <a:ea typeface="SimSun" pitchFamily="2" charset="-122"/>
              </a:rPr>
              <a:t>修枝月（收割葡萄）；</a:t>
            </a:r>
            <a:endParaRPr lang="en-US" altLang="en-US" b="1" dirty="0">
              <a:effectLst>
                <a:glow rad="228600">
                  <a:srgbClr val="000000"/>
                </a:glow>
              </a:effectLst>
              <a:ea typeface="SimSun" pitchFamily="2" charset="-122"/>
            </a:endParaRPr>
          </a:p>
          <a:p>
            <a:r>
              <a:rPr lang="zh-CN" altLang="en-US" b="1" dirty="0">
                <a:effectLst>
                  <a:glow rad="228600">
                    <a:srgbClr val="000000"/>
                  </a:glow>
                </a:effectLst>
                <a:ea typeface="SimSun" pitchFamily="2" charset="-122"/>
              </a:rPr>
              <a:t>夏季水果月（收割水果）；</a:t>
            </a:r>
            <a:endParaRPr lang="en-US" altLang="en-US" b="1" dirty="0">
              <a:effectLst>
                <a:glow rad="228600">
                  <a:srgbClr val="000000"/>
                </a:glow>
              </a:effectLst>
              <a:ea typeface="SimSun"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p:cNvGraphicFramePr/>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宗教日历由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尼散月开始</a:t>
              </a: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社会日历由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提市黎月开始</a:t>
              </a: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出埃及夜</a:t>
            </a:r>
            <a:r>
              <a:rPr kumimoji="0" lang="en-US"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耶和华在埃及地告诉摩西和亚伦说： </a:t>
            </a:r>
            <a:endParaRPr kumimoji="0" lang="en-US" altLang="zh-CN"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2</a:t>
            </a:r>
            <a:r>
              <a:rPr kumimoji="0" lang="en-US" altLang="zh-CN"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 “</a:t>
            </a:r>
            <a:r>
              <a:rPr kumimoji="0" lang="zh-CN" altLang="en-US" sz="3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你们要以本月为正月，为一年的第一个月。</a:t>
            </a: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 (</a:t>
            </a:r>
            <a:r>
              <a:rPr kumimoji="0" lang="zh-CN" alt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出</a:t>
            </a: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 12:1-2)</a:t>
            </a:r>
          </a:p>
        </p:txBody>
      </p:sp>
      <p:sp>
        <p:nvSpPr>
          <p:cNvPr id="4" name="Title 3"/>
          <p:cNvSpPr>
            <a:spLocks noGrp="1"/>
          </p:cNvSpPr>
          <p:nvPr>
            <p:ph type="title"/>
          </p:nvPr>
        </p:nvSpPr>
        <p:spPr>
          <a:xfrm>
            <a:off x="3203575" y="2781300"/>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以色列</a:t>
            </a:r>
            <a:br>
              <a:rPr kumimoji="1" lang="en-US" altLang="zh-CN"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rPr>
              <a:t>3</a:t>
            </a:r>
            <a:r>
              <a:rPr kumimoji="0" lang="en-US" altLang="zh-CN"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rPr>
              <a:t>-4</a:t>
            </a:r>
            <a:r>
              <a:rPr kumimoji="0" lang="zh-CN" alt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rPr>
              <a:t>月</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rPr>
              <a:t>9</a:t>
            </a:r>
            <a:r>
              <a:rPr kumimoji="0" lang="en-US" altLang="zh-CN"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rPr>
              <a:t>-10</a:t>
            </a:r>
            <a:r>
              <a:rPr kumimoji="0" lang="zh-CN" alt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rPr>
              <a:t>月</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endParaRPr>
          </a:p>
        </p:txBody>
      </p:sp>
      <p:sp>
        <p:nvSpPr>
          <p:cNvPr id="19"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290</a:t>
            </a:r>
          </a:p>
        </p:txBody>
      </p:sp>
    </p:spTree>
    <p:extLst>
      <p:ext uri="{BB962C8B-B14F-4D97-AF65-F5344CB8AC3E}">
        <p14:creationId xmlns:p14="http://schemas.microsoft.com/office/powerpoint/2010/main" val="25155818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0" name="Diagram 19"/>
          <p:cNvGraphicFramePr/>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290</a:t>
            </a:r>
          </a:p>
        </p:txBody>
      </p:sp>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宗教日历由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尼散月开始</a:t>
              </a: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社会日历由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提市黎月开始</a:t>
              </a:r>
            </a:p>
          </p:txBody>
        </p:sp>
      </p:grpSp>
      <p:sp>
        <p:nvSpPr>
          <p:cNvPr id="4" name="Title 3"/>
          <p:cNvSpPr>
            <a:spLocks noGrp="1"/>
          </p:cNvSpPr>
          <p:nvPr>
            <p:ph type="title"/>
          </p:nvPr>
        </p:nvSpPr>
        <p:spPr>
          <a:xfrm>
            <a:off x="2944813" y="2852981"/>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以色列</a:t>
            </a:r>
            <a:br>
              <a:rPr kumimoji="1" lang="en-US" altLang="zh-CN"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3</a:t>
            </a:r>
            <a:r>
              <a:rPr kumimoji="1" lang="en-US" altLang="zh-CN"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-4</a:t>
            </a:r>
            <a:r>
              <a:rPr kumimoji="1" lang="zh-CN" alt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月</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9</a:t>
            </a:r>
            <a:r>
              <a:rPr kumimoji="1" lang="en-US" altLang="zh-CN"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-10</a:t>
            </a:r>
            <a:r>
              <a:rPr kumimoji="1" lang="zh-CN" alt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月 </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犹大由提市黎月</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及增加年开始</a:t>
            </a:r>
          </a:p>
        </p:txBody>
      </p:sp>
      <p:sp>
        <p:nvSpPr>
          <p:cNvPr id="26" name="AutoShape 5"/>
          <p:cNvSpPr>
            <a:spLocks noChangeArrowheads="1"/>
          </p:cNvSpPr>
          <p:nvPr/>
        </p:nvSpPr>
        <p:spPr bwMode="auto">
          <a:xfrm>
            <a:off x="7010400" y="5683255"/>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若国王在此</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开始统治？</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以色列由尼散月</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开始及没有算增加年</a:t>
            </a:r>
          </a:p>
        </p:txBody>
      </p:sp>
      <p:sp>
        <p:nvSpPr>
          <p:cNvPr id="29" name="Rectangle 2"/>
          <p:cNvSpPr>
            <a:spLocks noChangeArrowheads="1"/>
          </p:cNvSpPr>
          <p:nvPr/>
        </p:nvSpPr>
        <p:spPr bwMode="auto">
          <a:xfrm>
            <a:off x="2571024" y="3062531"/>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两个关键</a:t>
            </a:r>
            <a:r>
              <a:rPr kumimoji="0" lang="en-US" altLang="zh-CN" sz="4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FFFFFF"/>
                </a:solidFill>
                <a:effectLst/>
                <a:uLnTx/>
                <a:uFillTx/>
                <a:latin typeface="Arial" charset="0"/>
                <a:ea typeface="ＭＳ Ｐゴシック" charset="0"/>
                <a:cs typeface="Arial" charset="0"/>
              </a:rPr>
              <a:t>他们有算增加的年吗</a:t>
            </a:r>
            <a:r>
              <a:rPr kumimoji="0" lang="en-US" altLang="zh-CN" sz="4000" b="0" i="0" u="none" strike="noStrike" kern="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4000" b="0"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他们用哪一个系统来定国王的统治</a:t>
            </a:r>
            <a:r>
              <a:rPr kumimoji="0" lang="en-US" altLang="zh-CN" sz="4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Tree>
    <p:extLst>
      <p:ext uri="{BB962C8B-B14F-4D97-AF65-F5344CB8AC3E}">
        <p14:creationId xmlns:p14="http://schemas.microsoft.com/office/powerpoint/2010/main" val="10093767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2"/>
          <p:cNvPicPr>
            <a:picLocks noChangeAspect="1"/>
          </p:cNvPicPr>
          <p:nvPr/>
        </p:nvPicPr>
        <p:blipFill>
          <a:blip r:embed="rId2" cstate="screen">
            <a:extLst>
              <a:ext uri="{28A0092B-C50C-407E-A947-70E740481C1C}">
                <a14:useLocalDpi xmlns:a14="http://schemas.microsoft.com/office/drawing/2010/main" val="0"/>
              </a:ext>
            </a:extLst>
          </a:blip>
          <a:srcRect l="4292"/>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ChangeArrowheads="1"/>
          </p:cNvSpPr>
          <p:nvPr/>
        </p:nvSpPr>
        <p:spPr bwMode="auto">
          <a:xfrm>
            <a:off x="4211638" y="3213100"/>
            <a:ext cx="4627562"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marR="0" lvl="0" indent="-457200" algn="l" defTabSz="914400" rtl="0" eaLnBrk="1" fontAlgn="base" latinLnBrk="0" hangingPunct="1">
              <a:lnSpc>
                <a:spcPct val="90000"/>
              </a:lnSpc>
              <a:spcBef>
                <a:spcPct val="20000"/>
              </a:spcBef>
              <a:spcAft>
                <a:spcPct val="0"/>
              </a:spcAft>
              <a:buClrTx/>
              <a:buSzTx/>
              <a:buFont typeface="Wingdings" charset="0"/>
              <a:buChar char="Ø"/>
              <a:tabLst/>
              <a:defRPr/>
            </a:pPr>
            <a:r>
              <a:rPr kumimoji="0" lang="zh-CN" altLang="en-US" sz="2400" b="1" i="0" u="none" strike="noStrike" kern="1200" cap="none" spc="0" normalizeH="0" baseline="0" noProof="0">
                <a:ln>
                  <a:noFill/>
                </a:ln>
                <a:solidFill>
                  <a:srgbClr val="FEFDE3"/>
                </a:solidFill>
                <a:effectLst/>
                <a:uLnTx/>
                <a:uFillTx/>
                <a:latin typeface="Arial" charset="0"/>
                <a:ea typeface="MS PGothic" charset="0"/>
                <a:cs typeface="Arial" charset="0"/>
              </a:rPr>
              <a:t>犹大和以色列使用两个不同方法来确定一个国王开始统治的年日。 </a:t>
            </a:r>
            <a:endParaRPr kumimoji="0" lang="en-US" altLang="zh-CN" sz="2400" b="1" i="0" u="none" strike="noStrike" kern="1200" cap="none" spc="0" normalizeH="0" baseline="0" noProof="0">
              <a:ln>
                <a:noFill/>
              </a:ln>
              <a:solidFill>
                <a:srgbClr val="FEFDE3"/>
              </a:solidFill>
              <a:effectLst/>
              <a:uLnTx/>
              <a:uFillTx/>
              <a:latin typeface="Arial" charset="0"/>
              <a:ea typeface="MS PGothic" charset="0"/>
              <a:cs typeface="Arial" charset="0"/>
            </a:endParaRPr>
          </a:p>
          <a:p>
            <a:pPr marL="457200" marR="0" lvl="0" indent="-457200" algn="l" defTabSz="914400" rtl="0" eaLnBrk="1" fontAlgn="base" latinLnBrk="0" hangingPunct="1">
              <a:lnSpc>
                <a:spcPct val="90000"/>
              </a:lnSpc>
              <a:spcBef>
                <a:spcPct val="20000"/>
              </a:spcBef>
              <a:spcAft>
                <a:spcPct val="0"/>
              </a:spcAft>
              <a:buClrTx/>
              <a:buSzTx/>
              <a:buFont typeface="Wingdings" charset="0"/>
              <a:buChar char="Ø"/>
              <a:tabLst/>
              <a:defRPr/>
            </a:pPr>
            <a:endParaRPr kumimoji="0" lang="en-US" altLang="zh-CN" sz="2400" b="1" i="0" u="none" strike="noStrike" kern="1200" cap="none" spc="0" normalizeH="0" baseline="0" noProof="0">
              <a:ln>
                <a:noFill/>
              </a:ln>
              <a:solidFill>
                <a:srgbClr val="FEFDE3"/>
              </a:solidFill>
              <a:effectLst/>
              <a:uLnTx/>
              <a:uFillTx/>
              <a:latin typeface="Arial" charset="0"/>
              <a:ea typeface="MS PGothic" charset="0"/>
              <a:cs typeface="Arial" charset="0"/>
            </a:endParaRPr>
          </a:p>
          <a:p>
            <a:pPr marL="457200" marR="0" lvl="0" indent="-457200" algn="l" defTabSz="914400" rtl="0" eaLnBrk="1" fontAlgn="base" latinLnBrk="0" hangingPunct="1">
              <a:lnSpc>
                <a:spcPct val="90000"/>
              </a:lnSpc>
              <a:spcBef>
                <a:spcPct val="20000"/>
              </a:spcBef>
              <a:spcAft>
                <a:spcPct val="0"/>
              </a:spcAft>
              <a:buClrTx/>
              <a:buSzTx/>
              <a:buFont typeface="Wingdings" charset="0"/>
              <a:buChar char="Ø"/>
              <a:tabLst/>
              <a:defRPr/>
            </a:pPr>
            <a:r>
              <a:rPr kumimoji="0" lang="zh-CN" altLang="en-US" sz="2400" b="1" i="0" u="none" strike="noStrike" kern="1200" cap="none" spc="0" normalizeH="0" baseline="0" noProof="0">
                <a:ln>
                  <a:noFill/>
                </a:ln>
                <a:solidFill>
                  <a:srgbClr val="FEFDE3"/>
                </a:solidFill>
                <a:effectLst/>
                <a:uLnTx/>
                <a:uFillTx/>
                <a:latin typeface="Arial" charset="0"/>
                <a:ea typeface="MS PGothic" charset="0"/>
                <a:cs typeface="Arial" charset="0"/>
              </a:rPr>
              <a:t>犹大和以色列使用不同的日历，年头在不同时间。</a:t>
            </a:r>
            <a:endParaRPr kumimoji="0" lang="en-US" altLang="zh-CN" sz="2400" b="1" i="0" u="none" strike="noStrike" kern="1200" cap="none" spc="0" normalizeH="0" baseline="0" noProof="0">
              <a:ln>
                <a:noFill/>
              </a:ln>
              <a:solidFill>
                <a:srgbClr val="FEFDE3"/>
              </a:solidFill>
              <a:effectLst/>
              <a:uLnTx/>
              <a:uFillTx/>
              <a:latin typeface="Arial" charset="0"/>
              <a:ea typeface="MS PGothic" charset="0"/>
              <a:cs typeface="Arial" charset="0"/>
            </a:endParaRPr>
          </a:p>
        </p:txBody>
      </p:sp>
      <p:sp>
        <p:nvSpPr>
          <p:cNvPr id="389123" name="Text Box 8"/>
          <p:cNvSpPr txBox="1">
            <a:spLocks noChangeArrowheads="1"/>
          </p:cNvSpPr>
          <p:nvPr/>
        </p:nvSpPr>
        <p:spPr bwMode="auto">
          <a:xfrm>
            <a:off x="80010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MS PGothic" charset="0"/>
                <a:cs typeface="Arial" charset="0"/>
              </a:rPr>
              <a:t>221</a:t>
            </a:r>
          </a:p>
        </p:txBody>
      </p:sp>
      <p:sp>
        <p:nvSpPr>
          <p:cNvPr id="389124" name="Rectangle 9"/>
          <p:cNvSpPr>
            <a:spLocks noGrp="1" noChangeArrowheads="1"/>
          </p:cNvSpPr>
          <p:nvPr>
            <p:ph type="title" idx="4294967295"/>
          </p:nvPr>
        </p:nvSpPr>
        <p:spPr>
          <a:xfrm>
            <a:off x="1066800" y="228600"/>
            <a:ext cx="6553200" cy="685800"/>
          </a:xfrm>
          <a:solidFill>
            <a:schemeClr val="tx1"/>
          </a:solidFill>
          <a:ln cap="flat">
            <a:solidFill>
              <a:schemeClr val="tx1"/>
            </a:solidFill>
            <a:miter lim="800000"/>
            <a:headEnd/>
            <a:tailEnd/>
          </a:ln>
        </p:spPr>
        <p:txBody>
          <a:bodyPr/>
          <a:lstStyle/>
          <a:p>
            <a:pPr eaLnBrk="1" hangingPunct="1"/>
            <a:r>
              <a:rPr lang="zh-CN" altLang="en-US" b="1">
                <a:solidFill>
                  <a:srgbClr val="FFFFFF"/>
                </a:solidFill>
                <a:latin typeface="Arial" charset="0"/>
                <a:ea typeface="MS PGothic" charset="0"/>
              </a:rPr>
              <a:t>特征</a:t>
            </a:r>
            <a:endParaRPr lang="en-US" b="1">
              <a:solidFill>
                <a:srgbClr val="FFFFFF"/>
              </a:solidFill>
              <a:latin typeface="Arial" charset="0"/>
              <a:ea typeface="MS PGothic" charset="0"/>
            </a:endParaRPr>
          </a:p>
        </p:txBody>
      </p:sp>
      <p:sp>
        <p:nvSpPr>
          <p:cNvPr id="7" name="Rectangle 3"/>
          <p:cNvSpPr>
            <a:spLocks noChangeArrowheads="1"/>
          </p:cNvSpPr>
          <p:nvPr/>
        </p:nvSpPr>
        <p:spPr bwMode="auto">
          <a:xfrm>
            <a:off x="755650" y="1268413"/>
            <a:ext cx="568801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zh-CN" altLang="en-US" sz="3600" b="1" i="0" u="none" strike="noStrike" kern="1200" cap="none" spc="0" normalizeH="0" baseline="0" noProof="0">
                <a:ln>
                  <a:noFill/>
                </a:ln>
                <a:solidFill>
                  <a:srgbClr val="FEFDE3"/>
                </a:solidFill>
                <a:effectLst/>
                <a:uLnTx/>
                <a:uFillTx/>
                <a:latin typeface="Arial" charset="0"/>
                <a:ea typeface="MS PGothic" charset="0"/>
                <a:cs typeface="Arial" charset="0"/>
              </a:rPr>
              <a:t>以色列的日历</a:t>
            </a:r>
            <a:endParaRPr kumimoji="0" lang="en-US" altLang="zh-CN" sz="3600" b="1" i="0" u="none" strike="noStrike" kern="1200" cap="none" spc="0" normalizeH="0" baseline="0" noProof="0">
              <a:ln>
                <a:noFill/>
              </a:ln>
              <a:solidFill>
                <a:srgbClr val="FEFDE3"/>
              </a:solidFill>
              <a:effectLst/>
              <a:uLnTx/>
              <a:uFillTx/>
              <a:latin typeface="Arial" charset="0"/>
              <a:ea typeface="MS PGothic" charset="0"/>
              <a:cs typeface="Arial" charset="0"/>
            </a:endParaRPr>
          </a:p>
        </p:txBody>
      </p:sp>
      <p:pic>
        <p:nvPicPr>
          <p:cNvPr id="3891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92375"/>
            <a:ext cx="4127500" cy="412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 calcmode="lin" valueType="num">
                                      <p:cBhvr additive="base">
                                        <p:cTn id="13"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52400" y="0"/>
            <a:ext cx="8305800" cy="1066800"/>
          </a:xfrm>
          <a:solidFill>
            <a:schemeClr val="tx1"/>
          </a:solidFill>
          <a:ln>
            <a:solidFill>
              <a:schemeClr val="tx1"/>
            </a:solidFill>
            <a:miter lim="800000"/>
            <a:headEnd/>
            <a:tailEnd/>
          </a:ln>
        </p:spPr>
        <p:txBody>
          <a:bodyPr/>
          <a:lstStyle/>
          <a:p>
            <a:pPr eaLnBrk="1" hangingPunct="1"/>
            <a:r>
              <a:rPr lang="zh-CN" altLang="en-US" sz="3600" b="1" dirty="0">
                <a:solidFill>
                  <a:srgbClr val="FFFFFF"/>
                </a:solidFill>
                <a:latin typeface="Arial Black" charset="0"/>
                <a:ea typeface="ＭＳ Ｐゴシック" charset="0"/>
                <a:cs typeface="ＭＳ Ｐゴシック" charset="0"/>
              </a:rPr>
              <a:t>决策撒母耳记，列王纪与历代志的意义</a:t>
            </a:r>
            <a:endParaRPr lang="en-US" sz="3600" b="1" dirty="0">
              <a:solidFill>
                <a:srgbClr val="FFFFFF"/>
              </a:solidFill>
              <a:latin typeface="Arial Black" charset="0"/>
              <a:ea typeface="ＭＳ Ｐゴシック" charset="0"/>
              <a:cs typeface="ＭＳ Ｐゴシック" charset="0"/>
            </a:endParaRPr>
          </a:p>
        </p:txBody>
      </p:sp>
      <p:sp>
        <p:nvSpPr>
          <p:cNvPr id="269315" name="Rectangle 4"/>
          <p:cNvSpPr>
            <a:spLocks noChangeArrowheads="1"/>
          </p:cNvSpPr>
          <p:nvPr/>
        </p:nvSpPr>
        <p:spPr bwMode="auto">
          <a:xfrm>
            <a:off x="152400" y="1295400"/>
            <a:ext cx="82867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6" name="Rectangle 5"/>
          <p:cNvSpPr>
            <a:spLocks noChangeArrowheads="1"/>
          </p:cNvSpPr>
          <p:nvPr/>
        </p:nvSpPr>
        <p:spPr bwMode="auto">
          <a:xfrm>
            <a:off x="981075" y="1295400"/>
            <a:ext cx="11557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7" name="Rectangle 6"/>
          <p:cNvSpPr>
            <a:spLocks noChangeArrowheads="1"/>
          </p:cNvSpPr>
          <p:nvPr/>
        </p:nvSpPr>
        <p:spPr bwMode="auto">
          <a:xfrm>
            <a:off x="7926388" y="1295400"/>
            <a:ext cx="201295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8" name="Rectangle 7"/>
          <p:cNvSpPr>
            <a:spLocks noChangeArrowheads="1"/>
          </p:cNvSpPr>
          <p:nvPr/>
        </p:nvSpPr>
        <p:spPr bwMode="auto">
          <a:xfrm>
            <a:off x="76200" y="2332038"/>
            <a:ext cx="828675"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书</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19" name="Rectangle 8"/>
          <p:cNvSpPr>
            <a:spLocks noChangeArrowheads="1"/>
          </p:cNvSpPr>
          <p:nvPr/>
        </p:nvSpPr>
        <p:spPr bwMode="auto">
          <a:xfrm>
            <a:off x="7716838" y="2332038"/>
            <a:ext cx="2341562"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0" name="Rectangle 9"/>
          <p:cNvSpPr>
            <a:spLocks noChangeArrowheads="1"/>
          </p:cNvSpPr>
          <p:nvPr/>
        </p:nvSpPr>
        <p:spPr bwMode="auto">
          <a:xfrm>
            <a:off x="76200" y="3138488"/>
            <a:ext cx="82867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国王</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1" name="Rectangle 10"/>
          <p:cNvSpPr>
            <a:spLocks noChangeArrowheads="1"/>
          </p:cNvSpPr>
          <p:nvPr/>
        </p:nvSpPr>
        <p:spPr bwMode="auto">
          <a:xfrm>
            <a:off x="981075" y="3138488"/>
            <a:ext cx="11557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扫罗</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2" name="Rectangle 11"/>
          <p:cNvSpPr>
            <a:spLocks noChangeArrowheads="1"/>
          </p:cNvSpPr>
          <p:nvPr/>
        </p:nvSpPr>
        <p:spPr bwMode="auto">
          <a:xfrm>
            <a:off x="2136775" y="3138488"/>
            <a:ext cx="1036638"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大卫</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3" name="Rectangle 12"/>
          <p:cNvSpPr>
            <a:spLocks noChangeArrowheads="1"/>
          </p:cNvSpPr>
          <p:nvPr/>
        </p:nvSpPr>
        <p:spPr bwMode="auto">
          <a:xfrm>
            <a:off x="3173413" y="3138488"/>
            <a:ext cx="2573337"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所罗门至亚哈谢</a:t>
            </a:r>
          </a:p>
        </p:txBody>
      </p:sp>
      <p:sp>
        <p:nvSpPr>
          <p:cNvPr id="269324" name="Rectangle 13"/>
          <p:cNvSpPr>
            <a:spLocks noChangeArrowheads="1"/>
          </p:cNvSpPr>
          <p:nvPr/>
        </p:nvSpPr>
        <p:spPr bwMode="auto">
          <a:xfrm>
            <a:off x="5746750" y="3138488"/>
            <a:ext cx="1550988"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亚哈谢至西底家</a:t>
            </a:r>
          </a:p>
        </p:txBody>
      </p:sp>
      <p:sp>
        <p:nvSpPr>
          <p:cNvPr id="269325" name="Rectangle 14"/>
          <p:cNvSpPr>
            <a:spLocks noChangeArrowheads="1"/>
          </p:cNvSpPr>
          <p:nvPr/>
        </p:nvSpPr>
        <p:spPr bwMode="auto">
          <a:xfrm>
            <a:off x="7239000" y="3138488"/>
            <a:ext cx="2341563"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6" name="Rectangle 15"/>
          <p:cNvSpPr>
            <a:spLocks noChangeArrowheads="1"/>
          </p:cNvSpPr>
          <p:nvPr/>
        </p:nvSpPr>
        <p:spPr bwMode="auto">
          <a:xfrm>
            <a:off x="76200" y="4173538"/>
            <a:ext cx="8286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日期</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7" name="Rectangle 16"/>
          <p:cNvSpPr>
            <a:spLocks noChangeArrowheads="1"/>
          </p:cNvSpPr>
          <p:nvPr/>
        </p:nvSpPr>
        <p:spPr bwMode="auto">
          <a:xfrm>
            <a:off x="981075" y="4173538"/>
            <a:ext cx="11557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1043</a:t>
            </a:r>
          </a:p>
        </p:txBody>
      </p:sp>
      <p:sp>
        <p:nvSpPr>
          <p:cNvPr id="269328" name="Rectangle 17"/>
          <p:cNvSpPr>
            <a:spLocks noChangeArrowheads="1"/>
          </p:cNvSpPr>
          <p:nvPr/>
        </p:nvSpPr>
        <p:spPr bwMode="auto">
          <a:xfrm>
            <a:off x="2136775" y="4173538"/>
            <a:ext cx="1036638"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1011</a:t>
            </a:r>
          </a:p>
        </p:txBody>
      </p:sp>
      <p:sp>
        <p:nvSpPr>
          <p:cNvPr id="269329" name="Rectangle 18"/>
          <p:cNvSpPr>
            <a:spLocks noChangeArrowheads="1"/>
          </p:cNvSpPr>
          <p:nvPr/>
        </p:nvSpPr>
        <p:spPr bwMode="auto">
          <a:xfrm>
            <a:off x="3124200" y="4173538"/>
            <a:ext cx="2570163"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971        931               852</a:t>
            </a:r>
          </a:p>
        </p:txBody>
      </p:sp>
      <p:sp>
        <p:nvSpPr>
          <p:cNvPr id="269330" name="Rectangle 19"/>
          <p:cNvSpPr>
            <a:spLocks noChangeArrowheads="1"/>
          </p:cNvSpPr>
          <p:nvPr/>
        </p:nvSpPr>
        <p:spPr bwMode="auto">
          <a:xfrm>
            <a:off x="5562600" y="4173538"/>
            <a:ext cx="174625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852    722   586   560</a:t>
            </a:r>
          </a:p>
        </p:txBody>
      </p:sp>
      <p:sp>
        <p:nvSpPr>
          <p:cNvPr id="269331" name="Rectangle 20"/>
          <p:cNvSpPr>
            <a:spLocks noChangeArrowheads="1"/>
          </p:cNvSpPr>
          <p:nvPr/>
        </p:nvSpPr>
        <p:spPr bwMode="auto">
          <a:xfrm>
            <a:off x="7832725" y="4173538"/>
            <a:ext cx="6254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538</a:t>
            </a:r>
          </a:p>
        </p:txBody>
      </p:sp>
      <p:sp>
        <p:nvSpPr>
          <p:cNvPr id="269332" name="Rectangle 21"/>
          <p:cNvSpPr>
            <a:spLocks noChangeArrowheads="1"/>
          </p:cNvSpPr>
          <p:nvPr/>
        </p:nvSpPr>
        <p:spPr bwMode="auto">
          <a:xfrm>
            <a:off x="7875588" y="4173538"/>
            <a:ext cx="1585912"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33" name="Rectangle 22"/>
          <p:cNvSpPr>
            <a:spLocks noChangeArrowheads="1"/>
          </p:cNvSpPr>
          <p:nvPr/>
        </p:nvSpPr>
        <p:spPr bwMode="auto">
          <a:xfrm>
            <a:off x="76200" y="5210175"/>
            <a:ext cx="8286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国度</a:t>
            </a:r>
            <a:endPar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4" name="Rectangle 23"/>
          <p:cNvSpPr>
            <a:spLocks noChangeArrowheads="1"/>
          </p:cNvSpPr>
          <p:nvPr/>
        </p:nvSpPr>
        <p:spPr bwMode="auto">
          <a:xfrm>
            <a:off x="981075" y="5210175"/>
            <a:ext cx="179705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联合</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p>
        </p:txBody>
      </p:sp>
      <p:sp>
        <p:nvSpPr>
          <p:cNvPr id="269335" name="Rectangle 24"/>
          <p:cNvSpPr>
            <a:spLocks noChangeArrowheads="1"/>
          </p:cNvSpPr>
          <p:nvPr/>
        </p:nvSpPr>
        <p:spPr bwMode="auto">
          <a:xfrm>
            <a:off x="2778125" y="5210175"/>
            <a:ext cx="381158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分裂</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p>
        </p:txBody>
      </p:sp>
      <p:sp>
        <p:nvSpPr>
          <p:cNvPr id="269336" name="Rectangle 25"/>
          <p:cNvSpPr>
            <a:spLocks noChangeArrowheads="1"/>
          </p:cNvSpPr>
          <p:nvPr/>
        </p:nvSpPr>
        <p:spPr bwMode="auto">
          <a:xfrm>
            <a:off x="6589713" y="5210175"/>
            <a:ext cx="833437"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7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幸存</a:t>
            </a:r>
            <a:endParaRPr kumimoji="0" lang="en-US" sz="17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7" name="Rectangle 26"/>
          <p:cNvSpPr>
            <a:spLocks noChangeArrowheads="1"/>
          </p:cNvSpPr>
          <p:nvPr/>
        </p:nvSpPr>
        <p:spPr bwMode="auto">
          <a:xfrm>
            <a:off x="7423150" y="5210175"/>
            <a:ext cx="221773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zh-CN" alt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返回</a:t>
            </a:r>
            <a:r>
              <a:rPr kumimoji="0" lang="en-US" altLang="zh-CN"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grpSp>
        <p:nvGrpSpPr>
          <p:cNvPr id="269338" name="Group 27"/>
          <p:cNvGrpSpPr>
            <a:grpSpLocks/>
          </p:cNvGrpSpPr>
          <p:nvPr/>
        </p:nvGrpSpPr>
        <p:grpSpPr bwMode="auto">
          <a:xfrm>
            <a:off x="2076450" y="1295400"/>
            <a:ext cx="1157288" cy="1036638"/>
            <a:chOff x="1063" y="0"/>
            <a:chExt cx="620" cy="518"/>
          </a:xfrm>
        </p:grpSpPr>
        <p:sp>
          <p:nvSpPr>
            <p:cNvPr id="269362" name="Rectangle 28"/>
            <p:cNvSpPr>
              <a:spLocks noChangeArrowheads="1"/>
            </p:cNvSpPr>
            <p:nvPr/>
          </p:nvSpPr>
          <p:spPr bwMode="auto">
            <a:xfrm>
              <a:off x="1095" y="0"/>
              <a:ext cx="55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a:ln>
                  <a:noFill/>
                </a:ln>
                <a:solidFill>
                  <a:srgbClr val="000000"/>
                </a:solidFill>
                <a:effectLst/>
                <a:uLnTx/>
                <a:uFillTx/>
                <a:latin typeface="Arial Narrow" charset="0"/>
                <a:ea typeface="ＭＳ Ｐゴシック" charset="0"/>
              </a:endParaRPr>
            </a:p>
          </p:txBody>
        </p:sp>
        <p:sp>
          <p:nvSpPr>
            <p:cNvPr id="269363" name="Rectangle 29"/>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历代志上</a:t>
              </a:r>
              <a:endParaRPr kumimoji="0" 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grpSp>
      <p:grpSp>
        <p:nvGrpSpPr>
          <p:cNvPr id="269339" name="Group 30"/>
          <p:cNvGrpSpPr>
            <a:grpSpLocks/>
          </p:cNvGrpSpPr>
          <p:nvPr/>
        </p:nvGrpSpPr>
        <p:grpSpPr bwMode="auto">
          <a:xfrm>
            <a:off x="3233738" y="1295400"/>
            <a:ext cx="4843462" cy="1036638"/>
            <a:chOff x="1683" y="0"/>
            <a:chExt cx="2515" cy="518"/>
          </a:xfrm>
        </p:grpSpPr>
        <p:sp>
          <p:nvSpPr>
            <p:cNvPr id="269360" name="Rectangle 31"/>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历代志下</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61" name="Rectangle 32"/>
            <p:cNvSpPr>
              <a:spLocks noChangeArrowheads="1"/>
            </p:cNvSpPr>
            <p:nvPr/>
          </p:nvSpPr>
          <p:spPr bwMode="auto">
            <a:xfrm>
              <a:off x="1683" y="0"/>
              <a:ext cx="2515"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grpSp>
        <p:nvGrpSpPr>
          <p:cNvPr id="269340" name="Group 33"/>
          <p:cNvGrpSpPr>
            <a:grpSpLocks/>
          </p:cNvGrpSpPr>
          <p:nvPr/>
        </p:nvGrpSpPr>
        <p:grpSpPr bwMode="auto">
          <a:xfrm>
            <a:off x="762000" y="2332038"/>
            <a:ext cx="1274763" cy="806450"/>
            <a:chOff x="444" y="518"/>
            <a:chExt cx="683" cy="403"/>
          </a:xfrm>
        </p:grpSpPr>
        <p:sp>
          <p:nvSpPr>
            <p:cNvPr id="269358" name="Rectangle 34"/>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撒母耳记上</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59" name="Rectangle 35"/>
            <p:cNvSpPr>
              <a:spLocks noChangeArrowheads="1"/>
            </p:cNvSpPr>
            <p:nvPr/>
          </p:nvSpPr>
          <p:spPr bwMode="auto">
            <a:xfrm>
              <a:off x="444" y="518"/>
              <a:ext cx="68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sp>
        <p:nvSpPr>
          <p:cNvPr id="269341" name="Rectangle 36"/>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撒母耳记下</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42" name="Rectangle 37"/>
          <p:cNvSpPr>
            <a:spLocks noChangeArrowheads="1"/>
          </p:cNvSpPr>
          <p:nvPr/>
        </p:nvSpPr>
        <p:spPr bwMode="auto">
          <a:xfrm>
            <a:off x="2066925" y="2332038"/>
            <a:ext cx="1223963"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nvGrpSpPr>
          <p:cNvPr id="269343" name="Group 38"/>
          <p:cNvGrpSpPr>
            <a:grpSpLocks/>
          </p:cNvGrpSpPr>
          <p:nvPr/>
        </p:nvGrpSpPr>
        <p:grpSpPr bwMode="auto">
          <a:xfrm>
            <a:off x="3233738" y="2332038"/>
            <a:ext cx="2286000" cy="806450"/>
            <a:chOff x="1747" y="518"/>
            <a:chExt cx="1443" cy="403"/>
          </a:xfrm>
        </p:grpSpPr>
        <p:sp>
          <p:nvSpPr>
            <p:cNvPr id="124967" name="Rectangle 39"/>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rPr>
                <a:t>列王纪上</a:t>
              </a:r>
              <a:endParaRPr kumimoji="0" 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endParaRPr>
            </a:p>
          </p:txBody>
        </p:sp>
        <p:sp>
          <p:nvSpPr>
            <p:cNvPr id="269357" name="Rectangle 40"/>
            <p:cNvSpPr>
              <a:spLocks noChangeArrowheads="1"/>
            </p:cNvSpPr>
            <p:nvPr/>
          </p:nvSpPr>
          <p:spPr bwMode="auto">
            <a:xfrm>
              <a:off x="1747" y="518"/>
              <a:ext cx="144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grpSp>
        <p:nvGrpSpPr>
          <p:cNvPr id="269344" name="Group 41"/>
          <p:cNvGrpSpPr>
            <a:grpSpLocks/>
          </p:cNvGrpSpPr>
          <p:nvPr/>
        </p:nvGrpSpPr>
        <p:grpSpPr bwMode="auto">
          <a:xfrm>
            <a:off x="5486400" y="2332038"/>
            <a:ext cx="1524000" cy="806450"/>
            <a:chOff x="3190" y="518"/>
            <a:chExt cx="895" cy="403"/>
          </a:xfrm>
        </p:grpSpPr>
        <p:sp>
          <p:nvSpPr>
            <p:cNvPr id="124970" name="Rectangle 42"/>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rPr>
                <a:t>列王纪下</a:t>
              </a:r>
              <a:endParaRPr kumimoji="0" 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endParaRPr>
            </a:p>
          </p:txBody>
        </p:sp>
        <p:sp>
          <p:nvSpPr>
            <p:cNvPr id="269355" name="Rectangle 43"/>
            <p:cNvSpPr>
              <a:spLocks noChangeArrowheads="1"/>
            </p:cNvSpPr>
            <p:nvPr/>
          </p:nvSpPr>
          <p:spPr bwMode="auto">
            <a:xfrm>
              <a:off x="3190" y="518"/>
              <a:ext cx="89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pic>
        <p:nvPicPr>
          <p:cNvPr id="124972" name="Picture 44"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3" name="Picture 45"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4" name="Picture 46" descr="j029776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4800600"/>
            <a:ext cx="92551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75" name="AutoShape 4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4976" name="AutoShape 4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4977" name="AutoShape 4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24978" name="Picture 50" descr="j029557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7600" y="4630738"/>
            <a:ext cx="14478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9" name="Picture 51"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9353" name="Text Box 3"/>
          <p:cNvSpPr txBox="1">
            <a:spLocks noChangeArrowheads="1"/>
          </p:cNvSpPr>
          <p:nvPr/>
        </p:nvSpPr>
        <p:spPr bwMode="auto">
          <a:xfrm>
            <a:off x="8316913" y="71438"/>
            <a:ext cx="755650"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220</a:t>
            </a:r>
            <a:b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264</a:t>
            </a:r>
          </a:p>
        </p:txBody>
      </p:sp>
    </p:spTree>
    <p:extLst>
      <p:ext uri="{BB962C8B-B14F-4D97-AF65-F5344CB8AC3E}">
        <p14:creationId xmlns:p14="http://schemas.microsoft.com/office/powerpoint/2010/main" val="393406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4972"/>
                                        </p:tgtEl>
                                        <p:attrNameLst>
                                          <p:attrName>style.visibility</p:attrName>
                                        </p:attrNameLst>
                                      </p:cBhvr>
                                      <p:to>
                                        <p:strVal val="visible"/>
                                      </p:to>
                                    </p:set>
                                    <p:animEffect transition="in" filter="diamond(in)">
                                      <p:cBhvr>
                                        <p:cTn id="7" dur="3000"/>
                                        <p:tgtEl>
                                          <p:spTgt spid="124972"/>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124973"/>
                                        </p:tgtEl>
                                        <p:attrNameLst>
                                          <p:attrName>style.visibility</p:attrName>
                                        </p:attrNameLst>
                                      </p:cBhvr>
                                      <p:to>
                                        <p:strVal val="visible"/>
                                      </p:to>
                                    </p:set>
                                    <p:animEffect transition="in" filter="diamond(in)">
                                      <p:cBhvr>
                                        <p:cTn id="11" dur="3000"/>
                                        <p:tgtEl>
                                          <p:spTgt spid="124973"/>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124979"/>
                                        </p:tgtEl>
                                        <p:attrNameLst>
                                          <p:attrName>style.visibility</p:attrName>
                                        </p:attrNameLst>
                                      </p:cBhvr>
                                      <p:to>
                                        <p:strVal val="visible"/>
                                      </p:to>
                                    </p:set>
                                    <p:animEffect transition="in" filter="diamond(in)">
                                      <p:cBhvr>
                                        <p:cTn id="15" dur="3000"/>
                                        <p:tgtEl>
                                          <p:spTgt spid="124979"/>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124978"/>
                                        </p:tgtEl>
                                        <p:attrNameLst>
                                          <p:attrName>style.visibility</p:attrName>
                                        </p:attrNameLst>
                                      </p:cBhvr>
                                      <p:to>
                                        <p:strVal val="visible"/>
                                      </p:to>
                                    </p:set>
                                    <p:animEffect transition="in" filter="diamond(in)">
                                      <p:cBhvr>
                                        <p:cTn id="19" dur="3000"/>
                                        <p:tgtEl>
                                          <p:spTgt spid="124978"/>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124975"/>
                                        </p:tgtEl>
                                        <p:attrNameLst>
                                          <p:attrName>style.visibility</p:attrName>
                                        </p:attrNameLst>
                                      </p:cBhvr>
                                      <p:to>
                                        <p:strVal val="visible"/>
                                      </p:to>
                                    </p:set>
                                    <p:animEffect transition="in" filter="diamond(in)">
                                      <p:cBhvr>
                                        <p:cTn id="23" dur="3000"/>
                                        <p:tgtEl>
                                          <p:spTgt spid="124975"/>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124976"/>
                                        </p:tgtEl>
                                        <p:attrNameLst>
                                          <p:attrName>style.visibility</p:attrName>
                                        </p:attrNameLst>
                                      </p:cBhvr>
                                      <p:to>
                                        <p:strVal val="visible"/>
                                      </p:to>
                                    </p:set>
                                    <p:animEffect transition="in" filter="diamond(in)">
                                      <p:cBhvr>
                                        <p:cTn id="27" dur="3000"/>
                                        <p:tgtEl>
                                          <p:spTgt spid="124976"/>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124974"/>
                                        </p:tgtEl>
                                        <p:attrNameLst>
                                          <p:attrName>style.visibility</p:attrName>
                                        </p:attrNameLst>
                                      </p:cBhvr>
                                      <p:to>
                                        <p:strVal val="visible"/>
                                      </p:to>
                                    </p:set>
                                    <p:animEffect transition="in" filter="diamond(in)">
                                      <p:cBhvr>
                                        <p:cTn id="31" dur="3000"/>
                                        <p:tgtEl>
                                          <p:spTgt spid="124974"/>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124977"/>
                                        </p:tgtEl>
                                        <p:attrNameLst>
                                          <p:attrName>style.visibility</p:attrName>
                                        </p:attrNameLst>
                                      </p:cBhvr>
                                      <p:to>
                                        <p:strVal val="visible"/>
                                      </p:to>
                                    </p:set>
                                    <p:animEffect transition="in" filter="diamond(in)">
                                      <p:cBhvr>
                                        <p:cTn id="35" dur="3000"/>
                                        <p:tgtEl>
                                          <p:spTgt spid="12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5" grpId="0" animBg="1"/>
      <p:bldP spid="124976" grpId="0" animBg="1"/>
      <p:bldP spid="1249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59" name="Rectangle 19"/>
          <p:cNvSpPr>
            <a:spLocks noGrp="1" noChangeArrowheads="1"/>
          </p:cNvSpPr>
          <p:nvPr>
            <p:ph type="body" idx="1"/>
          </p:nvPr>
        </p:nvSpPr>
        <p:spPr>
          <a:xfrm>
            <a:off x="1219200" y="1447800"/>
            <a:ext cx="7772400" cy="1066800"/>
          </a:xfrm>
        </p:spPr>
        <p:txBody>
          <a:bodyPr/>
          <a:lstStyle/>
          <a:p>
            <a:pPr marL="609600" indent="-609600">
              <a:buFontTx/>
              <a:buAutoNum type="alphaLcParenR"/>
            </a:pPr>
            <a:r>
              <a:rPr lang="zh-CN" altLang="en-US" b="1">
                <a:latin typeface="Arial" pitchFamily="34" charset="0"/>
                <a:ea typeface="SimSun" pitchFamily="2" charset="-122"/>
              </a:rPr>
              <a:t>犹大及以色列用</a:t>
            </a:r>
            <a:r>
              <a:rPr lang="zh-CN" altLang="en-US" b="1">
                <a:solidFill>
                  <a:schemeClr val="accent1"/>
                </a:solidFill>
                <a:latin typeface="Arial" pitchFamily="34" charset="0"/>
                <a:ea typeface="SimSun" pitchFamily="2" charset="-122"/>
              </a:rPr>
              <a:t>不同的确定日期的方法</a:t>
            </a:r>
            <a:endParaRPr lang="en-US" altLang="en-US" b="1">
              <a:latin typeface="Arial" pitchFamily="34" charset="0"/>
            </a:endParaRPr>
          </a:p>
        </p:txBody>
      </p:sp>
      <p:sp>
        <p:nvSpPr>
          <p:cNvPr id="547858" name="Rectangle 18"/>
          <p:cNvSpPr>
            <a:spLocks noGrp="1" noChangeArrowheads="1"/>
          </p:cNvSpPr>
          <p:nvPr>
            <p:ph type="title"/>
          </p:nvPr>
        </p:nvSpPr>
        <p:spPr>
          <a:noFill/>
          <a:ln/>
        </p:spPr>
        <p:txBody>
          <a:bodyPr/>
          <a:lstStyle/>
          <a:p>
            <a:pPr algn="ctr"/>
            <a:r>
              <a:rPr lang="ja-JP" altLang="en-US" b="1">
                <a:latin typeface="Arial" pitchFamily="34" charset="0"/>
                <a:ea typeface="华文细黑" pitchFamily="18" charset="-122"/>
              </a:rPr>
              <a:t>费</a:t>
            </a:r>
            <a:r>
              <a:rPr lang="ja-JP" altLang="en-US" b="1">
                <a:latin typeface="Arial" pitchFamily="34" charset="0"/>
                <a:ea typeface="ＭＳ Ｐゴシック" pitchFamily="34" charset="-128"/>
              </a:rPr>
              <a:t>毅</a:t>
            </a:r>
            <a:r>
              <a:rPr lang="ja-JP" altLang="en-US" b="1">
                <a:latin typeface="Arial" pitchFamily="34" charset="0"/>
                <a:ea typeface="华文细黑" pitchFamily="18" charset="-122"/>
              </a:rPr>
              <a:t>乐</a:t>
            </a:r>
            <a:r>
              <a:rPr lang="en-US" altLang="zh-CN" b="1">
                <a:latin typeface="Arial" pitchFamily="34" charset="0"/>
                <a:ea typeface="SimSun" pitchFamily="2" charset="-122"/>
              </a:rPr>
              <a:t>(</a:t>
            </a:r>
            <a:r>
              <a:rPr lang="en-US" altLang="en-US" b="1">
                <a:latin typeface="Arial" pitchFamily="34" charset="0"/>
              </a:rPr>
              <a:t>Thiele</a:t>
            </a:r>
            <a:r>
              <a:rPr lang="en-US" altLang="zh-CN" b="1">
                <a:latin typeface="Arial" pitchFamily="34" charset="0"/>
                <a:ea typeface="SimSun" pitchFamily="2" charset="-122"/>
              </a:rPr>
              <a:t>)</a:t>
            </a:r>
            <a:r>
              <a:rPr lang="zh-CN" altLang="en-US" b="1">
                <a:latin typeface="Arial" pitchFamily="34" charset="0"/>
                <a:ea typeface="SimSun" pitchFamily="2" charset="-122"/>
              </a:rPr>
              <a:t>的答案</a:t>
            </a:r>
          </a:p>
        </p:txBody>
      </p:sp>
      <p:graphicFrame>
        <p:nvGraphicFramePr>
          <p:cNvPr id="547874" name="Group 34"/>
          <p:cNvGraphicFramePr>
            <a:graphicFrameLocks noGrp="1"/>
          </p:cNvGraphicFramePr>
          <p:nvPr/>
        </p:nvGraphicFramePr>
        <p:xfrm>
          <a:off x="1295400" y="2209800"/>
          <a:ext cx="7772400" cy="4369435"/>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39725">
                <a:tc>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800" b="1" i="0" u="none" strike="noStrike" cap="none" normalizeH="0" baseline="0">
                          <a:ln>
                            <a:noFill/>
                          </a:ln>
                          <a:solidFill>
                            <a:schemeClr val="tx1"/>
                          </a:solidFill>
                          <a:effectLst/>
                          <a:latin typeface="Arial" pitchFamily="34" charset="0"/>
                          <a:ea typeface="SimSun" pitchFamily="2" charset="-122"/>
                        </a:rPr>
                        <a:t>犹大</a:t>
                      </a:r>
                      <a:endParaRPr kumimoji="0" lang="en-US" altLang="en-US" sz="2800" b="1"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800" b="1" i="0" u="none" strike="noStrike" cap="none" normalizeH="0" baseline="0">
                          <a:ln>
                            <a:noFill/>
                          </a:ln>
                          <a:solidFill>
                            <a:schemeClr val="tx1"/>
                          </a:solidFill>
                          <a:effectLst/>
                          <a:latin typeface="Arial" pitchFamily="34" charset="0"/>
                          <a:ea typeface="SimSun" pitchFamily="2" charset="-122"/>
                        </a:rPr>
                        <a:t>以色列</a:t>
                      </a:r>
                      <a:endParaRPr kumimoji="0" lang="en-US" altLang="en-US" sz="2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400175">
                <a:tc>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700" b="1" i="0" u="none" strike="noStrike" cap="none" normalizeH="0" baseline="0">
                          <a:ln>
                            <a:noFill/>
                          </a:ln>
                          <a:solidFill>
                            <a:schemeClr val="accent1"/>
                          </a:solidFill>
                          <a:effectLst/>
                          <a:latin typeface="Arial" pitchFamily="34" charset="0"/>
                          <a:ea typeface="SimSun" pitchFamily="2" charset="-122"/>
                        </a:rPr>
                        <a:t>增加</a:t>
                      </a:r>
                      <a:r>
                        <a:rPr kumimoji="0" lang="zh-CN" altLang="en-US" sz="2700" b="1" i="0" u="none" strike="noStrike" cap="none" normalizeH="0" baseline="0">
                          <a:ln>
                            <a:noFill/>
                          </a:ln>
                          <a:solidFill>
                            <a:schemeClr val="tx1"/>
                          </a:solidFill>
                          <a:effectLst/>
                          <a:latin typeface="Arial" pitchFamily="34" charset="0"/>
                          <a:ea typeface="SimSun" pitchFamily="2" charset="-122"/>
                        </a:rPr>
                        <a:t>年系统，由</a:t>
                      </a:r>
                      <a:r>
                        <a:rPr kumimoji="0" lang="zh-CN" altLang="en-US" sz="2700" b="1" i="0" u="none" strike="noStrike" cap="none" normalizeH="0" baseline="0">
                          <a:ln>
                            <a:noFill/>
                          </a:ln>
                          <a:solidFill>
                            <a:schemeClr val="accent1"/>
                          </a:solidFill>
                          <a:effectLst/>
                          <a:latin typeface="Arial" pitchFamily="34" charset="0"/>
                          <a:ea typeface="SimSun" pitchFamily="2" charset="-122"/>
                        </a:rPr>
                        <a:t>提市黎月</a:t>
                      </a:r>
                      <a:r>
                        <a:rPr kumimoji="0" lang="zh-CN" altLang="en-US" sz="2700" b="1" i="0" u="none" strike="noStrike" cap="none" normalizeH="0" baseline="0">
                          <a:ln>
                            <a:noFill/>
                          </a:ln>
                          <a:solidFill>
                            <a:schemeClr val="tx1"/>
                          </a:solidFill>
                          <a:effectLst/>
                          <a:latin typeface="Arial" pitchFamily="34" charset="0"/>
                          <a:ea typeface="SimSun" pitchFamily="2" charset="-122"/>
                        </a:rPr>
                        <a:t>开始</a:t>
                      </a:r>
                      <a:r>
                        <a:rPr kumimoji="0" lang="en-US" altLang="en-US" sz="2700" b="1" i="0" u="none" strike="noStrike" cap="none" normalizeH="0" baseline="0">
                          <a:ln>
                            <a:noFill/>
                          </a:ln>
                          <a:solidFill>
                            <a:schemeClr val="tx1"/>
                          </a:solidFill>
                          <a:effectLst/>
                          <a:latin typeface="Arial" pitchFamily="34" charset="0"/>
                        </a:rPr>
                        <a:t>(931-848)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700" b="1" i="0" u="none" strike="noStrike" cap="none" normalizeH="0" baseline="0">
                          <a:ln>
                            <a:noFill/>
                          </a:ln>
                          <a:solidFill>
                            <a:schemeClr val="accent1"/>
                          </a:solidFill>
                          <a:effectLst/>
                          <a:latin typeface="Arial" pitchFamily="34" charset="0"/>
                          <a:ea typeface="SimSun" pitchFamily="2" charset="-122"/>
                        </a:rPr>
                        <a:t>没有增加</a:t>
                      </a:r>
                      <a:r>
                        <a:rPr kumimoji="0" lang="zh-CN" altLang="en-US" sz="2700" b="1" i="0" u="none" strike="noStrike" cap="none" normalizeH="0" baseline="0">
                          <a:ln>
                            <a:noFill/>
                          </a:ln>
                          <a:solidFill>
                            <a:schemeClr val="tx1"/>
                          </a:solidFill>
                          <a:effectLst/>
                          <a:latin typeface="Arial" pitchFamily="34" charset="0"/>
                          <a:ea typeface="SimSun" pitchFamily="2" charset="-122"/>
                        </a:rPr>
                        <a:t>年系统，由</a:t>
                      </a:r>
                      <a:r>
                        <a:rPr kumimoji="0" lang="zh-CN" altLang="en-US" sz="2700" b="1" i="0" u="none" strike="noStrike" cap="none" normalizeH="0" baseline="0">
                          <a:ln>
                            <a:noFill/>
                          </a:ln>
                          <a:solidFill>
                            <a:schemeClr val="accent1"/>
                          </a:solidFill>
                          <a:effectLst/>
                          <a:latin typeface="Arial" pitchFamily="34" charset="0"/>
                          <a:ea typeface="SimSun" pitchFamily="2" charset="-122"/>
                        </a:rPr>
                        <a:t>尼散月</a:t>
                      </a:r>
                      <a:r>
                        <a:rPr kumimoji="0" lang="zh-CN" altLang="en-US" sz="2700" b="1" i="0" u="none" strike="noStrike" cap="none" normalizeH="0" baseline="0">
                          <a:ln>
                            <a:noFill/>
                          </a:ln>
                          <a:solidFill>
                            <a:schemeClr val="tx1"/>
                          </a:solidFill>
                          <a:effectLst/>
                          <a:latin typeface="Arial" pitchFamily="34" charset="0"/>
                          <a:ea typeface="SimSun" pitchFamily="2" charset="-122"/>
                        </a:rPr>
                        <a:t>开始</a:t>
                      </a:r>
                      <a:r>
                        <a:rPr kumimoji="0" lang="en-US" altLang="en-US" sz="2700" b="1" i="0" u="none" strike="noStrike" cap="none" normalizeH="0" baseline="0">
                          <a:ln>
                            <a:noFill/>
                          </a:ln>
                          <a:solidFill>
                            <a:schemeClr val="tx1"/>
                          </a:solidFill>
                          <a:effectLst/>
                          <a:latin typeface="Arial" pitchFamily="34" charset="0"/>
                        </a:rPr>
                        <a:t>(931-848)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85900">
                <a:tc gridSpan="2">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700" b="1" i="0" u="none" strike="noStrike" cap="none" normalizeH="0" baseline="0">
                          <a:ln>
                            <a:noFill/>
                          </a:ln>
                          <a:solidFill>
                            <a:schemeClr val="tx1"/>
                          </a:solidFill>
                          <a:effectLst/>
                          <a:latin typeface="Arial" pitchFamily="34" charset="0"/>
                          <a:ea typeface="SimSun" pitchFamily="2" charset="-122"/>
                        </a:rPr>
                        <a:t>与以色列的联盟及异族结婚的时期</a:t>
                      </a:r>
                      <a:endParaRPr kumimoji="0" lang="en-US" altLang="en-US" sz="2700" b="1"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700" b="1" i="0" u="none" strike="noStrike" cap="none" normalizeH="0" baseline="0">
                          <a:ln>
                            <a:noFill/>
                          </a:ln>
                          <a:solidFill>
                            <a:schemeClr val="accent1"/>
                          </a:solidFill>
                          <a:effectLst/>
                          <a:latin typeface="Arial" pitchFamily="34" charset="0"/>
                          <a:ea typeface="SimSun" pitchFamily="2" charset="-122"/>
                        </a:rPr>
                        <a:t>没有增加</a:t>
                      </a:r>
                      <a:r>
                        <a:rPr kumimoji="0" lang="zh-CN" altLang="en-US" sz="2700" b="1" i="0" u="none" strike="noStrike" cap="none" normalizeH="0" baseline="0">
                          <a:ln>
                            <a:noFill/>
                          </a:ln>
                          <a:solidFill>
                            <a:schemeClr val="tx1"/>
                          </a:solidFill>
                          <a:effectLst/>
                          <a:latin typeface="Arial" pitchFamily="34" charset="0"/>
                          <a:ea typeface="SimSun" pitchFamily="2" charset="-122"/>
                        </a:rPr>
                        <a:t>年系统，由犹大的</a:t>
                      </a:r>
                      <a:r>
                        <a:rPr kumimoji="0" lang="zh-CN" altLang="en-US" sz="2700" b="1" i="0" u="none" strike="noStrike" cap="none" normalizeH="0" baseline="0">
                          <a:ln>
                            <a:noFill/>
                          </a:ln>
                          <a:solidFill>
                            <a:schemeClr val="accent1"/>
                          </a:solidFill>
                          <a:effectLst/>
                          <a:latin typeface="Arial" pitchFamily="34" charset="0"/>
                          <a:ea typeface="SimSun" pitchFamily="2" charset="-122"/>
                        </a:rPr>
                        <a:t>提市黎月</a:t>
                      </a:r>
                      <a:r>
                        <a:rPr kumimoji="0" lang="zh-CN" altLang="en-US" sz="2700" b="1" i="0" u="none" strike="noStrike" cap="none" normalizeH="0" baseline="0">
                          <a:ln>
                            <a:noFill/>
                          </a:ln>
                          <a:solidFill>
                            <a:schemeClr val="tx1"/>
                          </a:solidFill>
                          <a:effectLst/>
                          <a:latin typeface="Arial" pitchFamily="34" charset="0"/>
                          <a:ea typeface="SimSun" pitchFamily="2" charset="-122"/>
                        </a:rPr>
                        <a:t>及以色列的</a:t>
                      </a:r>
                      <a:r>
                        <a:rPr kumimoji="0" lang="zh-CN" altLang="en-US" sz="2700" b="1" i="0" u="none" strike="noStrike" cap="none" normalizeH="0" baseline="0">
                          <a:ln>
                            <a:noFill/>
                          </a:ln>
                          <a:solidFill>
                            <a:schemeClr val="accent1"/>
                          </a:solidFill>
                          <a:effectLst/>
                          <a:latin typeface="Arial" pitchFamily="34" charset="0"/>
                          <a:ea typeface="SimSun" pitchFamily="2" charset="-122"/>
                        </a:rPr>
                        <a:t>尼散月</a:t>
                      </a:r>
                      <a:r>
                        <a:rPr kumimoji="0" lang="zh-CN" altLang="en-US" sz="2700" b="1" i="0" u="none" strike="noStrike" cap="none" normalizeH="0" baseline="0">
                          <a:ln>
                            <a:noFill/>
                          </a:ln>
                          <a:solidFill>
                            <a:schemeClr val="tx1"/>
                          </a:solidFill>
                          <a:effectLst/>
                          <a:latin typeface="Arial" pitchFamily="34" charset="0"/>
                          <a:ea typeface="SimSun" pitchFamily="2" charset="-122"/>
                        </a:rPr>
                        <a:t>开始</a:t>
                      </a:r>
                      <a:r>
                        <a:rPr kumimoji="0" lang="en-US" altLang="en-US" sz="2700" b="1" i="0" u="none" strike="noStrike" cap="none" normalizeH="0" baseline="0">
                          <a:ln>
                            <a:noFill/>
                          </a:ln>
                          <a:solidFill>
                            <a:schemeClr val="tx1"/>
                          </a:solidFill>
                          <a:effectLst/>
                          <a:latin typeface="Arial" pitchFamily="34" charset="0"/>
                        </a:rPr>
                        <a:t>(848-796)</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2"/>
                  </a:ext>
                </a:extLst>
              </a:tr>
              <a:tr h="965200">
                <a:tc gridSpan="2">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zh-CN" altLang="en-US" sz="2700" b="1" i="0" u="none" strike="noStrike" cap="none" normalizeH="0" baseline="0">
                          <a:ln>
                            <a:noFill/>
                          </a:ln>
                          <a:solidFill>
                            <a:schemeClr val="accent1"/>
                          </a:solidFill>
                          <a:effectLst/>
                          <a:latin typeface="Arial" pitchFamily="34" charset="0"/>
                          <a:ea typeface="SimSun" pitchFamily="2" charset="-122"/>
                        </a:rPr>
                        <a:t>增加</a:t>
                      </a:r>
                      <a:r>
                        <a:rPr kumimoji="0" lang="zh-CN" altLang="en-US" sz="2700" b="1" i="0" u="none" strike="noStrike" cap="none" normalizeH="0" baseline="0">
                          <a:ln>
                            <a:noFill/>
                          </a:ln>
                          <a:solidFill>
                            <a:schemeClr val="tx1"/>
                          </a:solidFill>
                          <a:effectLst/>
                          <a:latin typeface="Arial" pitchFamily="34" charset="0"/>
                          <a:ea typeface="SimSun" pitchFamily="2" charset="-122"/>
                        </a:rPr>
                        <a:t>年系统，由犹大的</a:t>
                      </a:r>
                      <a:r>
                        <a:rPr kumimoji="0" lang="zh-CN" altLang="en-US" sz="2700" b="1" i="0" u="none" strike="noStrike" cap="none" normalizeH="0" baseline="0">
                          <a:ln>
                            <a:noFill/>
                          </a:ln>
                          <a:solidFill>
                            <a:schemeClr val="accent1"/>
                          </a:solidFill>
                          <a:effectLst/>
                          <a:latin typeface="Arial" pitchFamily="34" charset="0"/>
                          <a:ea typeface="SimSun" pitchFamily="2" charset="-122"/>
                        </a:rPr>
                        <a:t>提市黎月</a:t>
                      </a:r>
                      <a:r>
                        <a:rPr kumimoji="0" lang="zh-CN" altLang="en-US" sz="2700" b="1" i="0" u="none" strike="noStrike" cap="none" normalizeH="0" baseline="0">
                          <a:ln>
                            <a:noFill/>
                          </a:ln>
                          <a:solidFill>
                            <a:schemeClr val="tx1"/>
                          </a:solidFill>
                          <a:effectLst/>
                          <a:latin typeface="Arial" pitchFamily="34" charset="0"/>
                          <a:ea typeface="SimSun" pitchFamily="2" charset="-122"/>
                        </a:rPr>
                        <a:t>及以色列的</a:t>
                      </a:r>
                      <a:r>
                        <a:rPr kumimoji="0" lang="zh-CN" altLang="en-US" sz="2700" b="1" i="0" u="none" strike="noStrike" cap="none" normalizeH="0" baseline="0">
                          <a:ln>
                            <a:noFill/>
                          </a:ln>
                          <a:solidFill>
                            <a:schemeClr val="accent1"/>
                          </a:solidFill>
                          <a:effectLst/>
                          <a:latin typeface="Arial" pitchFamily="34" charset="0"/>
                          <a:ea typeface="SimSun" pitchFamily="2" charset="-122"/>
                        </a:rPr>
                        <a:t>尼散月</a:t>
                      </a:r>
                      <a:r>
                        <a:rPr kumimoji="0" lang="zh-CN" altLang="en-US" sz="2700" b="1" i="0" u="none" strike="noStrike" cap="none" normalizeH="0" baseline="0">
                          <a:ln>
                            <a:noFill/>
                          </a:ln>
                          <a:solidFill>
                            <a:schemeClr val="tx1"/>
                          </a:solidFill>
                          <a:effectLst/>
                          <a:latin typeface="Arial" pitchFamily="34" charset="0"/>
                          <a:ea typeface="SimSun" pitchFamily="2" charset="-122"/>
                        </a:rPr>
                        <a:t>开始</a:t>
                      </a:r>
                      <a:r>
                        <a:rPr kumimoji="0" lang="en-US" altLang="en-US" sz="2700" b="1" i="0" u="none" strike="noStrike" cap="none" normalizeH="0" baseline="0">
                          <a:ln>
                            <a:noFill/>
                          </a:ln>
                          <a:solidFill>
                            <a:schemeClr val="tx1"/>
                          </a:solidFill>
                          <a:effectLst/>
                          <a:latin typeface="Arial" pitchFamily="34" charset="0"/>
                        </a:rPr>
                        <a:t>(796-586)</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547842" name="Text Box 2"/>
          <p:cNvSpPr txBox="1">
            <a:spLocks noChangeArrowheads="1"/>
          </p:cNvSpPr>
          <p:nvPr/>
        </p:nvSpPr>
        <p:spPr bwMode="auto">
          <a:xfrm>
            <a:off x="8459788" y="76200"/>
            <a:ext cx="608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S PGothic" charset="0"/>
                <a:cs typeface="+mn-cs"/>
              </a:rPr>
              <a:t>70j</a:t>
            </a:r>
          </a:p>
        </p:txBody>
      </p:sp>
    </p:spTree>
    <p:extLst>
      <p:ext uri="{BB962C8B-B14F-4D97-AF65-F5344CB8AC3E}">
        <p14:creationId xmlns:p14="http://schemas.microsoft.com/office/powerpoint/2010/main" val="4169220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47874"/>
                                        </p:tgtEl>
                                        <p:attrNameLst>
                                          <p:attrName>style.visibility</p:attrName>
                                        </p:attrNameLst>
                                      </p:cBhvr>
                                      <p:to>
                                        <p:strVal val="visible"/>
                                      </p:to>
                                    </p:set>
                                    <p:animEffect transition="in" filter="fade">
                                      <p:cBhvr>
                                        <p:cTn id="11" dur="500"/>
                                        <p:tgtEl>
                                          <p:spTgt spid="5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Rectangle 4"/>
          <p:cNvSpPr>
            <a:spLocks noGrp="1" noChangeArrowheads="1"/>
          </p:cNvSpPr>
          <p:nvPr>
            <p:ph type="title"/>
          </p:nvPr>
        </p:nvSpPr>
        <p:spPr>
          <a:noFill/>
          <a:ln/>
        </p:spPr>
        <p:txBody>
          <a:bodyPr/>
          <a:lstStyle/>
          <a:p>
            <a:pPr algn="ctr"/>
            <a:r>
              <a:rPr lang="ja-JP" altLang="en-US" b="1">
                <a:latin typeface="Arial" pitchFamily="34" charset="0"/>
                <a:ea typeface="华文细黑" pitchFamily="18" charset="-122"/>
              </a:rPr>
              <a:t>费</a:t>
            </a:r>
            <a:r>
              <a:rPr lang="ja-JP" altLang="en-US" b="1">
                <a:latin typeface="Arial" pitchFamily="34" charset="0"/>
                <a:ea typeface="ＭＳ Ｐゴシック" pitchFamily="34" charset="-128"/>
              </a:rPr>
              <a:t>毅</a:t>
            </a:r>
            <a:r>
              <a:rPr lang="ja-JP" altLang="en-US" b="1">
                <a:latin typeface="Arial" pitchFamily="34" charset="0"/>
                <a:ea typeface="华文细黑" pitchFamily="18" charset="-122"/>
              </a:rPr>
              <a:t>乐</a:t>
            </a:r>
            <a:r>
              <a:rPr lang="en-US" altLang="zh-CN" b="1">
                <a:latin typeface="Arial" pitchFamily="34" charset="0"/>
                <a:ea typeface="SimSun" pitchFamily="2" charset="-122"/>
              </a:rPr>
              <a:t>(</a:t>
            </a:r>
            <a:r>
              <a:rPr lang="en-US" altLang="en-US" b="1">
                <a:latin typeface="Arial" pitchFamily="34" charset="0"/>
              </a:rPr>
              <a:t>Thiele</a:t>
            </a:r>
            <a:r>
              <a:rPr lang="en-US" altLang="zh-CN" b="1">
                <a:latin typeface="Arial" pitchFamily="34" charset="0"/>
                <a:ea typeface="SimSun" pitchFamily="2" charset="-122"/>
              </a:rPr>
              <a:t>)</a:t>
            </a:r>
            <a:r>
              <a:rPr lang="zh-CN" altLang="en-US" b="1">
                <a:latin typeface="Arial" pitchFamily="34" charset="0"/>
                <a:ea typeface="SimSun" pitchFamily="2" charset="-122"/>
              </a:rPr>
              <a:t>的答案</a:t>
            </a:r>
            <a:endParaRPr lang="en-US" altLang="en-US" b="1">
              <a:latin typeface="Arial" pitchFamily="34" charset="0"/>
              <a:ea typeface="SimSun" pitchFamily="2" charset="-122"/>
            </a:endParaRPr>
          </a:p>
        </p:txBody>
      </p:sp>
      <p:sp>
        <p:nvSpPr>
          <p:cNvPr id="546819" name="Rectangle 3"/>
          <p:cNvSpPr>
            <a:spLocks noGrp="1" noChangeArrowheads="1"/>
          </p:cNvSpPr>
          <p:nvPr>
            <p:ph type="body" idx="1"/>
          </p:nvPr>
        </p:nvSpPr>
        <p:spPr>
          <a:xfrm>
            <a:off x="1219200" y="1600200"/>
            <a:ext cx="7924800" cy="4495800"/>
          </a:xfrm>
          <a:noFill/>
          <a:ln/>
        </p:spPr>
        <p:txBody>
          <a:bodyPr/>
          <a:lstStyle/>
          <a:p>
            <a:pPr marL="609600" indent="-609600" eaLnBrk="0" hangingPunct="0">
              <a:buClr>
                <a:schemeClr val="accent1"/>
              </a:buClr>
              <a:buSzTx/>
              <a:buFontTx/>
              <a:buAutoNum type="alphaLcParenR" startAt="2"/>
            </a:pPr>
            <a:r>
              <a:rPr lang="zh-CN" altLang="en-US" b="1">
                <a:latin typeface="Arial" pitchFamily="34" charset="0"/>
                <a:ea typeface="SimSun" pitchFamily="2" charset="-122"/>
              </a:rPr>
              <a:t>以色列及犹大有</a:t>
            </a:r>
            <a:r>
              <a:rPr lang="ja-JP" altLang="en-US" b="1">
                <a:solidFill>
                  <a:schemeClr val="accent1"/>
                </a:solidFill>
                <a:latin typeface="Arial" pitchFamily="34" charset="0"/>
                <a:ea typeface="SimSun" pitchFamily="2" charset="-122"/>
              </a:rPr>
              <a:t>摄政统治</a:t>
            </a:r>
            <a:endParaRPr lang="en-US" altLang="en-US" b="1">
              <a:latin typeface="Arial" pitchFamily="34" charset="0"/>
            </a:endParaRPr>
          </a:p>
          <a:p>
            <a:pPr marL="609600" indent="-609600" eaLnBrk="0" hangingPunct="0">
              <a:buClr>
                <a:schemeClr val="accent1"/>
              </a:buClr>
              <a:buSzTx/>
              <a:buFontTx/>
              <a:buAutoNum type="alphaLcParenR" startAt="2"/>
            </a:pPr>
            <a:r>
              <a:rPr lang="zh-CN" altLang="en-US" b="1">
                <a:latin typeface="Arial" pitchFamily="34" charset="0"/>
                <a:ea typeface="SimSun" pitchFamily="2" charset="-122"/>
              </a:rPr>
              <a:t>以色列的两个</a:t>
            </a:r>
            <a:r>
              <a:rPr lang="zh-CN" altLang="en-US" b="1">
                <a:solidFill>
                  <a:schemeClr val="accent1"/>
                </a:solidFill>
                <a:latin typeface="Arial" pitchFamily="34" charset="0"/>
                <a:ea typeface="SimSun" pitchFamily="2" charset="-122"/>
              </a:rPr>
              <a:t>支配竞争</a:t>
            </a:r>
            <a:r>
              <a:rPr lang="zh-CN" altLang="en-US" b="1">
                <a:latin typeface="Arial" pitchFamily="34" charset="0"/>
                <a:ea typeface="SimSun" pitchFamily="2" charset="-122"/>
              </a:rPr>
              <a:t>情况</a:t>
            </a:r>
            <a:endParaRPr lang="en-US" altLang="en-US" b="1">
              <a:latin typeface="Arial" pitchFamily="34" charset="0"/>
            </a:endParaRPr>
          </a:p>
          <a:p>
            <a:pPr marL="609600" indent="-609600" eaLnBrk="0" hangingPunct="0">
              <a:buClr>
                <a:schemeClr val="accent1"/>
              </a:buClr>
              <a:buSzTx/>
              <a:buFontTx/>
              <a:buAutoNum type="alphaLcParenR" startAt="2"/>
            </a:pPr>
            <a:r>
              <a:rPr lang="zh-CN" altLang="en-US" b="1">
                <a:latin typeface="Arial" pitchFamily="34" charset="0"/>
                <a:ea typeface="SimSun" pitchFamily="2" charset="-122"/>
              </a:rPr>
              <a:t>一些王下</a:t>
            </a:r>
            <a:r>
              <a:rPr lang="en-US" altLang="zh-CN" b="1">
                <a:latin typeface="Arial" pitchFamily="34" charset="0"/>
                <a:ea typeface="SimSun" pitchFamily="2" charset="-122"/>
              </a:rPr>
              <a:t>17</a:t>
            </a:r>
            <a:r>
              <a:rPr lang="zh-CN" altLang="en-US" b="1">
                <a:latin typeface="Arial" pitchFamily="34" charset="0"/>
                <a:ea typeface="SimSun" pitchFamily="2" charset="-122"/>
              </a:rPr>
              <a:t>及</a:t>
            </a:r>
            <a:r>
              <a:rPr lang="en-US" altLang="zh-CN" b="1">
                <a:latin typeface="Arial" pitchFamily="34" charset="0"/>
                <a:ea typeface="SimSun" pitchFamily="2" charset="-122"/>
              </a:rPr>
              <a:t>18</a:t>
            </a:r>
            <a:r>
              <a:rPr lang="zh-CN" altLang="en-US" b="1">
                <a:latin typeface="Arial" pitchFamily="34" charset="0"/>
                <a:ea typeface="SimSun" pitchFamily="2" charset="-122"/>
              </a:rPr>
              <a:t>的对照，以原本的统治模式加入了一个</a:t>
            </a:r>
            <a:r>
              <a:rPr lang="zh-CN" altLang="en-US" b="1">
                <a:solidFill>
                  <a:schemeClr val="accent1"/>
                </a:solidFill>
                <a:latin typeface="Arial" pitchFamily="34" charset="0"/>
                <a:ea typeface="SimSun" pitchFamily="2" charset="-122"/>
              </a:rPr>
              <a:t>迟到</a:t>
            </a:r>
            <a:r>
              <a:rPr lang="zh-CN" altLang="en-US" b="1">
                <a:latin typeface="Arial" pitchFamily="34" charset="0"/>
                <a:ea typeface="SimSun" pitchFamily="2" charset="-122"/>
              </a:rPr>
              <a:t>的和平</a:t>
            </a:r>
            <a:endParaRPr lang="en-US" altLang="en-US" b="1">
              <a:latin typeface="Arial" pitchFamily="34" charset="0"/>
            </a:endParaRPr>
          </a:p>
        </p:txBody>
      </p:sp>
      <p:sp>
        <p:nvSpPr>
          <p:cNvPr id="546818" name="Text Box 2"/>
          <p:cNvSpPr txBox="1">
            <a:spLocks noChangeArrowheads="1"/>
          </p:cNvSpPr>
          <p:nvPr/>
        </p:nvSpPr>
        <p:spPr bwMode="auto">
          <a:xfrm>
            <a:off x="8459788" y="76200"/>
            <a:ext cx="608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S PGothic" charset="0"/>
                <a:cs typeface="+mn-cs"/>
              </a:rPr>
              <a:t>70j</a:t>
            </a:r>
          </a:p>
        </p:txBody>
      </p:sp>
    </p:spTree>
    <p:extLst>
      <p:ext uri="{BB962C8B-B14F-4D97-AF65-F5344CB8AC3E}">
        <p14:creationId xmlns:p14="http://schemas.microsoft.com/office/powerpoint/2010/main" val="3810463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796" name="Picture 4" descr="Whitcomb Char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561975"/>
            <a:ext cx="9144000" cy="6353175"/>
          </a:xfrm>
          <a:prstGeom prst="rect">
            <a:avLst/>
          </a:prstGeom>
          <a:noFill/>
          <a:extLst>
            <a:ext uri="{909E8E84-426E-40dd-AFC4-6F175D3DCCD1}">
              <a14:hiddenFill xmlns:a14="http://schemas.microsoft.com/office/drawing/2010/main" xmlns="">
                <a:solidFill>
                  <a:srgbClr val="FFFFFF"/>
                </a:solidFill>
              </a14:hiddenFill>
            </a:ext>
          </a:extLst>
        </p:spPr>
      </p:pic>
      <p:sp>
        <p:nvSpPr>
          <p:cNvPr id="545795" name="Rectangle 3"/>
          <p:cNvSpPr>
            <a:spLocks noGrp="1" noChangeArrowheads="1"/>
          </p:cNvSpPr>
          <p:nvPr>
            <p:ph type="title"/>
          </p:nvPr>
        </p:nvSpPr>
        <p:spPr>
          <a:xfrm>
            <a:off x="685800" y="-76200"/>
            <a:ext cx="7543800" cy="685800"/>
          </a:xfrm>
        </p:spPr>
        <p:txBody>
          <a:bodyPr/>
          <a:lstStyle/>
          <a:p>
            <a:pPr algn="ctr"/>
            <a:r>
              <a:rPr lang="zh-CN" altLang="en-US" sz="4000" b="1">
                <a:solidFill>
                  <a:schemeClr val="tx1"/>
                </a:solidFill>
                <a:ea typeface="SimSun" pitchFamily="2" charset="-122"/>
              </a:rPr>
              <a:t>旧约列王及先知的图表</a:t>
            </a:r>
            <a:endParaRPr lang="en-US" altLang="en-US" sz="4000" b="1">
              <a:solidFill>
                <a:schemeClr val="tx1"/>
              </a:solidFill>
            </a:endParaRPr>
          </a:p>
        </p:txBody>
      </p:sp>
      <p:sp>
        <p:nvSpPr>
          <p:cNvPr id="545794" name="Text Box 2"/>
          <p:cNvSpPr txBox="1">
            <a:spLocks noChangeArrowheads="1"/>
          </p:cNvSpPr>
          <p:nvPr/>
        </p:nvSpPr>
        <p:spPr bwMode="auto">
          <a:xfrm>
            <a:off x="8375650" y="76200"/>
            <a:ext cx="7096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MS PGothic" charset="0"/>
                <a:cs typeface="+mn-cs"/>
              </a:rPr>
              <a:t>65d</a:t>
            </a:r>
          </a:p>
        </p:txBody>
      </p:sp>
    </p:spTree>
    <p:extLst>
      <p:ext uri="{BB962C8B-B14F-4D97-AF65-F5344CB8AC3E}">
        <p14:creationId xmlns:p14="http://schemas.microsoft.com/office/powerpoint/2010/main" val="3477330585"/>
      </p:ext>
    </p:extLst>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8091" y="561975"/>
            <a:ext cx="9602091" cy="6296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defRPr/>
            </a:pPr>
            <a:r>
              <a:rPr kumimoji="0" lang="en-US" sz="2400" b="1" dirty="0">
                <a:solidFill>
                  <a:schemeClr val="tx1"/>
                </a:solidFill>
                <a:latin typeface="Arial"/>
                <a:ea typeface="ＭＳ Ｐゴシック" charset="0"/>
                <a:cs typeface="Arial"/>
              </a:rPr>
              <a:t>Chart of OT Kings &amp; Prophets</a:t>
            </a: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5292080" y="5805264"/>
            <a:ext cx="3862638" cy="449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332A7164-5DC7-AB4E-9921-4C2136836CEB}"/>
              </a:ext>
            </a:extLst>
          </p:cNvPr>
          <p:cNvSpPr txBox="1">
            <a:spLocks noChangeArrowheads="1"/>
          </p:cNvSpPr>
          <p:nvPr/>
        </p:nvSpPr>
        <p:spPr bwMode="auto">
          <a:xfrm>
            <a:off x="4932040" y="5739284"/>
            <a:ext cx="4211960" cy="48914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0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286180727"/>
      </p:ext>
    </p:extLst>
  </p:cSld>
  <p:clrMapOvr>
    <a:masterClrMapping/>
  </p:clrMapOvr>
  <p:transition spd="med">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Whitcomb Char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457200"/>
            <a:ext cx="9144000" cy="6353175"/>
          </a:xfrm>
          <a:prstGeom prst="rect">
            <a:avLst/>
          </a:prstGeom>
          <a:noFill/>
          <a:extLst>
            <a:ext uri="{909E8E84-426E-40dd-AFC4-6F175D3DCCD1}">
              <a14:hiddenFill xmlns:a14="http://schemas.microsoft.com/office/drawing/2010/main" xmlns="">
                <a:solidFill>
                  <a:srgbClr val="FFFFFF"/>
                </a:solidFill>
              </a14:hiddenFill>
            </a:ext>
          </a:extLst>
        </p:spPr>
      </p:pic>
      <p:sp>
        <p:nvSpPr>
          <p:cNvPr id="230404" name="Rectangle 4"/>
          <p:cNvSpPr>
            <a:spLocks noGrp="1" noChangeArrowheads="1"/>
          </p:cNvSpPr>
          <p:nvPr>
            <p:ph type="title"/>
          </p:nvPr>
        </p:nvSpPr>
        <p:spPr>
          <a:xfrm>
            <a:off x="685800" y="-152400"/>
            <a:ext cx="7543800" cy="685800"/>
          </a:xfrm>
        </p:spPr>
        <p:txBody>
          <a:bodyPr/>
          <a:lstStyle/>
          <a:p>
            <a:pPr algn="ctr"/>
            <a:r>
              <a:rPr lang="zh-CN" altLang="en-US" sz="4000" b="1">
                <a:solidFill>
                  <a:schemeClr val="tx1"/>
                </a:solidFill>
                <a:ea typeface="SimSun" pitchFamily="2" charset="-122"/>
              </a:rPr>
              <a:t>旧约列王及先知的图表</a:t>
            </a:r>
            <a:endParaRPr lang="en-US" altLang="en-US" sz="4000" b="1">
              <a:solidFill>
                <a:schemeClr val="tx1"/>
              </a:solidFill>
              <a:ea typeface="SimSun" pitchFamily="2" charset="-122"/>
            </a:endParaRPr>
          </a:p>
        </p:txBody>
      </p:sp>
      <p:sp>
        <p:nvSpPr>
          <p:cNvPr id="230405" name="WordArt 5"/>
          <p:cNvSpPr>
            <a:spLocks noChangeArrowheads="1" noChangeShapeType="1" noTextEdit="1"/>
          </p:cNvSpPr>
          <p:nvPr/>
        </p:nvSpPr>
        <p:spPr bwMode="auto">
          <a:xfrm>
            <a:off x="2514600" y="48768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Impact"/>
                <a:ea typeface="MS PGothic" charset="0"/>
                <a:cs typeface="+mn-cs"/>
              </a:rPr>
              <a:t>摄政统治</a:t>
            </a:r>
            <a:endParaRPr kumimoji="0" lang="en-GB" sz="3600" b="1"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Impact"/>
              <a:ea typeface="MS PGothic" charset="0"/>
              <a:cs typeface="+mn-cs"/>
            </a:endParaRPr>
          </a:p>
        </p:txBody>
      </p:sp>
      <p:sp>
        <p:nvSpPr>
          <p:cNvPr id="230406" name="WordArt 6"/>
          <p:cNvSpPr>
            <a:spLocks noChangeArrowheads="1" noChangeShapeType="1" noTextEdit="1"/>
          </p:cNvSpPr>
          <p:nvPr/>
        </p:nvSpPr>
        <p:spPr bwMode="auto">
          <a:xfrm>
            <a:off x="4165600" y="27051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Impact"/>
                <a:ea typeface="MS PGothic" charset="0"/>
                <a:cs typeface="+mn-cs"/>
              </a:rPr>
              <a:t>对敌的国王</a:t>
            </a:r>
            <a:endParaRPr kumimoji="0" lang="en-GB" sz="3600" b="1"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uLnTx/>
              <a:uFillTx/>
              <a:latin typeface="Impact"/>
              <a:ea typeface="MS PGothic" charset="0"/>
              <a:cs typeface="+mn-cs"/>
            </a:endParaRPr>
          </a:p>
        </p:txBody>
      </p:sp>
      <p:sp>
        <p:nvSpPr>
          <p:cNvPr id="230407" name="Line 7"/>
          <p:cNvSpPr>
            <a:spLocks noChangeShapeType="1"/>
          </p:cNvSpPr>
          <p:nvPr/>
        </p:nvSpPr>
        <p:spPr bwMode="auto">
          <a:xfrm flipV="1">
            <a:off x="5181600" y="2286000"/>
            <a:ext cx="0" cy="5334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pitchFamily="34" charset="0"/>
              <a:ea typeface="MS PGothic" charset="0"/>
              <a:cs typeface="+mn-cs"/>
            </a:endParaRPr>
          </a:p>
        </p:txBody>
      </p:sp>
      <p:sp>
        <p:nvSpPr>
          <p:cNvPr id="230408" name="Line 8"/>
          <p:cNvSpPr>
            <a:spLocks noChangeShapeType="1"/>
          </p:cNvSpPr>
          <p:nvPr/>
        </p:nvSpPr>
        <p:spPr bwMode="auto">
          <a:xfrm rot="10800000" flipV="1">
            <a:off x="3352800" y="5943600"/>
            <a:ext cx="0" cy="5334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pitchFamily="34" charset="0"/>
              <a:ea typeface="MS PGothic" charset="0"/>
              <a:cs typeface="+mn-cs"/>
            </a:endParaRPr>
          </a:p>
        </p:txBody>
      </p:sp>
      <p:sp>
        <p:nvSpPr>
          <p:cNvPr id="230409" name="Text Box 9"/>
          <p:cNvSpPr txBox="1">
            <a:spLocks noChangeArrowheads="1"/>
          </p:cNvSpPr>
          <p:nvPr/>
        </p:nvSpPr>
        <p:spPr bwMode="auto">
          <a:xfrm>
            <a:off x="8375650" y="76200"/>
            <a:ext cx="7096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MS PGothic" charset="0"/>
                <a:cs typeface="+mn-cs"/>
              </a:rPr>
              <a:t>65d</a:t>
            </a:r>
          </a:p>
        </p:txBody>
      </p:sp>
    </p:spTree>
    <p:extLst>
      <p:ext uri="{BB962C8B-B14F-4D97-AF65-F5344CB8AC3E}">
        <p14:creationId xmlns:p14="http://schemas.microsoft.com/office/powerpoint/2010/main" val="1561951438"/>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500"/>
                                        <p:tgtEl>
                                          <p:spTgt spid="230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fade">
                                      <p:cBhvr>
                                        <p:cTn id="12" dur="500"/>
                                        <p:tgtEl>
                                          <p:spTgt spid="2304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0408"/>
                                        </p:tgtEl>
                                        <p:attrNameLst>
                                          <p:attrName>style.visibility</p:attrName>
                                        </p:attrNameLst>
                                      </p:cBhvr>
                                      <p:to>
                                        <p:strVal val="visible"/>
                                      </p:to>
                                    </p:set>
                                    <p:animEffect transition="in" filter="fade">
                                      <p:cBhvr>
                                        <p:cTn id="17" dur="500"/>
                                        <p:tgtEl>
                                          <p:spTgt spid="230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0405"/>
                                        </p:tgtEl>
                                        <p:attrNameLst>
                                          <p:attrName>style.visibility</p:attrName>
                                        </p:attrNameLst>
                                      </p:cBhvr>
                                      <p:to>
                                        <p:strVal val="visible"/>
                                      </p:to>
                                    </p:set>
                                    <p:animEffect transition="in" filter="fade">
                                      <p:cBhvr>
                                        <p:cTn id="22" dur="500"/>
                                        <p:tgtEl>
                                          <p:spTgt spid="23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animBg="1"/>
      <p:bldP spid="230406" grpId="0" animBg="1"/>
      <p:bldP spid="230407" grpId="0" animBg="1"/>
      <p:bldP spid="2304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ChangeArrowheads="1"/>
          </p:cNvSpPr>
          <p:nvPr/>
        </p:nvSpPr>
        <p:spPr bwMode="auto">
          <a:xfrm>
            <a:off x="0" y="1524000"/>
            <a:ext cx="4495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38" name="Rectangle 3"/>
          <p:cNvSpPr>
            <a:spLocks noChangeArrowheads="1"/>
          </p:cNvSpPr>
          <p:nvPr/>
        </p:nvSpPr>
        <p:spPr bwMode="auto">
          <a:xfrm>
            <a:off x="4495800" y="1981200"/>
            <a:ext cx="4648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39" name="Rectangle 4"/>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0" name="Rectangle 5"/>
          <p:cNvSpPr>
            <a:spLocks noChangeArrowheads="1"/>
          </p:cNvSpPr>
          <p:nvPr/>
        </p:nvSpPr>
        <p:spPr bwMode="auto">
          <a:xfrm>
            <a:off x="0" y="41148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1" name="Rectangle 6"/>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2" name="Rectangle 7"/>
          <p:cNvSpPr>
            <a:spLocks noChangeArrowheads="1"/>
          </p:cNvSpPr>
          <p:nvPr/>
        </p:nvSpPr>
        <p:spPr bwMode="auto">
          <a:xfrm>
            <a:off x="3124200" y="59436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3" name="Rectangle 8"/>
          <p:cNvSpPr>
            <a:spLocks noChangeArrowheads="1"/>
          </p:cNvSpPr>
          <p:nvPr/>
        </p:nvSpPr>
        <p:spPr bwMode="auto">
          <a:xfrm>
            <a:off x="0" y="59436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4" name="Rectangle 9"/>
          <p:cNvSpPr>
            <a:spLocks noGrp="1" noChangeArrowheads="1"/>
          </p:cNvSpPr>
          <p:nvPr>
            <p:ph type="title"/>
          </p:nvPr>
        </p:nvSpPr>
        <p:spPr>
          <a:xfrm>
            <a:off x="762000" y="-152400"/>
            <a:ext cx="7772400" cy="1143000"/>
          </a:xfrm>
        </p:spPr>
        <p:txBody>
          <a:bodyPr/>
          <a:lstStyle/>
          <a:p>
            <a:pPr eaLnBrk="1" hangingPunct="1"/>
            <a:r>
              <a:rPr kumimoji="0" lang="ja-JP" altLang="en-US" b="1">
                <a:solidFill>
                  <a:schemeClr val="tx1"/>
                </a:solidFill>
                <a:latin typeface="Arial" charset="0"/>
                <a:ea typeface="MS PGothic" charset="0"/>
                <a:cs typeface="MS PGothic" charset="0"/>
              </a:rPr>
              <a:t>旧约的国王</a:t>
            </a:r>
            <a:endParaRPr kumimoji="0" lang="en-US" b="1">
              <a:solidFill>
                <a:schemeClr val="tx1"/>
              </a:solidFill>
              <a:latin typeface="Arial" charset="0"/>
              <a:ea typeface="MS PGothic" charset="0"/>
              <a:cs typeface="MS PGothic" charset="0"/>
            </a:endParaRPr>
          </a:p>
        </p:txBody>
      </p:sp>
      <p:sp>
        <p:nvSpPr>
          <p:cNvPr id="500745" name="Text Box 10"/>
          <p:cNvSpPr txBox="1">
            <a:spLocks noChangeArrowheads="1"/>
          </p:cNvSpPr>
          <p:nvPr/>
        </p:nvSpPr>
        <p:spPr bwMode="auto">
          <a:xfrm>
            <a:off x="7391400" y="762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S PGothic" charset="0"/>
              </a:rPr>
              <a:t>232 &amp; 342</a:t>
            </a:r>
          </a:p>
        </p:txBody>
      </p:sp>
      <p:sp>
        <p:nvSpPr>
          <p:cNvPr id="181259" name="Text Box 11"/>
          <p:cNvSpPr txBox="1">
            <a:spLocks noChangeArrowheads="1"/>
          </p:cNvSpPr>
          <p:nvPr/>
        </p:nvSpPr>
        <p:spPr bwMode="auto">
          <a:xfrm rot="-1733461">
            <a:off x="4579938"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耶罗波安</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60" name="Text Box 12"/>
          <p:cNvSpPr txBox="1">
            <a:spLocks noChangeArrowheads="1"/>
          </p:cNvSpPr>
          <p:nvPr/>
        </p:nvSpPr>
        <p:spPr bwMode="auto">
          <a:xfrm rot="-1733461">
            <a:off x="5029200"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pitchFamily="-84" charset="0"/>
                <a:ea typeface="MS PGothic" pitchFamily="34" charset="-128"/>
                <a:cs typeface="+mn-cs"/>
              </a:rPr>
              <a:t> </a:t>
            </a: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拿答</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61" name="Text Box 13"/>
          <p:cNvSpPr txBox="1">
            <a:spLocks noChangeArrowheads="1"/>
          </p:cNvSpPr>
          <p:nvPr/>
        </p:nvSpPr>
        <p:spPr bwMode="auto">
          <a:xfrm rot="-1733461">
            <a:off x="5500688"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巴沙</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2" name="Text Box 14"/>
          <p:cNvSpPr txBox="1">
            <a:spLocks noChangeArrowheads="1"/>
          </p:cNvSpPr>
          <p:nvPr/>
        </p:nvSpPr>
        <p:spPr bwMode="auto">
          <a:xfrm rot="-1733461">
            <a:off x="5943600"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以拉</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3" name="Text Box 15"/>
          <p:cNvSpPr txBox="1">
            <a:spLocks noChangeArrowheads="1"/>
          </p:cNvSpPr>
          <p:nvPr/>
        </p:nvSpPr>
        <p:spPr bwMode="auto">
          <a:xfrm rot="-1733461">
            <a:off x="6362700"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心利</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64" name="Text Box 16"/>
          <p:cNvSpPr txBox="1">
            <a:spLocks noChangeArrowheads="1"/>
          </p:cNvSpPr>
          <p:nvPr/>
        </p:nvSpPr>
        <p:spPr bwMode="auto">
          <a:xfrm rot="-1733461">
            <a:off x="6783388"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暗利</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5" name="Text Box 17"/>
          <p:cNvSpPr txBox="1">
            <a:spLocks noChangeArrowheads="1"/>
          </p:cNvSpPr>
          <p:nvPr/>
        </p:nvSpPr>
        <p:spPr bwMode="auto">
          <a:xfrm rot="-1733461">
            <a:off x="7204075"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亚哈</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6" name="Text Box 18"/>
          <p:cNvSpPr txBox="1">
            <a:spLocks noChangeArrowheads="1"/>
          </p:cNvSpPr>
          <p:nvPr/>
        </p:nvSpPr>
        <p:spPr bwMode="auto">
          <a:xfrm rot="-1733461">
            <a:off x="7624763"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亚哈谢</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7" name="Text Box 19"/>
          <p:cNvSpPr txBox="1">
            <a:spLocks noChangeArrowheads="1"/>
          </p:cNvSpPr>
          <p:nvPr/>
        </p:nvSpPr>
        <p:spPr bwMode="auto">
          <a:xfrm rot="-1733461">
            <a:off x="8045450"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rPr>
              <a:t>约兰</a:t>
            </a:r>
            <a:endParaRPr kumimoji="0" lang="en-US"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endParaRPr>
          </a:p>
        </p:txBody>
      </p:sp>
      <p:sp>
        <p:nvSpPr>
          <p:cNvPr id="181268" name="Text Box 20"/>
          <p:cNvSpPr txBox="1">
            <a:spLocks noChangeArrowheads="1"/>
          </p:cNvSpPr>
          <p:nvPr/>
        </p:nvSpPr>
        <p:spPr bwMode="auto">
          <a:xfrm rot="-1733461">
            <a:off x="4572000" y="1538288"/>
            <a:ext cx="1422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罗波安</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69" name="Text Box 21"/>
          <p:cNvSpPr txBox="1">
            <a:spLocks noChangeArrowheads="1"/>
          </p:cNvSpPr>
          <p:nvPr/>
        </p:nvSpPr>
        <p:spPr bwMode="auto">
          <a:xfrm rot="-1733461">
            <a:off x="5257800" y="1570038"/>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亚比央</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0" name="Text Box 22"/>
          <p:cNvSpPr txBox="1">
            <a:spLocks noChangeArrowheads="1"/>
          </p:cNvSpPr>
          <p:nvPr/>
        </p:nvSpPr>
        <p:spPr bwMode="auto">
          <a:xfrm rot="-1733461">
            <a:off x="6092825" y="15240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亚撒</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71" name="Text Box 23"/>
          <p:cNvSpPr txBox="1">
            <a:spLocks noChangeArrowheads="1"/>
          </p:cNvSpPr>
          <p:nvPr/>
        </p:nvSpPr>
        <p:spPr bwMode="auto">
          <a:xfrm rot="-1733461">
            <a:off x="7016750" y="1471613"/>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约兰</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2" name="Text Box 24"/>
          <p:cNvSpPr txBox="1">
            <a:spLocks noChangeArrowheads="1"/>
          </p:cNvSpPr>
          <p:nvPr/>
        </p:nvSpPr>
        <p:spPr bwMode="auto">
          <a:xfrm rot="-1733461">
            <a:off x="7464425" y="1570038"/>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亚哈谢</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3" name="Text Box 25"/>
          <p:cNvSpPr txBox="1">
            <a:spLocks noChangeArrowheads="1"/>
          </p:cNvSpPr>
          <p:nvPr/>
        </p:nvSpPr>
        <p:spPr bwMode="auto">
          <a:xfrm rot="-1733461">
            <a:off x="7885113" y="1570038"/>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亚她利雅</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4" name="Text Box 26"/>
          <p:cNvSpPr txBox="1">
            <a:spLocks noChangeArrowheads="1"/>
          </p:cNvSpPr>
          <p:nvPr/>
        </p:nvSpPr>
        <p:spPr bwMode="auto">
          <a:xfrm rot="-1733461">
            <a:off x="8240713" y="1695450"/>
            <a:ext cx="1063625"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约阿施</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75" name="Text Box 27"/>
          <p:cNvSpPr txBox="1">
            <a:spLocks noChangeArrowheads="1"/>
          </p:cNvSpPr>
          <p:nvPr/>
        </p:nvSpPr>
        <p:spPr bwMode="auto">
          <a:xfrm rot="-1733461">
            <a:off x="8502650"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耶户</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76" name="Text Box 28"/>
          <p:cNvSpPr txBox="1">
            <a:spLocks noChangeArrowheads="1"/>
          </p:cNvSpPr>
          <p:nvPr/>
        </p:nvSpPr>
        <p:spPr bwMode="auto">
          <a:xfrm rot="-1733461">
            <a:off x="6477000" y="1493838"/>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约沙法</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77" name="Text Box 29"/>
          <p:cNvSpPr txBox="1">
            <a:spLocks noChangeArrowheads="1"/>
          </p:cNvSpPr>
          <p:nvPr/>
        </p:nvSpPr>
        <p:spPr bwMode="auto">
          <a:xfrm rot="-1733461">
            <a:off x="7938"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耶户</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78" name="Text Box 30"/>
          <p:cNvSpPr txBox="1">
            <a:spLocks noChangeArrowheads="1"/>
          </p:cNvSpPr>
          <p:nvPr/>
        </p:nvSpPr>
        <p:spPr bwMode="auto">
          <a:xfrm rot="-1733461">
            <a:off x="4572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约哈斯</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79" name="Text Box 31"/>
          <p:cNvSpPr txBox="1">
            <a:spLocks noChangeArrowheads="1"/>
          </p:cNvSpPr>
          <p:nvPr/>
        </p:nvSpPr>
        <p:spPr bwMode="auto">
          <a:xfrm rot="-1733461">
            <a:off x="928688"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约阿施</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0" name="Text Box 32"/>
          <p:cNvSpPr txBox="1">
            <a:spLocks noChangeArrowheads="1"/>
          </p:cNvSpPr>
          <p:nvPr/>
        </p:nvSpPr>
        <p:spPr bwMode="auto">
          <a:xfrm rot="-1733461">
            <a:off x="1363663" y="2782888"/>
            <a:ext cx="1755775"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耶罗波安二世</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1" name="Text Box 33"/>
          <p:cNvSpPr txBox="1">
            <a:spLocks noChangeArrowheads="1"/>
          </p:cNvSpPr>
          <p:nvPr/>
        </p:nvSpPr>
        <p:spPr bwMode="auto">
          <a:xfrm rot="-1733461">
            <a:off x="1793875" y="2820988"/>
            <a:ext cx="1601788"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撒迦利雅</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2" name="Text Box 34"/>
          <p:cNvSpPr txBox="1">
            <a:spLocks noChangeArrowheads="1"/>
          </p:cNvSpPr>
          <p:nvPr/>
        </p:nvSpPr>
        <p:spPr bwMode="auto">
          <a:xfrm rot="-1733461">
            <a:off x="27432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米拿</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3" name="Text Box 35"/>
          <p:cNvSpPr txBox="1">
            <a:spLocks noChangeArrowheads="1"/>
          </p:cNvSpPr>
          <p:nvPr/>
        </p:nvSpPr>
        <p:spPr bwMode="auto">
          <a:xfrm rot="-1733461">
            <a:off x="3240088"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比加辖</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4" name="Text Box 36"/>
          <p:cNvSpPr txBox="1">
            <a:spLocks noChangeArrowheads="1"/>
          </p:cNvSpPr>
          <p:nvPr/>
        </p:nvSpPr>
        <p:spPr bwMode="auto">
          <a:xfrm rot="-1733461">
            <a:off x="3660775"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比加作</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5" name="Text Box 37"/>
          <p:cNvSpPr txBox="1">
            <a:spLocks noChangeArrowheads="1"/>
          </p:cNvSpPr>
          <p:nvPr/>
        </p:nvSpPr>
        <p:spPr bwMode="auto">
          <a:xfrm rot="-1733461">
            <a:off x="0" y="3581400"/>
            <a:ext cx="1422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约阿施</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86" name="Text Box 38"/>
          <p:cNvSpPr txBox="1">
            <a:spLocks noChangeArrowheads="1"/>
          </p:cNvSpPr>
          <p:nvPr/>
        </p:nvSpPr>
        <p:spPr bwMode="auto">
          <a:xfrm rot="-1733461">
            <a:off x="1371600" y="361315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亚玛谢</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87" name="Text Box 39"/>
          <p:cNvSpPr txBox="1">
            <a:spLocks noChangeArrowheads="1"/>
          </p:cNvSpPr>
          <p:nvPr/>
        </p:nvSpPr>
        <p:spPr bwMode="auto">
          <a:xfrm rot="-1733461">
            <a:off x="2511425" y="361315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乌西亚</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88" name="Text Box 40"/>
          <p:cNvSpPr txBox="1">
            <a:spLocks noChangeArrowheads="1"/>
          </p:cNvSpPr>
          <p:nvPr/>
        </p:nvSpPr>
        <p:spPr bwMode="auto">
          <a:xfrm rot="-1733461">
            <a:off x="3932238" y="3514725"/>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亚哈斯</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89" name="Text Box 41"/>
          <p:cNvSpPr txBox="1">
            <a:spLocks noChangeArrowheads="1"/>
          </p:cNvSpPr>
          <p:nvPr/>
        </p:nvSpPr>
        <p:spPr bwMode="auto">
          <a:xfrm rot="-1733461">
            <a:off x="4913313" y="3641725"/>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希西家</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90" name="Text Box 42"/>
          <p:cNvSpPr txBox="1">
            <a:spLocks noChangeArrowheads="1"/>
          </p:cNvSpPr>
          <p:nvPr/>
        </p:nvSpPr>
        <p:spPr bwMode="auto">
          <a:xfrm rot="-1733461">
            <a:off x="6248400" y="3641725"/>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玛拿西</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91" name="Text Box 43"/>
          <p:cNvSpPr txBox="1">
            <a:spLocks noChangeArrowheads="1"/>
          </p:cNvSpPr>
          <p:nvPr/>
        </p:nvSpPr>
        <p:spPr bwMode="auto">
          <a:xfrm rot="-1733461">
            <a:off x="7086600" y="3733800"/>
            <a:ext cx="914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亚们</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92" name="Text Box 44"/>
          <p:cNvSpPr txBox="1">
            <a:spLocks noChangeArrowheads="1"/>
          </p:cNvSpPr>
          <p:nvPr/>
        </p:nvSpPr>
        <p:spPr bwMode="auto">
          <a:xfrm rot="-1733461">
            <a:off x="3392488" y="3536950"/>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约坦</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93" name="Text Box 45"/>
          <p:cNvSpPr txBox="1">
            <a:spLocks noChangeArrowheads="1"/>
          </p:cNvSpPr>
          <p:nvPr/>
        </p:nvSpPr>
        <p:spPr bwMode="auto">
          <a:xfrm rot="-1733461">
            <a:off x="22860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rPr>
              <a:t>沙龙</a:t>
            </a:r>
            <a:endParaRPr kumimoji="0" lang="en-US"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endParaRPr>
          </a:p>
        </p:txBody>
      </p:sp>
      <p:sp>
        <p:nvSpPr>
          <p:cNvPr id="181294" name="Text Box 46"/>
          <p:cNvSpPr txBox="1">
            <a:spLocks noChangeArrowheads="1"/>
          </p:cNvSpPr>
          <p:nvPr/>
        </p:nvSpPr>
        <p:spPr bwMode="auto">
          <a:xfrm rot="-1733461">
            <a:off x="40386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何细亚</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95" name="Text Box 47"/>
          <p:cNvSpPr txBox="1">
            <a:spLocks noChangeArrowheads="1"/>
          </p:cNvSpPr>
          <p:nvPr/>
        </p:nvSpPr>
        <p:spPr bwMode="auto">
          <a:xfrm rot="-1733461">
            <a:off x="8001000" y="3733800"/>
            <a:ext cx="914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西亚</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96" name="Text Box 48"/>
          <p:cNvSpPr txBox="1">
            <a:spLocks noChangeArrowheads="1"/>
          </p:cNvSpPr>
          <p:nvPr/>
        </p:nvSpPr>
        <p:spPr bwMode="auto">
          <a:xfrm rot="-1733461">
            <a:off x="-152400" y="5394325"/>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约</a:t>
            </a:r>
            <a:r>
              <a:rPr kumimoji="0" lang="ja-JP"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rPr>
              <a:t>哈斯</a:t>
            </a:r>
            <a:endParaRPr kumimoji="0" lang="en-US"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endParaRPr>
          </a:p>
        </p:txBody>
      </p:sp>
      <p:sp>
        <p:nvSpPr>
          <p:cNvPr id="181297" name="Text Box 49"/>
          <p:cNvSpPr txBox="1">
            <a:spLocks noChangeArrowheads="1"/>
          </p:cNvSpPr>
          <p:nvPr/>
        </p:nvSpPr>
        <p:spPr bwMode="auto">
          <a:xfrm rot="-1733461">
            <a:off x="260350" y="5348288"/>
            <a:ext cx="1487488"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MS Song" charset="0"/>
                <a:ea typeface="MS PGothic" pitchFamily="34" charset="-128"/>
                <a:cs typeface="+mn-cs"/>
              </a:rPr>
              <a:t>约雅敬</a:t>
            </a:r>
            <a:endParaRPr kumimoji="0" lang="en-US" altLang="en-US" sz="2000" b="1" i="0" u="none" strike="noStrike" kern="1200" cap="none" spc="0" normalizeH="0" baseline="0" noProof="0">
              <a:ln>
                <a:noFill/>
              </a:ln>
              <a:solidFill>
                <a:srgbClr val="800080"/>
              </a:solidFill>
              <a:effectLst/>
              <a:uLnTx/>
              <a:uFillTx/>
              <a:latin typeface="MS Song" charset="0"/>
              <a:ea typeface="MS PGothic" pitchFamily="34" charset="-128"/>
              <a:cs typeface="+mn-cs"/>
            </a:endParaRPr>
          </a:p>
        </p:txBody>
      </p:sp>
      <p:sp>
        <p:nvSpPr>
          <p:cNvPr id="181298" name="Text Box 50"/>
          <p:cNvSpPr txBox="1">
            <a:spLocks noChangeArrowheads="1"/>
          </p:cNvSpPr>
          <p:nvPr/>
        </p:nvSpPr>
        <p:spPr bwMode="auto">
          <a:xfrm rot="-1733461">
            <a:off x="701675" y="5324475"/>
            <a:ext cx="1585913"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rPr>
              <a:t>约雅斤</a:t>
            </a:r>
            <a:endParaRPr kumimoji="0" lang="en-US"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endParaRPr>
          </a:p>
        </p:txBody>
      </p:sp>
      <p:sp>
        <p:nvSpPr>
          <p:cNvPr id="181299" name="Text Box 51"/>
          <p:cNvSpPr txBox="1">
            <a:spLocks noChangeArrowheads="1"/>
          </p:cNvSpPr>
          <p:nvPr/>
        </p:nvSpPr>
        <p:spPr bwMode="auto">
          <a:xfrm rot="-1733461">
            <a:off x="1181100" y="5384800"/>
            <a:ext cx="1335088"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何细亚</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306" name="Text Box 58"/>
          <p:cNvSpPr txBox="1">
            <a:spLocks noChangeArrowheads="1"/>
          </p:cNvSpPr>
          <p:nvPr/>
        </p:nvSpPr>
        <p:spPr bwMode="auto">
          <a:xfrm rot="1479">
            <a:off x="4876800" y="4800600"/>
            <a:ext cx="3581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MS PGothic" charset="0"/>
                <a:cs typeface="MS PGothic" charset="0"/>
              </a:defRPr>
            </a:lvl1pPr>
            <a:lvl2pPr>
              <a:defRPr kumimoji="1" sz="2800">
                <a:solidFill>
                  <a:schemeClr val="tx1"/>
                </a:solidFill>
                <a:latin typeface="Helvetica" charset="0"/>
                <a:ea typeface="MS PGothic" charset="0"/>
                <a:cs typeface="MS PGothic" charset="0"/>
              </a:defRPr>
            </a:lvl2pPr>
            <a:lvl3pPr>
              <a:defRPr kumimoji="1" sz="2400">
                <a:solidFill>
                  <a:schemeClr val="tx1"/>
                </a:solidFill>
                <a:latin typeface="Helvetica" charset="0"/>
                <a:ea typeface="MS PGothic" charset="0"/>
                <a:cs typeface="MS PGothic" charset="0"/>
              </a:defRPr>
            </a:lvl3pPr>
            <a:lvl4pPr>
              <a:defRPr kumimoji="1" sz="2000">
                <a:solidFill>
                  <a:schemeClr val="tx1"/>
                </a:solidFill>
                <a:latin typeface="Helvetica" charset="0"/>
                <a:ea typeface="MS PGothic" charset="0"/>
                <a:cs typeface="MS PGothic" charset="0"/>
              </a:defRPr>
            </a:lvl4pPr>
            <a:lvl5pPr>
              <a:defRPr kumimoji="1" sz="2000">
                <a:solidFill>
                  <a:schemeClr val="tx1"/>
                </a:solidFill>
                <a:latin typeface="Helvetica" charset="0"/>
                <a:ea typeface="MS PGothic" charset="0"/>
                <a:cs typeface="MS PGothic" charset="0"/>
              </a:defRPr>
            </a:lvl5pPr>
            <a:lvl6pPr eaLnBrk="0" hangingPunct="0">
              <a:defRPr kumimoji="1" sz="2000">
                <a:solidFill>
                  <a:schemeClr val="tx1"/>
                </a:solidFill>
                <a:latin typeface="Helvetica" charset="0"/>
                <a:ea typeface="MS PGothic" charset="0"/>
                <a:cs typeface="MS PGothic" charset="0"/>
              </a:defRPr>
            </a:lvl6pPr>
            <a:lvl7pPr eaLnBrk="0" hangingPunct="0">
              <a:defRPr kumimoji="1" sz="2000">
                <a:solidFill>
                  <a:schemeClr val="tx1"/>
                </a:solidFill>
                <a:latin typeface="Helvetica" charset="0"/>
                <a:ea typeface="MS PGothic" charset="0"/>
                <a:cs typeface="MS PGothic" charset="0"/>
              </a:defRPr>
            </a:lvl7pPr>
            <a:lvl8pPr eaLnBrk="0" hangingPunct="0">
              <a:defRPr kumimoji="1" sz="2000">
                <a:solidFill>
                  <a:schemeClr val="tx1"/>
                </a:solidFill>
                <a:latin typeface="Helvetica" charset="0"/>
                <a:ea typeface="MS PGothic" charset="0"/>
                <a:cs typeface="MS PGothic" charset="0"/>
              </a:defRPr>
            </a:lvl8pPr>
            <a:lvl9pPr eaLnBrk="0" hangingPunct="0">
              <a:defRPr kumimoji="1" sz="2000">
                <a:solidFill>
                  <a:schemeClr val="tx1"/>
                </a:solidFill>
                <a:latin typeface="Helvetica"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charset="0"/>
              </a:rPr>
              <a:t>以色列的王</a:t>
            </a:r>
            <a:r>
              <a:rPr kumimoji="0" lang="en-US" altLang="ja-JP" sz="2000" b="1" i="0" u="none" strike="noStrike" kern="1200" cap="none" spc="0" normalizeH="0" baseline="0" noProof="0">
                <a:ln>
                  <a:noFill/>
                </a:ln>
                <a:solidFill>
                  <a:srgbClr val="000000"/>
                </a:solidFill>
                <a:effectLst/>
                <a:uLnTx/>
                <a:uFillTx/>
                <a:latin typeface="MS Song" charset="0"/>
                <a:ea typeface="MS PGothic" charset="0"/>
                <a:cs typeface="Times New Roman" charset="0"/>
              </a:rPr>
              <a:t> (</a:t>
            </a:r>
            <a:r>
              <a:rPr kumimoji="0" lang="ja-JP" altLang="en-US" sz="2000" b="1" i="0" u="none" strike="noStrike" kern="1200" cap="none" spc="0" normalizeH="0" baseline="0" noProof="0">
                <a:ln>
                  <a:noFill/>
                </a:ln>
                <a:solidFill>
                  <a:srgbClr val="000000"/>
                </a:solidFill>
                <a:effectLst/>
                <a:uLnTx/>
                <a:uFillTx/>
                <a:latin typeface="MS Song" charset="0"/>
                <a:ea typeface="MS PGothic" charset="0"/>
              </a:rPr>
              <a:t>全都是坏的</a:t>
            </a:r>
            <a:r>
              <a:rPr kumimoji="0" lang="en-US" altLang="ja-JP" sz="2000" b="1" i="0" u="none" strike="noStrike" kern="1200" cap="none" spc="0" normalizeH="0" baseline="0" noProof="0">
                <a:ln>
                  <a:noFill/>
                </a:ln>
                <a:solidFill>
                  <a:srgbClr val="000000"/>
                </a:solidFill>
                <a:effectLst/>
                <a:uLnTx/>
                <a:uFillTx/>
                <a:latin typeface="MS Song" charset="0"/>
                <a:ea typeface="MS PGothic" charset="0"/>
                <a:cs typeface="Times New Roman" charset="0"/>
              </a:rPr>
              <a:t>)</a:t>
            </a:r>
            <a:endParaRPr kumimoji="0" lang="en-US" sz="2000" b="1" i="0" u="none" strike="noStrike" kern="1200" cap="none" spc="0" normalizeH="0" baseline="0" noProof="0">
              <a:ln>
                <a:noFill/>
              </a:ln>
              <a:solidFill>
                <a:srgbClr val="000000"/>
              </a:solidFill>
              <a:effectLst/>
              <a:uLnTx/>
              <a:uFillTx/>
              <a:latin typeface="MS Song" charset="0"/>
              <a:ea typeface="MS PGothic" charset="0"/>
              <a:cs typeface="Times New Roman" charset="0"/>
            </a:endParaRPr>
          </a:p>
        </p:txBody>
      </p:sp>
      <p:sp>
        <p:nvSpPr>
          <p:cNvPr id="181307" name="Text Box 59"/>
          <p:cNvSpPr txBox="1">
            <a:spLocks noChangeArrowheads="1"/>
          </p:cNvSpPr>
          <p:nvPr/>
        </p:nvSpPr>
        <p:spPr bwMode="auto">
          <a:xfrm rot="1479">
            <a:off x="4876800" y="5121275"/>
            <a:ext cx="3581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以色列的坏王</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308" name="Text Box 60"/>
          <p:cNvSpPr txBox="1">
            <a:spLocks noChangeArrowheads="1"/>
          </p:cNvSpPr>
          <p:nvPr/>
        </p:nvSpPr>
        <p:spPr bwMode="auto">
          <a:xfrm rot="1479">
            <a:off x="4876800" y="5470525"/>
            <a:ext cx="3581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以色列的好王</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9"/>
                                        </p:tgtEl>
                                        <p:attrNameLst>
                                          <p:attrName>style.visibility</p:attrName>
                                        </p:attrNameLst>
                                      </p:cBhvr>
                                      <p:to>
                                        <p:strVal val="visible"/>
                                      </p:to>
                                    </p:set>
                                    <p:animEffect transition="in" filter="fade">
                                      <p:cBhvr>
                                        <p:cTn id="7" dur="500"/>
                                        <p:tgtEl>
                                          <p:spTgt spid="181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260"/>
                                        </p:tgtEl>
                                        <p:attrNameLst>
                                          <p:attrName>style.visibility</p:attrName>
                                        </p:attrNameLst>
                                      </p:cBhvr>
                                      <p:to>
                                        <p:strVal val="visible"/>
                                      </p:to>
                                    </p:set>
                                    <p:animEffect transition="in" filter="fade">
                                      <p:cBhvr>
                                        <p:cTn id="12" dur="500"/>
                                        <p:tgtEl>
                                          <p:spTgt spid="1812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1261"/>
                                        </p:tgtEl>
                                        <p:attrNameLst>
                                          <p:attrName>style.visibility</p:attrName>
                                        </p:attrNameLst>
                                      </p:cBhvr>
                                      <p:to>
                                        <p:strVal val="visible"/>
                                      </p:to>
                                    </p:set>
                                    <p:animEffect transition="in" filter="fade">
                                      <p:cBhvr>
                                        <p:cTn id="17" dur="500"/>
                                        <p:tgtEl>
                                          <p:spTgt spid="181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1262"/>
                                        </p:tgtEl>
                                        <p:attrNameLst>
                                          <p:attrName>style.visibility</p:attrName>
                                        </p:attrNameLst>
                                      </p:cBhvr>
                                      <p:to>
                                        <p:strVal val="visible"/>
                                      </p:to>
                                    </p:set>
                                    <p:animEffect transition="in" filter="fade">
                                      <p:cBhvr>
                                        <p:cTn id="22" dur="500"/>
                                        <p:tgtEl>
                                          <p:spTgt spid="1812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1263"/>
                                        </p:tgtEl>
                                        <p:attrNameLst>
                                          <p:attrName>style.visibility</p:attrName>
                                        </p:attrNameLst>
                                      </p:cBhvr>
                                      <p:to>
                                        <p:strVal val="visible"/>
                                      </p:to>
                                    </p:set>
                                    <p:animEffect transition="in" filter="fade">
                                      <p:cBhvr>
                                        <p:cTn id="27" dur="500"/>
                                        <p:tgtEl>
                                          <p:spTgt spid="1812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1264"/>
                                        </p:tgtEl>
                                        <p:attrNameLst>
                                          <p:attrName>style.visibility</p:attrName>
                                        </p:attrNameLst>
                                      </p:cBhvr>
                                      <p:to>
                                        <p:strVal val="visible"/>
                                      </p:to>
                                    </p:set>
                                    <p:animEffect transition="in" filter="fade">
                                      <p:cBhvr>
                                        <p:cTn id="32" dur="500"/>
                                        <p:tgtEl>
                                          <p:spTgt spid="1812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1265"/>
                                        </p:tgtEl>
                                        <p:attrNameLst>
                                          <p:attrName>style.visibility</p:attrName>
                                        </p:attrNameLst>
                                      </p:cBhvr>
                                      <p:to>
                                        <p:strVal val="visible"/>
                                      </p:to>
                                    </p:set>
                                    <p:animEffect transition="in" filter="fade">
                                      <p:cBhvr>
                                        <p:cTn id="37" dur="500"/>
                                        <p:tgtEl>
                                          <p:spTgt spid="1812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1266"/>
                                        </p:tgtEl>
                                        <p:attrNameLst>
                                          <p:attrName>style.visibility</p:attrName>
                                        </p:attrNameLst>
                                      </p:cBhvr>
                                      <p:to>
                                        <p:strVal val="visible"/>
                                      </p:to>
                                    </p:set>
                                    <p:animEffect transition="in" filter="fade">
                                      <p:cBhvr>
                                        <p:cTn id="42" dur="500"/>
                                        <p:tgtEl>
                                          <p:spTgt spid="1812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1267"/>
                                        </p:tgtEl>
                                        <p:attrNameLst>
                                          <p:attrName>style.visibility</p:attrName>
                                        </p:attrNameLst>
                                      </p:cBhvr>
                                      <p:to>
                                        <p:strVal val="visible"/>
                                      </p:to>
                                    </p:set>
                                    <p:animEffect transition="in" filter="fade">
                                      <p:cBhvr>
                                        <p:cTn id="47" dur="500"/>
                                        <p:tgtEl>
                                          <p:spTgt spid="1812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1275"/>
                                        </p:tgtEl>
                                        <p:attrNameLst>
                                          <p:attrName>style.visibility</p:attrName>
                                        </p:attrNameLst>
                                      </p:cBhvr>
                                      <p:to>
                                        <p:strVal val="visible"/>
                                      </p:to>
                                    </p:set>
                                    <p:animEffect transition="in" filter="fade">
                                      <p:cBhvr>
                                        <p:cTn id="52" dur="500"/>
                                        <p:tgtEl>
                                          <p:spTgt spid="1812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1268"/>
                                        </p:tgtEl>
                                        <p:attrNameLst>
                                          <p:attrName>style.visibility</p:attrName>
                                        </p:attrNameLst>
                                      </p:cBhvr>
                                      <p:to>
                                        <p:strVal val="visible"/>
                                      </p:to>
                                    </p:set>
                                    <p:animEffect transition="in" filter="fade">
                                      <p:cBhvr>
                                        <p:cTn id="57" dur="500"/>
                                        <p:tgtEl>
                                          <p:spTgt spid="1812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1269"/>
                                        </p:tgtEl>
                                        <p:attrNameLst>
                                          <p:attrName>style.visibility</p:attrName>
                                        </p:attrNameLst>
                                      </p:cBhvr>
                                      <p:to>
                                        <p:strVal val="visible"/>
                                      </p:to>
                                    </p:set>
                                    <p:animEffect transition="in" filter="fade">
                                      <p:cBhvr>
                                        <p:cTn id="62" dur="500"/>
                                        <p:tgtEl>
                                          <p:spTgt spid="1812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1270"/>
                                        </p:tgtEl>
                                        <p:attrNameLst>
                                          <p:attrName>style.visibility</p:attrName>
                                        </p:attrNameLst>
                                      </p:cBhvr>
                                      <p:to>
                                        <p:strVal val="visible"/>
                                      </p:to>
                                    </p:set>
                                    <p:animEffect transition="in" filter="fade">
                                      <p:cBhvr>
                                        <p:cTn id="67" dur="500"/>
                                        <p:tgtEl>
                                          <p:spTgt spid="18127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1276"/>
                                        </p:tgtEl>
                                        <p:attrNameLst>
                                          <p:attrName>style.visibility</p:attrName>
                                        </p:attrNameLst>
                                      </p:cBhvr>
                                      <p:to>
                                        <p:strVal val="visible"/>
                                      </p:to>
                                    </p:set>
                                    <p:animEffect transition="in" filter="fade">
                                      <p:cBhvr>
                                        <p:cTn id="72" dur="500"/>
                                        <p:tgtEl>
                                          <p:spTgt spid="18127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1271"/>
                                        </p:tgtEl>
                                        <p:attrNameLst>
                                          <p:attrName>style.visibility</p:attrName>
                                        </p:attrNameLst>
                                      </p:cBhvr>
                                      <p:to>
                                        <p:strVal val="visible"/>
                                      </p:to>
                                    </p:set>
                                    <p:animEffect transition="in" filter="fade">
                                      <p:cBhvr>
                                        <p:cTn id="77" dur="500"/>
                                        <p:tgtEl>
                                          <p:spTgt spid="18127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1272"/>
                                        </p:tgtEl>
                                        <p:attrNameLst>
                                          <p:attrName>style.visibility</p:attrName>
                                        </p:attrNameLst>
                                      </p:cBhvr>
                                      <p:to>
                                        <p:strVal val="visible"/>
                                      </p:to>
                                    </p:set>
                                    <p:animEffect transition="in" filter="fade">
                                      <p:cBhvr>
                                        <p:cTn id="82" dur="500"/>
                                        <p:tgtEl>
                                          <p:spTgt spid="18127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1273"/>
                                        </p:tgtEl>
                                        <p:attrNameLst>
                                          <p:attrName>style.visibility</p:attrName>
                                        </p:attrNameLst>
                                      </p:cBhvr>
                                      <p:to>
                                        <p:strVal val="visible"/>
                                      </p:to>
                                    </p:set>
                                    <p:animEffect transition="in" filter="fade">
                                      <p:cBhvr>
                                        <p:cTn id="87" dur="500"/>
                                        <p:tgtEl>
                                          <p:spTgt spid="18127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1274"/>
                                        </p:tgtEl>
                                        <p:attrNameLst>
                                          <p:attrName>style.visibility</p:attrName>
                                        </p:attrNameLst>
                                      </p:cBhvr>
                                      <p:to>
                                        <p:strVal val="visible"/>
                                      </p:to>
                                    </p:set>
                                    <p:animEffect transition="in" filter="fade">
                                      <p:cBhvr>
                                        <p:cTn id="92" dur="500"/>
                                        <p:tgtEl>
                                          <p:spTgt spid="18127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1277"/>
                                        </p:tgtEl>
                                        <p:attrNameLst>
                                          <p:attrName>style.visibility</p:attrName>
                                        </p:attrNameLst>
                                      </p:cBhvr>
                                      <p:to>
                                        <p:strVal val="visible"/>
                                      </p:to>
                                    </p:set>
                                    <p:animEffect transition="in" filter="fade">
                                      <p:cBhvr>
                                        <p:cTn id="97" dur="500"/>
                                        <p:tgtEl>
                                          <p:spTgt spid="18127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1278"/>
                                        </p:tgtEl>
                                        <p:attrNameLst>
                                          <p:attrName>style.visibility</p:attrName>
                                        </p:attrNameLst>
                                      </p:cBhvr>
                                      <p:to>
                                        <p:strVal val="visible"/>
                                      </p:to>
                                    </p:set>
                                    <p:animEffect transition="in" filter="fade">
                                      <p:cBhvr>
                                        <p:cTn id="102" dur="500"/>
                                        <p:tgtEl>
                                          <p:spTgt spid="18127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81279"/>
                                        </p:tgtEl>
                                        <p:attrNameLst>
                                          <p:attrName>style.visibility</p:attrName>
                                        </p:attrNameLst>
                                      </p:cBhvr>
                                      <p:to>
                                        <p:strVal val="visible"/>
                                      </p:to>
                                    </p:set>
                                    <p:animEffect transition="in" filter="fade">
                                      <p:cBhvr>
                                        <p:cTn id="107" dur="500"/>
                                        <p:tgtEl>
                                          <p:spTgt spid="18127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81280"/>
                                        </p:tgtEl>
                                        <p:attrNameLst>
                                          <p:attrName>style.visibility</p:attrName>
                                        </p:attrNameLst>
                                      </p:cBhvr>
                                      <p:to>
                                        <p:strVal val="visible"/>
                                      </p:to>
                                    </p:set>
                                    <p:animEffect transition="in" filter="fade">
                                      <p:cBhvr>
                                        <p:cTn id="112" dur="500"/>
                                        <p:tgtEl>
                                          <p:spTgt spid="18128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1281"/>
                                        </p:tgtEl>
                                        <p:attrNameLst>
                                          <p:attrName>style.visibility</p:attrName>
                                        </p:attrNameLst>
                                      </p:cBhvr>
                                      <p:to>
                                        <p:strVal val="visible"/>
                                      </p:to>
                                    </p:set>
                                    <p:animEffect transition="in" filter="fade">
                                      <p:cBhvr>
                                        <p:cTn id="117" dur="500"/>
                                        <p:tgtEl>
                                          <p:spTgt spid="1812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81293"/>
                                        </p:tgtEl>
                                        <p:attrNameLst>
                                          <p:attrName>style.visibility</p:attrName>
                                        </p:attrNameLst>
                                      </p:cBhvr>
                                      <p:to>
                                        <p:strVal val="visible"/>
                                      </p:to>
                                    </p:set>
                                    <p:animEffect transition="in" filter="fade">
                                      <p:cBhvr>
                                        <p:cTn id="122" dur="500"/>
                                        <p:tgtEl>
                                          <p:spTgt spid="18129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81282"/>
                                        </p:tgtEl>
                                        <p:attrNameLst>
                                          <p:attrName>style.visibility</p:attrName>
                                        </p:attrNameLst>
                                      </p:cBhvr>
                                      <p:to>
                                        <p:strVal val="visible"/>
                                      </p:to>
                                    </p:set>
                                    <p:animEffect transition="in" filter="fade">
                                      <p:cBhvr>
                                        <p:cTn id="127" dur="500"/>
                                        <p:tgtEl>
                                          <p:spTgt spid="1812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81283"/>
                                        </p:tgtEl>
                                        <p:attrNameLst>
                                          <p:attrName>style.visibility</p:attrName>
                                        </p:attrNameLst>
                                      </p:cBhvr>
                                      <p:to>
                                        <p:strVal val="visible"/>
                                      </p:to>
                                    </p:set>
                                    <p:animEffect transition="in" filter="fade">
                                      <p:cBhvr>
                                        <p:cTn id="132" dur="500"/>
                                        <p:tgtEl>
                                          <p:spTgt spid="1812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81284"/>
                                        </p:tgtEl>
                                        <p:attrNameLst>
                                          <p:attrName>style.visibility</p:attrName>
                                        </p:attrNameLst>
                                      </p:cBhvr>
                                      <p:to>
                                        <p:strVal val="visible"/>
                                      </p:to>
                                    </p:set>
                                    <p:animEffect transition="in" filter="fade">
                                      <p:cBhvr>
                                        <p:cTn id="137" dur="500"/>
                                        <p:tgtEl>
                                          <p:spTgt spid="18128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81294"/>
                                        </p:tgtEl>
                                        <p:attrNameLst>
                                          <p:attrName>style.visibility</p:attrName>
                                        </p:attrNameLst>
                                      </p:cBhvr>
                                      <p:to>
                                        <p:strVal val="visible"/>
                                      </p:to>
                                    </p:set>
                                    <p:animEffect transition="in" filter="fade">
                                      <p:cBhvr>
                                        <p:cTn id="142" dur="500"/>
                                        <p:tgtEl>
                                          <p:spTgt spid="18129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81285"/>
                                        </p:tgtEl>
                                        <p:attrNameLst>
                                          <p:attrName>style.visibility</p:attrName>
                                        </p:attrNameLst>
                                      </p:cBhvr>
                                      <p:to>
                                        <p:strVal val="visible"/>
                                      </p:to>
                                    </p:set>
                                    <p:animEffect transition="in" filter="fade">
                                      <p:cBhvr>
                                        <p:cTn id="147" dur="500"/>
                                        <p:tgtEl>
                                          <p:spTgt spid="181285"/>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1286"/>
                                        </p:tgtEl>
                                        <p:attrNameLst>
                                          <p:attrName>style.visibility</p:attrName>
                                        </p:attrNameLst>
                                      </p:cBhvr>
                                      <p:to>
                                        <p:strVal val="visible"/>
                                      </p:to>
                                    </p:set>
                                    <p:animEffect transition="in" filter="fade">
                                      <p:cBhvr>
                                        <p:cTn id="152" dur="500"/>
                                        <p:tgtEl>
                                          <p:spTgt spid="18128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81287"/>
                                        </p:tgtEl>
                                        <p:attrNameLst>
                                          <p:attrName>style.visibility</p:attrName>
                                        </p:attrNameLst>
                                      </p:cBhvr>
                                      <p:to>
                                        <p:strVal val="visible"/>
                                      </p:to>
                                    </p:set>
                                    <p:animEffect transition="in" filter="fade">
                                      <p:cBhvr>
                                        <p:cTn id="157" dur="500"/>
                                        <p:tgtEl>
                                          <p:spTgt spid="18128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81292"/>
                                        </p:tgtEl>
                                        <p:attrNameLst>
                                          <p:attrName>style.visibility</p:attrName>
                                        </p:attrNameLst>
                                      </p:cBhvr>
                                      <p:to>
                                        <p:strVal val="visible"/>
                                      </p:to>
                                    </p:set>
                                    <p:animEffect transition="in" filter="fade">
                                      <p:cBhvr>
                                        <p:cTn id="162" dur="500"/>
                                        <p:tgtEl>
                                          <p:spTgt spid="18129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81288"/>
                                        </p:tgtEl>
                                        <p:attrNameLst>
                                          <p:attrName>style.visibility</p:attrName>
                                        </p:attrNameLst>
                                      </p:cBhvr>
                                      <p:to>
                                        <p:strVal val="visible"/>
                                      </p:to>
                                    </p:set>
                                    <p:animEffect transition="in" filter="fade">
                                      <p:cBhvr>
                                        <p:cTn id="167" dur="500"/>
                                        <p:tgtEl>
                                          <p:spTgt spid="18128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81289"/>
                                        </p:tgtEl>
                                        <p:attrNameLst>
                                          <p:attrName>style.visibility</p:attrName>
                                        </p:attrNameLst>
                                      </p:cBhvr>
                                      <p:to>
                                        <p:strVal val="visible"/>
                                      </p:to>
                                    </p:set>
                                    <p:animEffect transition="in" filter="fade">
                                      <p:cBhvr>
                                        <p:cTn id="172" dur="500"/>
                                        <p:tgtEl>
                                          <p:spTgt spid="181289"/>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81290"/>
                                        </p:tgtEl>
                                        <p:attrNameLst>
                                          <p:attrName>style.visibility</p:attrName>
                                        </p:attrNameLst>
                                      </p:cBhvr>
                                      <p:to>
                                        <p:strVal val="visible"/>
                                      </p:to>
                                    </p:set>
                                    <p:animEffect transition="in" filter="fade">
                                      <p:cBhvr>
                                        <p:cTn id="177" dur="500"/>
                                        <p:tgtEl>
                                          <p:spTgt spid="181290"/>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81291"/>
                                        </p:tgtEl>
                                        <p:attrNameLst>
                                          <p:attrName>style.visibility</p:attrName>
                                        </p:attrNameLst>
                                      </p:cBhvr>
                                      <p:to>
                                        <p:strVal val="visible"/>
                                      </p:to>
                                    </p:set>
                                    <p:animEffect transition="in" filter="fade">
                                      <p:cBhvr>
                                        <p:cTn id="182" dur="500"/>
                                        <p:tgtEl>
                                          <p:spTgt spid="181291"/>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1295"/>
                                        </p:tgtEl>
                                        <p:attrNameLst>
                                          <p:attrName>style.visibility</p:attrName>
                                        </p:attrNameLst>
                                      </p:cBhvr>
                                      <p:to>
                                        <p:strVal val="visible"/>
                                      </p:to>
                                    </p:set>
                                    <p:animEffect transition="in" filter="fade">
                                      <p:cBhvr>
                                        <p:cTn id="187" dur="500"/>
                                        <p:tgtEl>
                                          <p:spTgt spid="181295"/>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81296"/>
                                        </p:tgtEl>
                                        <p:attrNameLst>
                                          <p:attrName>style.visibility</p:attrName>
                                        </p:attrNameLst>
                                      </p:cBhvr>
                                      <p:to>
                                        <p:strVal val="visible"/>
                                      </p:to>
                                    </p:set>
                                    <p:animEffect transition="in" filter="fade">
                                      <p:cBhvr>
                                        <p:cTn id="192" dur="500"/>
                                        <p:tgtEl>
                                          <p:spTgt spid="181296"/>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81297"/>
                                        </p:tgtEl>
                                        <p:attrNameLst>
                                          <p:attrName>style.visibility</p:attrName>
                                        </p:attrNameLst>
                                      </p:cBhvr>
                                      <p:to>
                                        <p:strVal val="visible"/>
                                      </p:to>
                                    </p:set>
                                    <p:animEffect transition="in" filter="fade">
                                      <p:cBhvr>
                                        <p:cTn id="197" dur="500"/>
                                        <p:tgtEl>
                                          <p:spTgt spid="181297"/>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81298"/>
                                        </p:tgtEl>
                                        <p:attrNameLst>
                                          <p:attrName>style.visibility</p:attrName>
                                        </p:attrNameLst>
                                      </p:cBhvr>
                                      <p:to>
                                        <p:strVal val="visible"/>
                                      </p:to>
                                    </p:set>
                                    <p:animEffect transition="in" filter="fade">
                                      <p:cBhvr>
                                        <p:cTn id="202" dur="500"/>
                                        <p:tgtEl>
                                          <p:spTgt spid="181298"/>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81299"/>
                                        </p:tgtEl>
                                        <p:attrNameLst>
                                          <p:attrName>style.visibility</p:attrName>
                                        </p:attrNameLst>
                                      </p:cBhvr>
                                      <p:to>
                                        <p:strVal val="visible"/>
                                      </p:to>
                                    </p:set>
                                    <p:animEffect transition="in" filter="fade">
                                      <p:cBhvr>
                                        <p:cTn id="207" dur="500"/>
                                        <p:tgtEl>
                                          <p:spTgt spid="18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autoUpdateAnimBg="0"/>
      <p:bldP spid="181260" grpId="0" autoUpdateAnimBg="0"/>
      <p:bldP spid="181261" grpId="0" autoUpdateAnimBg="0"/>
      <p:bldP spid="181262" grpId="0" autoUpdateAnimBg="0"/>
      <p:bldP spid="181263" grpId="0" autoUpdateAnimBg="0"/>
      <p:bldP spid="181264" grpId="0" autoUpdateAnimBg="0"/>
      <p:bldP spid="181265" grpId="0" autoUpdateAnimBg="0"/>
      <p:bldP spid="181266" grpId="0" autoUpdateAnimBg="0"/>
      <p:bldP spid="181267" grpId="0" autoUpdateAnimBg="0"/>
      <p:bldP spid="181268" grpId="0" autoUpdateAnimBg="0"/>
      <p:bldP spid="181269" grpId="0" autoUpdateAnimBg="0"/>
      <p:bldP spid="181270" grpId="0" autoUpdateAnimBg="0"/>
      <p:bldP spid="181271" grpId="0" autoUpdateAnimBg="0"/>
      <p:bldP spid="181272" grpId="0" autoUpdateAnimBg="0"/>
      <p:bldP spid="181273" grpId="0" autoUpdateAnimBg="0"/>
      <p:bldP spid="181274" grpId="0" autoUpdateAnimBg="0"/>
      <p:bldP spid="181275" grpId="0" autoUpdateAnimBg="0"/>
      <p:bldP spid="181276" grpId="0" autoUpdateAnimBg="0"/>
      <p:bldP spid="181277" grpId="0" autoUpdateAnimBg="0"/>
      <p:bldP spid="181278" grpId="0" autoUpdateAnimBg="0"/>
      <p:bldP spid="181279" grpId="0" autoUpdateAnimBg="0"/>
      <p:bldP spid="181280" grpId="0" autoUpdateAnimBg="0"/>
      <p:bldP spid="181281" grpId="0" autoUpdateAnimBg="0"/>
      <p:bldP spid="181282" grpId="0" autoUpdateAnimBg="0"/>
      <p:bldP spid="181283" grpId="0" autoUpdateAnimBg="0"/>
      <p:bldP spid="181284" grpId="0" autoUpdateAnimBg="0"/>
      <p:bldP spid="181285" grpId="0" autoUpdateAnimBg="0"/>
      <p:bldP spid="181286" grpId="0" autoUpdateAnimBg="0"/>
      <p:bldP spid="181287" grpId="0" autoUpdateAnimBg="0"/>
      <p:bldP spid="181288" grpId="0" autoUpdateAnimBg="0"/>
      <p:bldP spid="181289" grpId="0" autoUpdateAnimBg="0"/>
      <p:bldP spid="181290" grpId="0" autoUpdateAnimBg="0"/>
      <p:bldP spid="181291" grpId="0" autoUpdateAnimBg="0"/>
      <p:bldP spid="181292" grpId="0" autoUpdateAnimBg="0"/>
      <p:bldP spid="181293" grpId="0" autoUpdateAnimBg="0"/>
      <p:bldP spid="181294" grpId="0" autoUpdateAnimBg="0"/>
      <p:bldP spid="181295" grpId="0" autoUpdateAnimBg="0"/>
      <p:bldP spid="181296" grpId="0" autoUpdateAnimBg="0"/>
      <p:bldP spid="181297" grpId="0" autoUpdateAnimBg="0"/>
      <p:bldP spid="181298" grpId="0" autoUpdateAnimBg="0"/>
      <p:bldP spid="18129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ChangeArrowheads="1"/>
          </p:cNvSpPr>
          <p:nvPr/>
        </p:nvSpPr>
        <p:spPr bwMode="auto">
          <a:xfrm>
            <a:off x="0" y="1524000"/>
            <a:ext cx="4495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38" name="Rectangle 3"/>
          <p:cNvSpPr>
            <a:spLocks noChangeArrowheads="1"/>
          </p:cNvSpPr>
          <p:nvPr/>
        </p:nvSpPr>
        <p:spPr bwMode="auto">
          <a:xfrm>
            <a:off x="4495800" y="1981200"/>
            <a:ext cx="4648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39" name="Rectangle 4"/>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0" name="Rectangle 5"/>
          <p:cNvSpPr>
            <a:spLocks noChangeArrowheads="1"/>
          </p:cNvSpPr>
          <p:nvPr/>
        </p:nvSpPr>
        <p:spPr bwMode="auto">
          <a:xfrm>
            <a:off x="0" y="41148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1" name="Rectangle 6"/>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2" name="Rectangle 7"/>
          <p:cNvSpPr>
            <a:spLocks noChangeArrowheads="1"/>
          </p:cNvSpPr>
          <p:nvPr/>
        </p:nvSpPr>
        <p:spPr bwMode="auto">
          <a:xfrm>
            <a:off x="3124200" y="59436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3" name="Rectangle 8"/>
          <p:cNvSpPr>
            <a:spLocks noChangeArrowheads="1"/>
          </p:cNvSpPr>
          <p:nvPr/>
        </p:nvSpPr>
        <p:spPr bwMode="auto">
          <a:xfrm>
            <a:off x="0" y="59436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500744" name="Rectangle 9"/>
          <p:cNvSpPr>
            <a:spLocks noGrp="1" noChangeArrowheads="1"/>
          </p:cNvSpPr>
          <p:nvPr>
            <p:ph type="title"/>
          </p:nvPr>
        </p:nvSpPr>
        <p:spPr>
          <a:xfrm>
            <a:off x="762000" y="-152400"/>
            <a:ext cx="7772400" cy="1143000"/>
          </a:xfrm>
        </p:spPr>
        <p:txBody>
          <a:bodyPr/>
          <a:lstStyle/>
          <a:p>
            <a:pPr eaLnBrk="1" hangingPunct="1"/>
            <a:r>
              <a:rPr kumimoji="0" lang="ja-JP" altLang="en-US" b="1">
                <a:solidFill>
                  <a:schemeClr val="tx1"/>
                </a:solidFill>
                <a:latin typeface="Arial" charset="0"/>
                <a:ea typeface="MS PGothic" charset="0"/>
                <a:cs typeface="MS PGothic" charset="0"/>
              </a:rPr>
              <a:t>旧约的国王</a:t>
            </a:r>
            <a:endParaRPr kumimoji="0" lang="en-US" b="1">
              <a:solidFill>
                <a:schemeClr val="tx1"/>
              </a:solidFill>
              <a:latin typeface="Arial" charset="0"/>
              <a:ea typeface="MS PGothic" charset="0"/>
              <a:cs typeface="MS PGothic" charset="0"/>
            </a:endParaRPr>
          </a:p>
        </p:txBody>
      </p:sp>
      <p:sp>
        <p:nvSpPr>
          <p:cNvPr id="500745" name="Text Box 10"/>
          <p:cNvSpPr txBox="1">
            <a:spLocks noChangeArrowheads="1"/>
          </p:cNvSpPr>
          <p:nvPr/>
        </p:nvSpPr>
        <p:spPr bwMode="auto">
          <a:xfrm>
            <a:off x="7391400" y="762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S PGothic" charset="0"/>
              </a:rPr>
              <a:t>232 &amp; 342</a:t>
            </a:r>
          </a:p>
        </p:txBody>
      </p:sp>
      <p:sp>
        <p:nvSpPr>
          <p:cNvPr id="181259" name="Text Box 11"/>
          <p:cNvSpPr txBox="1">
            <a:spLocks noChangeArrowheads="1"/>
          </p:cNvSpPr>
          <p:nvPr/>
        </p:nvSpPr>
        <p:spPr bwMode="auto">
          <a:xfrm rot="-1733461">
            <a:off x="4579938"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耶罗波安</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60" name="Text Box 12"/>
          <p:cNvSpPr txBox="1">
            <a:spLocks noChangeArrowheads="1"/>
          </p:cNvSpPr>
          <p:nvPr/>
        </p:nvSpPr>
        <p:spPr bwMode="auto">
          <a:xfrm rot="-1733461">
            <a:off x="5029200"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pitchFamily="-84" charset="0"/>
                <a:ea typeface="MS PGothic" pitchFamily="34" charset="-128"/>
                <a:cs typeface="+mn-cs"/>
              </a:rPr>
              <a:t> </a:t>
            </a: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拿答</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61" name="Text Box 13"/>
          <p:cNvSpPr txBox="1">
            <a:spLocks noChangeArrowheads="1"/>
          </p:cNvSpPr>
          <p:nvPr/>
        </p:nvSpPr>
        <p:spPr bwMode="auto">
          <a:xfrm rot="-1733461">
            <a:off x="5500688"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巴沙</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2" name="Text Box 14"/>
          <p:cNvSpPr txBox="1">
            <a:spLocks noChangeArrowheads="1"/>
          </p:cNvSpPr>
          <p:nvPr/>
        </p:nvSpPr>
        <p:spPr bwMode="auto">
          <a:xfrm rot="-1733461">
            <a:off x="5943600"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以拉</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3" name="Text Box 15"/>
          <p:cNvSpPr txBox="1">
            <a:spLocks noChangeArrowheads="1"/>
          </p:cNvSpPr>
          <p:nvPr/>
        </p:nvSpPr>
        <p:spPr bwMode="auto">
          <a:xfrm rot="-1733461">
            <a:off x="6362700"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心利</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64" name="Text Box 16"/>
          <p:cNvSpPr txBox="1">
            <a:spLocks noChangeArrowheads="1"/>
          </p:cNvSpPr>
          <p:nvPr/>
        </p:nvSpPr>
        <p:spPr bwMode="auto">
          <a:xfrm rot="-1733461">
            <a:off x="6783388"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暗利</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5" name="Text Box 17"/>
          <p:cNvSpPr txBox="1">
            <a:spLocks noChangeArrowheads="1"/>
          </p:cNvSpPr>
          <p:nvPr/>
        </p:nvSpPr>
        <p:spPr bwMode="auto">
          <a:xfrm rot="-1733461">
            <a:off x="7204075"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亚哈</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6" name="Text Box 18"/>
          <p:cNvSpPr txBox="1">
            <a:spLocks noChangeArrowheads="1"/>
          </p:cNvSpPr>
          <p:nvPr/>
        </p:nvSpPr>
        <p:spPr bwMode="auto">
          <a:xfrm rot="-1733461">
            <a:off x="7624763"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rPr>
              <a:t>亚哈谢</a:t>
            </a:r>
            <a:endParaRPr kumimoji="0" lang="en-US" altLang="en-US" sz="2000" b="1" i="0" u="none" strike="noStrike" kern="1200" cap="none" spc="0" normalizeH="0" baseline="0" noProof="0">
              <a:ln>
                <a:noFill/>
              </a:ln>
              <a:solidFill>
                <a:srgbClr val="3333CC"/>
              </a:solidFill>
              <a:effectLst/>
              <a:uLnTx/>
              <a:uFillTx/>
              <a:latin typeface="MS Song" charset="0"/>
              <a:ea typeface="MS PGothic" pitchFamily="34" charset="-128"/>
              <a:cs typeface="+mn-cs"/>
            </a:endParaRPr>
          </a:p>
        </p:txBody>
      </p:sp>
      <p:sp>
        <p:nvSpPr>
          <p:cNvPr id="181267" name="Text Box 19"/>
          <p:cNvSpPr txBox="1">
            <a:spLocks noChangeArrowheads="1"/>
          </p:cNvSpPr>
          <p:nvPr/>
        </p:nvSpPr>
        <p:spPr bwMode="auto">
          <a:xfrm rot="-1733461">
            <a:off x="8045450" y="823913"/>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rPr>
              <a:t>约兰</a:t>
            </a:r>
            <a:endParaRPr kumimoji="0" lang="en-US"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endParaRPr>
          </a:p>
        </p:txBody>
      </p:sp>
      <p:sp>
        <p:nvSpPr>
          <p:cNvPr id="181268" name="Text Box 20"/>
          <p:cNvSpPr txBox="1">
            <a:spLocks noChangeArrowheads="1"/>
          </p:cNvSpPr>
          <p:nvPr/>
        </p:nvSpPr>
        <p:spPr bwMode="auto">
          <a:xfrm rot="-1733461">
            <a:off x="4572000" y="1538288"/>
            <a:ext cx="1422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罗波安</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69" name="Text Box 21"/>
          <p:cNvSpPr txBox="1">
            <a:spLocks noChangeArrowheads="1"/>
          </p:cNvSpPr>
          <p:nvPr/>
        </p:nvSpPr>
        <p:spPr bwMode="auto">
          <a:xfrm rot="-1733461">
            <a:off x="5257800" y="1570038"/>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亚比央</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0" name="Text Box 22"/>
          <p:cNvSpPr txBox="1">
            <a:spLocks noChangeArrowheads="1"/>
          </p:cNvSpPr>
          <p:nvPr/>
        </p:nvSpPr>
        <p:spPr bwMode="auto">
          <a:xfrm rot="-1733461">
            <a:off x="6092825" y="15240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亚撒</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71" name="Text Box 23"/>
          <p:cNvSpPr txBox="1">
            <a:spLocks noChangeArrowheads="1"/>
          </p:cNvSpPr>
          <p:nvPr/>
        </p:nvSpPr>
        <p:spPr bwMode="auto">
          <a:xfrm rot="-1733461">
            <a:off x="7016750" y="1471613"/>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约兰</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2" name="Text Box 24"/>
          <p:cNvSpPr txBox="1">
            <a:spLocks noChangeArrowheads="1"/>
          </p:cNvSpPr>
          <p:nvPr/>
        </p:nvSpPr>
        <p:spPr bwMode="auto">
          <a:xfrm rot="-1733461">
            <a:off x="7464425" y="1570038"/>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亚哈谢</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3" name="Text Box 25"/>
          <p:cNvSpPr txBox="1">
            <a:spLocks noChangeArrowheads="1"/>
          </p:cNvSpPr>
          <p:nvPr/>
        </p:nvSpPr>
        <p:spPr bwMode="auto">
          <a:xfrm rot="-1733461">
            <a:off x="7885113" y="1570038"/>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亚她利雅</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74" name="Text Box 26"/>
          <p:cNvSpPr txBox="1">
            <a:spLocks noChangeArrowheads="1"/>
          </p:cNvSpPr>
          <p:nvPr/>
        </p:nvSpPr>
        <p:spPr bwMode="auto">
          <a:xfrm rot="-1733461">
            <a:off x="8240713" y="1695450"/>
            <a:ext cx="1063625"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约阿施</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75" name="Text Box 27"/>
          <p:cNvSpPr txBox="1">
            <a:spLocks noChangeArrowheads="1"/>
          </p:cNvSpPr>
          <p:nvPr/>
        </p:nvSpPr>
        <p:spPr bwMode="auto">
          <a:xfrm rot="-1733461">
            <a:off x="8502650" y="8382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耶户</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76" name="Text Box 28"/>
          <p:cNvSpPr txBox="1">
            <a:spLocks noChangeArrowheads="1"/>
          </p:cNvSpPr>
          <p:nvPr/>
        </p:nvSpPr>
        <p:spPr bwMode="auto">
          <a:xfrm rot="-1733461">
            <a:off x="6477000" y="1493838"/>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约沙法</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77" name="Text Box 29"/>
          <p:cNvSpPr txBox="1">
            <a:spLocks noChangeArrowheads="1"/>
          </p:cNvSpPr>
          <p:nvPr/>
        </p:nvSpPr>
        <p:spPr bwMode="auto">
          <a:xfrm rot="-1733461">
            <a:off x="7938"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耶户</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78" name="Text Box 30"/>
          <p:cNvSpPr txBox="1">
            <a:spLocks noChangeArrowheads="1"/>
          </p:cNvSpPr>
          <p:nvPr/>
        </p:nvSpPr>
        <p:spPr bwMode="auto">
          <a:xfrm rot="-1733461">
            <a:off x="4572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rPr>
              <a:t>约哈斯</a:t>
            </a:r>
            <a:endParaRPr kumimoji="0" lang="en-US" altLang="en-US" sz="2000" b="1" i="0" u="none" strike="noStrike" kern="1200" cap="none" spc="0" normalizeH="0" baseline="0" noProof="0">
              <a:ln>
                <a:noFill/>
              </a:ln>
              <a:solidFill>
                <a:srgbClr val="000000"/>
              </a:solidFill>
              <a:effectLst/>
              <a:uLnTx/>
              <a:uFillTx/>
              <a:latin typeface="MS Song" charset="0"/>
              <a:ea typeface="MS PGothic" pitchFamily="34" charset="-128"/>
              <a:cs typeface="+mn-cs"/>
            </a:endParaRPr>
          </a:p>
        </p:txBody>
      </p:sp>
      <p:sp>
        <p:nvSpPr>
          <p:cNvPr id="181279" name="Text Box 31"/>
          <p:cNvSpPr txBox="1">
            <a:spLocks noChangeArrowheads="1"/>
          </p:cNvSpPr>
          <p:nvPr/>
        </p:nvSpPr>
        <p:spPr bwMode="auto">
          <a:xfrm rot="-1733461">
            <a:off x="928688"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约阿施</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0" name="Text Box 32"/>
          <p:cNvSpPr txBox="1">
            <a:spLocks noChangeArrowheads="1"/>
          </p:cNvSpPr>
          <p:nvPr/>
        </p:nvSpPr>
        <p:spPr bwMode="auto">
          <a:xfrm rot="-1733461">
            <a:off x="1363663" y="2782888"/>
            <a:ext cx="1755775"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耶罗波安二世</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1" name="Text Box 33"/>
          <p:cNvSpPr txBox="1">
            <a:spLocks noChangeArrowheads="1"/>
          </p:cNvSpPr>
          <p:nvPr/>
        </p:nvSpPr>
        <p:spPr bwMode="auto">
          <a:xfrm rot="-1733461">
            <a:off x="1793875" y="2820988"/>
            <a:ext cx="1601788"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撒迦利雅</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2" name="Text Box 34"/>
          <p:cNvSpPr txBox="1">
            <a:spLocks noChangeArrowheads="1"/>
          </p:cNvSpPr>
          <p:nvPr/>
        </p:nvSpPr>
        <p:spPr bwMode="auto">
          <a:xfrm rot="-1733461">
            <a:off x="27432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米拿</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3" name="Text Box 35"/>
          <p:cNvSpPr txBox="1">
            <a:spLocks noChangeArrowheads="1"/>
          </p:cNvSpPr>
          <p:nvPr/>
        </p:nvSpPr>
        <p:spPr bwMode="auto">
          <a:xfrm rot="-1733461">
            <a:off x="3240088"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比加辖</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4" name="Text Box 36"/>
          <p:cNvSpPr txBox="1">
            <a:spLocks noChangeArrowheads="1"/>
          </p:cNvSpPr>
          <p:nvPr/>
        </p:nvSpPr>
        <p:spPr bwMode="auto">
          <a:xfrm rot="-1733461">
            <a:off x="3660775"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比加作</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85" name="Text Box 37"/>
          <p:cNvSpPr txBox="1">
            <a:spLocks noChangeArrowheads="1"/>
          </p:cNvSpPr>
          <p:nvPr/>
        </p:nvSpPr>
        <p:spPr bwMode="auto">
          <a:xfrm rot="-1733461">
            <a:off x="0" y="3581400"/>
            <a:ext cx="1422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约阿施</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86" name="Text Box 38"/>
          <p:cNvSpPr txBox="1">
            <a:spLocks noChangeArrowheads="1"/>
          </p:cNvSpPr>
          <p:nvPr/>
        </p:nvSpPr>
        <p:spPr bwMode="auto">
          <a:xfrm rot="-1733461">
            <a:off x="1371600" y="361315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亚玛谢</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87" name="Text Box 39"/>
          <p:cNvSpPr txBox="1">
            <a:spLocks noChangeArrowheads="1"/>
          </p:cNvSpPr>
          <p:nvPr/>
        </p:nvSpPr>
        <p:spPr bwMode="auto">
          <a:xfrm rot="-1733461">
            <a:off x="2511425" y="361315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乌西亚</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88" name="Text Box 40"/>
          <p:cNvSpPr txBox="1">
            <a:spLocks noChangeArrowheads="1"/>
          </p:cNvSpPr>
          <p:nvPr/>
        </p:nvSpPr>
        <p:spPr bwMode="auto">
          <a:xfrm rot="-1733461">
            <a:off x="3932238" y="3514725"/>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亚哈斯</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89" name="Text Box 41"/>
          <p:cNvSpPr txBox="1">
            <a:spLocks noChangeArrowheads="1"/>
          </p:cNvSpPr>
          <p:nvPr/>
        </p:nvSpPr>
        <p:spPr bwMode="auto">
          <a:xfrm rot="-1733461">
            <a:off x="4913313" y="3641725"/>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希西家</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90" name="Text Box 42"/>
          <p:cNvSpPr txBox="1">
            <a:spLocks noChangeArrowheads="1"/>
          </p:cNvSpPr>
          <p:nvPr/>
        </p:nvSpPr>
        <p:spPr bwMode="auto">
          <a:xfrm rot="-1733461">
            <a:off x="6248400" y="3641725"/>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玛拿西</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91" name="Text Box 43"/>
          <p:cNvSpPr txBox="1">
            <a:spLocks noChangeArrowheads="1"/>
          </p:cNvSpPr>
          <p:nvPr/>
        </p:nvSpPr>
        <p:spPr bwMode="auto">
          <a:xfrm rot="-1733461">
            <a:off x="7086600" y="3733800"/>
            <a:ext cx="914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亚们</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292" name="Text Box 44"/>
          <p:cNvSpPr txBox="1">
            <a:spLocks noChangeArrowheads="1"/>
          </p:cNvSpPr>
          <p:nvPr/>
        </p:nvSpPr>
        <p:spPr bwMode="auto">
          <a:xfrm rot="-1733461">
            <a:off x="3392488" y="3536950"/>
            <a:ext cx="169545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约坦</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93" name="Text Box 45"/>
          <p:cNvSpPr txBox="1">
            <a:spLocks noChangeArrowheads="1"/>
          </p:cNvSpPr>
          <p:nvPr/>
        </p:nvSpPr>
        <p:spPr bwMode="auto">
          <a:xfrm rot="-1733461">
            <a:off x="22860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rPr>
              <a:t>沙龙</a:t>
            </a:r>
            <a:endParaRPr kumimoji="0" lang="en-US" altLang="en-US" sz="2000" b="1" i="0" u="none" strike="noStrike" kern="1200" cap="none" spc="0" normalizeH="0" baseline="0" noProof="0">
              <a:ln>
                <a:noFill/>
              </a:ln>
              <a:solidFill>
                <a:srgbClr val="3333CC"/>
              </a:solidFill>
              <a:effectLst/>
              <a:uLnTx/>
              <a:uFillTx/>
              <a:latin typeface="Arial" pitchFamily="34" charset="0"/>
              <a:ea typeface="MS PGothic" pitchFamily="34" charset="-128"/>
              <a:cs typeface="+mn-cs"/>
            </a:endParaRPr>
          </a:p>
        </p:txBody>
      </p:sp>
      <p:sp>
        <p:nvSpPr>
          <p:cNvPr id="181294" name="Text Box 46"/>
          <p:cNvSpPr txBox="1">
            <a:spLocks noChangeArrowheads="1"/>
          </p:cNvSpPr>
          <p:nvPr/>
        </p:nvSpPr>
        <p:spPr bwMode="auto">
          <a:xfrm rot="-1733461">
            <a:off x="4038600" y="2895600"/>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何细亚</a:t>
            </a:r>
            <a:endParaRPr kumimoji="0" lang="en-US" altLang="en-US" sz="20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81295" name="Text Box 47"/>
          <p:cNvSpPr txBox="1">
            <a:spLocks noChangeArrowheads="1"/>
          </p:cNvSpPr>
          <p:nvPr/>
        </p:nvSpPr>
        <p:spPr bwMode="auto">
          <a:xfrm rot="-1733461">
            <a:off x="8001000" y="3733800"/>
            <a:ext cx="914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西亚</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
        <p:nvSpPr>
          <p:cNvPr id="181296" name="Text Box 48"/>
          <p:cNvSpPr txBox="1">
            <a:spLocks noChangeArrowheads="1"/>
          </p:cNvSpPr>
          <p:nvPr/>
        </p:nvSpPr>
        <p:spPr bwMode="auto">
          <a:xfrm rot="-1733461">
            <a:off x="-152400" y="5394325"/>
            <a:ext cx="1295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约</a:t>
            </a:r>
            <a:r>
              <a:rPr kumimoji="0" lang="ja-JP"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rPr>
              <a:t>哈斯</a:t>
            </a:r>
            <a:endParaRPr kumimoji="0" lang="en-US"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endParaRPr>
          </a:p>
        </p:txBody>
      </p:sp>
      <p:sp>
        <p:nvSpPr>
          <p:cNvPr id="181297" name="Text Box 49"/>
          <p:cNvSpPr txBox="1">
            <a:spLocks noChangeArrowheads="1"/>
          </p:cNvSpPr>
          <p:nvPr/>
        </p:nvSpPr>
        <p:spPr bwMode="auto">
          <a:xfrm rot="-1733461">
            <a:off x="260350" y="5348288"/>
            <a:ext cx="1487488"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MS Song" charset="0"/>
                <a:ea typeface="MS PGothic" pitchFamily="34" charset="-128"/>
                <a:cs typeface="+mn-cs"/>
              </a:rPr>
              <a:t>约雅敬</a:t>
            </a:r>
            <a:endParaRPr kumimoji="0" lang="en-US" altLang="en-US" sz="2000" b="1" i="0" u="none" strike="noStrike" kern="1200" cap="none" spc="0" normalizeH="0" baseline="0" noProof="0">
              <a:ln>
                <a:noFill/>
              </a:ln>
              <a:solidFill>
                <a:srgbClr val="800080"/>
              </a:solidFill>
              <a:effectLst/>
              <a:uLnTx/>
              <a:uFillTx/>
              <a:latin typeface="MS Song" charset="0"/>
              <a:ea typeface="MS PGothic" pitchFamily="34" charset="-128"/>
              <a:cs typeface="+mn-cs"/>
            </a:endParaRPr>
          </a:p>
        </p:txBody>
      </p:sp>
      <p:sp>
        <p:nvSpPr>
          <p:cNvPr id="181298" name="Text Box 50"/>
          <p:cNvSpPr txBox="1">
            <a:spLocks noChangeArrowheads="1"/>
          </p:cNvSpPr>
          <p:nvPr/>
        </p:nvSpPr>
        <p:spPr bwMode="auto">
          <a:xfrm rot="-1733461">
            <a:off x="701675" y="5324475"/>
            <a:ext cx="1585913"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rPr>
              <a:t>约雅斤</a:t>
            </a:r>
            <a:endParaRPr kumimoji="0" lang="en-US" altLang="en-US" sz="2000" b="1" i="0" u="none" strike="noStrike" kern="1200" cap="none" spc="0" normalizeH="0" baseline="0" noProof="0">
              <a:ln>
                <a:noFill/>
              </a:ln>
              <a:solidFill>
                <a:srgbClr val="800080"/>
              </a:solidFill>
              <a:effectLst/>
              <a:uLnTx/>
              <a:uFillTx/>
              <a:latin typeface="Times New Roman" pitchFamily="18" charset="0"/>
              <a:ea typeface="MS PGothic" pitchFamily="34" charset="-128"/>
              <a:cs typeface="+mn-cs"/>
            </a:endParaRPr>
          </a:p>
        </p:txBody>
      </p:sp>
      <p:sp>
        <p:nvSpPr>
          <p:cNvPr id="181299" name="Text Box 51"/>
          <p:cNvSpPr txBox="1">
            <a:spLocks noChangeArrowheads="1"/>
          </p:cNvSpPr>
          <p:nvPr/>
        </p:nvSpPr>
        <p:spPr bwMode="auto">
          <a:xfrm rot="-1733461">
            <a:off x="1181100" y="5384800"/>
            <a:ext cx="1335088"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何细亚</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306" name="Text Box 58"/>
          <p:cNvSpPr txBox="1">
            <a:spLocks noChangeArrowheads="1"/>
          </p:cNvSpPr>
          <p:nvPr/>
        </p:nvSpPr>
        <p:spPr bwMode="auto">
          <a:xfrm rot="1479">
            <a:off x="4876800" y="4800600"/>
            <a:ext cx="3581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3200">
                <a:solidFill>
                  <a:schemeClr val="tx1"/>
                </a:solidFill>
                <a:latin typeface="Helvetica" charset="0"/>
                <a:ea typeface="MS PGothic" charset="0"/>
                <a:cs typeface="MS PGothic" charset="0"/>
              </a:defRPr>
            </a:lvl1pPr>
            <a:lvl2pPr>
              <a:defRPr kumimoji="1" sz="2800">
                <a:solidFill>
                  <a:schemeClr val="tx1"/>
                </a:solidFill>
                <a:latin typeface="Helvetica" charset="0"/>
                <a:ea typeface="MS PGothic" charset="0"/>
                <a:cs typeface="MS PGothic" charset="0"/>
              </a:defRPr>
            </a:lvl2pPr>
            <a:lvl3pPr>
              <a:defRPr kumimoji="1" sz="2400">
                <a:solidFill>
                  <a:schemeClr val="tx1"/>
                </a:solidFill>
                <a:latin typeface="Helvetica" charset="0"/>
                <a:ea typeface="MS PGothic" charset="0"/>
                <a:cs typeface="MS PGothic" charset="0"/>
              </a:defRPr>
            </a:lvl3pPr>
            <a:lvl4pPr>
              <a:defRPr kumimoji="1" sz="2000">
                <a:solidFill>
                  <a:schemeClr val="tx1"/>
                </a:solidFill>
                <a:latin typeface="Helvetica" charset="0"/>
                <a:ea typeface="MS PGothic" charset="0"/>
                <a:cs typeface="MS PGothic" charset="0"/>
              </a:defRPr>
            </a:lvl4pPr>
            <a:lvl5pPr>
              <a:defRPr kumimoji="1" sz="2000">
                <a:solidFill>
                  <a:schemeClr val="tx1"/>
                </a:solidFill>
                <a:latin typeface="Helvetica" charset="0"/>
                <a:ea typeface="MS PGothic" charset="0"/>
                <a:cs typeface="MS PGothic" charset="0"/>
              </a:defRPr>
            </a:lvl5pPr>
            <a:lvl6pPr eaLnBrk="0" hangingPunct="0">
              <a:defRPr kumimoji="1" sz="2000">
                <a:solidFill>
                  <a:schemeClr val="tx1"/>
                </a:solidFill>
                <a:latin typeface="Helvetica" charset="0"/>
                <a:ea typeface="MS PGothic" charset="0"/>
                <a:cs typeface="MS PGothic" charset="0"/>
              </a:defRPr>
            </a:lvl6pPr>
            <a:lvl7pPr eaLnBrk="0" hangingPunct="0">
              <a:defRPr kumimoji="1" sz="2000">
                <a:solidFill>
                  <a:schemeClr val="tx1"/>
                </a:solidFill>
                <a:latin typeface="Helvetica" charset="0"/>
                <a:ea typeface="MS PGothic" charset="0"/>
                <a:cs typeface="MS PGothic" charset="0"/>
              </a:defRPr>
            </a:lvl7pPr>
            <a:lvl8pPr eaLnBrk="0" hangingPunct="0">
              <a:defRPr kumimoji="1" sz="2000">
                <a:solidFill>
                  <a:schemeClr val="tx1"/>
                </a:solidFill>
                <a:latin typeface="Helvetica" charset="0"/>
                <a:ea typeface="MS PGothic" charset="0"/>
                <a:cs typeface="MS PGothic" charset="0"/>
              </a:defRPr>
            </a:lvl8pPr>
            <a:lvl9pPr eaLnBrk="0" hangingPunct="0">
              <a:defRPr kumimoji="1" sz="2000">
                <a:solidFill>
                  <a:schemeClr val="tx1"/>
                </a:solidFill>
                <a:latin typeface="Helvetica"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charset="0"/>
              </a:rPr>
              <a:t>以色列的王</a:t>
            </a:r>
            <a:r>
              <a:rPr kumimoji="0" lang="en-US" altLang="ja-JP" sz="2000" b="1" i="0" u="none" strike="noStrike" kern="1200" cap="none" spc="0" normalizeH="0" baseline="0" noProof="0">
                <a:ln>
                  <a:noFill/>
                </a:ln>
                <a:solidFill>
                  <a:srgbClr val="000000"/>
                </a:solidFill>
                <a:effectLst/>
                <a:uLnTx/>
                <a:uFillTx/>
                <a:latin typeface="MS Song" charset="0"/>
                <a:ea typeface="MS PGothic" charset="0"/>
                <a:cs typeface="Times New Roman" charset="0"/>
              </a:rPr>
              <a:t> (</a:t>
            </a:r>
            <a:r>
              <a:rPr kumimoji="0" lang="ja-JP" altLang="en-US" sz="2000" b="1" i="0" u="none" strike="noStrike" kern="1200" cap="none" spc="0" normalizeH="0" baseline="0" noProof="0">
                <a:ln>
                  <a:noFill/>
                </a:ln>
                <a:solidFill>
                  <a:srgbClr val="000000"/>
                </a:solidFill>
                <a:effectLst/>
                <a:uLnTx/>
                <a:uFillTx/>
                <a:latin typeface="MS Song" charset="0"/>
                <a:ea typeface="MS PGothic" charset="0"/>
              </a:rPr>
              <a:t>全都是坏的</a:t>
            </a:r>
            <a:r>
              <a:rPr kumimoji="0" lang="en-US" altLang="ja-JP" sz="2000" b="1" i="0" u="none" strike="noStrike" kern="1200" cap="none" spc="0" normalizeH="0" baseline="0" noProof="0">
                <a:ln>
                  <a:noFill/>
                </a:ln>
                <a:solidFill>
                  <a:srgbClr val="000000"/>
                </a:solidFill>
                <a:effectLst/>
                <a:uLnTx/>
                <a:uFillTx/>
                <a:latin typeface="MS Song" charset="0"/>
                <a:ea typeface="MS PGothic" charset="0"/>
                <a:cs typeface="Times New Roman" charset="0"/>
              </a:rPr>
              <a:t>)</a:t>
            </a:r>
            <a:endParaRPr kumimoji="0" lang="en-US" sz="2000" b="1" i="0" u="none" strike="noStrike" kern="1200" cap="none" spc="0" normalizeH="0" baseline="0" noProof="0">
              <a:ln>
                <a:noFill/>
              </a:ln>
              <a:solidFill>
                <a:srgbClr val="000000"/>
              </a:solidFill>
              <a:effectLst/>
              <a:uLnTx/>
              <a:uFillTx/>
              <a:latin typeface="MS Song" charset="0"/>
              <a:ea typeface="MS PGothic" charset="0"/>
              <a:cs typeface="Times New Roman" charset="0"/>
            </a:endParaRPr>
          </a:p>
        </p:txBody>
      </p:sp>
      <p:sp>
        <p:nvSpPr>
          <p:cNvPr id="181307" name="Text Box 59"/>
          <p:cNvSpPr txBox="1">
            <a:spLocks noChangeArrowheads="1"/>
          </p:cNvSpPr>
          <p:nvPr/>
        </p:nvSpPr>
        <p:spPr bwMode="auto">
          <a:xfrm rot="1479">
            <a:off x="4876800" y="5121275"/>
            <a:ext cx="3581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rPr>
              <a:t>以色列的坏王</a:t>
            </a:r>
            <a:endParaRPr kumimoji="0" lang="en-US" altLang="en-US" sz="2000" b="1" i="0" u="none" strike="noStrike" kern="1200" cap="none" spc="0" normalizeH="0" baseline="0" noProof="0">
              <a:ln>
                <a:noFill/>
              </a:ln>
              <a:solidFill>
                <a:srgbClr val="800080"/>
              </a:solidFill>
              <a:effectLst/>
              <a:uLnTx/>
              <a:uFillTx/>
              <a:latin typeface="Arial" pitchFamily="34" charset="0"/>
              <a:ea typeface="MS PGothic" pitchFamily="34" charset="-128"/>
              <a:cs typeface="+mn-cs"/>
            </a:endParaRPr>
          </a:p>
        </p:txBody>
      </p:sp>
      <p:sp>
        <p:nvSpPr>
          <p:cNvPr id="181308" name="Text Box 60"/>
          <p:cNvSpPr txBox="1">
            <a:spLocks noChangeArrowheads="1"/>
          </p:cNvSpPr>
          <p:nvPr/>
        </p:nvSpPr>
        <p:spPr bwMode="auto">
          <a:xfrm rot="1479">
            <a:off x="4876800" y="5470525"/>
            <a:ext cx="35814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rPr>
              <a:t>以色列的好王</a:t>
            </a:r>
            <a:endParaRPr kumimoji="0" lang="en-US" altLang="en-US" sz="2000" b="1" i="0" u="none" strike="noStrike" kern="1200" cap="none" spc="0" normalizeH="0" baseline="0" noProof="0">
              <a:ln>
                <a:noFill/>
              </a:ln>
              <a:solidFill>
                <a:srgbClr val="701A1F"/>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5235380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9"/>
                                        </p:tgtEl>
                                        <p:attrNameLst>
                                          <p:attrName>style.visibility</p:attrName>
                                        </p:attrNameLst>
                                      </p:cBhvr>
                                      <p:to>
                                        <p:strVal val="visible"/>
                                      </p:to>
                                    </p:set>
                                    <p:animEffect transition="in" filter="fade">
                                      <p:cBhvr>
                                        <p:cTn id="7" dur="500"/>
                                        <p:tgtEl>
                                          <p:spTgt spid="181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260"/>
                                        </p:tgtEl>
                                        <p:attrNameLst>
                                          <p:attrName>style.visibility</p:attrName>
                                        </p:attrNameLst>
                                      </p:cBhvr>
                                      <p:to>
                                        <p:strVal val="visible"/>
                                      </p:to>
                                    </p:set>
                                    <p:animEffect transition="in" filter="fade">
                                      <p:cBhvr>
                                        <p:cTn id="12" dur="500"/>
                                        <p:tgtEl>
                                          <p:spTgt spid="1812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1261"/>
                                        </p:tgtEl>
                                        <p:attrNameLst>
                                          <p:attrName>style.visibility</p:attrName>
                                        </p:attrNameLst>
                                      </p:cBhvr>
                                      <p:to>
                                        <p:strVal val="visible"/>
                                      </p:to>
                                    </p:set>
                                    <p:animEffect transition="in" filter="fade">
                                      <p:cBhvr>
                                        <p:cTn id="17" dur="500"/>
                                        <p:tgtEl>
                                          <p:spTgt spid="181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1262"/>
                                        </p:tgtEl>
                                        <p:attrNameLst>
                                          <p:attrName>style.visibility</p:attrName>
                                        </p:attrNameLst>
                                      </p:cBhvr>
                                      <p:to>
                                        <p:strVal val="visible"/>
                                      </p:to>
                                    </p:set>
                                    <p:animEffect transition="in" filter="fade">
                                      <p:cBhvr>
                                        <p:cTn id="22" dur="500"/>
                                        <p:tgtEl>
                                          <p:spTgt spid="1812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1263"/>
                                        </p:tgtEl>
                                        <p:attrNameLst>
                                          <p:attrName>style.visibility</p:attrName>
                                        </p:attrNameLst>
                                      </p:cBhvr>
                                      <p:to>
                                        <p:strVal val="visible"/>
                                      </p:to>
                                    </p:set>
                                    <p:animEffect transition="in" filter="fade">
                                      <p:cBhvr>
                                        <p:cTn id="27" dur="500"/>
                                        <p:tgtEl>
                                          <p:spTgt spid="1812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1264"/>
                                        </p:tgtEl>
                                        <p:attrNameLst>
                                          <p:attrName>style.visibility</p:attrName>
                                        </p:attrNameLst>
                                      </p:cBhvr>
                                      <p:to>
                                        <p:strVal val="visible"/>
                                      </p:to>
                                    </p:set>
                                    <p:animEffect transition="in" filter="fade">
                                      <p:cBhvr>
                                        <p:cTn id="32" dur="500"/>
                                        <p:tgtEl>
                                          <p:spTgt spid="1812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1265"/>
                                        </p:tgtEl>
                                        <p:attrNameLst>
                                          <p:attrName>style.visibility</p:attrName>
                                        </p:attrNameLst>
                                      </p:cBhvr>
                                      <p:to>
                                        <p:strVal val="visible"/>
                                      </p:to>
                                    </p:set>
                                    <p:animEffect transition="in" filter="fade">
                                      <p:cBhvr>
                                        <p:cTn id="37" dur="500"/>
                                        <p:tgtEl>
                                          <p:spTgt spid="1812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1266"/>
                                        </p:tgtEl>
                                        <p:attrNameLst>
                                          <p:attrName>style.visibility</p:attrName>
                                        </p:attrNameLst>
                                      </p:cBhvr>
                                      <p:to>
                                        <p:strVal val="visible"/>
                                      </p:to>
                                    </p:set>
                                    <p:animEffect transition="in" filter="fade">
                                      <p:cBhvr>
                                        <p:cTn id="42" dur="500"/>
                                        <p:tgtEl>
                                          <p:spTgt spid="1812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1267"/>
                                        </p:tgtEl>
                                        <p:attrNameLst>
                                          <p:attrName>style.visibility</p:attrName>
                                        </p:attrNameLst>
                                      </p:cBhvr>
                                      <p:to>
                                        <p:strVal val="visible"/>
                                      </p:to>
                                    </p:set>
                                    <p:animEffect transition="in" filter="fade">
                                      <p:cBhvr>
                                        <p:cTn id="47" dur="500"/>
                                        <p:tgtEl>
                                          <p:spTgt spid="1812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1275"/>
                                        </p:tgtEl>
                                        <p:attrNameLst>
                                          <p:attrName>style.visibility</p:attrName>
                                        </p:attrNameLst>
                                      </p:cBhvr>
                                      <p:to>
                                        <p:strVal val="visible"/>
                                      </p:to>
                                    </p:set>
                                    <p:animEffect transition="in" filter="fade">
                                      <p:cBhvr>
                                        <p:cTn id="52" dur="500"/>
                                        <p:tgtEl>
                                          <p:spTgt spid="1812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1268"/>
                                        </p:tgtEl>
                                        <p:attrNameLst>
                                          <p:attrName>style.visibility</p:attrName>
                                        </p:attrNameLst>
                                      </p:cBhvr>
                                      <p:to>
                                        <p:strVal val="visible"/>
                                      </p:to>
                                    </p:set>
                                    <p:animEffect transition="in" filter="fade">
                                      <p:cBhvr>
                                        <p:cTn id="57" dur="500"/>
                                        <p:tgtEl>
                                          <p:spTgt spid="1812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1269"/>
                                        </p:tgtEl>
                                        <p:attrNameLst>
                                          <p:attrName>style.visibility</p:attrName>
                                        </p:attrNameLst>
                                      </p:cBhvr>
                                      <p:to>
                                        <p:strVal val="visible"/>
                                      </p:to>
                                    </p:set>
                                    <p:animEffect transition="in" filter="fade">
                                      <p:cBhvr>
                                        <p:cTn id="62" dur="500"/>
                                        <p:tgtEl>
                                          <p:spTgt spid="1812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1270"/>
                                        </p:tgtEl>
                                        <p:attrNameLst>
                                          <p:attrName>style.visibility</p:attrName>
                                        </p:attrNameLst>
                                      </p:cBhvr>
                                      <p:to>
                                        <p:strVal val="visible"/>
                                      </p:to>
                                    </p:set>
                                    <p:animEffect transition="in" filter="fade">
                                      <p:cBhvr>
                                        <p:cTn id="67" dur="500"/>
                                        <p:tgtEl>
                                          <p:spTgt spid="18127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1276"/>
                                        </p:tgtEl>
                                        <p:attrNameLst>
                                          <p:attrName>style.visibility</p:attrName>
                                        </p:attrNameLst>
                                      </p:cBhvr>
                                      <p:to>
                                        <p:strVal val="visible"/>
                                      </p:to>
                                    </p:set>
                                    <p:animEffect transition="in" filter="fade">
                                      <p:cBhvr>
                                        <p:cTn id="72" dur="500"/>
                                        <p:tgtEl>
                                          <p:spTgt spid="18127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1271"/>
                                        </p:tgtEl>
                                        <p:attrNameLst>
                                          <p:attrName>style.visibility</p:attrName>
                                        </p:attrNameLst>
                                      </p:cBhvr>
                                      <p:to>
                                        <p:strVal val="visible"/>
                                      </p:to>
                                    </p:set>
                                    <p:animEffect transition="in" filter="fade">
                                      <p:cBhvr>
                                        <p:cTn id="77" dur="500"/>
                                        <p:tgtEl>
                                          <p:spTgt spid="18127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1272"/>
                                        </p:tgtEl>
                                        <p:attrNameLst>
                                          <p:attrName>style.visibility</p:attrName>
                                        </p:attrNameLst>
                                      </p:cBhvr>
                                      <p:to>
                                        <p:strVal val="visible"/>
                                      </p:to>
                                    </p:set>
                                    <p:animEffect transition="in" filter="fade">
                                      <p:cBhvr>
                                        <p:cTn id="82" dur="500"/>
                                        <p:tgtEl>
                                          <p:spTgt spid="18127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1273"/>
                                        </p:tgtEl>
                                        <p:attrNameLst>
                                          <p:attrName>style.visibility</p:attrName>
                                        </p:attrNameLst>
                                      </p:cBhvr>
                                      <p:to>
                                        <p:strVal val="visible"/>
                                      </p:to>
                                    </p:set>
                                    <p:animEffect transition="in" filter="fade">
                                      <p:cBhvr>
                                        <p:cTn id="87" dur="500"/>
                                        <p:tgtEl>
                                          <p:spTgt spid="18127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1274"/>
                                        </p:tgtEl>
                                        <p:attrNameLst>
                                          <p:attrName>style.visibility</p:attrName>
                                        </p:attrNameLst>
                                      </p:cBhvr>
                                      <p:to>
                                        <p:strVal val="visible"/>
                                      </p:to>
                                    </p:set>
                                    <p:animEffect transition="in" filter="fade">
                                      <p:cBhvr>
                                        <p:cTn id="92" dur="500"/>
                                        <p:tgtEl>
                                          <p:spTgt spid="18127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1277"/>
                                        </p:tgtEl>
                                        <p:attrNameLst>
                                          <p:attrName>style.visibility</p:attrName>
                                        </p:attrNameLst>
                                      </p:cBhvr>
                                      <p:to>
                                        <p:strVal val="visible"/>
                                      </p:to>
                                    </p:set>
                                    <p:animEffect transition="in" filter="fade">
                                      <p:cBhvr>
                                        <p:cTn id="97" dur="500"/>
                                        <p:tgtEl>
                                          <p:spTgt spid="18127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1278"/>
                                        </p:tgtEl>
                                        <p:attrNameLst>
                                          <p:attrName>style.visibility</p:attrName>
                                        </p:attrNameLst>
                                      </p:cBhvr>
                                      <p:to>
                                        <p:strVal val="visible"/>
                                      </p:to>
                                    </p:set>
                                    <p:animEffect transition="in" filter="fade">
                                      <p:cBhvr>
                                        <p:cTn id="102" dur="500"/>
                                        <p:tgtEl>
                                          <p:spTgt spid="18127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81279"/>
                                        </p:tgtEl>
                                        <p:attrNameLst>
                                          <p:attrName>style.visibility</p:attrName>
                                        </p:attrNameLst>
                                      </p:cBhvr>
                                      <p:to>
                                        <p:strVal val="visible"/>
                                      </p:to>
                                    </p:set>
                                    <p:animEffect transition="in" filter="fade">
                                      <p:cBhvr>
                                        <p:cTn id="107" dur="500"/>
                                        <p:tgtEl>
                                          <p:spTgt spid="18127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81280"/>
                                        </p:tgtEl>
                                        <p:attrNameLst>
                                          <p:attrName>style.visibility</p:attrName>
                                        </p:attrNameLst>
                                      </p:cBhvr>
                                      <p:to>
                                        <p:strVal val="visible"/>
                                      </p:to>
                                    </p:set>
                                    <p:animEffect transition="in" filter="fade">
                                      <p:cBhvr>
                                        <p:cTn id="112" dur="500"/>
                                        <p:tgtEl>
                                          <p:spTgt spid="18128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1281"/>
                                        </p:tgtEl>
                                        <p:attrNameLst>
                                          <p:attrName>style.visibility</p:attrName>
                                        </p:attrNameLst>
                                      </p:cBhvr>
                                      <p:to>
                                        <p:strVal val="visible"/>
                                      </p:to>
                                    </p:set>
                                    <p:animEffect transition="in" filter="fade">
                                      <p:cBhvr>
                                        <p:cTn id="117" dur="500"/>
                                        <p:tgtEl>
                                          <p:spTgt spid="1812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81293"/>
                                        </p:tgtEl>
                                        <p:attrNameLst>
                                          <p:attrName>style.visibility</p:attrName>
                                        </p:attrNameLst>
                                      </p:cBhvr>
                                      <p:to>
                                        <p:strVal val="visible"/>
                                      </p:to>
                                    </p:set>
                                    <p:animEffect transition="in" filter="fade">
                                      <p:cBhvr>
                                        <p:cTn id="122" dur="500"/>
                                        <p:tgtEl>
                                          <p:spTgt spid="18129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81282"/>
                                        </p:tgtEl>
                                        <p:attrNameLst>
                                          <p:attrName>style.visibility</p:attrName>
                                        </p:attrNameLst>
                                      </p:cBhvr>
                                      <p:to>
                                        <p:strVal val="visible"/>
                                      </p:to>
                                    </p:set>
                                    <p:animEffect transition="in" filter="fade">
                                      <p:cBhvr>
                                        <p:cTn id="127" dur="500"/>
                                        <p:tgtEl>
                                          <p:spTgt spid="1812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81283"/>
                                        </p:tgtEl>
                                        <p:attrNameLst>
                                          <p:attrName>style.visibility</p:attrName>
                                        </p:attrNameLst>
                                      </p:cBhvr>
                                      <p:to>
                                        <p:strVal val="visible"/>
                                      </p:to>
                                    </p:set>
                                    <p:animEffect transition="in" filter="fade">
                                      <p:cBhvr>
                                        <p:cTn id="132" dur="500"/>
                                        <p:tgtEl>
                                          <p:spTgt spid="1812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81284"/>
                                        </p:tgtEl>
                                        <p:attrNameLst>
                                          <p:attrName>style.visibility</p:attrName>
                                        </p:attrNameLst>
                                      </p:cBhvr>
                                      <p:to>
                                        <p:strVal val="visible"/>
                                      </p:to>
                                    </p:set>
                                    <p:animEffect transition="in" filter="fade">
                                      <p:cBhvr>
                                        <p:cTn id="137" dur="500"/>
                                        <p:tgtEl>
                                          <p:spTgt spid="18128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81294"/>
                                        </p:tgtEl>
                                        <p:attrNameLst>
                                          <p:attrName>style.visibility</p:attrName>
                                        </p:attrNameLst>
                                      </p:cBhvr>
                                      <p:to>
                                        <p:strVal val="visible"/>
                                      </p:to>
                                    </p:set>
                                    <p:animEffect transition="in" filter="fade">
                                      <p:cBhvr>
                                        <p:cTn id="142" dur="500"/>
                                        <p:tgtEl>
                                          <p:spTgt spid="18129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81285"/>
                                        </p:tgtEl>
                                        <p:attrNameLst>
                                          <p:attrName>style.visibility</p:attrName>
                                        </p:attrNameLst>
                                      </p:cBhvr>
                                      <p:to>
                                        <p:strVal val="visible"/>
                                      </p:to>
                                    </p:set>
                                    <p:animEffect transition="in" filter="fade">
                                      <p:cBhvr>
                                        <p:cTn id="147" dur="500"/>
                                        <p:tgtEl>
                                          <p:spTgt spid="181285"/>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1286"/>
                                        </p:tgtEl>
                                        <p:attrNameLst>
                                          <p:attrName>style.visibility</p:attrName>
                                        </p:attrNameLst>
                                      </p:cBhvr>
                                      <p:to>
                                        <p:strVal val="visible"/>
                                      </p:to>
                                    </p:set>
                                    <p:animEffect transition="in" filter="fade">
                                      <p:cBhvr>
                                        <p:cTn id="152" dur="500"/>
                                        <p:tgtEl>
                                          <p:spTgt spid="18128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81287"/>
                                        </p:tgtEl>
                                        <p:attrNameLst>
                                          <p:attrName>style.visibility</p:attrName>
                                        </p:attrNameLst>
                                      </p:cBhvr>
                                      <p:to>
                                        <p:strVal val="visible"/>
                                      </p:to>
                                    </p:set>
                                    <p:animEffect transition="in" filter="fade">
                                      <p:cBhvr>
                                        <p:cTn id="157" dur="500"/>
                                        <p:tgtEl>
                                          <p:spTgt spid="18128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81292"/>
                                        </p:tgtEl>
                                        <p:attrNameLst>
                                          <p:attrName>style.visibility</p:attrName>
                                        </p:attrNameLst>
                                      </p:cBhvr>
                                      <p:to>
                                        <p:strVal val="visible"/>
                                      </p:to>
                                    </p:set>
                                    <p:animEffect transition="in" filter="fade">
                                      <p:cBhvr>
                                        <p:cTn id="162" dur="500"/>
                                        <p:tgtEl>
                                          <p:spTgt spid="18129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81288"/>
                                        </p:tgtEl>
                                        <p:attrNameLst>
                                          <p:attrName>style.visibility</p:attrName>
                                        </p:attrNameLst>
                                      </p:cBhvr>
                                      <p:to>
                                        <p:strVal val="visible"/>
                                      </p:to>
                                    </p:set>
                                    <p:animEffect transition="in" filter="fade">
                                      <p:cBhvr>
                                        <p:cTn id="167" dur="500"/>
                                        <p:tgtEl>
                                          <p:spTgt spid="18128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81289"/>
                                        </p:tgtEl>
                                        <p:attrNameLst>
                                          <p:attrName>style.visibility</p:attrName>
                                        </p:attrNameLst>
                                      </p:cBhvr>
                                      <p:to>
                                        <p:strVal val="visible"/>
                                      </p:to>
                                    </p:set>
                                    <p:animEffect transition="in" filter="fade">
                                      <p:cBhvr>
                                        <p:cTn id="172" dur="500"/>
                                        <p:tgtEl>
                                          <p:spTgt spid="181289"/>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81290"/>
                                        </p:tgtEl>
                                        <p:attrNameLst>
                                          <p:attrName>style.visibility</p:attrName>
                                        </p:attrNameLst>
                                      </p:cBhvr>
                                      <p:to>
                                        <p:strVal val="visible"/>
                                      </p:to>
                                    </p:set>
                                    <p:animEffect transition="in" filter="fade">
                                      <p:cBhvr>
                                        <p:cTn id="177" dur="500"/>
                                        <p:tgtEl>
                                          <p:spTgt spid="181290"/>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81291"/>
                                        </p:tgtEl>
                                        <p:attrNameLst>
                                          <p:attrName>style.visibility</p:attrName>
                                        </p:attrNameLst>
                                      </p:cBhvr>
                                      <p:to>
                                        <p:strVal val="visible"/>
                                      </p:to>
                                    </p:set>
                                    <p:animEffect transition="in" filter="fade">
                                      <p:cBhvr>
                                        <p:cTn id="182" dur="500"/>
                                        <p:tgtEl>
                                          <p:spTgt spid="181291"/>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1295"/>
                                        </p:tgtEl>
                                        <p:attrNameLst>
                                          <p:attrName>style.visibility</p:attrName>
                                        </p:attrNameLst>
                                      </p:cBhvr>
                                      <p:to>
                                        <p:strVal val="visible"/>
                                      </p:to>
                                    </p:set>
                                    <p:animEffect transition="in" filter="fade">
                                      <p:cBhvr>
                                        <p:cTn id="187" dur="500"/>
                                        <p:tgtEl>
                                          <p:spTgt spid="181295"/>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81296"/>
                                        </p:tgtEl>
                                        <p:attrNameLst>
                                          <p:attrName>style.visibility</p:attrName>
                                        </p:attrNameLst>
                                      </p:cBhvr>
                                      <p:to>
                                        <p:strVal val="visible"/>
                                      </p:to>
                                    </p:set>
                                    <p:animEffect transition="in" filter="fade">
                                      <p:cBhvr>
                                        <p:cTn id="192" dur="500"/>
                                        <p:tgtEl>
                                          <p:spTgt spid="181296"/>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81297"/>
                                        </p:tgtEl>
                                        <p:attrNameLst>
                                          <p:attrName>style.visibility</p:attrName>
                                        </p:attrNameLst>
                                      </p:cBhvr>
                                      <p:to>
                                        <p:strVal val="visible"/>
                                      </p:to>
                                    </p:set>
                                    <p:animEffect transition="in" filter="fade">
                                      <p:cBhvr>
                                        <p:cTn id="197" dur="500"/>
                                        <p:tgtEl>
                                          <p:spTgt spid="181297"/>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81298"/>
                                        </p:tgtEl>
                                        <p:attrNameLst>
                                          <p:attrName>style.visibility</p:attrName>
                                        </p:attrNameLst>
                                      </p:cBhvr>
                                      <p:to>
                                        <p:strVal val="visible"/>
                                      </p:to>
                                    </p:set>
                                    <p:animEffect transition="in" filter="fade">
                                      <p:cBhvr>
                                        <p:cTn id="202" dur="500"/>
                                        <p:tgtEl>
                                          <p:spTgt spid="181298"/>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81299"/>
                                        </p:tgtEl>
                                        <p:attrNameLst>
                                          <p:attrName>style.visibility</p:attrName>
                                        </p:attrNameLst>
                                      </p:cBhvr>
                                      <p:to>
                                        <p:strVal val="visible"/>
                                      </p:to>
                                    </p:set>
                                    <p:animEffect transition="in" filter="fade">
                                      <p:cBhvr>
                                        <p:cTn id="207" dur="500"/>
                                        <p:tgtEl>
                                          <p:spTgt spid="18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autoUpdateAnimBg="0"/>
      <p:bldP spid="181260" grpId="0" autoUpdateAnimBg="0"/>
      <p:bldP spid="181261" grpId="0" autoUpdateAnimBg="0"/>
      <p:bldP spid="181262" grpId="0" autoUpdateAnimBg="0"/>
      <p:bldP spid="181263" grpId="0" autoUpdateAnimBg="0"/>
      <p:bldP spid="181264" grpId="0" autoUpdateAnimBg="0"/>
      <p:bldP spid="181265" grpId="0" autoUpdateAnimBg="0"/>
      <p:bldP spid="181266" grpId="0" autoUpdateAnimBg="0"/>
      <p:bldP spid="181267" grpId="0" autoUpdateAnimBg="0"/>
      <p:bldP spid="181268" grpId="0" autoUpdateAnimBg="0"/>
      <p:bldP spid="181269" grpId="0" autoUpdateAnimBg="0"/>
      <p:bldP spid="181270" grpId="0" autoUpdateAnimBg="0"/>
      <p:bldP spid="181271" grpId="0" autoUpdateAnimBg="0"/>
      <p:bldP spid="181272" grpId="0" autoUpdateAnimBg="0"/>
      <p:bldP spid="181273" grpId="0" autoUpdateAnimBg="0"/>
      <p:bldP spid="181274" grpId="0" autoUpdateAnimBg="0"/>
      <p:bldP spid="181275" grpId="0" autoUpdateAnimBg="0"/>
      <p:bldP spid="181276" grpId="0" autoUpdateAnimBg="0"/>
      <p:bldP spid="181277" grpId="0" autoUpdateAnimBg="0"/>
      <p:bldP spid="181278" grpId="0" autoUpdateAnimBg="0"/>
      <p:bldP spid="181279" grpId="0" autoUpdateAnimBg="0"/>
      <p:bldP spid="181280" grpId="0" autoUpdateAnimBg="0"/>
      <p:bldP spid="181281" grpId="0" autoUpdateAnimBg="0"/>
      <p:bldP spid="181282" grpId="0" autoUpdateAnimBg="0"/>
      <p:bldP spid="181283" grpId="0" autoUpdateAnimBg="0"/>
      <p:bldP spid="181284" grpId="0" autoUpdateAnimBg="0"/>
      <p:bldP spid="181285" grpId="0" autoUpdateAnimBg="0"/>
      <p:bldP spid="181286" grpId="0" autoUpdateAnimBg="0"/>
      <p:bldP spid="181287" grpId="0" autoUpdateAnimBg="0"/>
      <p:bldP spid="181288" grpId="0" autoUpdateAnimBg="0"/>
      <p:bldP spid="181289" grpId="0" autoUpdateAnimBg="0"/>
      <p:bldP spid="181290" grpId="0" autoUpdateAnimBg="0"/>
      <p:bldP spid="181291" grpId="0" autoUpdateAnimBg="0"/>
      <p:bldP spid="181292" grpId="0" autoUpdateAnimBg="0"/>
      <p:bldP spid="181293" grpId="0" autoUpdateAnimBg="0"/>
      <p:bldP spid="181294" grpId="0" autoUpdateAnimBg="0"/>
      <p:bldP spid="181295" grpId="0" autoUpdateAnimBg="0"/>
      <p:bldP spid="181296" grpId="0" autoUpdateAnimBg="0"/>
      <p:bldP spid="181297" grpId="0" autoUpdateAnimBg="0"/>
      <p:bldP spid="181298" grpId="0" autoUpdateAnimBg="0"/>
      <p:bldP spid="18129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2786"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2787"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2788"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2789"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2790"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200713" name="Rectangle 9"/>
          <p:cNvSpPr>
            <a:spLocks noGrp="1" noChangeArrowheads="1"/>
          </p:cNvSpPr>
          <p:nvPr>
            <p:ph type="ctrTitle"/>
          </p:nvPr>
        </p:nvSpPr>
        <p:spPr>
          <a:xfrm>
            <a:off x="1524000" y="-76200"/>
            <a:ext cx="6477000" cy="914400"/>
          </a:xfrm>
          <a:solidFill>
            <a:schemeClr val="bg2"/>
          </a:solidFill>
        </p:spPr>
        <p:txBody>
          <a:bodyPr/>
          <a:lstStyle/>
          <a:p>
            <a:pPr eaLnBrk="1" hangingPunct="1">
              <a:defRPr/>
            </a:pPr>
            <a:r>
              <a:rPr kumimoji="1" lang="ja-JP" altLang="en-US" b="0" dirty="0">
                <a:solidFill>
                  <a:schemeClr val="tx1"/>
                </a:solidFill>
                <a:latin typeface="MS Song" charset="0"/>
              </a:rPr>
              <a:t>北</a:t>
            </a:r>
            <a:r>
              <a:rPr kumimoji="1" lang="zh-CN" altLang="en-US" b="0" dirty="0">
                <a:solidFill>
                  <a:schemeClr val="tx1"/>
                </a:solidFill>
                <a:latin typeface="MS Song" charset="0"/>
              </a:rPr>
              <a:t>国</a:t>
            </a:r>
            <a:r>
              <a:rPr kumimoji="1" lang="ja-JP" altLang="en-US" b="0" dirty="0">
                <a:solidFill>
                  <a:schemeClr val="tx1"/>
                </a:solidFill>
                <a:latin typeface="MS Song" charset="0"/>
              </a:rPr>
              <a:t>早期国王</a:t>
            </a:r>
            <a:endParaRPr kumimoji="1" lang="en-US" altLang="en-US" b="0" dirty="0">
              <a:solidFill>
                <a:schemeClr val="tx1"/>
              </a:solidFill>
              <a:latin typeface="MS Song" charset="0"/>
            </a:endParaRPr>
          </a:p>
        </p:txBody>
      </p:sp>
      <p:sp>
        <p:nvSpPr>
          <p:cNvPr id="200714" name="Text Box 10"/>
          <p:cNvSpPr txBox="1">
            <a:spLocks noChangeArrowheads="1"/>
          </p:cNvSpPr>
          <p:nvPr/>
        </p:nvSpPr>
        <p:spPr bwMode="auto">
          <a:xfrm>
            <a:off x="7391400" y="762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mn-ea"/>
                <a:cs typeface="Arial"/>
              </a:rPr>
              <a:t>232 &amp; 342</a:t>
            </a:r>
          </a:p>
        </p:txBody>
      </p:sp>
      <p:sp>
        <p:nvSpPr>
          <p:cNvPr id="200715" name="Text Box 11"/>
          <p:cNvSpPr txBox="1">
            <a:spLocks noChangeArrowheads="1"/>
          </p:cNvSpPr>
          <p:nvPr/>
        </p:nvSpPr>
        <p:spPr bwMode="auto">
          <a:xfrm rot="-1733461">
            <a:off x="4046538"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耶罗波安</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16" name="Text Box 12"/>
          <p:cNvSpPr txBox="1">
            <a:spLocks noChangeArrowheads="1"/>
          </p:cNvSpPr>
          <p:nvPr/>
        </p:nvSpPr>
        <p:spPr bwMode="auto">
          <a:xfrm rot="-1733461">
            <a:off x="449580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拿答</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17" name="Text Box 13"/>
          <p:cNvSpPr txBox="1">
            <a:spLocks noChangeArrowheads="1"/>
          </p:cNvSpPr>
          <p:nvPr/>
        </p:nvSpPr>
        <p:spPr bwMode="auto">
          <a:xfrm rot="-1733461">
            <a:off x="5424488"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巴沙</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18" name="Text Box 14"/>
          <p:cNvSpPr txBox="1">
            <a:spLocks noChangeArrowheads="1"/>
          </p:cNvSpPr>
          <p:nvPr/>
        </p:nvSpPr>
        <p:spPr bwMode="auto">
          <a:xfrm rot="-1733461">
            <a:off x="5867400"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Times" pitchFamily="-84" charset="0"/>
                <a:ea typeface="MS PGothic" pitchFamily="34" charset="-128"/>
                <a:cs typeface="Arial"/>
              </a:rPr>
              <a:t> </a:t>
            </a: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以拉</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19" name="Text Box 15"/>
          <p:cNvSpPr txBox="1">
            <a:spLocks noChangeArrowheads="1"/>
          </p:cNvSpPr>
          <p:nvPr/>
        </p:nvSpPr>
        <p:spPr bwMode="auto">
          <a:xfrm rot="-1733461">
            <a:off x="628650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心利</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20" name="Text Box 16"/>
          <p:cNvSpPr txBox="1">
            <a:spLocks noChangeArrowheads="1"/>
          </p:cNvSpPr>
          <p:nvPr/>
        </p:nvSpPr>
        <p:spPr bwMode="auto">
          <a:xfrm rot="-1733461">
            <a:off x="6707188"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暗利</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21" name="Text Box 17"/>
          <p:cNvSpPr txBox="1">
            <a:spLocks noChangeArrowheads="1"/>
          </p:cNvSpPr>
          <p:nvPr/>
        </p:nvSpPr>
        <p:spPr bwMode="auto">
          <a:xfrm rot="-1733461">
            <a:off x="7127875"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亚哈</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22" name="Text Box 18"/>
          <p:cNvSpPr txBox="1">
            <a:spLocks noChangeArrowheads="1"/>
          </p:cNvSpPr>
          <p:nvPr/>
        </p:nvSpPr>
        <p:spPr bwMode="auto">
          <a:xfrm rot="-1733461">
            <a:off x="7548563"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亚哈谢</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23" name="Text Box 19"/>
          <p:cNvSpPr txBox="1">
            <a:spLocks noChangeArrowheads="1"/>
          </p:cNvSpPr>
          <p:nvPr/>
        </p:nvSpPr>
        <p:spPr bwMode="auto">
          <a:xfrm rot="-1733461">
            <a:off x="796925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约兰</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24" name="Text Box 20"/>
          <p:cNvSpPr txBox="1">
            <a:spLocks noChangeArrowheads="1"/>
          </p:cNvSpPr>
          <p:nvPr/>
        </p:nvSpPr>
        <p:spPr bwMode="auto">
          <a:xfrm rot="-1733461">
            <a:off x="4038600" y="1919288"/>
            <a:ext cx="1422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罗波安</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25" name="Text Box 21"/>
          <p:cNvSpPr txBox="1">
            <a:spLocks noChangeArrowheads="1"/>
          </p:cNvSpPr>
          <p:nvPr/>
        </p:nvSpPr>
        <p:spPr bwMode="auto">
          <a:xfrm rot="-1733461">
            <a:off x="4724400" y="1951038"/>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亚比央</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26" name="Text Box 22"/>
          <p:cNvSpPr txBox="1">
            <a:spLocks noChangeArrowheads="1"/>
          </p:cNvSpPr>
          <p:nvPr/>
        </p:nvSpPr>
        <p:spPr bwMode="auto">
          <a:xfrm rot="-1733461">
            <a:off x="6016625" y="19050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亚撒</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27" name="Text Box 23"/>
          <p:cNvSpPr txBox="1">
            <a:spLocks noChangeArrowheads="1"/>
          </p:cNvSpPr>
          <p:nvPr/>
        </p:nvSpPr>
        <p:spPr bwMode="auto">
          <a:xfrm rot="-1733461">
            <a:off x="6940550" y="1852613"/>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约兰</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28" name="Text Box 24"/>
          <p:cNvSpPr txBox="1">
            <a:spLocks noChangeArrowheads="1"/>
          </p:cNvSpPr>
          <p:nvPr/>
        </p:nvSpPr>
        <p:spPr bwMode="auto">
          <a:xfrm rot="-1733461">
            <a:off x="7388225" y="1951038"/>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亚哈谢</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29" name="Text Box 25"/>
          <p:cNvSpPr txBox="1">
            <a:spLocks noChangeArrowheads="1"/>
          </p:cNvSpPr>
          <p:nvPr/>
        </p:nvSpPr>
        <p:spPr bwMode="auto">
          <a:xfrm rot="-1733461">
            <a:off x="7808913" y="19653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亚她利雅</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30" name="Text Box 26"/>
          <p:cNvSpPr txBox="1">
            <a:spLocks noChangeArrowheads="1"/>
          </p:cNvSpPr>
          <p:nvPr/>
        </p:nvSpPr>
        <p:spPr bwMode="auto">
          <a:xfrm rot="-1733461">
            <a:off x="8280400" y="1947863"/>
            <a:ext cx="1298575"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31" name="Text Box 27"/>
          <p:cNvSpPr txBox="1">
            <a:spLocks noChangeArrowheads="1"/>
          </p:cNvSpPr>
          <p:nvPr/>
        </p:nvSpPr>
        <p:spPr bwMode="auto">
          <a:xfrm rot="-1733461">
            <a:off x="8426450"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耶户</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32" name="Text Box 28"/>
          <p:cNvSpPr txBox="1">
            <a:spLocks noChangeArrowheads="1"/>
          </p:cNvSpPr>
          <p:nvPr/>
        </p:nvSpPr>
        <p:spPr bwMode="auto">
          <a:xfrm rot="-1733461">
            <a:off x="6400800" y="1874838"/>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约沙法</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33" name="Text Box 29"/>
          <p:cNvSpPr txBox="1">
            <a:spLocks noChangeArrowheads="1"/>
          </p:cNvSpPr>
          <p:nvPr/>
        </p:nvSpPr>
        <p:spPr bwMode="auto">
          <a:xfrm rot="-1733461">
            <a:off x="-68263" y="2895600"/>
            <a:ext cx="1295401"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耶户</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34" name="Text Box 30"/>
          <p:cNvSpPr txBox="1">
            <a:spLocks noChangeArrowheads="1"/>
          </p:cNvSpPr>
          <p:nvPr/>
        </p:nvSpPr>
        <p:spPr bwMode="auto">
          <a:xfrm rot="-1733461">
            <a:off x="3810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约哈斯</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0735" name="Text Box 31"/>
          <p:cNvSpPr txBox="1">
            <a:spLocks noChangeArrowheads="1"/>
          </p:cNvSpPr>
          <p:nvPr/>
        </p:nvSpPr>
        <p:spPr bwMode="auto">
          <a:xfrm rot="-1733461">
            <a:off x="852488"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36" name="Text Box 32"/>
          <p:cNvSpPr txBox="1">
            <a:spLocks noChangeArrowheads="1"/>
          </p:cNvSpPr>
          <p:nvPr/>
        </p:nvSpPr>
        <p:spPr bwMode="auto">
          <a:xfrm rot="-1733461">
            <a:off x="1277938" y="2746375"/>
            <a:ext cx="1908175"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耶罗波安二世</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37" name="Text Box 33"/>
          <p:cNvSpPr txBox="1">
            <a:spLocks noChangeArrowheads="1"/>
          </p:cNvSpPr>
          <p:nvPr/>
        </p:nvSpPr>
        <p:spPr bwMode="auto">
          <a:xfrm rot="-1733461">
            <a:off x="1717675" y="2820988"/>
            <a:ext cx="1601788"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撒迦利雅</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38" name="Text Box 34"/>
          <p:cNvSpPr txBox="1">
            <a:spLocks noChangeArrowheads="1"/>
          </p:cNvSpPr>
          <p:nvPr/>
        </p:nvSpPr>
        <p:spPr bwMode="auto">
          <a:xfrm rot="-1733461">
            <a:off x="27432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米拿</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39" name="Text Box 35"/>
          <p:cNvSpPr txBox="1">
            <a:spLocks noChangeArrowheads="1"/>
          </p:cNvSpPr>
          <p:nvPr/>
        </p:nvSpPr>
        <p:spPr bwMode="auto">
          <a:xfrm rot="-1733461">
            <a:off x="3240088"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比加辖</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40" name="Text Box 36"/>
          <p:cNvSpPr txBox="1">
            <a:spLocks noChangeArrowheads="1"/>
          </p:cNvSpPr>
          <p:nvPr/>
        </p:nvSpPr>
        <p:spPr bwMode="auto">
          <a:xfrm rot="-1733461">
            <a:off x="3660775"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比加作</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41" name="Text Box 37"/>
          <p:cNvSpPr txBox="1">
            <a:spLocks noChangeArrowheads="1"/>
          </p:cNvSpPr>
          <p:nvPr/>
        </p:nvSpPr>
        <p:spPr bwMode="auto">
          <a:xfrm rot="-1733461">
            <a:off x="0" y="3962400"/>
            <a:ext cx="1422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42" name="Text Box 38"/>
          <p:cNvSpPr txBox="1">
            <a:spLocks noChangeArrowheads="1"/>
          </p:cNvSpPr>
          <p:nvPr/>
        </p:nvSpPr>
        <p:spPr bwMode="auto">
          <a:xfrm rot="-1733461">
            <a:off x="1371600" y="399415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亚玛谢</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43" name="Text Box 39"/>
          <p:cNvSpPr txBox="1">
            <a:spLocks noChangeArrowheads="1"/>
          </p:cNvSpPr>
          <p:nvPr/>
        </p:nvSpPr>
        <p:spPr bwMode="auto">
          <a:xfrm rot="-1733461">
            <a:off x="2511425" y="399415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乌西亚</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44" name="Text Box 40"/>
          <p:cNvSpPr txBox="1">
            <a:spLocks noChangeArrowheads="1"/>
          </p:cNvSpPr>
          <p:nvPr/>
        </p:nvSpPr>
        <p:spPr bwMode="auto">
          <a:xfrm rot="-1733461">
            <a:off x="3932238" y="3895725"/>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亚哈斯</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45" name="Text Box 41"/>
          <p:cNvSpPr txBox="1">
            <a:spLocks noChangeArrowheads="1"/>
          </p:cNvSpPr>
          <p:nvPr/>
        </p:nvSpPr>
        <p:spPr bwMode="auto">
          <a:xfrm rot="-1733461">
            <a:off x="4913313" y="40227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希西家</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46" name="Text Box 42"/>
          <p:cNvSpPr txBox="1">
            <a:spLocks noChangeArrowheads="1"/>
          </p:cNvSpPr>
          <p:nvPr/>
        </p:nvSpPr>
        <p:spPr bwMode="auto">
          <a:xfrm rot="-1733461">
            <a:off x="6248400" y="40227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玛拿西</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47" name="Text Box 43"/>
          <p:cNvSpPr txBox="1">
            <a:spLocks noChangeArrowheads="1"/>
          </p:cNvSpPr>
          <p:nvPr/>
        </p:nvSpPr>
        <p:spPr bwMode="auto">
          <a:xfrm rot="-1733461">
            <a:off x="7086600" y="4114800"/>
            <a:ext cx="914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3B600"/>
                </a:solidFill>
                <a:effectLst/>
                <a:uLnTx/>
                <a:uFillTx/>
                <a:latin typeface="Times" pitchFamily="-84" charset="0"/>
                <a:ea typeface="MS PGothic" pitchFamily="34" charset="-128"/>
                <a:cs typeface="Arial"/>
              </a:rPr>
              <a:t> </a:t>
            </a: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亚们</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48" name="Text Box 44"/>
          <p:cNvSpPr txBox="1">
            <a:spLocks noChangeArrowheads="1"/>
          </p:cNvSpPr>
          <p:nvPr/>
        </p:nvSpPr>
        <p:spPr bwMode="auto">
          <a:xfrm rot="-1733461">
            <a:off x="3392488" y="3917950"/>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约坦</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49" name="Text Box 45"/>
          <p:cNvSpPr txBox="1">
            <a:spLocks noChangeArrowheads="1"/>
          </p:cNvSpPr>
          <p:nvPr/>
        </p:nvSpPr>
        <p:spPr bwMode="auto">
          <a:xfrm rot="-1733461">
            <a:off x="22098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沙龙</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50" name="Text Box 46"/>
          <p:cNvSpPr txBox="1">
            <a:spLocks noChangeArrowheads="1"/>
          </p:cNvSpPr>
          <p:nvPr/>
        </p:nvSpPr>
        <p:spPr bwMode="auto">
          <a:xfrm rot="-1733461">
            <a:off x="41148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何细亚</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0751" name="Text Box 47"/>
          <p:cNvSpPr txBox="1">
            <a:spLocks noChangeArrowheads="1"/>
          </p:cNvSpPr>
          <p:nvPr/>
        </p:nvSpPr>
        <p:spPr bwMode="auto">
          <a:xfrm rot="-1733461">
            <a:off x="8001000" y="4114800"/>
            <a:ext cx="914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西亚</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0752" name="Text Box 48"/>
          <p:cNvSpPr txBox="1">
            <a:spLocks noChangeArrowheads="1"/>
          </p:cNvSpPr>
          <p:nvPr/>
        </p:nvSpPr>
        <p:spPr bwMode="auto">
          <a:xfrm rot="-1733461">
            <a:off x="-76200" y="57753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约</a:t>
            </a: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哈斯</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0753" name="Text Box 49"/>
          <p:cNvSpPr txBox="1">
            <a:spLocks noChangeArrowheads="1"/>
          </p:cNvSpPr>
          <p:nvPr/>
        </p:nvSpPr>
        <p:spPr bwMode="auto">
          <a:xfrm rot="-1733461">
            <a:off x="412750" y="5729288"/>
            <a:ext cx="1487488"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MS Song" charset="0"/>
                <a:ea typeface="MS PGothic" pitchFamily="34" charset="-128"/>
                <a:cs typeface="Arial"/>
              </a:rPr>
              <a:t>约雅敬</a:t>
            </a:r>
            <a:endParaRPr kumimoji="0" lang="en-US" altLang="en-US" sz="2000" b="1" i="0" u="none" strike="noStrike" kern="1200" cap="none" spc="0" normalizeH="0" baseline="0" noProof="0">
              <a:ln>
                <a:noFill/>
              </a:ln>
              <a:solidFill>
                <a:srgbClr val="F3B600"/>
              </a:solidFill>
              <a:effectLst/>
              <a:uLnTx/>
              <a:uFillTx/>
              <a:latin typeface="MS Song" charset="0"/>
              <a:ea typeface="MS PGothic" pitchFamily="34" charset="-128"/>
              <a:cs typeface="Arial"/>
            </a:endParaRPr>
          </a:p>
        </p:txBody>
      </p:sp>
      <p:sp>
        <p:nvSpPr>
          <p:cNvPr id="200754" name="Text Box 50"/>
          <p:cNvSpPr txBox="1">
            <a:spLocks noChangeArrowheads="1"/>
          </p:cNvSpPr>
          <p:nvPr/>
        </p:nvSpPr>
        <p:spPr bwMode="auto">
          <a:xfrm rot="-1733461">
            <a:off x="854075" y="5705475"/>
            <a:ext cx="1585913"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约雅斤</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0755" name="Text Box 51"/>
          <p:cNvSpPr txBox="1">
            <a:spLocks noChangeArrowheads="1"/>
          </p:cNvSpPr>
          <p:nvPr/>
        </p:nvSpPr>
        <p:spPr bwMode="auto">
          <a:xfrm rot="-1733461">
            <a:off x="1408113" y="5765800"/>
            <a:ext cx="1335087"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西底家</a:t>
            </a:r>
            <a:endParaRPr kumimoji="0" lang="en-US" altLang="en-US" sz="2000" b="1" i="0" u="none" strike="noStrike" kern="1200" cap="none" spc="0" normalizeH="0" baseline="0" noProof="0">
              <a:ln>
                <a:noFill/>
              </a:ln>
              <a:solidFill>
                <a:srgbClr val="F3B600"/>
              </a:solidFill>
              <a:effectLst/>
              <a:uLnTx/>
              <a:uFillTx/>
              <a:latin typeface="Times" pitchFamily="-84" charset="0"/>
              <a:ea typeface="MS PGothic" pitchFamily="34" charset="-128"/>
              <a:cs typeface="Arial"/>
            </a:endParaRPr>
          </a:p>
        </p:txBody>
      </p:sp>
      <p:sp>
        <p:nvSpPr>
          <p:cNvPr id="200762" name="Text Box 58"/>
          <p:cNvSpPr txBox="1">
            <a:spLocks noChangeArrowheads="1"/>
          </p:cNvSpPr>
          <p:nvPr/>
        </p:nvSpPr>
        <p:spPr bwMode="auto">
          <a:xfrm rot="1479">
            <a:off x="4876800" y="5087938"/>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Garamond" charset="0"/>
                <a:ea typeface="MS PGothic" charset="0"/>
                <a:cs typeface="Arial" charset="0"/>
              </a:defRPr>
            </a:lvl1pPr>
            <a:lvl2pPr>
              <a:defRPr sz="2800">
                <a:solidFill>
                  <a:schemeClr val="tx1"/>
                </a:solidFill>
                <a:latin typeface="Garamond" charset="0"/>
                <a:ea typeface="Arial" charset="0"/>
                <a:cs typeface="Arial" charset="0"/>
              </a:defRPr>
            </a:lvl2pPr>
            <a:lvl3pPr>
              <a:defRPr sz="2400">
                <a:solidFill>
                  <a:schemeClr val="tx1"/>
                </a:solidFill>
                <a:latin typeface="Garamond" charset="0"/>
                <a:ea typeface="Arial" charset="0"/>
                <a:cs typeface="Arial" charset="0"/>
              </a:defRPr>
            </a:lvl3pPr>
            <a:lvl4pPr>
              <a:defRPr sz="2000">
                <a:solidFill>
                  <a:schemeClr val="tx1"/>
                </a:solidFill>
                <a:latin typeface="Garamond" charset="0"/>
                <a:ea typeface="Arial" charset="0"/>
                <a:cs typeface="Arial" charset="0"/>
              </a:defRPr>
            </a:lvl4pPr>
            <a:lvl5pPr>
              <a:defRPr sz="2000">
                <a:solidFill>
                  <a:schemeClr val="tx1"/>
                </a:solidFill>
                <a:latin typeface="Garamond" charset="0"/>
                <a:ea typeface="Arial" charset="0"/>
                <a:cs typeface="Arial" charset="0"/>
              </a:defRPr>
            </a:lvl5pPr>
            <a:lvl6pPr eaLnBrk="0" hangingPunct="0">
              <a:buFont typeface="Wingdings" charset="0"/>
              <a:defRPr sz="2000">
                <a:solidFill>
                  <a:schemeClr val="tx1"/>
                </a:solidFill>
                <a:latin typeface="Garamond" charset="0"/>
                <a:ea typeface="Arial" charset="0"/>
                <a:cs typeface="Arial" charset="0"/>
              </a:defRPr>
            </a:lvl6pPr>
            <a:lvl7pPr eaLnBrk="0" hangingPunct="0">
              <a:buFont typeface="Wingdings" charset="0"/>
              <a:defRPr sz="2000">
                <a:solidFill>
                  <a:schemeClr val="tx1"/>
                </a:solidFill>
                <a:latin typeface="Garamond" charset="0"/>
                <a:ea typeface="Arial" charset="0"/>
                <a:cs typeface="Arial" charset="0"/>
              </a:defRPr>
            </a:lvl7pPr>
            <a:lvl8pPr eaLnBrk="0" hangingPunct="0">
              <a:buFont typeface="Wingdings" charset="0"/>
              <a:defRPr sz="2000">
                <a:solidFill>
                  <a:schemeClr val="tx1"/>
                </a:solidFill>
                <a:latin typeface="Garamond" charset="0"/>
                <a:ea typeface="Arial" charset="0"/>
                <a:cs typeface="Arial" charset="0"/>
              </a:defRPr>
            </a:lvl8pPr>
            <a:lvl9pPr eaLnBrk="0" hangingPunct="0">
              <a:buFont typeface="Wingdings" charset="0"/>
              <a:defRPr sz="2000">
                <a:solidFill>
                  <a:schemeClr val="tx1"/>
                </a:solidFill>
                <a:latin typeface="Garamond"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MS Song" charset="0"/>
                <a:ea typeface="MS PGothic" charset="0"/>
                <a:cs typeface="Arial" charset="0"/>
              </a:rPr>
              <a:t>以色列的王</a:t>
            </a:r>
            <a:r>
              <a:rPr kumimoji="0" lang="en-US" altLang="ja-JP" sz="2000" b="1" i="0" u="none" strike="noStrike" kern="1200" cap="none" spc="0" normalizeH="0" baseline="0" noProof="0">
                <a:ln>
                  <a:noFill/>
                </a:ln>
                <a:solidFill>
                  <a:srgbClr val="000000"/>
                </a:solidFill>
                <a:effectLst/>
                <a:uLnTx/>
                <a:uFillTx/>
                <a:latin typeface="MS Song" charset="0"/>
                <a:ea typeface="MS PGothic" charset="0"/>
                <a:cs typeface="Times New Roman" charset="0"/>
              </a:rPr>
              <a:t> (</a:t>
            </a:r>
            <a:r>
              <a:rPr kumimoji="0" lang="ja-JP" altLang="en-US" sz="2000" b="1" i="0" u="none" strike="noStrike" kern="1200" cap="none" spc="0" normalizeH="0" baseline="0" noProof="0">
                <a:ln>
                  <a:noFill/>
                </a:ln>
                <a:solidFill>
                  <a:srgbClr val="000000"/>
                </a:solidFill>
                <a:effectLst/>
                <a:uLnTx/>
                <a:uFillTx/>
                <a:latin typeface="MS Song" charset="0"/>
                <a:ea typeface="MS PGothic" charset="0"/>
                <a:cs typeface="Arial" charset="0"/>
              </a:rPr>
              <a:t>全都是坏的</a:t>
            </a:r>
            <a:r>
              <a:rPr kumimoji="0" lang="en-US" altLang="ja-JP" sz="2000" b="1" i="0" u="none" strike="noStrike" kern="1200" cap="none" spc="0" normalizeH="0" baseline="0" noProof="0">
                <a:ln>
                  <a:noFill/>
                </a:ln>
                <a:solidFill>
                  <a:srgbClr val="000000"/>
                </a:solidFill>
                <a:effectLst/>
                <a:uLnTx/>
                <a:uFillTx/>
                <a:latin typeface="MS Song" charset="0"/>
                <a:ea typeface="MS PGothic" charset="0"/>
                <a:cs typeface="Times New Roman" charset="0"/>
              </a:rPr>
              <a:t>)</a:t>
            </a:r>
            <a:endParaRPr kumimoji="0" lang="en-US" sz="2000" b="1" i="0" u="none" strike="noStrike" kern="1200" cap="none" spc="0" normalizeH="0" baseline="0" noProof="0">
              <a:ln>
                <a:noFill/>
              </a:ln>
              <a:solidFill>
                <a:srgbClr val="000000"/>
              </a:solidFill>
              <a:effectLst/>
              <a:uLnTx/>
              <a:uFillTx/>
              <a:latin typeface="MS Song" charset="0"/>
              <a:ea typeface="MS PGothic" charset="0"/>
              <a:cs typeface="Times New Roman" charset="0"/>
            </a:endParaRPr>
          </a:p>
        </p:txBody>
      </p:sp>
      <p:sp>
        <p:nvSpPr>
          <p:cNvPr id="200763" name="Text Box 59"/>
          <p:cNvSpPr txBox="1">
            <a:spLocks noChangeArrowheads="1"/>
          </p:cNvSpPr>
          <p:nvPr/>
        </p:nvSpPr>
        <p:spPr bwMode="auto">
          <a:xfrm rot="1479">
            <a:off x="4876800" y="5470525"/>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犹大的坏王</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0764" name="Text Box 60"/>
          <p:cNvSpPr txBox="1">
            <a:spLocks noChangeArrowheads="1"/>
          </p:cNvSpPr>
          <p:nvPr/>
        </p:nvSpPr>
        <p:spPr bwMode="auto">
          <a:xfrm rot="1479">
            <a:off x="4876800" y="5851525"/>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犹大的好王</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502837"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38"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39"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40"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41"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42"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43"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44"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2845" name="Rectangle 69"/>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15"/>
                                        </p:tgtEl>
                                        <p:attrNameLst>
                                          <p:attrName>style.visibility</p:attrName>
                                        </p:attrNameLst>
                                      </p:cBhvr>
                                      <p:to>
                                        <p:strVal val="visible"/>
                                      </p:to>
                                    </p:set>
                                    <p:animEffect transition="in" filter="fade">
                                      <p:cBhvr>
                                        <p:cTn id="7" dur="500"/>
                                        <p:tgtEl>
                                          <p:spTgt spid="200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16"/>
                                        </p:tgtEl>
                                        <p:attrNameLst>
                                          <p:attrName>style.visibility</p:attrName>
                                        </p:attrNameLst>
                                      </p:cBhvr>
                                      <p:to>
                                        <p:strVal val="visible"/>
                                      </p:to>
                                    </p:set>
                                    <p:animEffect transition="in" filter="fade">
                                      <p:cBhvr>
                                        <p:cTn id="12" dur="500"/>
                                        <p:tgtEl>
                                          <p:spTgt spid="200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717"/>
                                        </p:tgtEl>
                                        <p:attrNameLst>
                                          <p:attrName>style.visibility</p:attrName>
                                        </p:attrNameLst>
                                      </p:cBhvr>
                                      <p:to>
                                        <p:strVal val="visible"/>
                                      </p:to>
                                    </p:set>
                                    <p:animEffect transition="in" filter="fade">
                                      <p:cBhvr>
                                        <p:cTn id="17" dur="500"/>
                                        <p:tgtEl>
                                          <p:spTgt spid="2007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718"/>
                                        </p:tgtEl>
                                        <p:attrNameLst>
                                          <p:attrName>style.visibility</p:attrName>
                                        </p:attrNameLst>
                                      </p:cBhvr>
                                      <p:to>
                                        <p:strVal val="visible"/>
                                      </p:to>
                                    </p:set>
                                    <p:animEffect transition="in" filter="fade">
                                      <p:cBhvr>
                                        <p:cTn id="22" dur="500"/>
                                        <p:tgtEl>
                                          <p:spTgt spid="200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0719"/>
                                        </p:tgtEl>
                                        <p:attrNameLst>
                                          <p:attrName>style.visibility</p:attrName>
                                        </p:attrNameLst>
                                      </p:cBhvr>
                                      <p:to>
                                        <p:strVal val="visible"/>
                                      </p:to>
                                    </p:set>
                                    <p:animEffect transition="in" filter="fade">
                                      <p:cBhvr>
                                        <p:cTn id="27" dur="500"/>
                                        <p:tgtEl>
                                          <p:spTgt spid="2007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0720"/>
                                        </p:tgtEl>
                                        <p:attrNameLst>
                                          <p:attrName>style.visibility</p:attrName>
                                        </p:attrNameLst>
                                      </p:cBhvr>
                                      <p:to>
                                        <p:strVal val="visible"/>
                                      </p:to>
                                    </p:set>
                                    <p:animEffect transition="in" filter="fade">
                                      <p:cBhvr>
                                        <p:cTn id="32" dur="500"/>
                                        <p:tgtEl>
                                          <p:spTgt spid="2007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0721"/>
                                        </p:tgtEl>
                                        <p:attrNameLst>
                                          <p:attrName>style.visibility</p:attrName>
                                        </p:attrNameLst>
                                      </p:cBhvr>
                                      <p:to>
                                        <p:strVal val="visible"/>
                                      </p:to>
                                    </p:set>
                                    <p:animEffect transition="in" filter="fade">
                                      <p:cBhvr>
                                        <p:cTn id="37" dur="500"/>
                                        <p:tgtEl>
                                          <p:spTgt spid="2007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0722"/>
                                        </p:tgtEl>
                                        <p:attrNameLst>
                                          <p:attrName>style.visibility</p:attrName>
                                        </p:attrNameLst>
                                      </p:cBhvr>
                                      <p:to>
                                        <p:strVal val="visible"/>
                                      </p:to>
                                    </p:set>
                                    <p:animEffect transition="in" filter="fade">
                                      <p:cBhvr>
                                        <p:cTn id="42" dur="500"/>
                                        <p:tgtEl>
                                          <p:spTgt spid="2007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0723"/>
                                        </p:tgtEl>
                                        <p:attrNameLst>
                                          <p:attrName>style.visibility</p:attrName>
                                        </p:attrNameLst>
                                      </p:cBhvr>
                                      <p:to>
                                        <p:strVal val="visible"/>
                                      </p:to>
                                    </p:set>
                                    <p:animEffect transition="in" filter="fade">
                                      <p:cBhvr>
                                        <p:cTn id="47" dur="500"/>
                                        <p:tgtEl>
                                          <p:spTgt spid="2007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0731"/>
                                        </p:tgtEl>
                                        <p:attrNameLst>
                                          <p:attrName>style.visibility</p:attrName>
                                        </p:attrNameLst>
                                      </p:cBhvr>
                                      <p:to>
                                        <p:strVal val="visible"/>
                                      </p:to>
                                    </p:set>
                                    <p:animEffect transition="in" filter="fade">
                                      <p:cBhvr>
                                        <p:cTn id="52" dur="500"/>
                                        <p:tgtEl>
                                          <p:spTgt spid="20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5" grpId="0" autoUpdateAnimBg="0"/>
      <p:bldP spid="200716" grpId="0" autoUpdateAnimBg="0"/>
      <p:bldP spid="200717" grpId="0" autoUpdateAnimBg="0"/>
      <p:bldP spid="200718" grpId="0" autoUpdateAnimBg="0"/>
      <p:bldP spid="200719" grpId="0" autoUpdateAnimBg="0"/>
      <p:bldP spid="200720" grpId="0" autoUpdateAnimBg="0"/>
      <p:bldP spid="200721" grpId="0" autoUpdateAnimBg="0"/>
      <p:bldP spid="200722" grpId="0" autoUpdateAnimBg="0"/>
      <p:bldP spid="200723" grpId="0" autoUpdateAnimBg="0"/>
      <p:bldP spid="20073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4834"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4835"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4836"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4837"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4838"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4839"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202761" name="Rectangle 9"/>
          <p:cNvSpPr>
            <a:spLocks noGrp="1" noChangeArrowheads="1"/>
          </p:cNvSpPr>
          <p:nvPr>
            <p:ph type="ctrTitle"/>
          </p:nvPr>
        </p:nvSpPr>
        <p:spPr>
          <a:xfrm>
            <a:off x="1600200" y="-76200"/>
            <a:ext cx="6477000" cy="914400"/>
          </a:xfrm>
          <a:solidFill>
            <a:schemeClr val="bg2"/>
          </a:solidFill>
        </p:spPr>
        <p:txBody>
          <a:bodyPr/>
          <a:lstStyle/>
          <a:p>
            <a:pPr eaLnBrk="1" hangingPunct="1">
              <a:defRPr/>
            </a:pPr>
            <a:r>
              <a:rPr kumimoji="1" lang="ja-JP" altLang="en-US" b="0">
                <a:solidFill>
                  <a:schemeClr val="tx1"/>
                </a:solidFill>
                <a:latin typeface="MS Song" charset="0"/>
                <a:ea typeface="MS PGothic" charset="0"/>
                <a:cs typeface="Arial" charset="0"/>
              </a:rPr>
              <a:t>南</a:t>
            </a:r>
            <a:r>
              <a:rPr kumimoji="1" lang="zh-CN" altLang="en-US" b="0">
                <a:solidFill>
                  <a:schemeClr val="tx1"/>
                </a:solidFill>
                <a:latin typeface="MS Song" charset="0"/>
                <a:ea typeface="MS PGothic" charset="0"/>
                <a:cs typeface="Arial" charset="0"/>
              </a:rPr>
              <a:t>国</a:t>
            </a:r>
            <a:r>
              <a:rPr kumimoji="1" lang="ja-JP" altLang="en-US" b="0">
                <a:solidFill>
                  <a:schemeClr val="tx1"/>
                </a:solidFill>
                <a:latin typeface="MS Song" charset="0"/>
                <a:ea typeface="MS PGothic" charset="0"/>
                <a:cs typeface="Arial" charset="0"/>
              </a:rPr>
              <a:t>早期国王</a:t>
            </a:r>
            <a:r>
              <a:rPr kumimoji="1" lang="en-US" altLang="ja-JP" b="0">
                <a:solidFill>
                  <a:schemeClr val="tx1"/>
                </a:solidFill>
                <a:latin typeface="MS Song" charset="0"/>
                <a:ea typeface="MS PGothic" charset="0"/>
                <a:cs typeface="Arial" charset="0"/>
              </a:rPr>
              <a:t> </a:t>
            </a:r>
            <a:endParaRPr kumimoji="1" lang="en-US" b="0">
              <a:solidFill>
                <a:schemeClr val="tx1"/>
              </a:solidFill>
              <a:latin typeface="MS Song" charset="0"/>
              <a:ea typeface="MS PGothic" charset="0"/>
              <a:cs typeface="Arial" charset="0"/>
            </a:endParaRPr>
          </a:p>
        </p:txBody>
      </p:sp>
      <p:sp>
        <p:nvSpPr>
          <p:cNvPr id="202762" name="Text Box 10"/>
          <p:cNvSpPr txBox="1">
            <a:spLocks noChangeArrowheads="1"/>
          </p:cNvSpPr>
          <p:nvPr/>
        </p:nvSpPr>
        <p:spPr bwMode="auto">
          <a:xfrm>
            <a:off x="7391400" y="762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mn-ea"/>
                <a:cs typeface="Arial"/>
              </a:rPr>
              <a:t>232 &amp; 342</a:t>
            </a:r>
          </a:p>
        </p:txBody>
      </p:sp>
      <p:sp>
        <p:nvSpPr>
          <p:cNvPr id="202763" name="Text Box 11"/>
          <p:cNvSpPr txBox="1">
            <a:spLocks noChangeArrowheads="1"/>
          </p:cNvSpPr>
          <p:nvPr/>
        </p:nvSpPr>
        <p:spPr bwMode="auto">
          <a:xfrm rot="-1733461">
            <a:off x="4046538"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Times" pitchFamily="-84" charset="0"/>
                <a:ea typeface="MS PGothic" pitchFamily="34" charset="-128"/>
                <a:cs typeface="Arial"/>
              </a:rPr>
              <a:t> </a:t>
            </a: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耶罗波安</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64" name="Text Box 12"/>
          <p:cNvSpPr txBox="1">
            <a:spLocks noChangeArrowheads="1"/>
          </p:cNvSpPr>
          <p:nvPr/>
        </p:nvSpPr>
        <p:spPr bwMode="auto">
          <a:xfrm rot="-1733461">
            <a:off x="449580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拿答</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65" name="Text Box 13"/>
          <p:cNvSpPr txBox="1">
            <a:spLocks noChangeArrowheads="1"/>
          </p:cNvSpPr>
          <p:nvPr/>
        </p:nvSpPr>
        <p:spPr bwMode="auto">
          <a:xfrm rot="-1733461">
            <a:off x="5424488"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巴沙</a:t>
            </a:r>
            <a:endParaRPr kumimoji="0" lang="en-US" altLang="en-US" sz="2000" b="1" i="0" u="none" strike="noStrike" kern="1200" cap="none" spc="0" normalizeH="0" baseline="0" noProof="0">
              <a:ln>
                <a:noFill/>
              </a:ln>
              <a:solidFill>
                <a:srgbClr val="FFFF00"/>
              </a:solidFill>
              <a:effectLst/>
              <a:uLnTx/>
              <a:uFillTx/>
              <a:latin typeface="Times" pitchFamily="-84" charset="0"/>
              <a:ea typeface="MS PGothic" pitchFamily="34" charset="-128"/>
              <a:cs typeface="Arial"/>
            </a:endParaRPr>
          </a:p>
        </p:txBody>
      </p:sp>
      <p:sp>
        <p:nvSpPr>
          <p:cNvPr id="202766" name="Text Box 14"/>
          <p:cNvSpPr txBox="1">
            <a:spLocks noChangeArrowheads="1"/>
          </p:cNvSpPr>
          <p:nvPr/>
        </p:nvSpPr>
        <p:spPr bwMode="auto">
          <a:xfrm rot="-1733461">
            <a:off x="5867400"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以拉</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67" name="Text Box 15"/>
          <p:cNvSpPr txBox="1">
            <a:spLocks noChangeArrowheads="1"/>
          </p:cNvSpPr>
          <p:nvPr/>
        </p:nvSpPr>
        <p:spPr bwMode="auto">
          <a:xfrm rot="-1733461">
            <a:off x="628650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心利</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68" name="Text Box 16"/>
          <p:cNvSpPr txBox="1">
            <a:spLocks noChangeArrowheads="1"/>
          </p:cNvSpPr>
          <p:nvPr/>
        </p:nvSpPr>
        <p:spPr bwMode="auto">
          <a:xfrm rot="-1733461">
            <a:off x="6707188"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暗利</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69" name="Text Box 17"/>
          <p:cNvSpPr txBox="1">
            <a:spLocks noChangeArrowheads="1"/>
          </p:cNvSpPr>
          <p:nvPr/>
        </p:nvSpPr>
        <p:spPr bwMode="auto">
          <a:xfrm rot="-1733461">
            <a:off x="7127875"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亚哈</a:t>
            </a:r>
            <a:endParaRPr kumimoji="0" lang="en-US" altLang="en-US" sz="2000" b="1" i="0" u="none" strike="noStrike" kern="1200" cap="none" spc="0" normalizeH="0" baseline="0" noProof="0">
              <a:ln>
                <a:noFill/>
              </a:ln>
              <a:solidFill>
                <a:srgbClr val="FFFF00"/>
              </a:solidFill>
              <a:effectLst/>
              <a:uLnTx/>
              <a:uFillTx/>
              <a:latin typeface="Times" pitchFamily="-84" charset="0"/>
              <a:ea typeface="MS PGothic" pitchFamily="34" charset="-128"/>
              <a:cs typeface="Arial"/>
            </a:endParaRPr>
          </a:p>
        </p:txBody>
      </p:sp>
      <p:sp>
        <p:nvSpPr>
          <p:cNvPr id="202770" name="Text Box 18"/>
          <p:cNvSpPr txBox="1">
            <a:spLocks noChangeArrowheads="1"/>
          </p:cNvSpPr>
          <p:nvPr/>
        </p:nvSpPr>
        <p:spPr bwMode="auto">
          <a:xfrm rot="-1733461">
            <a:off x="7548563"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亚哈谢</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71" name="Text Box 19"/>
          <p:cNvSpPr txBox="1">
            <a:spLocks noChangeArrowheads="1"/>
          </p:cNvSpPr>
          <p:nvPr/>
        </p:nvSpPr>
        <p:spPr bwMode="auto">
          <a:xfrm rot="-1733461">
            <a:off x="796925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约兰</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72" name="Text Box 20"/>
          <p:cNvSpPr txBox="1">
            <a:spLocks noChangeArrowheads="1"/>
          </p:cNvSpPr>
          <p:nvPr/>
        </p:nvSpPr>
        <p:spPr bwMode="auto">
          <a:xfrm rot="-1733461">
            <a:off x="4038600" y="1919288"/>
            <a:ext cx="1422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罗波安</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73" name="Text Box 21"/>
          <p:cNvSpPr txBox="1">
            <a:spLocks noChangeArrowheads="1"/>
          </p:cNvSpPr>
          <p:nvPr/>
        </p:nvSpPr>
        <p:spPr bwMode="auto">
          <a:xfrm rot="-1733461">
            <a:off x="4724400" y="1951038"/>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亚比央</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74" name="Text Box 22"/>
          <p:cNvSpPr txBox="1">
            <a:spLocks noChangeArrowheads="1"/>
          </p:cNvSpPr>
          <p:nvPr/>
        </p:nvSpPr>
        <p:spPr bwMode="auto">
          <a:xfrm rot="-1733461">
            <a:off x="6016625" y="19050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亚撒</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75" name="Text Box 23"/>
          <p:cNvSpPr txBox="1">
            <a:spLocks noChangeArrowheads="1"/>
          </p:cNvSpPr>
          <p:nvPr/>
        </p:nvSpPr>
        <p:spPr bwMode="auto">
          <a:xfrm rot="-1733461">
            <a:off x="6940550" y="1852613"/>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约兰</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76" name="Text Box 24"/>
          <p:cNvSpPr txBox="1">
            <a:spLocks noChangeArrowheads="1"/>
          </p:cNvSpPr>
          <p:nvPr/>
        </p:nvSpPr>
        <p:spPr bwMode="auto">
          <a:xfrm rot="-1733461">
            <a:off x="7388225" y="1951038"/>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亚哈谢</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77" name="Text Box 25"/>
          <p:cNvSpPr txBox="1">
            <a:spLocks noChangeArrowheads="1"/>
          </p:cNvSpPr>
          <p:nvPr/>
        </p:nvSpPr>
        <p:spPr bwMode="auto">
          <a:xfrm rot="-1733461">
            <a:off x="7808913" y="19653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亚她利雅</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78" name="Text Box 26"/>
          <p:cNvSpPr txBox="1">
            <a:spLocks noChangeArrowheads="1"/>
          </p:cNvSpPr>
          <p:nvPr/>
        </p:nvSpPr>
        <p:spPr bwMode="auto">
          <a:xfrm rot="-1733461">
            <a:off x="8289925" y="1984375"/>
            <a:ext cx="1146175"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79" name="Text Box 27"/>
          <p:cNvSpPr txBox="1">
            <a:spLocks noChangeArrowheads="1"/>
          </p:cNvSpPr>
          <p:nvPr/>
        </p:nvSpPr>
        <p:spPr bwMode="auto">
          <a:xfrm rot="-1733461">
            <a:off x="8426450"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耶户</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80" name="Text Box 28"/>
          <p:cNvSpPr txBox="1">
            <a:spLocks noChangeArrowheads="1"/>
          </p:cNvSpPr>
          <p:nvPr/>
        </p:nvSpPr>
        <p:spPr bwMode="auto">
          <a:xfrm rot="-1733461">
            <a:off x="6400800" y="1874838"/>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约沙法</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81" name="Text Box 29"/>
          <p:cNvSpPr txBox="1">
            <a:spLocks noChangeArrowheads="1"/>
          </p:cNvSpPr>
          <p:nvPr/>
        </p:nvSpPr>
        <p:spPr bwMode="auto">
          <a:xfrm rot="-1733461">
            <a:off x="-68263" y="2895600"/>
            <a:ext cx="1295401"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耶户</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82" name="Text Box 30"/>
          <p:cNvSpPr txBox="1">
            <a:spLocks noChangeArrowheads="1"/>
          </p:cNvSpPr>
          <p:nvPr/>
        </p:nvSpPr>
        <p:spPr bwMode="auto">
          <a:xfrm rot="-1733461">
            <a:off x="3810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约哈斯</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2783" name="Text Box 31"/>
          <p:cNvSpPr txBox="1">
            <a:spLocks noChangeArrowheads="1"/>
          </p:cNvSpPr>
          <p:nvPr/>
        </p:nvSpPr>
        <p:spPr bwMode="auto">
          <a:xfrm rot="-1733461">
            <a:off x="852488"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84" name="Text Box 32"/>
          <p:cNvSpPr txBox="1">
            <a:spLocks noChangeArrowheads="1"/>
          </p:cNvSpPr>
          <p:nvPr/>
        </p:nvSpPr>
        <p:spPr bwMode="auto">
          <a:xfrm rot="-1733461">
            <a:off x="1282700" y="2765425"/>
            <a:ext cx="1831975"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耶罗波安二世</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85" name="Text Box 33"/>
          <p:cNvSpPr txBox="1">
            <a:spLocks noChangeArrowheads="1"/>
          </p:cNvSpPr>
          <p:nvPr/>
        </p:nvSpPr>
        <p:spPr bwMode="auto">
          <a:xfrm rot="-1733461">
            <a:off x="1717675" y="2820988"/>
            <a:ext cx="1601788"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撒迦利雅</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86" name="Text Box 34"/>
          <p:cNvSpPr txBox="1">
            <a:spLocks noChangeArrowheads="1"/>
          </p:cNvSpPr>
          <p:nvPr/>
        </p:nvSpPr>
        <p:spPr bwMode="auto">
          <a:xfrm rot="-1733461">
            <a:off x="27432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米拿</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87" name="Text Box 35"/>
          <p:cNvSpPr txBox="1">
            <a:spLocks noChangeArrowheads="1"/>
          </p:cNvSpPr>
          <p:nvPr/>
        </p:nvSpPr>
        <p:spPr bwMode="auto">
          <a:xfrm rot="-1733461">
            <a:off x="3240088"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比加辖</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88" name="Text Box 36"/>
          <p:cNvSpPr txBox="1">
            <a:spLocks noChangeArrowheads="1"/>
          </p:cNvSpPr>
          <p:nvPr/>
        </p:nvSpPr>
        <p:spPr bwMode="auto">
          <a:xfrm rot="-1733461">
            <a:off x="3660775"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比加作</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89" name="Text Box 37"/>
          <p:cNvSpPr txBox="1">
            <a:spLocks noChangeArrowheads="1"/>
          </p:cNvSpPr>
          <p:nvPr/>
        </p:nvSpPr>
        <p:spPr bwMode="auto">
          <a:xfrm rot="-1733461">
            <a:off x="0" y="3962400"/>
            <a:ext cx="1422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90" name="Text Box 38"/>
          <p:cNvSpPr txBox="1">
            <a:spLocks noChangeArrowheads="1"/>
          </p:cNvSpPr>
          <p:nvPr/>
        </p:nvSpPr>
        <p:spPr bwMode="auto">
          <a:xfrm rot="-1733461">
            <a:off x="1371600" y="399415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亚玛谢</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91" name="Text Box 39"/>
          <p:cNvSpPr txBox="1">
            <a:spLocks noChangeArrowheads="1"/>
          </p:cNvSpPr>
          <p:nvPr/>
        </p:nvSpPr>
        <p:spPr bwMode="auto">
          <a:xfrm rot="-1733461">
            <a:off x="2511425" y="399415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乌西亚</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92" name="Text Box 40"/>
          <p:cNvSpPr txBox="1">
            <a:spLocks noChangeArrowheads="1"/>
          </p:cNvSpPr>
          <p:nvPr/>
        </p:nvSpPr>
        <p:spPr bwMode="auto">
          <a:xfrm rot="-1733461">
            <a:off x="3932238" y="3895725"/>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亚哈斯</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93" name="Text Box 41"/>
          <p:cNvSpPr txBox="1">
            <a:spLocks noChangeArrowheads="1"/>
          </p:cNvSpPr>
          <p:nvPr/>
        </p:nvSpPr>
        <p:spPr bwMode="auto">
          <a:xfrm rot="-1733461">
            <a:off x="4913313" y="40227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希西家</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94" name="Text Box 42"/>
          <p:cNvSpPr txBox="1">
            <a:spLocks noChangeArrowheads="1"/>
          </p:cNvSpPr>
          <p:nvPr/>
        </p:nvSpPr>
        <p:spPr bwMode="auto">
          <a:xfrm rot="-1733461">
            <a:off x="6248400" y="40227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玛拿西</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795" name="Text Box 43"/>
          <p:cNvSpPr txBox="1">
            <a:spLocks noChangeArrowheads="1"/>
          </p:cNvSpPr>
          <p:nvPr/>
        </p:nvSpPr>
        <p:spPr bwMode="auto">
          <a:xfrm rot="-1733461">
            <a:off x="7086600" y="4114800"/>
            <a:ext cx="914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亚们</a:t>
            </a:r>
            <a:endParaRPr kumimoji="0" lang="en-US" altLang="en-US" sz="2000" b="1" i="0" u="none" strike="noStrike" kern="1200" cap="none" spc="0" normalizeH="0" baseline="0" noProof="0">
              <a:ln>
                <a:noFill/>
              </a:ln>
              <a:solidFill>
                <a:srgbClr val="F3B600"/>
              </a:solidFill>
              <a:effectLst/>
              <a:uLnTx/>
              <a:uFillTx/>
              <a:latin typeface="Times" pitchFamily="-84" charset="0"/>
              <a:ea typeface="MS PGothic" pitchFamily="34" charset="-128"/>
              <a:cs typeface="Arial"/>
            </a:endParaRPr>
          </a:p>
        </p:txBody>
      </p:sp>
      <p:sp>
        <p:nvSpPr>
          <p:cNvPr id="202796" name="Text Box 44"/>
          <p:cNvSpPr txBox="1">
            <a:spLocks noChangeArrowheads="1"/>
          </p:cNvSpPr>
          <p:nvPr/>
        </p:nvSpPr>
        <p:spPr bwMode="auto">
          <a:xfrm rot="-1733461">
            <a:off x="3392488" y="3917950"/>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pitchFamily="-84" charset="0"/>
                <a:ea typeface="MS PGothic" pitchFamily="34" charset="-128"/>
                <a:cs typeface="Arial"/>
              </a:rPr>
              <a:t> </a:t>
            </a: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约坦</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797" name="Text Box 45"/>
          <p:cNvSpPr txBox="1">
            <a:spLocks noChangeArrowheads="1"/>
          </p:cNvSpPr>
          <p:nvPr/>
        </p:nvSpPr>
        <p:spPr bwMode="auto">
          <a:xfrm rot="-1733461">
            <a:off x="22098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沙龙</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98" name="Text Box 46"/>
          <p:cNvSpPr txBox="1">
            <a:spLocks noChangeArrowheads="1"/>
          </p:cNvSpPr>
          <p:nvPr/>
        </p:nvSpPr>
        <p:spPr bwMode="auto">
          <a:xfrm rot="-1733461">
            <a:off x="41148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何细亚</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2799" name="Text Box 47"/>
          <p:cNvSpPr txBox="1">
            <a:spLocks noChangeArrowheads="1"/>
          </p:cNvSpPr>
          <p:nvPr/>
        </p:nvSpPr>
        <p:spPr bwMode="auto">
          <a:xfrm rot="-1733461">
            <a:off x="8001000" y="4114800"/>
            <a:ext cx="914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西亚</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2800" name="Text Box 48"/>
          <p:cNvSpPr txBox="1">
            <a:spLocks noChangeArrowheads="1"/>
          </p:cNvSpPr>
          <p:nvPr/>
        </p:nvSpPr>
        <p:spPr bwMode="auto">
          <a:xfrm rot="-1733461">
            <a:off x="-76200" y="57753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3B600"/>
                </a:solidFill>
                <a:effectLst/>
                <a:uLnTx/>
                <a:uFillTx/>
                <a:latin typeface="Times" pitchFamily="-84" charset="0"/>
                <a:ea typeface="MS PGothic" pitchFamily="34" charset="-128"/>
                <a:cs typeface="Arial"/>
              </a:rPr>
              <a:t> </a:t>
            </a: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约</a:t>
            </a: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哈斯</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2801" name="Text Box 49"/>
          <p:cNvSpPr txBox="1">
            <a:spLocks noChangeArrowheads="1"/>
          </p:cNvSpPr>
          <p:nvPr/>
        </p:nvSpPr>
        <p:spPr bwMode="auto">
          <a:xfrm rot="-1733461">
            <a:off x="412750" y="5729288"/>
            <a:ext cx="1487488"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MS Song" charset="0"/>
                <a:ea typeface="MS PGothic" pitchFamily="34" charset="-128"/>
                <a:cs typeface="Arial"/>
              </a:rPr>
              <a:t>约雅敬</a:t>
            </a:r>
            <a:endParaRPr kumimoji="0" lang="en-US" altLang="en-US" sz="2000" b="1" i="0" u="none" strike="noStrike" kern="1200" cap="none" spc="0" normalizeH="0" baseline="0" noProof="0">
              <a:ln>
                <a:noFill/>
              </a:ln>
              <a:solidFill>
                <a:srgbClr val="F3B600"/>
              </a:solidFill>
              <a:effectLst/>
              <a:uLnTx/>
              <a:uFillTx/>
              <a:latin typeface="MS Song" charset="0"/>
              <a:ea typeface="MS PGothic" pitchFamily="34" charset="-128"/>
              <a:cs typeface="Arial"/>
            </a:endParaRPr>
          </a:p>
        </p:txBody>
      </p:sp>
      <p:sp>
        <p:nvSpPr>
          <p:cNvPr id="202802" name="Text Box 50"/>
          <p:cNvSpPr txBox="1">
            <a:spLocks noChangeArrowheads="1"/>
          </p:cNvSpPr>
          <p:nvPr/>
        </p:nvSpPr>
        <p:spPr bwMode="auto">
          <a:xfrm rot="-1733461">
            <a:off x="854075" y="5705475"/>
            <a:ext cx="1585913"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约雅斤</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2803" name="Text Box 51"/>
          <p:cNvSpPr txBox="1">
            <a:spLocks noChangeArrowheads="1"/>
          </p:cNvSpPr>
          <p:nvPr/>
        </p:nvSpPr>
        <p:spPr bwMode="auto">
          <a:xfrm rot="-1733461">
            <a:off x="1408113" y="5765800"/>
            <a:ext cx="1335087"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西底家</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2810" name="Text Box 58"/>
          <p:cNvSpPr txBox="1">
            <a:spLocks noChangeArrowheads="1"/>
          </p:cNvSpPr>
          <p:nvPr/>
        </p:nvSpPr>
        <p:spPr bwMode="auto">
          <a:xfrm rot="1479">
            <a:off x="4876800" y="5087938"/>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Garamond" charset="0"/>
                <a:ea typeface="MS PGothic" charset="0"/>
                <a:cs typeface="Arial" charset="0"/>
              </a:defRPr>
            </a:lvl1pPr>
            <a:lvl2pPr>
              <a:defRPr sz="2800">
                <a:solidFill>
                  <a:schemeClr val="tx1"/>
                </a:solidFill>
                <a:latin typeface="Garamond" charset="0"/>
                <a:ea typeface="Arial" charset="0"/>
                <a:cs typeface="Arial" charset="0"/>
              </a:defRPr>
            </a:lvl2pPr>
            <a:lvl3pPr>
              <a:defRPr sz="2400">
                <a:solidFill>
                  <a:schemeClr val="tx1"/>
                </a:solidFill>
                <a:latin typeface="Garamond" charset="0"/>
                <a:ea typeface="Arial" charset="0"/>
                <a:cs typeface="Arial" charset="0"/>
              </a:defRPr>
            </a:lvl3pPr>
            <a:lvl4pPr>
              <a:defRPr sz="2000">
                <a:solidFill>
                  <a:schemeClr val="tx1"/>
                </a:solidFill>
                <a:latin typeface="Garamond" charset="0"/>
                <a:ea typeface="Arial" charset="0"/>
                <a:cs typeface="Arial" charset="0"/>
              </a:defRPr>
            </a:lvl4pPr>
            <a:lvl5pPr>
              <a:defRPr sz="2000">
                <a:solidFill>
                  <a:schemeClr val="tx1"/>
                </a:solidFill>
                <a:latin typeface="Garamond" charset="0"/>
                <a:ea typeface="Arial" charset="0"/>
                <a:cs typeface="Arial" charset="0"/>
              </a:defRPr>
            </a:lvl5pPr>
            <a:lvl6pPr eaLnBrk="0" hangingPunct="0">
              <a:buFont typeface="Wingdings" charset="0"/>
              <a:defRPr sz="2000">
                <a:solidFill>
                  <a:schemeClr val="tx1"/>
                </a:solidFill>
                <a:latin typeface="Garamond" charset="0"/>
                <a:ea typeface="Arial" charset="0"/>
                <a:cs typeface="Arial" charset="0"/>
              </a:defRPr>
            </a:lvl6pPr>
            <a:lvl7pPr eaLnBrk="0" hangingPunct="0">
              <a:buFont typeface="Wingdings" charset="0"/>
              <a:defRPr sz="2000">
                <a:solidFill>
                  <a:schemeClr val="tx1"/>
                </a:solidFill>
                <a:latin typeface="Garamond" charset="0"/>
                <a:ea typeface="Arial" charset="0"/>
                <a:cs typeface="Arial" charset="0"/>
              </a:defRPr>
            </a:lvl7pPr>
            <a:lvl8pPr eaLnBrk="0" hangingPunct="0">
              <a:buFont typeface="Wingdings" charset="0"/>
              <a:defRPr sz="2000">
                <a:solidFill>
                  <a:schemeClr val="tx1"/>
                </a:solidFill>
                <a:latin typeface="Garamond" charset="0"/>
                <a:ea typeface="Arial" charset="0"/>
                <a:cs typeface="Arial" charset="0"/>
              </a:defRPr>
            </a:lvl8pPr>
            <a:lvl9pPr eaLnBrk="0" hangingPunct="0">
              <a:buFont typeface="Wingdings" charset="0"/>
              <a:defRPr sz="2000">
                <a:solidFill>
                  <a:schemeClr val="tx1"/>
                </a:solidFill>
                <a:latin typeface="Garamond"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charset="0"/>
                <a:cs typeface="Arial" charset="0"/>
              </a:rPr>
              <a:t>以色列的王</a:t>
            </a:r>
            <a:r>
              <a:rPr kumimoji="0" lang="en-US" altLang="ja-JP" sz="2000" b="1" i="0" u="none" strike="noStrike" kern="1200" cap="none" spc="0" normalizeH="0" baseline="0" noProof="0">
                <a:ln>
                  <a:noFill/>
                </a:ln>
                <a:solidFill>
                  <a:srgbClr val="FFFF00"/>
                </a:solidFill>
                <a:effectLst/>
                <a:uLnTx/>
                <a:uFillTx/>
                <a:latin typeface="MS Song" charset="0"/>
                <a:ea typeface="MS PGothic" charset="0"/>
                <a:cs typeface="Times New Roman" charset="0"/>
              </a:rPr>
              <a:t> (</a:t>
            </a:r>
            <a:r>
              <a:rPr kumimoji="0" lang="ja-JP" altLang="en-US" sz="2000" b="1" i="0" u="none" strike="noStrike" kern="1200" cap="none" spc="0" normalizeH="0" baseline="0" noProof="0">
                <a:ln>
                  <a:noFill/>
                </a:ln>
                <a:solidFill>
                  <a:srgbClr val="FFFF00"/>
                </a:solidFill>
                <a:effectLst/>
                <a:uLnTx/>
                <a:uFillTx/>
                <a:latin typeface="MS Song" charset="0"/>
                <a:ea typeface="MS PGothic" charset="0"/>
                <a:cs typeface="Arial" charset="0"/>
              </a:rPr>
              <a:t>全都是坏的</a:t>
            </a:r>
            <a:r>
              <a:rPr kumimoji="0" lang="en-US" altLang="ja-JP" sz="2000" b="1" i="0" u="none" strike="noStrike" kern="1200" cap="none" spc="0" normalizeH="0" baseline="0" noProof="0">
                <a:ln>
                  <a:noFill/>
                </a:ln>
                <a:solidFill>
                  <a:srgbClr val="FFFF00"/>
                </a:solidFill>
                <a:effectLst/>
                <a:uLnTx/>
                <a:uFillTx/>
                <a:latin typeface="MS Song" charset="0"/>
                <a:ea typeface="MS PGothic" charset="0"/>
                <a:cs typeface="Times New Roman" charset="0"/>
              </a:rPr>
              <a:t>)</a:t>
            </a:r>
            <a:endParaRPr kumimoji="0" lang="en-US" sz="2000" b="1" i="0" u="none" strike="noStrike" kern="1200" cap="none" spc="0" normalizeH="0" baseline="0" noProof="0">
              <a:ln>
                <a:noFill/>
              </a:ln>
              <a:solidFill>
                <a:srgbClr val="FFFF00"/>
              </a:solidFill>
              <a:effectLst/>
              <a:uLnTx/>
              <a:uFillTx/>
              <a:latin typeface="Times" charset="0"/>
              <a:ea typeface="MS PGothic" charset="0"/>
              <a:cs typeface="Times New Roman" charset="0"/>
            </a:endParaRPr>
          </a:p>
        </p:txBody>
      </p:sp>
      <p:sp>
        <p:nvSpPr>
          <p:cNvPr id="202811" name="Text Box 59"/>
          <p:cNvSpPr txBox="1">
            <a:spLocks noChangeArrowheads="1"/>
          </p:cNvSpPr>
          <p:nvPr/>
        </p:nvSpPr>
        <p:spPr bwMode="auto">
          <a:xfrm rot="1479">
            <a:off x="4876800" y="5470525"/>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犹大的坏王</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2812" name="Text Box 60"/>
          <p:cNvSpPr txBox="1">
            <a:spLocks noChangeArrowheads="1"/>
          </p:cNvSpPr>
          <p:nvPr/>
        </p:nvSpPr>
        <p:spPr bwMode="auto">
          <a:xfrm rot="1479">
            <a:off x="4876800" y="5851525"/>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犹大的好王</a:t>
            </a:r>
            <a:endParaRPr kumimoji="0" lang="en-US" altLang="en-US" sz="2000" b="1" i="0" u="none" strike="noStrike" kern="1200" cap="none" spc="0" normalizeH="0" baseline="0" noProof="0">
              <a:ln>
                <a:noFill/>
              </a:ln>
              <a:solidFill>
                <a:srgbClr val="FFFFFF"/>
              </a:solidFill>
              <a:effectLst/>
              <a:uLnTx/>
              <a:uFillTx/>
              <a:latin typeface="Times" pitchFamily="-84" charset="0"/>
              <a:ea typeface="MS PGothic" pitchFamily="34" charset="-128"/>
              <a:cs typeface="Arial"/>
            </a:endParaRPr>
          </a:p>
        </p:txBody>
      </p:sp>
      <p:sp>
        <p:nvSpPr>
          <p:cNvPr id="504886"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87"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88"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89"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90"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91"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92"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4893"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772"/>
                                        </p:tgtEl>
                                        <p:attrNameLst>
                                          <p:attrName>style.visibility</p:attrName>
                                        </p:attrNameLst>
                                      </p:cBhvr>
                                      <p:to>
                                        <p:strVal val="visible"/>
                                      </p:to>
                                    </p:set>
                                    <p:animEffect transition="in" filter="fade">
                                      <p:cBhvr>
                                        <p:cTn id="7" dur="500"/>
                                        <p:tgtEl>
                                          <p:spTgt spid="20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73"/>
                                        </p:tgtEl>
                                        <p:attrNameLst>
                                          <p:attrName>style.visibility</p:attrName>
                                        </p:attrNameLst>
                                      </p:cBhvr>
                                      <p:to>
                                        <p:strVal val="visible"/>
                                      </p:to>
                                    </p:set>
                                    <p:animEffect transition="in" filter="fade">
                                      <p:cBhvr>
                                        <p:cTn id="12" dur="500"/>
                                        <p:tgtEl>
                                          <p:spTgt spid="20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74"/>
                                        </p:tgtEl>
                                        <p:attrNameLst>
                                          <p:attrName>style.visibility</p:attrName>
                                        </p:attrNameLst>
                                      </p:cBhvr>
                                      <p:to>
                                        <p:strVal val="visible"/>
                                      </p:to>
                                    </p:set>
                                    <p:animEffect transition="in" filter="fade">
                                      <p:cBhvr>
                                        <p:cTn id="17" dur="500"/>
                                        <p:tgtEl>
                                          <p:spTgt spid="2027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80"/>
                                        </p:tgtEl>
                                        <p:attrNameLst>
                                          <p:attrName>style.visibility</p:attrName>
                                        </p:attrNameLst>
                                      </p:cBhvr>
                                      <p:to>
                                        <p:strVal val="visible"/>
                                      </p:to>
                                    </p:set>
                                    <p:animEffect transition="in" filter="fade">
                                      <p:cBhvr>
                                        <p:cTn id="22" dur="500"/>
                                        <p:tgtEl>
                                          <p:spTgt spid="2027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775"/>
                                        </p:tgtEl>
                                        <p:attrNameLst>
                                          <p:attrName>style.visibility</p:attrName>
                                        </p:attrNameLst>
                                      </p:cBhvr>
                                      <p:to>
                                        <p:strVal val="visible"/>
                                      </p:to>
                                    </p:set>
                                    <p:animEffect transition="in" filter="fade">
                                      <p:cBhvr>
                                        <p:cTn id="27" dur="500"/>
                                        <p:tgtEl>
                                          <p:spTgt spid="2027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2776"/>
                                        </p:tgtEl>
                                        <p:attrNameLst>
                                          <p:attrName>style.visibility</p:attrName>
                                        </p:attrNameLst>
                                      </p:cBhvr>
                                      <p:to>
                                        <p:strVal val="visible"/>
                                      </p:to>
                                    </p:set>
                                    <p:animEffect transition="in" filter="fade">
                                      <p:cBhvr>
                                        <p:cTn id="32" dur="500"/>
                                        <p:tgtEl>
                                          <p:spTgt spid="202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2777"/>
                                        </p:tgtEl>
                                        <p:attrNameLst>
                                          <p:attrName>style.visibility</p:attrName>
                                        </p:attrNameLst>
                                      </p:cBhvr>
                                      <p:to>
                                        <p:strVal val="visible"/>
                                      </p:to>
                                    </p:set>
                                    <p:animEffect transition="in" filter="fade">
                                      <p:cBhvr>
                                        <p:cTn id="37" dur="500"/>
                                        <p:tgtEl>
                                          <p:spTgt spid="2027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2778"/>
                                        </p:tgtEl>
                                        <p:attrNameLst>
                                          <p:attrName>style.visibility</p:attrName>
                                        </p:attrNameLst>
                                      </p:cBhvr>
                                      <p:to>
                                        <p:strVal val="visible"/>
                                      </p:to>
                                    </p:set>
                                    <p:animEffect transition="in" filter="fade">
                                      <p:cBhvr>
                                        <p:cTn id="42" dur="500"/>
                                        <p:tgtEl>
                                          <p:spTgt spid="20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2" grpId="0" autoUpdateAnimBg="0"/>
      <p:bldP spid="202773" grpId="0" autoUpdateAnimBg="0"/>
      <p:bldP spid="202774" grpId="0" autoUpdateAnimBg="0"/>
      <p:bldP spid="202775" grpId="0" autoUpdateAnimBg="0"/>
      <p:bldP spid="202776" grpId="0" autoUpdateAnimBg="0"/>
      <p:bldP spid="202777" grpId="0" autoUpdateAnimBg="0"/>
      <p:bldP spid="202778" grpId="0" autoUpdateAnimBg="0"/>
      <p:bldP spid="20278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6882"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6883"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6884"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6885"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6886"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6887"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204809" name="Rectangle 9"/>
          <p:cNvSpPr>
            <a:spLocks noGrp="1" noChangeArrowheads="1"/>
          </p:cNvSpPr>
          <p:nvPr>
            <p:ph type="ctrTitle"/>
          </p:nvPr>
        </p:nvSpPr>
        <p:spPr>
          <a:xfrm>
            <a:off x="1600200" y="-76200"/>
            <a:ext cx="6477000" cy="914400"/>
          </a:xfrm>
          <a:solidFill>
            <a:schemeClr val="bg2"/>
          </a:solidFill>
        </p:spPr>
        <p:txBody>
          <a:bodyPr/>
          <a:lstStyle/>
          <a:p>
            <a:pPr eaLnBrk="1" hangingPunct="1">
              <a:defRPr/>
            </a:pPr>
            <a:r>
              <a:rPr kumimoji="1" lang="ja-JP" altLang="en-US" b="0" dirty="0">
                <a:solidFill>
                  <a:schemeClr val="tx1"/>
                </a:solidFill>
                <a:latin typeface="Arial" pitchFamily="34" charset="0"/>
              </a:rPr>
              <a:t>北</a:t>
            </a:r>
            <a:r>
              <a:rPr kumimoji="1" lang="zh-CN" altLang="en-US" b="0" dirty="0">
                <a:solidFill>
                  <a:schemeClr val="tx1"/>
                </a:solidFill>
                <a:latin typeface="Arial" pitchFamily="34" charset="0"/>
              </a:rPr>
              <a:t>国</a:t>
            </a:r>
            <a:r>
              <a:rPr kumimoji="1" lang="ja-JP" altLang="en-US" b="0" dirty="0">
                <a:solidFill>
                  <a:schemeClr val="tx1"/>
                </a:solidFill>
                <a:latin typeface="Arial" pitchFamily="34" charset="0"/>
              </a:rPr>
              <a:t>后期国王</a:t>
            </a:r>
            <a:endParaRPr kumimoji="1" lang="en-US" altLang="en-US" b="0" dirty="0">
              <a:solidFill>
                <a:schemeClr val="tx1"/>
              </a:solidFill>
              <a:latin typeface="Arial" pitchFamily="34" charset="0"/>
            </a:endParaRPr>
          </a:p>
        </p:txBody>
      </p:sp>
      <p:sp>
        <p:nvSpPr>
          <p:cNvPr id="204810" name="Text Box 10"/>
          <p:cNvSpPr txBox="1">
            <a:spLocks noChangeArrowheads="1"/>
          </p:cNvSpPr>
          <p:nvPr/>
        </p:nvSpPr>
        <p:spPr bwMode="auto">
          <a:xfrm>
            <a:off x="7391400" y="762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mn-ea"/>
                <a:cs typeface="Arial"/>
              </a:rPr>
              <a:t>232 &amp; 342</a:t>
            </a:r>
          </a:p>
        </p:txBody>
      </p:sp>
      <p:sp>
        <p:nvSpPr>
          <p:cNvPr id="204811" name="Text Box 11"/>
          <p:cNvSpPr txBox="1">
            <a:spLocks noChangeArrowheads="1"/>
          </p:cNvSpPr>
          <p:nvPr/>
        </p:nvSpPr>
        <p:spPr bwMode="auto">
          <a:xfrm rot="-1733461">
            <a:off x="4046538"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耶罗波安</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12" name="Text Box 12"/>
          <p:cNvSpPr txBox="1">
            <a:spLocks noChangeArrowheads="1"/>
          </p:cNvSpPr>
          <p:nvPr/>
        </p:nvSpPr>
        <p:spPr bwMode="auto">
          <a:xfrm rot="-1733461">
            <a:off x="449580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Times" pitchFamily="-84" charset="0"/>
                <a:ea typeface="MS PGothic" pitchFamily="34" charset="-128"/>
                <a:cs typeface="Arial"/>
              </a:rPr>
              <a:t> </a:t>
            </a: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拿答</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13" name="Text Box 13"/>
          <p:cNvSpPr txBox="1">
            <a:spLocks noChangeArrowheads="1"/>
          </p:cNvSpPr>
          <p:nvPr/>
        </p:nvSpPr>
        <p:spPr bwMode="auto">
          <a:xfrm rot="-1733461">
            <a:off x="5424488"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巴沙</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14" name="Text Box 14"/>
          <p:cNvSpPr txBox="1">
            <a:spLocks noChangeArrowheads="1"/>
          </p:cNvSpPr>
          <p:nvPr/>
        </p:nvSpPr>
        <p:spPr bwMode="auto">
          <a:xfrm rot="-1733461">
            <a:off x="5867400"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以拉</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15" name="Text Box 15"/>
          <p:cNvSpPr txBox="1">
            <a:spLocks noChangeArrowheads="1"/>
          </p:cNvSpPr>
          <p:nvPr/>
        </p:nvSpPr>
        <p:spPr bwMode="auto">
          <a:xfrm rot="-1733461">
            <a:off x="628650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心利</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16" name="Text Box 16"/>
          <p:cNvSpPr txBox="1">
            <a:spLocks noChangeArrowheads="1"/>
          </p:cNvSpPr>
          <p:nvPr/>
        </p:nvSpPr>
        <p:spPr bwMode="auto">
          <a:xfrm rot="-1733461">
            <a:off x="6707188"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暗利</a:t>
            </a:r>
            <a:endParaRPr kumimoji="0" lang="en-US" altLang="en-US" sz="2000" b="1" i="0" u="none" strike="noStrike" kern="1200" cap="none" spc="0" normalizeH="0" baseline="0" noProof="0">
              <a:ln>
                <a:noFill/>
              </a:ln>
              <a:solidFill>
                <a:srgbClr val="FFFF00"/>
              </a:solidFill>
              <a:effectLst/>
              <a:uLnTx/>
              <a:uFillTx/>
              <a:latin typeface="Times" pitchFamily="-84" charset="0"/>
              <a:ea typeface="MS PGothic" pitchFamily="34" charset="-128"/>
              <a:cs typeface="Arial"/>
            </a:endParaRPr>
          </a:p>
        </p:txBody>
      </p:sp>
      <p:sp>
        <p:nvSpPr>
          <p:cNvPr id="204817" name="Text Box 17"/>
          <p:cNvSpPr txBox="1">
            <a:spLocks noChangeArrowheads="1"/>
          </p:cNvSpPr>
          <p:nvPr/>
        </p:nvSpPr>
        <p:spPr bwMode="auto">
          <a:xfrm rot="-1733461">
            <a:off x="7127875"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亚哈</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18" name="Text Box 18"/>
          <p:cNvSpPr txBox="1">
            <a:spLocks noChangeArrowheads="1"/>
          </p:cNvSpPr>
          <p:nvPr/>
        </p:nvSpPr>
        <p:spPr bwMode="auto">
          <a:xfrm rot="-1733461">
            <a:off x="7548563"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亚哈谢</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19" name="Text Box 19"/>
          <p:cNvSpPr txBox="1">
            <a:spLocks noChangeArrowheads="1"/>
          </p:cNvSpPr>
          <p:nvPr/>
        </p:nvSpPr>
        <p:spPr bwMode="auto">
          <a:xfrm rot="-1733461">
            <a:off x="7969250" y="823913"/>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约兰</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20" name="Text Box 20"/>
          <p:cNvSpPr txBox="1">
            <a:spLocks noChangeArrowheads="1"/>
          </p:cNvSpPr>
          <p:nvPr/>
        </p:nvSpPr>
        <p:spPr bwMode="auto">
          <a:xfrm rot="-1733461">
            <a:off x="4038600" y="1919288"/>
            <a:ext cx="1422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罗波安</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21" name="Text Box 21"/>
          <p:cNvSpPr txBox="1">
            <a:spLocks noChangeArrowheads="1"/>
          </p:cNvSpPr>
          <p:nvPr/>
        </p:nvSpPr>
        <p:spPr bwMode="auto">
          <a:xfrm rot="-1733461">
            <a:off x="4724400" y="1951038"/>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亚比央</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22" name="Text Box 22"/>
          <p:cNvSpPr txBox="1">
            <a:spLocks noChangeArrowheads="1"/>
          </p:cNvSpPr>
          <p:nvPr/>
        </p:nvSpPr>
        <p:spPr bwMode="auto">
          <a:xfrm rot="-1733461">
            <a:off x="6016625" y="19050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亚撒</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23" name="Text Box 23"/>
          <p:cNvSpPr txBox="1">
            <a:spLocks noChangeArrowheads="1"/>
          </p:cNvSpPr>
          <p:nvPr/>
        </p:nvSpPr>
        <p:spPr bwMode="auto">
          <a:xfrm rot="-1733461">
            <a:off x="6940550" y="1852613"/>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约兰</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24" name="Text Box 24"/>
          <p:cNvSpPr txBox="1">
            <a:spLocks noChangeArrowheads="1"/>
          </p:cNvSpPr>
          <p:nvPr/>
        </p:nvSpPr>
        <p:spPr bwMode="auto">
          <a:xfrm rot="-1733461">
            <a:off x="7388225" y="1951038"/>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亚哈谢</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25" name="Text Box 25"/>
          <p:cNvSpPr txBox="1">
            <a:spLocks noChangeArrowheads="1"/>
          </p:cNvSpPr>
          <p:nvPr/>
        </p:nvSpPr>
        <p:spPr bwMode="auto">
          <a:xfrm rot="-1733461">
            <a:off x="7808913" y="19653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亚她利雅</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26" name="Text Box 26"/>
          <p:cNvSpPr txBox="1">
            <a:spLocks noChangeArrowheads="1"/>
          </p:cNvSpPr>
          <p:nvPr/>
        </p:nvSpPr>
        <p:spPr bwMode="auto">
          <a:xfrm rot="-1733461">
            <a:off x="8289925" y="1984375"/>
            <a:ext cx="1146175"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27" name="Text Box 27"/>
          <p:cNvSpPr txBox="1">
            <a:spLocks noChangeArrowheads="1"/>
          </p:cNvSpPr>
          <p:nvPr/>
        </p:nvSpPr>
        <p:spPr bwMode="auto">
          <a:xfrm rot="-1733461">
            <a:off x="8426450" y="8382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耶户</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28" name="Text Box 28"/>
          <p:cNvSpPr txBox="1">
            <a:spLocks noChangeArrowheads="1"/>
          </p:cNvSpPr>
          <p:nvPr/>
        </p:nvSpPr>
        <p:spPr bwMode="auto">
          <a:xfrm rot="-1733461">
            <a:off x="6400800" y="1874838"/>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约沙法</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29" name="Text Box 29"/>
          <p:cNvSpPr txBox="1">
            <a:spLocks noChangeArrowheads="1"/>
          </p:cNvSpPr>
          <p:nvPr/>
        </p:nvSpPr>
        <p:spPr bwMode="auto">
          <a:xfrm rot="-1733461">
            <a:off x="-68263" y="2895600"/>
            <a:ext cx="1295401"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rPr>
              <a:t>耶户</a:t>
            </a:r>
            <a:endParaRPr kumimoji="0" lang="en-US" altLang="en-US" sz="2000" b="1" i="0" u="none" strike="noStrike" kern="1200" cap="none" spc="0" normalizeH="0" baseline="0" noProof="0">
              <a:ln>
                <a:noFill/>
              </a:ln>
              <a:solidFill>
                <a:srgbClr val="FFFF00"/>
              </a:solidFill>
              <a:effectLst/>
              <a:uLnTx/>
              <a:uFillTx/>
              <a:latin typeface="MS Song" charset="0"/>
              <a:ea typeface="MS PGothic" pitchFamily="34" charset="-128"/>
              <a:cs typeface="Arial"/>
            </a:endParaRPr>
          </a:p>
        </p:txBody>
      </p:sp>
      <p:sp>
        <p:nvSpPr>
          <p:cNvPr id="204830" name="Text Box 30"/>
          <p:cNvSpPr txBox="1">
            <a:spLocks noChangeArrowheads="1"/>
          </p:cNvSpPr>
          <p:nvPr/>
        </p:nvSpPr>
        <p:spPr bwMode="auto">
          <a:xfrm rot="-1733461">
            <a:off x="3810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1" name="Text Box 31"/>
          <p:cNvSpPr txBox="1">
            <a:spLocks noChangeArrowheads="1"/>
          </p:cNvSpPr>
          <p:nvPr/>
        </p:nvSpPr>
        <p:spPr bwMode="auto">
          <a:xfrm rot="-1733461">
            <a:off x="852488"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2" name="Text Box 32"/>
          <p:cNvSpPr txBox="1">
            <a:spLocks noChangeArrowheads="1"/>
          </p:cNvSpPr>
          <p:nvPr/>
        </p:nvSpPr>
        <p:spPr bwMode="auto">
          <a:xfrm rot="-1733461">
            <a:off x="1282700" y="2765425"/>
            <a:ext cx="1831975"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耶罗波安二世</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3" name="Text Box 33"/>
          <p:cNvSpPr txBox="1">
            <a:spLocks noChangeArrowheads="1"/>
          </p:cNvSpPr>
          <p:nvPr/>
        </p:nvSpPr>
        <p:spPr bwMode="auto">
          <a:xfrm rot="-1733461">
            <a:off x="1717675" y="2820988"/>
            <a:ext cx="1601788"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撒迦利雅</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4" name="Text Box 34"/>
          <p:cNvSpPr txBox="1">
            <a:spLocks noChangeArrowheads="1"/>
          </p:cNvSpPr>
          <p:nvPr/>
        </p:nvSpPr>
        <p:spPr bwMode="auto">
          <a:xfrm rot="-1733461">
            <a:off x="27432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米拿</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5" name="Text Box 35"/>
          <p:cNvSpPr txBox="1">
            <a:spLocks noChangeArrowheads="1"/>
          </p:cNvSpPr>
          <p:nvPr/>
        </p:nvSpPr>
        <p:spPr bwMode="auto">
          <a:xfrm rot="-1733461">
            <a:off x="3240088"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比加辖</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6" name="Text Box 36"/>
          <p:cNvSpPr txBox="1">
            <a:spLocks noChangeArrowheads="1"/>
          </p:cNvSpPr>
          <p:nvPr/>
        </p:nvSpPr>
        <p:spPr bwMode="auto">
          <a:xfrm rot="-1733461">
            <a:off x="3660775"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比加作</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37" name="Text Box 37"/>
          <p:cNvSpPr txBox="1">
            <a:spLocks noChangeArrowheads="1"/>
          </p:cNvSpPr>
          <p:nvPr/>
        </p:nvSpPr>
        <p:spPr bwMode="auto">
          <a:xfrm rot="-1733461">
            <a:off x="0" y="3962400"/>
            <a:ext cx="1422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约阿施</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38" name="Text Box 38"/>
          <p:cNvSpPr txBox="1">
            <a:spLocks noChangeArrowheads="1"/>
          </p:cNvSpPr>
          <p:nvPr/>
        </p:nvSpPr>
        <p:spPr bwMode="auto">
          <a:xfrm rot="-1733461">
            <a:off x="1371600" y="399415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Garamond" charset="0"/>
                <a:ea typeface="MS PGothic" charset="0"/>
                <a:cs typeface="Arial" charset="0"/>
              </a:defRPr>
            </a:lvl1pPr>
            <a:lvl2pPr>
              <a:defRPr sz="2800">
                <a:solidFill>
                  <a:schemeClr val="tx1"/>
                </a:solidFill>
                <a:latin typeface="Garamond" charset="0"/>
                <a:ea typeface="Arial" charset="0"/>
                <a:cs typeface="Arial" charset="0"/>
              </a:defRPr>
            </a:lvl2pPr>
            <a:lvl3pPr>
              <a:defRPr sz="2400">
                <a:solidFill>
                  <a:schemeClr val="tx1"/>
                </a:solidFill>
                <a:latin typeface="Garamond" charset="0"/>
                <a:ea typeface="Arial" charset="0"/>
                <a:cs typeface="Arial" charset="0"/>
              </a:defRPr>
            </a:lvl3pPr>
            <a:lvl4pPr>
              <a:defRPr sz="2000">
                <a:solidFill>
                  <a:schemeClr val="tx1"/>
                </a:solidFill>
                <a:latin typeface="Garamond" charset="0"/>
                <a:ea typeface="Arial" charset="0"/>
                <a:cs typeface="Arial" charset="0"/>
              </a:defRPr>
            </a:lvl4pPr>
            <a:lvl5pPr>
              <a:defRPr sz="2000">
                <a:solidFill>
                  <a:schemeClr val="tx1"/>
                </a:solidFill>
                <a:latin typeface="Garamond" charset="0"/>
                <a:ea typeface="Arial" charset="0"/>
                <a:cs typeface="Arial" charset="0"/>
              </a:defRPr>
            </a:lvl5pPr>
            <a:lvl6pPr eaLnBrk="0" hangingPunct="0">
              <a:buFont typeface="Wingdings" charset="0"/>
              <a:defRPr sz="2000">
                <a:solidFill>
                  <a:schemeClr val="tx1"/>
                </a:solidFill>
                <a:latin typeface="Garamond" charset="0"/>
                <a:ea typeface="Arial" charset="0"/>
                <a:cs typeface="Arial" charset="0"/>
              </a:defRPr>
            </a:lvl6pPr>
            <a:lvl7pPr eaLnBrk="0" hangingPunct="0">
              <a:buFont typeface="Wingdings" charset="0"/>
              <a:defRPr sz="2000">
                <a:solidFill>
                  <a:schemeClr val="tx1"/>
                </a:solidFill>
                <a:latin typeface="Garamond" charset="0"/>
                <a:ea typeface="Arial" charset="0"/>
                <a:cs typeface="Arial" charset="0"/>
              </a:defRPr>
            </a:lvl7pPr>
            <a:lvl8pPr eaLnBrk="0" hangingPunct="0">
              <a:buFont typeface="Wingdings" charset="0"/>
              <a:defRPr sz="2000">
                <a:solidFill>
                  <a:schemeClr val="tx1"/>
                </a:solidFill>
                <a:latin typeface="Garamond" charset="0"/>
                <a:ea typeface="Arial" charset="0"/>
                <a:cs typeface="Arial" charset="0"/>
              </a:defRPr>
            </a:lvl8pPr>
            <a:lvl9pPr eaLnBrk="0" hangingPunct="0">
              <a:buFont typeface="Wingdings" charset="0"/>
              <a:defRPr sz="2000">
                <a:solidFill>
                  <a:schemeClr val="tx1"/>
                </a:solidFill>
                <a:latin typeface="Garamond"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charset="0"/>
                <a:ea typeface="MS PGothic" charset="0"/>
                <a:cs typeface="Arial" charset="0"/>
              </a:rPr>
              <a:t>亚玛谢</a:t>
            </a:r>
            <a:r>
              <a:rPr kumimoji="0" lang="en-US" altLang="ja-JP" sz="2000" b="1" i="0" u="none" strike="noStrike" kern="1200" cap="none" spc="0" normalizeH="0" baseline="0" noProof="0">
                <a:ln>
                  <a:noFill/>
                </a:ln>
                <a:solidFill>
                  <a:srgbClr val="FFFFFF"/>
                </a:solidFill>
                <a:effectLst/>
                <a:uLnTx/>
                <a:uFillTx/>
                <a:latin typeface="Times" charset="0"/>
                <a:ea typeface="MS PGothic" charset="0"/>
                <a:cs typeface="Arial" charset="0"/>
              </a:rPr>
              <a:t> </a:t>
            </a:r>
            <a:endParaRPr kumimoji="0" lang="en-US" sz="2000" b="1" i="0" u="none" strike="noStrike" kern="1200" cap="none" spc="0" normalizeH="0" baseline="0" noProof="0">
              <a:ln>
                <a:noFill/>
              </a:ln>
              <a:solidFill>
                <a:srgbClr val="FFFFFF"/>
              </a:solidFill>
              <a:effectLst/>
              <a:uLnTx/>
              <a:uFillTx/>
              <a:latin typeface="Times" charset="0"/>
              <a:ea typeface="MS PGothic" charset="0"/>
              <a:cs typeface="Arial" charset="0"/>
            </a:endParaRPr>
          </a:p>
        </p:txBody>
      </p:sp>
      <p:sp>
        <p:nvSpPr>
          <p:cNvPr id="204839" name="Text Box 39"/>
          <p:cNvSpPr txBox="1">
            <a:spLocks noChangeArrowheads="1"/>
          </p:cNvSpPr>
          <p:nvPr/>
        </p:nvSpPr>
        <p:spPr bwMode="auto">
          <a:xfrm rot="-1733461">
            <a:off x="2511425" y="399415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乌西亚</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40" name="Text Box 40"/>
          <p:cNvSpPr txBox="1">
            <a:spLocks noChangeArrowheads="1"/>
          </p:cNvSpPr>
          <p:nvPr/>
        </p:nvSpPr>
        <p:spPr bwMode="auto">
          <a:xfrm rot="-1733461">
            <a:off x="3932238" y="3895725"/>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亚哈斯</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41" name="Text Box 41"/>
          <p:cNvSpPr txBox="1">
            <a:spLocks noChangeArrowheads="1"/>
          </p:cNvSpPr>
          <p:nvPr/>
        </p:nvSpPr>
        <p:spPr bwMode="auto">
          <a:xfrm rot="-1733461">
            <a:off x="4913313" y="40227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希西家</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42" name="Text Box 42"/>
          <p:cNvSpPr txBox="1">
            <a:spLocks noChangeArrowheads="1"/>
          </p:cNvSpPr>
          <p:nvPr/>
        </p:nvSpPr>
        <p:spPr bwMode="auto">
          <a:xfrm rot="-1733461">
            <a:off x="6248400" y="40227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Garamond" charset="0"/>
                <a:ea typeface="MS PGothic" charset="0"/>
                <a:cs typeface="Arial" charset="0"/>
              </a:defRPr>
            </a:lvl1pPr>
            <a:lvl2pPr>
              <a:defRPr sz="2800">
                <a:solidFill>
                  <a:schemeClr val="tx1"/>
                </a:solidFill>
                <a:latin typeface="Garamond" charset="0"/>
                <a:ea typeface="Arial" charset="0"/>
                <a:cs typeface="Arial" charset="0"/>
              </a:defRPr>
            </a:lvl2pPr>
            <a:lvl3pPr>
              <a:defRPr sz="2400">
                <a:solidFill>
                  <a:schemeClr val="tx1"/>
                </a:solidFill>
                <a:latin typeface="Garamond" charset="0"/>
                <a:ea typeface="Arial" charset="0"/>
                <a:cs typeface="Arial" charset="0"/>
              </a:defRPr>
            </a:lvl3pPr>
            <a:lvl4pPr>
              <a:defRPr sz="2000">
                <a:solidFill>
                  <a:schemeClr val="tx1"/>
                </a:solidFill>
                <a:latin typeface="Garamond" charset="0"/>
                <a:ea typeface="Arial" charset="0"/>
                <a:cs typeface="Arial" charset="0"/>
              </a:defRPr>
            </a:lvl4pPr>
            <a:lvl5pPr>
              <a:defRPr sz="2000">
                <a:solidFill>
                  <a:schemeClr val="tx1"/>
                </a:solidFill>
                <a:latin typeface="Garamond" charset="0"/>
                <a:ea typeface="Arial" charset="0"/>
                <a:cs typeface="Arial" charset="0"/>
              </a:defRPr>
            </a:lvl5pPr>
            <a:lvl6pPr eaLnBrk="0" hangingPunct="0">
              <a:buFont typeface="Wingdings" charset="0"/>
              <a:defRPr sz="2000">
                <a:solidFill>
                  <a:schemeClr val="tx1"/>
                </a:solidFill>
                <a:latin typeface="Garamond" charset="0"/>
                <a:ea typeface="Arial" charset="0"/>
                <a:cs typeface="Arial" charset="0"/>
              </a:defRPr>
            </a:lvl6pPr>
            <a:lvl7pPr eaLnBrk="0" hangingPunct="0">
              <a:buFont typeface="Wingdings" charset="0"/>
              <a:defRPr sz="2000">
                <a:solidFill>
                  <a:schemeClr val="tx1"/>
                </a:solidFill>
                <a:latin typeface="Garamond" charset="0"/>
                <a:ea typeface="Arial" charset="0"/>
                <a:cs typeface="Arial" charset="0"/>
              </a:defRPr>
            </a:lvl7pPr>
            <a:lvl8pPr eaLnBrk="0" hangingPunct="0">
              <a:buFont typeface="Wingdings" charset="0"/>
              <a:defRPr sz="2000">
                <a:solidFill>
                  <a:schemeClr val="tx1"/>
                </a:solidFill>
                <a:latin typeface="Garamond" charset="0"/>
                <a:ea typeface="Arial" charset="0"/>
                <a:cs typeface="Arial" charset="0"/>
              </a:defRPr>
            </a:lvl8pPr>
            <a:lvl9pPr eaLnBrk="0" hangingPunct="0">
              <a:buFont typeface="Wingdings" charset="0"/>
              <a:defRPr sz="2000">
                <a:solidFill>
                  <a:schemeClr val="tx1"/>
                </a:solidFill>
                <a:latin typeface="Garamond"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charset="0"/>
                <a:ea typeface="MS PGothic" charset="0"/>
                <a:cs typeface="Arial" charset="0"/>
              </a:rPr>
              <a:t>玛拿西</a:t>
            </a:r>
            <a:r>
              <a:rPr kumimoji="0" lang="en-US" altLang="ja-JP" sz="2000" b="1" i="0" u="none" strike="noStrike" kern="1200" cap="none" spc="0" normalizeH="0" baseline="0" noProof="0">
                <a:ln>
                  <a:noFill/>
                </a:ln>
                <a:solidFill>
                  <a:srgbClr val="F3B600"/>
                </a:solidFill>
                <a:effectLst/>
                <a:uLnTx/>
                <a:uFillTx/>
                <a:latin typeface="Times" charset="0"/>
                <a:ea typeface="MS PGothic" charset="0"/>
                <a:cs typeface="Arial" charset="0"/>
              </a:rPr>
              <a:t> </a:t>
            </a:r>
            <a:endParaRPr kumimoji="0" lang="en-US" sz="2000" b="1" i="0" u="none" strike="noStrike" kern="1200" cap="none" spc="0" normalizeH="0" baseline="0" noProof="0">
              <a:ln>
                <a:noFill/>
              </a:ln>
              <a:solidFill>
                <a:srgbClr val="F3B600"/>
              </a:solidFill>
              <a:effectLst/>
              <a:uLnTx/>
              <a:uFillTx/>
              <a:latin typeface="Times" charset="0"/>
              <a:ea typeface="MS PGothic" charset="0"/>
              <a:cs typeface="Arial" charset="0"/>
            </a:endParaRPr>
          </a:p>
        </p:txBody>
      </p:sp>
      <p:sp>
        <p:nvSpPr>
          <p:cNvPr id="204843" name="Text Box 43"/>
          <p:cNvSpPr txBox="1">
            <a:spLocks noChangeArrowheads="1"/>
          </p:cNvSpPr>
          <p:nvPr/>
        </p:nvSpPr>
        <p:spPr bwMode="auto">
          <a:xfrm rot="-1733461">
            <a:off x="7086600" y="4114800"/>
            <a:ext cx="914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亚们</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44" name="Text Box 44"/>
          <p:cNvSpPr txBox="1">
            <a:spLocks noChangeArrowheads="1"/>
          </p:cNvSpPr>
          <p:nvPr/>
        </p:nvSpPr>
        <p:spPr bwMode="auto">
          <a:xfrm rot="-1733461">
            <a:off x="3392488" y="3917950"/>
            <a:ext cx="16954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约坦</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45" name="Text Box 45"/>
          <p:cNvSpPr txBox="1">
            <a:spLocks noChangeArrowheads="1"/>
          </p:cNvSpPr>
          <p:nvPr/>
        </p:nvSpPr>
        <p:spPr bwMode="auto">
          <a:xfrm rot="-1733461">
            <a:off x="22098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沙龙</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46" name="Text Box 46"/>
          <p:cNvSpPr txBox="1">
            <a:spLocks noChangeArrowheads="1"/>
          </p:cNvSpPr>
          <p:nvPr/>
        </p:nvSpPr>
        <p:spPr bwMode="auto">
          <a:xfrm rot="-1733461">
            <a:off x="4114800" y="2895600"/>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rPr>
              <a:t>何细亚</a:t>
            </a:r>
            <a:endParaRPr kumimoji="0" lang="en-US" altLang="en-US" sz="2000" b="1" i="0" u="none" strike="noStrike" kern="1200" cap="none" spc="0" normalizeH="0" baseline="0" noProof="0">
              <a:ln>
                <a:noFill/>
              </a:ln>
              <a:solidFill>
                <a:srgbClr val="FFFF00"/>
              </a:solidFill>
              <a:effectLst/>
              <a:uLnTx/>
              <a:uFillTx/>
              <a:latin typeface="Arial" pitchFamily="34" charset="0"/>
              <a:ea typeface="MS PGothic" pitchFamily="34" charset="-128"/>
              <a:cs typeface="Arial"/>
            </a:endParaRPr>
          </a:p>
        </p:txBody>
      </p:sp>
      <p:sp>
        <p:nvSpPr>
          <p:cNvPr id="204847" name="Text Box 47"/>
          <p:cNvSpPr txBox="1">
            <a:spLocks noChangeArrowheads="1"/>
          </p:cNvSpPr>
          <p:nvPr/>
        </p:nvSpPr>
        <p:spPr bwMode="auto">
          <a:xfrm rot="-1733461">
            <a:off x="8001000" y="4114800"/>
            <a:ext cx="914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西亚</a:t>
            </a:r>
            <a:endParaRPr kumimoji="0" lang="en-US"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endParaRPr>
          </a:p>
        </p:txBody>
      </p:sp>
      <p:sp>
        <p:nvSpPr>
          <p:cNvPr id="204848" name="Text Box 48"/>
          <p:cNvSpPr txBox="1">
            <a:spLocks noChangeArrowheads="1"/>
          </p:cNvSpPr>
          <p:nvPr/>
        </p:nvSpPr>
        <p:spPr bwMode="auto">
          <a:xfrm rot="-1733461">
            <a:off x="-76200" y="5775325"/>
            <a:ext cx="1295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约</a:t>
            </a: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哈斯</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4849" name="Text Box 49"/>
          <p:cNvSpPr txBox="1">
            <a:spLocks noChangeArrowheads="1"/>
          </p:cNvSpPr>
          <p:nvPr/>
        </p:nvSpPr>
        <p:spPr bwMode="auto">
          <a:xfrm rot="-1733461">
            <a:off x="412750" y="5729288"/>
            <a:ext cx="1487488"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MS Song" charset="0"/>
                <a:ea typeface="MS PGothic" pitchFamily="34" charset="-128"/>
                <a:cs typeface="Arial"/>
              </a:rPr>
              <a:t>约雅敬</a:t>
            </a:r>
            <a:endParaRPr kumimoji="0" lang="en-US" altLang="en-US" sz="2000" b="1" i="0" u="none" strike="noStrike" kern="1200" cap="none" spc="0" normalizeH="0" baseline="0" noProof="0">
              <a:ln>
                <a:noFill/>
              </a:ln>
              <a:solidFill>
                <a:srgbClr val="F3B600"/>
              </a:solidFill>
              <a:effectLst/>
              <a:uLnTx/>
              <a:uFillTx/>
              <a:latin typeface="MS Song" charset="0"/>
              <a:ea typeface="MS PGothic" pitchFamily="34" charset="-128"/>
              <a:cs typeface="Arial"/>
            </a:endParaRPr>
          </a:p>
        </p:txBody>
      </p:sp>
      <p:sp>
        <p:nvSpPr>
          <p:cNvPr id="204850" name="Text Box 50"/>
          <p:cNvSpPr txBox="1">
            <a:spLocks noChangeArrowheads="1"/>
          </p:cNvSpPr>
          <p:nvPr/>
        </p:nvSpPr>
        <p:spPr bwMode="auto">
          <a:xfrm rot="-1733461">
            <a:off x="854075" y="5705475"/>
            <a:ext cx="1585913"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约雅斤</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4851" name="Text Box 51"/>
          <p:cNvSpPr txBox="1">
            <a:spLocks noChangeArrowheads="1"/>
          </p:cNvSpPr>
          <p:nvPr/>
        </p:nvSpPr>
        <p:spPr bwMode="auto">
          <a:xfrm rot="-1733461">
            <a:off x="1408113" y="5765800"/>
            <a:ext cx="1335087"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rPr>
              <a:t>西底家</a:t>
            </a:r>
            <a:endParaRPr kumimoji="0" lang="en-US" altLang="en-US" sz="2000" b="1" i="0" u="none" strike="noStrike" kern="1200" cap="none" spc="0" normalizeH="0" baseline="0" noProof="0">
              <a:ln>
                <a:noFill/>
              </a:ln>
              <a:solidFill>
                <a:srgbClr val="F3B600"/>
              </a:solidFill>
              <a:effectLst/>
              <a:uLnTx/>
              <a:uFillTx/>
              <a:latin typeface="Times New Roman" pitchFamily="18" charset="0"/>
              <a:ea typeface="MS PGothic" pitchFamily="34" charset="-128"/>
              <a:cs typeface="Arial"/>
            </a:endParaRPr>
          </a:p>
        </p:txBody>
      </p:sp>
      <p:sp>
        <p:nvSpPr>
          <p:cNvPr id="204858" name="Text Box 58"/>
          <p:cNvSpPr txBox="1">
            <a:spLocks noChangeArrowheads="1"/>
          </p:cNvSpPr>
          <p:nvPr/>
        </p:nvSpPr>
        <p:spPr bwMode="auto">
          <a:xfrm rot="1479">
            <a:off x="4876800" y="5087938"/>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Garamond" charset="0"/>
                <a:ea typeface="MS PGothic" charset="0"/>
                <a:cs typeface="Arial" charset="0"/>
              </a:defRPr>
            </a:lvl1pPr>
            <a:lvl2pPr>
              <a:defRPr sz="2800">
                <a:solidFill>
                  <a:schemeClr val="tx1"/>
                </a:solidFill>
                <a:latin typeface="Garamond" charset="0"/>
                <a:ea typeface="Arial" charset="0"/>
                <a:cs typeface="Arial" charset="0"/>
              </a:defRPr>
            </a:lvl2pPr>
            <a:lvl3pPr>
              <a:defRPr sz="2400">
                <a:solidFill>
                  <a:schemeClr val="tx1"/>
                </a:solidFill>
                <a:latin typeface="Garamond" charset="0"/>
                <a:ea typeface="Arial" charset="0"/>
                <a:cs typeface="Arial" charset="0"/>
              </a:defRPr>
            </a:lvl3pPr>
            <a:lvl4pPr>
              <a:defRPr sz="2000">
                <a:solidFill>
                  <a:schemeClr val="tx1"/>
                </a:solidFill>
                <a:latin typeface="Garamond" charset="0"/>
                <a:ea typeface="Arial" charset="0"/>
                <a:cs typeface="Arial" charset="0"/>
              </a:defRPr>
            </a:lvl4pPr>
            <a:lvl5pPr>
              <a:defRPr sz="2000">
                <a:solidFill>
                  <a:schemeClr val="tx1"/>
                </a:solidFill>
                <a:latin typeface="Garamond" charset="0"/>
                <a:ea typeface="Arial" charset="0"/>
                <a:cs typeface="Arial" charset="0"/>
              </a:defRPr>
            </a:lvl5pPr>
            <a:lvl6pPr eaLnBrk="0" hangingPunct="0">
              <a:buFont typeface="Wingdings" charset="0"/>
              <a:defRPr sz="2000">
                <a:solidFill>
                  <a:schemeClr val="tx1"/>
                </a:solidFill>
                <a:latin typeface="Garamond" charset="0"/>
                <a:ea typeface="Arial" charset="0"/>
                <a:cs typeface="Arial" charset="0"/>
              </a:defRPr>
            </a:lvl6pPr>
            <a:lvl7pPr eaLnBrk="0" hangingPunct="0">
              <a:buFont typeface="Wingdings" charset="0"/>
              <a:defRPr sz="2000">
                <a:solidFill>
                  <a:schemeClr val="tx1"/>
                </a:solidFill>
                <a:latin typeface="Garamond" charset="0"/>
                <a:ea typeface="Arial" charset="0"/>
                <a:cs typeface="Arial" charset="0"/>
              </a:defRPr>
            </a:lvl7pPr>
            <a:lvl8pPr eaLnBrk="0" hangingPunct="0">
              <a:buFont typeface="Wingdings" charset="0"/>
              <a:defRPr sz="2000">
                <a:solidFill>
                  <a:schemeClr val="tx1"/>
                </a:solidFill>
                <a:latin typeface="Garamond" charset="0"/>
                <a:ea typeface="Arial" charset="0"/>
                <a:cs typeface="Arial" charset="0"/>
              </a:defRPr>
            </a:lvl8pPr>
            <a:lvl9pPr eaLnBrk="0" hangingPunct="0">
              <a:buFont typeface="Wingdings" charset="0"/>
              <a:defRPr sz="2000">
                <a:solidFill>
                  <a:schemeClr val="tx1"/>
                </a:solidFill>
                <a:latin typeface="Garamond"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00"/>
                </a:solidFill>
                <a:effectLst/>
                <a:uLnTx/>
                <a:uFillTx/>
                <a:latin typeface="MS Song" charset="0"/>
                <a:ea typeface="MS PGothic" charset="0"/>
                <a:cs typeface="Arial" charset="0"/>
              </a:rPr>
              <a:t>以色列的王</a:t>
            </a:r>
            <a:r>
              <a:rPr kumimoji="0" lang="en-US" altLang="ja-JP" sz="2000" b="1" i="0" u="none" strike="noStrike" kern="1200" cap="none" spc="0" normalizeH="0" baseline="0" noProof="0">
                <a:ln>
                  <a:noFill/>
                </a:ln>
                <a:solidFill>
                  <a:srgbClr val="FFFF00"/>
                </a:solidFill>
                <a:effectLst/>
                <a:uLnTx/>
                <a:uFillTx/>
                <a:latin typeface="MS Song" charset="0"/>
                <a:ea typeface="MS PGothic" charset="0"/>
                <a:cs typeface="Times New Roman" charset="0"/>
              </a:rPr>
              <a:t> (</a:t>
            </a:r>
            <a:r>
              <a:rPr kumimoji="0" lang="ja-JP" altLang="en-US" sz="2000" b="1" i="0" u="none" strike="noStrike" kern="1200" cap="none" spc="0" normalizeH="0" baseline="0" noProof="0">
                <a:ln>
                  <a:noFill/>
                </a:ln>
                <a:solidFill>
                  <a:srgbClr val="FFFF00"/>
                </a:solidFill>
                <a:effectLst/>
                <a:uLnTx/>
                <a:uFillTx/>
                <a:latin typeface="MS Song" charset="0"/>
                <a:ea typeface="MS PGothic" charset="0"/>
                <a:cs typeface="Arial" charset="0"/>
              </a:rPr>
              <a:t>全都是坏的</a:t>
            </a:r>
            <a:r>
              <a:rPr kumimoji="0" lang="en-US" altLang="ja-JP" sz="2000" b="1" i="0" u="none" strike="noStrike" kern="1200" cap="none" spc="0" normalizeH="0" baseline="0" noProof="0">
                <a:ln>
                  <a:noFill/>
                </a:ln>
                <a:solidFill>
                  <a:srgbClr val="FFFF00"/>
                </a:solidFill>
                <a:effectLst/>
                <a:uLnTx/>
                <a:uFillTx/>
                <a:latin typeface="MS Song" charset="0"/>
                <a:ea typeface="MS PGothic" charset="0"/>
                <a:cs typeface="Times New Roman" charset="0"/>
              </a:rPr>
              <a:t>)</a:t>
            </a:r>
            <a:endParaRPr kumimoji="0" lang="en-US" sz="2000" b="1" i="0" u="none" strike="noStrike" kern="1200" cap="none" spc="0" normalizeH="0" baseline="0" noProof="0">
              <a:ln>
                <a:noFill/>
              </a:ln>
              <a:solidFill>
                <a:srgbClr val="FFFF00"/>
              </a:solidFill>
              <a:effectLst/>
              <a:uLnTx/>
              <a:uFillTx/>
              <a:latin typeface="MS Song" charset="0"/>
              <a:ea typeface="MS PGothic" charset="0"/>
              <a:cs typeface="Times New Roman" charset="0"/>
            </a:endParaRPr>
          </a:p>
        </p:txBody>
      </p:sp>
      <p:sp>
        <p:nvSpPr>
          <p:cNvPr id="204859" name="Text Box 59"/>
          <p:cNvSpPr txBox="1">
            <a:spLocks noChangeArrowheads="1"/>
          </p:cNvSpPr>
          <p:nvPr/>
        </p:nvSpPr>
        <p:spPr bwMode="auto">
          <a:xfrm rot="1479">
            <a:off x="4876800" y="5470525"/>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rPr>
              <a:t>犹大的坏王</a:t>
            </a:r>
            <a:endParaRPr kumimoji="0" lang="en-US" altLang="en-US" sz="2000" b="1" i="0" u="none" strike="noStrike" kern="1200" cap="none" spc="0" normalizeH="0" baseline="0" noProof="0">
              <a:ln>
                <a:noFill/>
              </a:ln>
              <a:solidFill>
                <a:srgbClr val="F3B600"/>
              </a:solidFill>
              <a:effectLst/>
              <a:uLnTx/>
              <a:uFillTx/>
              <a:latin typeface="Arial" pitchFamily="34" charset="0"/>
              <a:ea typeface="MS PGothic" pitchFamily="34" charset="-128"/>
              <a:cs typeface="Arial"/>
            </a:endParaRPr>
          </a:p>
        </p:txBody>
      </p:sp>
      <p:sp>
        <p:nvSpPr>
          <p:cNvPr id="204860" name="Text Box 60"/>
          <p:cNvSpPr txBox="1">
            <a:spLocks noChangeArrowheads="1"/>
          </p:cNvSpPr>
          <p:nvPr/>
        </p:nvSpPr>
        <p:spPr bwMode="auto">
          <a:xfrm rot="1479">
            <a:off x="4876800" y="5851525"/>
            <a:ext cx="358140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a:rPr>
              <a:t>犹大的好王</a:t>
            </a:r>
            <a:endParaRPr kumimoji="0" lang="en-US" altLang="en-US" sz="2000" b="1" i="0" u="none" strike="noStrike" kern="1200" cap="none" spc="0" normalizeH="0" baseline="0" noProof="0">
              <a:ln>
                <a:noFill/>
              </a:ln>
              <a:solidFill>
                <a:srgbClr val="FFFFFF"/>
              </a:solidFill>
              <a:effectLst/>
              <a:uLnTx/>
              <a:uFillTx/>
              <a:latin typeface="Times" pitchFamily="-84" charset="0"/>
              <a:ea typeface="MS PGothic" pitchFamily="34" charset="-128"/>
              <a:cs typeface="Arial"/>
            </a:endParaRPr>
          </a:p>
        </p:txBody>
      </p:sp>
      <p:sp>
        <p:nvSpPr>
          <p:cNvPr id="506934"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35"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36"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37"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38"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39"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40"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506941"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9"/>
                                        </p:tgtEl>
                                        <p:attrNameLst>
                                          <p:attrName>style.visibility</p:attrName>
                                        </p:attrNameLst>
                                      </p:cBhvr>
                                      <p:to>
                                        <p:strVal val="visible"/>
                                      </p:to>
                                    </p:set>
                                    <p:animEffect transition="in" filter="fade">
                                      <p:cBhvr>
                                        <p:cTn id="7" dur="500"/>
                                        <p:tgtEl>
                                          <p:spTgt spid="204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0"/>
                                        </p:tgtEl>
                                        <p:attrNameLst>
                                          <p:attrName>style.visibility</p:attrName>
                                        </p:attrNameLst>
                                      </p:cBhvr>
                                      <p:to>
                                        <p:strVal val="visible"/>
                                      </p:to>
                                    </p:set>
                                    <p:animEffect transition="in" filter="fade">
                                      <p:cBhvr>
                                        <p:cTn id="12" dur="500"/>
                                        <p:tgtEl>
                                          <p:spTgt spid="2048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1"/>
                                        </p:tgtEl>
                                        <p:attrNameLst>
                                          <p:attrName>style.visibility</p:attrName>
                                        </p:attrNameLst>
                                      </p:cBhvr>
                                      <p:to>
                                        <p:strVal val="visible"/>
                                      </p:to>
                                    </p:set>
                                    <p:animEffect transition="in" filter="fade">
                                      <p:cBhvr>
                                        <p:cTn id="17" dur="500"/>
                                        <p:tgtEl>
                                          <p:spTgt spid="204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2"/>
                                        </p:tgtEl>
                                        <p:attrNameLst>
                                          <p:attrName>style.visibility</p:attrName>
                                        </p:attrNameLst>
                                      </p:cBhvr>
                                      <p:to>
                                        <p:strVal val="visible"/>
                                      </p:to>
                                    </p:set>
                                    <p:animEffect transition="in" filter="fade">
                                      <p:cBhvr>
                                        <p:cTn id="22" dur="500"/>
                                        <p:tgtEl>
                                          <p:spTgt spid="2048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3"/>
                                        </p:tgtEl>
                                        <p:attrNameLst>
                                          <p:attrName>style.visibility</p:attrName>
                                        </p:attrNameLst>
                                      </p:cBhvr>
                                      <p:to>
                                        <p:strVal val="visible"/>
                                      </p:to>
                                    </p:set>
                                    <p:animEffect transition="in" filter="fade">
                                      <p:cBhvr>
                                        <p:cTn id="27" dur="500"/>
                                        <p:tgtEl>
                                          <p:spTgt spid="2048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45"/>
                                        </p:tgtEl>
                                        <p:attrNameLst>
                                          <p:attrName>style.visibility</p:attrName>
                                        </p:attrNameLst>
                                      </p:cBhvr>
                                      <p:to>
                                        <p:strVal val="visible"/>
                                      </p:to>
                                    </p:set>
                                    <p:animEffect transition="in" filter="fade">
                                      <p:cBhvr>
                                        <p:cTn id="32" dur="500"/>
                                        <p:tgtEl>
                                          <p:spTgt spid="2048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34"/>
                                        </p:tgtEl>
                                        <p:attrNameLst>
                                          <p:attrName>style.visibility</p:attrName>
                                        </p:attrNameLst>
                                      </p:cBhvr>
                                      <p:to>
                                        <p:strVal val="visible"/>
                                      </p:to>
                                    </p:set>
                                    <p:animEffect transition="in" filter="fade">
                                      <p:cBhvr>
                                        <p:cTn id="37" dur="500"/>
                                        <p:tgtEl>
                                          <p:spTgt spid="2048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835"/>
                                        </p:tgtEl>
                                        <p:attrNameLst>
                                          <p:attrName>style.visibility</p:attrName>
                                        </p:attrNameLst>
                                      </p:cBhvr>
                                      <p:to>
                                        <p:strVal val="visible"/>
                                      </p:to>
                                    </p:set>
                                    <p:animEffect transition="in" filter="fade">
                                      <p:cBhvr>
                                        <p:cTn id="42" dur="500"/>
                                        <p:tgtEl>
                                          <p:spTgt spid="2048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4836"/>
                                        </p:tgtEl>
                                        <p:attrNameLst>
                                          <p:attrName>style.visibility</p:attrName>
                                        </p:attrNameLst>
                                      </p:cBhvr>
                                      <p:to>
                                        <p:strVal val="visible"/>
                                      </p:to>
                                    </p:set>
                                    <p:animEffect transition="in" filter="fade">
                                      <p:cBhvr>
                                        <p:cTn id="47" dur="500"/>
                                        <p:tgtEl>
                                          <p:spTgt spid="2048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4846"/>
                                        </p:tgtEl>
                                        <p:attrNameLst>
                                          <p:attrName>style.visibility</p:attrName>
                                        </p:attrNameLst>
                                      </p:cBhvr>
                                      <p:to>
                                        <p:strVal val="visible"/>
                                      </p:to>
                                    </p:set>
                                    <p:animEffect transition="in" filter="fade">
                                      <p:cBhvr>
                                        <p:cTn id="52" dur="500"/>
                                        <p:tgtEl>
                                          <p:spTgt spid="204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9" grpId="0" autoUpdateAnimBg="0"/>
      <p:bldP spid="204830" grpId="0" autoUpdateAnimBg="0"/>
      <p:bldP spid="204831" grpId="0" autoUpdateAnimBg="0"/>
      <p:bldP spid="204832" grpId="0" autoUpdateAnimBg="0"/>
      <p:bldP spid="204833" grpId="0" autoUpdateAnimBg="0"/>
      <p:bldP spid="204834" grpId="0" autoUpdateAnimBg="0"/>
      <p:bldP spid="204835" grpId="0" autoUpdateAnimBg="0"/>
      <p:bldP spid="204836" grpId="0" autoUpdateAnimBg="0"/>
      <p:bldP spid="204845" grpId="0" autoUpdateAnimBg="0"/>
      <p:bldP spid="2048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1143000"/>
          </a:xfrm>
        </p:spPr>
        <p:txBody>
          <a:bodyPr/>
          <a:lstStyle/>
          <a:p>
            <a:r>
              <a:rPr sz="3200" b="1" dirty="0" err="1"/>
              <a:t>为何古代文献或铭文中很少提到大卫与所罗门</a:t>
            </a:r>
            <a:r>
              <a:rPr sz="3200" b="1" dirty="0"/>
              <a:t>？</a:t>
            </a:r>
          </a:p>
        </p:txBody>
      </p:sp>
      <p:sp>
        <p:nvSpPr>
          <p:cNvPr id="3" name="Title 1">
            <a:extLst>
              <a:ext uri="{FF2B5EF4-FFF2-40B4-BE49-F238E27FC236}">
                <a16:creationId xmlns:a16="http://schemas.microsoft.com/office/drawing/2014/main" id="{5E6EEBC1-8D5D-EB45-AA4E-11471B7ACDAC}"/>
              </a:ext>
            </a:extLst>
          </p:cNvPr>
          <p:cNvSpPr txBox="1">
            <a:spLocks/>
          </p:cNvSpPr>
          <p:nvPr/>
        </p:nvSpPr>
        <p:spPr bwMode="auto">
          <a:xfrm>
            <a:off x="400221" y="976745"/>
            <a:ext cx="8371268" cy="743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r>
              <a:rPr sz="3600" dirty="0" err="1"/>
              <a:t>基钦（Kitchen）提出两个原因</a:t>
            </a:r>
            <a:r>
              <a:rPr sz="3600" dirty="0"/>
              <a:t>……</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228109" y="2086378"/>
            <a:ext cx="6068291" cy="4571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514350" indent="-514350" algn="l" defTabSz="914400">
              <a:buFont typeface="+mj-lt"/>
              <a:buAutoNum type="arabicPeriod"/>
            </a:pPr>
            <a:r>
              <a:rPr lang="zh-CN" altLang="en-US" sz="3200" b="1" kern="0" dirty="0">
                <a:latin typeface="Arial" panose="020B0604020202020204" pitchFamily="34" charset="0"/>
                <a:cs typeface="Arial" panose="020B0604020202020204" pitchFamily="34" charset="0"/>
              </a:rPr>
              <a:t>以色列城邦损毁严重，文物得以保存的可能性微乎其微。</a:t>
            </a:r>
          </a:p>
          <a:p>
            <a:pPr marL="514350" indent="-514350" algn="l" defTabSz="914400">
              <a:buFont typeface="+mj-lt"/>
              <a:buAutoNum type="arabicPeriod"/>
            </a:pPr>
            <a:endParaRPr lang="zh-CN" altLang="en-US" sz="3200" b="1" kern="0" dirty="0">
              <a:latin typeface="Arial" panose="020B0604020202020204" pitchFamily="34" charset="0"/>
              <a:cs typeface="Arial" panose="020B0604020202020204" pitchFamily="34" charset="0"/>
            </a:endParaRPr>
          </a:p>
          <a:p>
            <a:pPr marL="514350" indent="-514350" algn="l" defTabSz="914400">
              <a:buFont typeface="+mj-lt"/>
              <a:buAutoNum type="arabicPeriod"/>
            </a:pPr>
            <a:r>
              <a:rPr lang="zh-CN" altLang="en-US" sz="3200" b="1" kern="0" dirty="0">
                <a:latin typeface="Arial" panose="020B0604020202020204" pitchFamily="34" charset="0"/>
                <a:cs typeface="Arial" panose="020B0604020202020204" pitchFamily="34" charset="0"/>
              </a:rPr>
              <a:t>当时的政府政策是不提及其他君主（因为他们通常只谈论自己）。</a:t>
            </a:r>
            <a:endParaRPr lang="en-US" sz="3200" b="1" kern="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E9A9620-4F8D-063A-71E5-94A9BE57A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9" y="1966789"/>
            <a:ext cx="3061855" cy="4600265"/>
          </a:xfrm>
          <a:prstGeom prst="rect">
            <a:avLst/>
          </a:prstGeom>
        </p:spPr>
      </p:pic>
    </p:spTree>
    <p:extLst>
      <p:ext uri="{BB962C8B-B14F-4D97-AF65-F5344CB8AC3E}">
        <p14:creationId xmlns:p14="http://schemas.microsoft.com/office/powerpoint/2010/main" val="4213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2"/>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0" name="Rectangle 3"/>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1" name="Rectangle 4"/>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3" name="Rectangle 6"/>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4" name="Rectangle 7"/>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5" name="Rectangle 8"/>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MS PGothic" charset="0"/>
              <a:cs typeface="Arial" charset="0"/>
            </a:endParaRPr>
          </a:p>
        </p:txBody>
      </p:sp>
      <p:sp>
        <p:nvSpPr>
          <p:cNvPr id="508936" name="Text Box 9"/>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MS PGothic" charset="0"/>
                <a:cs typeface="Arial" charset="0"/>
              </a:rPr>
              <a:t>342</a:t>
            </a:r>
          </a:p>
        </p:txBody>
      </p:sp>
      <p:sp>
        <p:nvSpPr>
          <p:cNvPr id="210954" name="Rectangle 10"/>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en-US" sz="3200" b="0" i="0" u="none" strike="noStrike" kern="1200" cap="none" spc="0" normalizeH="0" baseline="0" noProof="0">
                <a:ln>
                  <a:noFill/>
                </a:ln>
                <a:solidFill>
                  <a:srgbClr val="FFFFFF"/>
                </a:solidFill>
                <a:effectLst/>
                <a:uLnTx/>
                <a:uFillTx/>
                <a:latin typeface="Times New Roman" charset="0"/>
                <a:ea typeface="MS PGothic" charset="0"/>
                <a:cs typeface="Arial" charset="0"/>
              </a:rPr>
              <a:t>931</a:t>
            </a:r>
          </a:p>
        </p:txBody>
      </p:sp>
      <p:sp>
        <p:nvSpPr>
          <p:cNvPr id="210955" name="Rectangle 11"/>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en-US" sz="3200" b="0" i="0" u="none" strike="noStrike" kern="1200" cap="none" spc="0" normalizeH="0" baseline="0" noProof="0">
                <a:ln>
                  <a:noFill/>
                </a:ln>
                <a:solidFill>
                  <a:srgbClr val="FFFFFF"/>
                </a:solidFill>
                <a:effectLst/>
                <a:uLnTx/>
                <a:uFillTx/>
                <a:latin typeface="Times New Roman" charset="0"/>
                <a:ea typeface="MS PGothic" charset="0"/>
                <a:cs typeface="Arial" charset="0"/>
              </a:rPr>
              <a:t>722</a:t>
            </a:r>
          </a:p>
        </p:txBody>
      </p:sp>
      <p:sp>
        <p:nvSpPr>
          <p:cNvPr id="210956" name="Rectangle 12"/>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en-US" sz="3200" b="0" i="0" u="none" strike="noStrike" kern="1200" cap="none" spc="0" normalizeH="0" baseline="0" noProof="0">
                <a:ln>
                  <a:noFill/>
                </a:ln>
                <a:solidFill>
                  <a:srgbClr val="FFFFFF"/>
                </a:solidFill>
                <a:effectLst/>
                <a:uLnTx/>
                <a:uFillTx/>
                <a:latin typeface="Times New Roman" charset="0"/>
                <a:ea typeface="MS PGothic" charset="0"/>
                <a:cs typeface="Arial" charset="0"/>
              </a:rPr>
              <a:t>586</a:t>
            </a:r>
          </a:p>
        </p:txBody>
      </p:sp>
      <p:sp>
        <p:nvSpPr>
          <p:cNvPr id="210957" name="Rectangle 13"/>
          <p:cNvSpPr>
            <a:spLocks noChangeArrowheads="1"/>
          </p:cNvSpPr>
          <p:nvPr/>
        </p:nvSpPr>
        <p:spPr bwMode="auto">
          <a:xfrm>
            <a:off x="7315200" y="167640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俄巴底亚</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58" name="Rectangle 14"/>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约拿</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59" name="Rectangle 15"/>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阿摩司</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0" name="Rectangle 16"/>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何西阿</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1" name="Rectangle 17"/>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以赛亚</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2" name="Rectangle 18"/>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张迦</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3" name="Rectangle 19"/>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那鸿</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4" name="Rectangle 20"/>
          <p:cNvSpPr>
            <a:spLocks noChangeArrowheads="1"/>
          </p:cNvSpPr>
          <p:nvPr/>
        </p:nvSpPr>
        <p:spPr bwMode="auto">
          <a:xfrm>
            <a:off x="6781800" y="40386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西番雅</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5" name="Rectangle 21"/>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哈巴谷</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6" name="Rectangle 22"/>
          <p:cNvSpPr>
            <a:spLocks noChangeArrowheads="1"/>
          </p:cNvSpPr>
          <p:nvPr/>
        </p:nvSpPr>
        <p:spPr bwMode="auto">
          <a:xfrm>
            <a:off x="-76200" y="54864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约珥</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7" name="Rectangle 23"/>
          <p:cNvSpPr>
            <a:spLocks noChangeArrowheads="1"/>
          </p:cNvSpPr>
          <p:nvPr/>
        </p:nvSpPr>
        <p:spPr bwMode="auto">
          <a:xfrm>
            <a:off x="533400" y="48006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en-US" sz="3200" b="0" i="0" u="none" strike="noStrike" kern="1200" cap="none" spc="0" normalizeH="0" baseline="0" noProof="0">
                <a:ln>
                  <a:noFill/>
                </a:ln>
                <a:solidFill>
                  <a:srgbClr val="FFFFFF"/>
                </a:solidFill>
                <a:effectLst/>
                <a:uLnTx/>
                <a:uFillTx/>
                <a:latin typeface="Times New Roman" charset="0"/>
                <a:ea typeface="MS PGothic" charset="0"/>
                <a:cs typeface="Arial" charset="0"/>
              </a:rPr>
              <a:t> </a:t>
            </a: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耶利米</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8" name="Rectangle 24"/>
          <p:cNvSpPr>
            <a:spLocks noChangeArrowheads="1"/>
          </p:cNvSpPr>
          <p:nvPr/>
        </p:nvSpPr>
        <p:spPr bwMode="auto">
          <a:xfrm>
            <a:off x="1066800" y="5105400"/>
            <a:ext cx="2590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耶利米哀歌</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69" name="Rectangle 25"/>
          <p:cNvSpPr>
            <a:spLocks noChangeArrowheads="1"/>
          </p:cNvSpPr>
          <p:nvPr/>
        </p:nvSpPr>
        <p:spPr bwMode="auto">
          <a:xfrm>
            <a:off x="1447800" y="5486400"/>
            <a:ext cx="152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但以理</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70" name="Rectangle 26"/>
          <p:cNvSpPr>
            <a:spLocks noChangeArrowheads="1"/>
          </p:cNvSpPr>
          <p:nvPr/>
        </p:nvSpPr>
        <p:spPr bwMode="auto">
          <a:xfrm>
            <a:off x="1828800" y="58674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以西结</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71" name="Rectangle 27"/>
          <p:cNvSpPr>
            <a:spLocks noChangeArrowheads="1"/>
          </p:cNvSpPr>
          <p:nvPr/>
        </p:nvSpPr>
        <p:spPr bwMode="auto">
          <a:xfrm>
            <a:off x="3657600" y="5491163"/>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哈该</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72" name="Rectangle 28"/>
          <p:cNvSpPr>
            <a:spLocks noChangeArrowheads="1"/>
          </p:cNvSpPr>
          <p:nvPr/>
        </p:nvSpPr>
        <p:spPr bwMode="auto">
          <a:xfrm>
            <a:off x="3657600" y="5867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撒迦利亚</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73" name="Rectangle 29"/>
          <p:cNvSpPr>
            <a:spLocks noChangeArrowheads="1"/>
          </p:cNvSpPr>
          <p:nvPr/>
        </p:nvSpPr>
        <p:spPr bwMode="auto">
          <a:xfrm>
            <a:off x="6248400" y="586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A886E0"/>
              </a:buClr>
              <a:buSzPct val="110000"/>
              <a:buFontTx/>
              <a:buNone/>
              <a:tabLst/>
              <a:defRPr/>
            </a:pPr>
            <a:r>
              <a:rPr kumimoji="0" lang="ja-JP" altLang="en-US" sz="3200" b="1" i="0" u="none" strike="noStrike" kern="1200" cap="none" spc="0" normalizeH="0" baseline="0" noProof="0">
                <a:ln>
                  <a:noFill/>
                </a:ln>
                <a:solidFill>
                  <a:srgbClr val="FFFFFF"/>
                </a:solidFill>
                <a:effectLst/>
                <a:uLnTx/>
                <a:uFillTx/>
                <a:latin typeface="Arial" charset="0"/>
                <a:ea typeface="MS PGothic" charset="0"/>
                <a:cs typeface="Arial" charset="0"/>
              </a:rPr>
              <a:t>玛拉基</a:t>
            </a:r>
            <a:endParaRPr kumimoji="0" lang="en-US" sz="3200" b="1" i="0" u="none" strike="noStrike" kern="1200" cap="none" spc="0" normalizeH="0" baseline="0" noProof="0">
              <a:ln>
                <a:noFill/>
              </a:ln>
              <a:solidFill>
                <a:srgbClr val="FFFFFF"/>
              </a:solidFill>
              <a:effectLst/>
              <a:uLnTx/>
              <a:uFillTx/>
              <a:latin typeface="Arial" charset="0"/>
              <a:ea typeface="MS PGothic" charset="0"/>
              <a:cs typeface="Arial" charset="0"/>
            </a:endParaRPr>
          </a:p>
        </p:txBody>
      </p:sp>
      <p:sp>
        <p:nvSpPr>
          <p:cNvPr id="210974" name="Rectangle 30"/>
          <p:cNvSpPr>
            <a:spLocks noGrp="1" noChangeArrowheads="1"/>
          </p:cNvSpPr>
          <p:nvPr>
            <p:ph type="ctrTitle"/>
          </p:nvPr>
        </p:nvSpPr>
        <p:spPr>
          <a:xfrm>
            <a:off x="1600200" y="0"/>
            <a:ext cx="6477000" cy="914400"/>
          </a:xfrm>
          <a:solidFill>
            <a:schemeClr val="bg2"/>
          </a:solidFill>
        </p:spPr>
        <p:txBody>
          <a:bodyPr/>
          <a:lstStyle/>
          <a:p>
            <a:pPr eaLnBrk="1" hangingPunct="1">
              <a:defRPr/>
            </a:pPr>
            <a:endParaRPr kumimoji="1" lang="en-US">
              <a:latin typeface="Garamond" charset="0"/>
              <a:ea typeface="MS PGothic" charset="0"/>
              <a:cs typeface="Arial" charset="0"/>
            </a:endParaRPr>
          </a:p>
        </p:txBody>
      </p:sp>
      <p:sp>
        <p:nvSpPr>
          <p:cNvPr id="210975" name="Rectangle 31"/>
          <p:cNvSpPr>
            <a:spLocks noChangeArrowheads="1"/>
          </p:cNvSpPr>
          <p:nvPr/>
        </p:nvSpPr>
        <p:spPr bwMode="auto">
          <a:xfrm>
            <a:off x="0" y="762000"/>
            <a:ext cx="2057400" cy="609600"/>
          </a:xfrm>
          <a:prstGeom prst="rect">
            <a:avLst/>
          </a:prstGeom>
          <a:noFill/>
          <a:ln w="9525">
            <a:noFill/>
            <a:miter lim="800000"/>
            <a:headEnd/>
            <a:tailEnd/>
          </a:ln>
          <a:effectLst/>
        </p:spPr>
        <p:txBody>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8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rgbClr val="FFCC00"/>
              </a:buClr>
              <a:buSzPct val="70000"/>
              <a:buFont typeface="Wingdings" pitchFamily="2" charset="2"/>
              <a:buNone/>
              <a:tabLst/>
              <a:defRPr/>
            </a:pPr>
            <a:r>
              <a:rPr kumimoji="1"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a:rPr>
              <a:t>关键日期</a:t>
            </a:r>
            <a:endParaRPr kumimoji="1" lang="en-US"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a:endParaRPr>
          </a:p>
        </p:txBody>
      </p:sp>
      <p:sp>
        <p:nvSpPr>
          <p:cNvPr id="508959" name="WordArt 32"/>
          <p:cNvSpPr>
            <a:spLocks noChangeArrowheads="1" noChangeShapeType="1" noTextEdit="1"/>
          </p:cNvSpPr>
          <p:nvPr/>
        </p:nvSpPr>
        <p:spPr bwMode="auto">
          <a:xfrm>
            <a:off x="2362200" y="0"/>
            <a:ext cx="4876800" cy="90646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HT" altLang="en-US" sz="36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MS PGothic"/>
                <a:ea typeface="MS PGothic"/>
                <a:cs typeface="MS PGothic"/>
              </a:rPr>
              <a:t>先知的位置</a:t>
            </a:r>
            <a:endParaRPr kumimoji="0" lang="en-US" sz="36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MS PGothic"/>
              <a:ea typeface="MS PGothic"/>
              <a:cs typeface="MS PGothic"/>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0954"/>
                                        </p:tgtEl>
                                        <p:attrNameLst>
                                          <p:attrName>style.visibility</p:attrName>
                                        </p:attrNameLst>
                                      </p:cBhvr>
                                      <p:to>
                                        <p:strVal val="visible"/>
                                      </p:to>
                                    </p:set>
                                    <p:anim calcmode="lin" valueType="num">
                                      <p:cBhvr additive="base">
                                        <p:cTn id="7" dur="500" fill="hold"/>
                                        <p:tgtEl>
                                          <p:spTgt spid="210954"/>
                                        </p:tgtEl>
                                        <p:attrNameLst>
                                          <p:attrName>ppt_x</p:attrName>
                                        </p:attrNameLst>
                                      </p:cBhvr>
                                      <p:tavLst>
                                        <p:tav tm="0">
                                          <p:val>
                                            <p:strVal val="0-#ppt_w/2"/>
                                          </p:val>
                                        </p:tav>
                                        <p:tav tm="100000">
                                          <p:val>
                                            <p:strVal val="#ppt_x"/>
                                          </p:val>
                                        </p:tav>
                                      </p:tavLst>
                                    </p:anim>
                                    <p:anim calcmode="lin" valueType="num">
                                      <p:cBhvr additive="base">
                                        <p:cTn id="8" dur="500" fill="hold"/>
                                        <p:tgtEl>
                                          <p:spTgt spid="2109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0955"/>
                                        </p:tgtEl>
                                        <p:attrNameLst>
                                          <p:attrName>style.visibility</p:attrName>
                                        </p:attrNameLst>
                                      </p:cBhvr>
                                      <p:to>
                                        <p:strVal val="visible"/>
                                      </p:to>
                                    </p:set>
                                    <p:anim calcmode="lin" valueType="num">
                                      <p:cBhvr additive="base">
                                        <p:cTn id="13" dur="500" fill="hold"/>
                                        <p:tgtEl>
                                          <p:spTgt spid="210955"/>
                                        </p:tgtEl>
                                        <p:attrNameLst>
                                          <p:attrName>ppt_x</p:attrName>
                                        </p:attrNameLst>
                                      </p:cBhvr>
                                      <p:tavLst>
                                        <p:tav tm="0">
                                          <p:val>
                                            <p:strVal val="0-#ppt_w/2"/>
                                          </p:val>
                                        </p:tav>
                                        <p:tav tm="100000">
                                          <p:val>
                                            <p:strVal val="#ppt_x"/>
                                          </p:val>
                                        </p:tav>
                                      </p:tavLst>
                                    </p:anim>
                                    <p:anim calcmode="lin" valueType="num">
                                      <p:cBhvr additive="base">
                                        <p:cTn id="14" dur="500" fill="hold"/>
                                        <p:tgtEl>
                                          <p:spTgt spid="2109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0956"/>
                                        </p:tgtEl>
                                        <p:attrNameLst>
                                          <p:attrName>style.visibility</p:attrName>
                                        </p:attrNameLst>
                                      </p:cBhvr>
                                      <p:to>
                                        <p:strVal val="visible"/>
                                      </p:to>
                                    </p:set>
                                    <p:anim calcmode="lin" valueType="num">
                                      <p:cBhvr additive="base">
                                        <p:cTn id="19" dur="500" fill="hold"/>
                                        <p:tgtEl>
                                          <p:spTgt spid="210956"/>
                                        </p:tgtEl>
                                        <p:attrNameLst>
                                          <p:attrName>ppt_x</p:attrName>
                                        </p:attrNameLst>
                                      </p:cBhvr>
                                      <p:tavLst>
                                        <p:tav tm="0">
                                          <p:val>
                                            <p:strVal val="0-#ppt_w/2"/>
                                          </p:val>
                                        </p:tav>
                                        <p:tav tm="100000">
                                          <p:val>
                                            <p:strVal val="#ppt_x"/>
                                          </p:val>
                                        </p:tav>
                                      </p:tavLst>
                                    </p:anim>
                                    <p:anim calcmode="lin" valueType="num">
                                      <p:cBhvr additive="base">
                                        <p:cTn id="20" dur="500" fill="hold"/>
                                        <p:tgtEl>
                                          <p:spTgt spid="21095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0957"/>
                                        </p:tgtEl>
                                        <p:attrNameLst>
                                          <p:attrName>style.visibility</p:attrName>
                                        </p:attrNameLst>
                                      </p:cBhvr>
                                      <p:to>
                                        <p:strVal val="visible"/>
                                      </p:to>
                                    </p:set>
                                    <p:anim calcmode="lin" valueType="num">
                                      <p:cBhvr additive="base">
                                        <p:cTn id="25" dur="500" fill="hold"/>
                                        <p:tgtEl>
                                          <p:spTgt spid="210957"/>
                                        </p:tgtEl>
                                        <p:attrNameLst>
                                          <p:attrName>ppt_x</p:attrName>
                                        </p:attrNameLst>
                                      </p:cBhvr>
                                      <p:tavLst>
                                        <p:tav tm="0">
                                          <p:val>
                                            <p:strVal val="0-#ppt_w/2"/>
                                          </p:val>
                                        </p:tav>
                                        <p:tav tm="100000">
                                          <p:val>
                                            <p:strVal val="#ppt_x"/>
                                          </p:val>
                                        </p:tav>
                                      </p:tavLst>
                                    </p:anim>
                                    <p:anim calcmode="lin" valueType="num">
                                      <p:cBhvr additive="base">
                                        <p:cTn id="26" dur="500" fill="hold"/>
                                        <p:tgtEl>
                                          <p:spTgt spid="2109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0958"/>
                                        </p:tgtEl>
                                        <p:attrNameLst>
                                          <p:attrName>style.visibility</p:attrName>
                                        </p:attrNameLst>
                                      </p:cBhvr>
                                      <p:to>
                                        <p:strVal val="visible"/>
                                      </p:to>
                                    </p:set>
                                    <p:anim calcmode="lin" valueType="num">
                                      <p:cBhvr additive="base">
                                        <p:cTn id="31" dur="500" fill="hold"/>
                                        <p:tgtEl>
                                          <p:spTgt spid="210958"/>
                                        </p:tgtEl>
                                        <p:attrNameLst>
                                          <p:attrName>ppt_x</p:attrName>
                                        </p:attrNameLst>
                                      </p:cBhvr>
                                      <p:tavLst>
                                        <p:tav tm="0">
                                          <p:val>
                                            <p:strVal val="0-#ppt_w/2"/>
                                          </p:val>
                                        </p:tav>
                                        <p:tav tm="100000">
                                          <p:val>
                                            <p:strVal val="#ppt_x"/>
                                          </p:val>
                                        </p:tav>
                                      </p:tavLst>
                                    </p:anim>
                                    <p:anim calcmode="lin" valueType="num">
                                      <p:cBhvr additive="base">
                                        <p:cTn id="32" dur="500" fill="hold"/>
                                        <p:tgtEl>
                                          <p:spTgt spid="21095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0959"/>
                                        </p:tgtEl>
                                        <p:attrNameLst>
                                          <p:attrName>style.visibility</p:attrName>
                                        </p:attrNameLst>
                                      </p:cBhvr>
                                      <p:to>
                                        <p:strVal val="visible"/>
                                      </p:to>
                                    </p:set>
                                    <p:anim calcmode="lin" valueType="num">
                                      <p:cBhvr additive="base">
                                        <p:cTn id="37" dur="500" fill="hold"/>
                                        <p:tgtEl>
                                          <p:spTgt spid="210959"/>
                                        </p:tgtEl>
                                        <p:attrNameLst>
                                          <p:attrName>ppt_x</p:attrName>
                                        </p:attrNameLst>
                                      </p:cBhvr>
                                      <p:tavLst>
                                        <p:tav tm="0">
                                          <p:val>
                                            <p:strVal val="0-#ppt_w/2"/>
                                          </p:val>
                                        </p:tav>
                                        <p:tav tm="100000">
                                          <p:val>
                                            <p:strVal val="#ppt_x"/>
                                          </p:val>
                                        </p:tav>
                                      </p:tavLst>
                                    </p:anim>
                                    <p:anim calcmode="lin" valueType="num">
                                      <p:cBhvr additive="base">
                                        <p:cTn id="38" dur="500" fill="hold"/>
                                        <p:tgtEl>
                                          <p:spTgt spid="21095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0960"/>
                                        </p:tgtEl>
                                        <p:attrNameLst>
                                          <p:attrName>style.visibility</p:attrName>
                                        </p:attrNameLst>
                                      </p:cBhvr>
                                      <p:to>
                                        <p:strVal val="visible"/>
                                      </p:to>
                                    </p:set>
                                    <p:anim calcmode="lin" valueType="num">
                                      <p:cBhvr additive="base">
                                        <p:cTn id="43" dur="500" fill="hold"/>
                                        <p:tgtEl>
                                          <p:spTgt spid="210960"/>
                                        </p:tgtEl>
                                        <p:attrNameLst>
                                          <p:attrName>ppt_x</p:attrName>
                                        </p:attrNameLst>
                                      </p:cBhvr>
                                      <p:tavLst>
                                        <p:tav tm="0">
                                          <p:val>
                                            <p:strVal val="0-#ppt_w/2"/>
                                          </p:val>
                                        </p:tav>
                                        <p:tav tm="100000">
                                          <p:val>
                                            <p:strVal val="#ppt_x"/>
                                          </p:val>
                                        </p:tav>
                                      </p:tavLst>
                                    </p:anim>
                                    <p:anim calcmode="lin" valueType="num">
                                      <p:cBhvr additive="base">
                                        <p:cTn id="44" dur="500" fill="hold"/>
                                        <p:tgtEl>
                                          <p:spTgt spid="21096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0961"/>
                                        </p:tgtEl>
                                        <p:attrNameLst>
                                          <p:attrName>style.visibility</p:attrName>
                                        </p:attrNameLst>
                                      </p:cBhvr>
                                      <p:to>
                                        <p:strVal val="visible"/>
                                      </p:to>
                                    </p:set>
                                    <p:anim calcmode="lin" valueType="num">
                                      <p:cBhvr additive="base">
                                        <p:cTn id="49" dur="500" fill="hold"/>
                                        <p:tgtEl>
                                          <p:spTgt spid="210961"/>
                                        </p:tgtEl>
                                        <p:attrNameLst>
                                          <p:attrName>ppt_x</p:attrName>
                                        </p:attrNameLst>
                                      </p:cBhvr>
                                      <p:tavLst>
                                        <p:tav tm="0">
                                          <p:val>
                                            <p:strVal val="0-#ppt_w/2"/>
                                          </p:val>
                                        </p:tav>
                                        <p:tav tm="100000">
                                          <p:val>
                                            <p:strVal val="#ppt_x"/>
                                          </p:val>
                                        </p:tav>
                                      </p:tavLst>
                                    </p:anim>
                                    <p:anim calcmode="lin" valueType="num">
                                      <p:cBhvr additive="base">
                                        <p:cTn id="50" dur="500" fill="hold"/>
                                        <p:tgtEl>
                                          <p:spTgt spid="2109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0962"/>
                                        </p:tgtEl>
                                        <p:attrNameLst>
                                          <p:attrName>style.visibility</p:attrName>
                                        </p:attrNameLst>
                                      </p:cBhvr>
                                      <p:to>
                                        <p:strVal val="visible"/>
                                      </p:to>
                                    </p:set>
                                    <p:anim calcmode="lin" valueType="num">
                                      <p:cBhvr additive="base">
                                        <p:cTn id="55" dur="500" fill="hold"/>
                                        <p:tgtEl>
                                          <p:spTgt spid="210962"/>
                                        </p:tgtEl>
                                        <p:attrNameLst>
                                          <p:attrName>ppt_x</p:attrName>
                                        </p:attrNameLst>
                                      </p:cBhvr>
                                      <p:tavLst>
                                        <p:tav tm="0">
                                          <p:val>
                                            <p:strVal val="0-#ppt_w/2"/>
                                          </p:val>
                                        </p:tav>
                                        <p:tav tm="100000">
                                          <p:val>
                                            <p:strVal val="#ppt_x"/>
                                          </p:val>
                                        </p:tav>
                                      </p:tavLst>
                                    </p:anim>
                                    <p:anim calcmode="lin" valueType="num">
                                      <p:cBhvr additive="base">
                                        <p:cTn id="56" dur="500" fill="hold"/>
                                        <p:tgtEl>
                                          <p:spTgt spid="21096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0963"/>
                                        </p:tgtEl>
                                        <p:attrNameLst>
                                          <p:attrName>style.visibility</p:attrName>
                                        </p:attrNameLst>
                                      </p:cBhvr>
                                      <p:to>
                                        <p:strVal val="visible"/>
                                      </p:to>
                                    </p:set>
                                    <p:anim calcmode="lin" valueType="num">
                                      <p:cBhvr additive="base">
                                        <p:cTn id="61" dur="500" fill="hold"/>
                                        <p:tgtEl>
                                          <p:spTgt spid="210963"/>
                                        </p:tgtEl>
                                        <p:attrNameLst>
                                          <p:attrName>ppt_x</p:attrName>
                                        </p:attrNameLst>
                                      </p:cBhvr>
                                      <p:tavLst>
                                        <p:tav tm="0">
                                          <p:val>
                                            <p:strVal val="0-#ppt_w/2"/>
                                          </p:val>
                                        </p:tav>
                                        <p:tav tm="100000">
                                          <p:val>
                                            <p:strVal val="#ppt_x"/>
                                          </p:val>
                                        </p:tav>
                                      </p:tavLst>
                                    </p:anim>
                                    <p:anim calcmode="lin" valueType="num">
                                      <p:cBhvr additive="base">
                                        <p:cTn id="62" dur="500" fill="hold"/>
                                        <p:tgtEl>
                                          <p:spTgt spid="21096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0964"/>
                                        </p:tgtEl>
                                        <p:attrNameLst>
                                          <p:attrName>style.visibility</p:attrName>
                                        </p:attrNameLst>
                                      </p:cBhvr>
                                      <p:to>
                                        <p:strVal val="visible"/>
                                      </p:to>
                                    </p:set>
                                    <p:anim calcmode="lin" valueType="num">
                                      <p:cBhvr additive="base">
                                        <p:cTn id="67" dur="500" fill="hold"/>
                                        <p:tgtEl>
                                          <p:spTgt spid="210964"/>
                                        </p:tgtEl>
                                        <p:attrNameLst>
                                          <p:attrName>ppt_x</p:attrName>
                                        </p:attrNameLst>
                                      </p:cBhvr>
                                      <p:tavLst>
                                        <p:tav tm="0">
                                          <p:val>
                                            <p:strVal val="0-#ppt_w/2"/>
                                          </p:val>
                                        </p:tav>
                                        <p:tav tm="100000">
                                          <p:val>
                                            <p:strVal val="#ppt_x"/>
                                          </p:val>
                                        </p:tav>
                                      </p:tavLst>
                                    </p:anim>
                                    <p:anim calcmode="lin" valueType="num">
                                      <p:cBhvr additive="base">
                                        <p:cTn id="68" dur="500" fill="hold"/>
                                        <p:tgtEl>
                                          <p:spTgt spid="210964"/>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10966"/>
                                        </p:tgtEl>
                                        <p:attrNameLst>
                                          <p:attrName>style.visibility</p:attrName>
                                        </p:attrNameLst>
                                      </p:cBhvr>
                                      <p:to>
                                        <p:strVal val="visible"/>
                                      </p:to>
                                    </p:set>
                                    <p:anim calcmode="lin" valueType="num">
                                      <p:cBhvr additive="base">
                                        <p:cTn id="73" dur="500" fill="hold"/>
                                        <p:tgtEl>
                                          <p:spTgt spid="210966"/>
                                        </p:tgtEl>
                                        <p:attrNameLst>
                                          <p:attrName>ppt_x</p:attrName>
                                        </p:attrNameLst>
                                      </p:cBhvr>
                                      <p:tavLst>
                                        <p:tav tm="0">
                                          <p:val>
                                            <p:strVal val="0-#ppt_w/2"/>
                                          </p:val>
                                        </p:tav>
                                        <p:tav tm="100000">
                                          <p:val>
                                            <p:strVal val="#ppt_x"/>
                                          </p:val>
                                        </p:tav>
                                      </p:tavLst>
                                    </p:anim>
                                    <p:anim calcmode="lin" valueType="num">
                                      <p:cBhvr additive="base">
                                        <p:cTn id="74" dur="500" fill="hold"/>
                                        <p:tgtEl>
                                          <p:spTgt spid="21096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10965"/>
                                        </p:tgtEl>
                                        <p:attrNameLst>
                                          <p:attrName>style.visibility</p:attrName>
                                        </p:attrNameLst>
                                      </p:cBhvr>
                                      <p:to>
                                        <p:strVal val="visible"/>
                                      </p:to>
                                    </p:set>
                                    <p:anim calcmode="lin" valueType="num">
                                      <p:cBhvr additive="base">
                                        <p:cTn id="79" dur="500" fill="hold"/>
                                        <p:tgtEl>
                                          <p:spTgt spid="210965"/>
                                        </p:tgtEl>
                                        <p:attrNameLst>
                                          <p:attrName>ppt_x</p:attrName>
                                        </p:attrNameLst>
                                      </p:cBhvr>
                                      <p:tavLst>
                                        <p:tav tm="0">
                                          <p:val>
                                            <p:strVal val="0-#ppt_w/2"/>
                                          </p:val>
                                        </p:tav>
                                        <p:tav tm="100000">
                                          <p:val>
                                            <p:strVal val="#ppt_x"/>
                                          </p:val>
                                        </p:tav>
                                      </p:tavLst>
                                    </p:anim>
                                    <p:anim calcmode="lin" valueType="num">
                                      <p:cBhvr additive="base">
                                        <p:cTn id="80" dur="500" fill="hold"/>
                                        <p:tgtEl>
                                          <p:spTgt spid="210965"/>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10967"/>
                                        </p:tgtEl>
                                        <p:attrNameLst>
                                          <p:attrName>style.visibility</p:attrName>
                                        </p:attrNameLst>
                                      </p:cBhvr>
                                      <p:to>
                                        <p:strVal val="visible"/>
                                      </p:to>
                                    </p:set>
                                    <p:anim calcmode="lin" valueType="num">
                                      <p:cBhvr additive="base">
                                        <p:cTn id="85" dur="500" fill="hold"/>
                                        <p:tgtEl>
                                          <p:spTgt spid="210967"/>
                                        </p:tgtEl>
                                        <p:attrNameLst>
                                          <p:attrName>ppt_x</p:attrName>
                                        </p:attrNameLst>
                                      </p:cBhvr>
                                      <p:tavLst>
                                        <p:tav tm="0">
                                          <p:val>
                                            <p:strVal val="0-#ppt_w/2"/>
                                          </p:val>
                                        </p:tav>
                                        <p:tav tm="100000">
                                          <p:val>
                                            <p:strVal val="#ppt_x"/>
                                          </p:val>
                                        </p:tav>
                                      </p:tavLst>
                                    </p:anim>
                                    <p:anim calcmode="lin" valueType="num">
                                      <p:cBhvr additive="base">
                                        <p:cTn id="86" dur="500" fill="hold"/>
                                        <p:tgtEl>
                                          <p:spTgt spid="21096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10968"/>
                                        </p:tgtEl>
                                        <p:attrNameLst>
                                          <p:attrName>style.visibility</p:attrName>
                                        </p:attrNameLst>
                                      </p:cBhvr>
                                      <p:to>
                                        <p:strVal val="visible"/>
                                      </p:to>
                                    </p:set>
                                    <p:anim calcmode="lin" valueType="num">
                                      <p:cBhvr additive="base">
                                        <p:cTn id="91" dur="500" fill="hold"/>
                                        <p:tgtEl>
                                          <p:spTgt spid="210968"/>
                                        </p:tgtEl>
                                        <p:attrNameLst>
                                          <p:attrName>ppt_x</p:attrName>
                                        </p:attrNameLst>
                                      </p:cBhvr>
                                      <p:tavLst>
                                        <p:tav tm="0">
                                          <p:val>
                                            <p:strVal val="0-#ppt_w/2"/>
                                          </p:val>
                                        </p:tav>
                                        <p:tav tm="100000">
                                          <p:val>
                                            <p:strVal val="#ppt_x"/>
                                          </p:val>
                                        </p:tav>
                                      </p:tavLst>
                                    </p:anim>
                                    <p:anim calcmode="lin" valueType="num">
                                      <p:cBhvr additive="base">
                                        <p:cTn id="92" dur="500" fill="hold"/>
                                        <p:tgtEl>
                                          <p:spTgt spid="21096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10969"/>
                                        </p:tgtEl>
                                        <p:attrNameLst>
                                          <p:attrName>style.visibility</p:attrName>
                                        </p:attrNameLst>
                                      </p:cBhvr>
                                      <p:to>
                                        <p:strVal val="visible"/>
                                      </p:to>
                                    </p:set>
                                    <p:anim calcmode="lin" valueType="num">
                                      <p:cBhvr additive="base">
                                        <p:cTn id="97" dur="500" fill="hold"/>
                                        <p:tgtEl>
                                          <p:spTgt spid="210969"/>
                                        </p:tgtEl>
                                        <p:attrNameLst>
                                          <p:attrName>ppt_x</p:attrName>
                                        </p:attrNameLst>
                                      </p:cBhvr>
                                      <p:tavLst>
                                        <p:tav tm="0">
                                          <p:val>
                                            <p:strVal val="0-#ppt_w/2"/>
                                          </p:val>
                                        </p:tav>
                                        <p:tav tm="100000">
                                          <p:val>
                                            <p:strVal val="#ppt_x"/>
                                          </p:val>
                                        </p:tav>
                                      </p:tavLst>
                                    </p:anim>
                                    <p:anim calcmode="lin" valueType="num">
                                      <p:cBhvr additive="base">
                                        <p:cTn id="98" dur="500" fill="hold"/>
                                        <p:tgtEl>
                                          <p:spTgt spid="21096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0970"/>
                                        </p:tgtEl>
                                        <p:attrNameLst>
                                          <p:attrName>style.visibility</p:attrName>
                                        </p:attrNameLst>
                                      </p:cBhvr>
                                      <p:to>
                                        <p:strVal val="visible"/>
                                      </p:to>
                                    </p:set>
                                    <p:anim calcmode="lin" valueType="num">
                                      <p:cBhvr additive="base">
                                        <p:cTn id="103" dur="500" fill="hold"/>
                                        <p:tgtEl>
                                          <p:spTgt spid="210970"/>
                                        </p:tgtEl>
                                        <p:attrNameLst>
                                          <p:attrName>ppt_x</p:attrName>
                                        </p:attrNameLst>
                                      </p:cBhvr>
                                      <p:tavLst>
                                        <p:tav tm="0">
                                          <p:val>
                                            <p:strVal val="0-#ppt_w/2"/>
                                          </p:val>
                                        </p:tav>
                                        <p:tav tm="100000">
                                          <p:val>
                                            <p:strVal val="#ppt_x"/>
                                          </p:val>
                                        </p:tav>
                                      </p:tavLst>
                                    </p:anim>
                                    <p:anim calcmode="lin" valueType="num">
                                      <p:cBhvr additive="base">
                                        <p:cTn id="104" dur="500" fill="hold"/>
                                        <p:tgtEl>
                                          <p:spTgt spid="21097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10971"/>
                                        </p:tgtEl>
                                        <p:attrNameLst>
                                          <p:attrName>style.visibility</p:attrName>
                                        </p:attrNameLst>
                                      </p:cBhvr>
                                      <p:to>
                                        <p:strVal val="visible"/>
                                      </p:to>
                                    </p:set>
                                    <p:anim calcmode="lin" valueType="num">
                                      <p:cBhvr additive="base">
                                        <p:cTn id="109" dur="500" fill="hold"/>
                                        <p:tgtEl>
                                          <p:spTgt spid="210971"/>
                                        </p:tgtEl>
                                        <p:attrNameLst>
                                          <p:attrName>ppt_x</p:attrName>
                                        </p:attrNameLst>
                                      </p:cBhvr>
                                      <p:tavLst>
                                        <p:tav tm="0">
                                          <p:val>
                                            <p:strVal val="0-#ppt_w/2"/>
                                          </p:val>
                                        </p:tav>
                                        <p:tav tm="100000">
                                          <p:val>
                                            <p:strVal val="#ppt_x"/>
                                          </p:val>
                                        </p:tav>
                                      </p:tavLst>
                                    </p:anim>
                                    <p:anim calcmode="lin" valueType="num">
                                      <p:cBhvr additive="base">
                                        <p:cTn id="110" dur="500" fill="hold"/>
                                        <p:tgtEl>
                                          <p:spTgt spid="21097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10972"/>
                                        </p:tgtEl>
                                        <p:attrNameLst>
                                          <p:attrName>style.visibility</p:attrName>
                                        </p:attrNameLst>
                                      </p:cBhvr>
                                      <p:to>
                                        <p:strVal val="visible"/>
                                      </p:to>
                                    </p:set>
                                    <p:anim calcmode="lin" valueType="num">
                                      <p:cBhvr additive="base">
                                        <p:cTn id="115" dur="500" fill="hold"/>
                                        <p:tgtEl>
                                          <p:spTgt spid="210972"/>
                                        </p:tgtEl>
                                        <p:attrNameLst>
                                          <p:attrName>ppt_x</p:attrName>
                                        </p:attrNameLst>
                                      </p:cBhvr>
                                      <p:tavLst>
                                        <p:tav tm="0">
                                          <p:val>
                                            <p:strVal val="0-#ppt_w/2"/>
                                          </p:val>
                                        </p:tav>
                                        <p:tav tm="100000">
                                          <p:val>
                                            <p:strVal val="#ppt_x"/>
                                          </p:val>
                                        </p:tav>
                                      </p:tavLst>
                                    </p:anim>
                                    <p:anim calcmode="lin" valueType="num">
                                      <p:cBhvr additive="base">
                                        <p:cTn id="116" dur="500" fill="hold"/>
                                        <p:tgtEl>
                                          <p:spTgt spid="21097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10973"/>
                                        </p:tgtEl>
                                        <p:attrNameLst>
                                          <p:attrName>style.visibility</p:attrName>
                                        </p:attrNameLst>
                                      </p:cBhvr>
                                      <p:to>
                                        <p:strVal val="visible"/>
                                      </p:to>
                                    </p:set>
                                    <p:anim calcmode="lin" valueType="num">
                                      <p:cBhvr additive="base">
                                        <p:cTn id="121" dur="500" fill="hold"/>
                                        <p:tgtEl>
                                          <p:spTgt spid="210973"/>
                                        </p:tgtEl>
                                        <p:attrNameLst>
                                          <p:attrName>ppt_x</p:attrName>
                                        </p:attrNameLst>
                                      </p:cBhvr>
                                      <p:tavLst>
                                        <p:tav tm="0">
                                          <p:val>
                                            <p:strVal val="0-#ppt_w/2"/>
                                          </p:val>
                                        </p:tav>
                                        <p:tav tm="100000">
                                          <p:val>
                                            <p:strVal val="#ppt_x"/>
                                          </p:val>
                                        </p:tav>
                                      </p:tavLst>
                                    </p:anim>
                                    <p:anim calcmode="lin" valueType="num">
                                      <p:cBhvr additive="base">
                                        <p:cTn id="122" dur="500" fill="hold"/>
                                        <p:tgtEl>
                                          <p:spTgt spid="2109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4" grpId="0" autoUpdateAnimBg="0"/>
      <p:bldP spid="210955" grpId="0" autoUpdateAnimBg="0"/>
      <p:bldP spid="210956" grpId="0" autoUpdateAnimBg="0"/>
      <p:bldP spid="210957" grpId="0" autoUpdateAnimBg="0"/>
      <p:bldP spid="210958" grpId="0" autoUpdateAnimBg="0"/>
      <p:bldP spid="210959" grpId="0" autoUpdateAnimBg="0"/>
      <p:bldP spid="210960" grpId="0" autoUpdateAnimBg="0"/>
      <p:bldP spid="210961" grpId="0" autoUpdateAnimBg="0"/>
      <p:bldP spid="210962" grpId="0" autoUpdateAnimBg="0"/>
      <p:bldP spid="210963" grpId="0" autoUpdateAnimBg="0"/>
      <p:bldP spid="210964" grpId="0" autoUpdateAnimBg="0"/>
      <p:bldP spid="210965" grpId="0" autoUpdateAnimBg="0"/>
      <p:bldP spid="210966" grpId="0" autoUpdateAnimBg="0"/>
      <p:bldP spid="210967" grpId="0" autoUpdateAnimBg="0"/>
      <p:bldP spid="210968" grpId="0" autoUpdateAnimBg="0"/>
      <p:bldP spid="210969" grpId="0" autoUpdateAnimBg="0"/>
      <p:bldP spid="210970" grpId="0" autoUpdateAnimBg="0"/>
      <p:bldP spid="210971" grpId="0" autoUpdateAnimBg="0"/>
      <p:bldP spid="210972" grpId="0" autoUpdateAnimBg="0"/>
      <p:bldP spid="21097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sp>
        <p:nvSpPr>
          <p:cNvPr id="286723" name="Rectangle 3"/>
          <p:cNvSpPr>
            <a:spLocks noGrp="1" noChangeArrowheads="1"/>
          </p:cNvSpPr>
          <p:nvPr>
            <p:ph type="title" idx="4294967295"/>
          </p:nvPr>
        </p:nvSpPr>
        <p:spPr>
          <a:xfrm>
            <a:off x="-1524000" y="457200"/>
            <a:ext cx="7772400" cy="1206500"/>
          </a:xfrm>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1717891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Criticism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27712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AC34177-0F00-BE44-94DF-9546A1D2146B}"/>
              </a:ext>
            </a:extLst>
          </p:cNvPr>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pic>
        <p:nvPicPr>
          <p:cNvPr id="3074" name="Picture 2" descr="tel dan stele Archives • Bible Study With Randy">
            <a:extLst>
              <a:ext uri="{FF2B5EF4-FFF2-40B4-BE49-F238E27FC236}">
                <a16:creationId xmlns:a16="http://schemas.microsoft.com/office/drawing/2014/main" id="{F8CE7124-66B8-4C4B-AF19-E2ADB07C9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8" y="-1"/>
            <a:ext cx="9142153" cy="6982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968991"/>
          </a:xfrm>
          <a:solidFill>
            <a:schemeClr val="bg2"/>
          </a:solidFill>
        </p:spPr>
        <p:txBody>
          <a:bodyPr/>
          <a:lstStyle/>
          <a:p>
            <a:r>
              <a:rPr dirty="0" err="1"/>
              <a:t>然而，大卫被提及了三次</a:t>
            </a:r>
            <a:r>
              <a:rPr dirty="0"/>
              <a:t>……</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1195344"/>
            <a:ext cx="8780075" cy="69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defTabSz="914400" eaLnBrk="0" fontAlgn="base" hangingPunct="0">
              <a:spcBef>
                <a:spcPct val="0"/>
              </a:spcBef>
              <a:spcAft>
                <a:spcPct val="0"/>
              </a:spcAft>
              <a:defRPr sz="2800" b="1" kern="0">
                <a:solidFill>
                  <a:schemeClr val="tx2"/>
                </a:solidFill>
                <a:effectLst>
                  <a:glow rad="228600">
                    <a:schemeClr val="bg2"/>
                  </a:glow>
                </a:effectLst>
                <a:latin typeface="Arial" panose="020B0604020202020204" pitchFamily="34" charset="0"/>
                <a:ea typeface="ＭＳ Ｐゴシック" pitchFamily="-112" charset="-128"/>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fontAlgn="base">
              <a:spcBef>
                <a:spcPct val="0"/>
              </a:spcBef>
              <a:spcAft>
                <a:spcPct val="0"/>
              </a:spcAft>
              <a:defRPr sz="4400">
                <a:solidFill>
                  <a:schemeClr val="tx2"/>
                </a:solidFill>
                <a:latin typeface="Times New Roman" pitchFamily="-108" charset="0"/>
              </a:defRPr>
            </a:lvl6pPr>
            <a:lvl7pPr marL="914400" algn="ctr" fontAlgn="base">
              <a:spcBef>
                <a:spcPct val="0"/>
              </a:spcBef>
              <a:spcAft>
                <a:spcPct val="0"/>
              </a:spcAft>
              <a:defRPr sz="4400">
                <a:solidFill>
                  <a:schemeClr val="tx2"/>
                </a:solidFill>
                <a:latin typeface="Times New Roman" pitchFamily="-108" charset="0"/>
              </a:defRPr>
            </a:lvl7pPr>
            <a:lvl8pPr marL="1371600" algn="ctr" fontAlgn="base">
              <a:spcBef>
                <a:spcPct val="0"/>
              </a:spcBef>
              <a:spcAft>
                <a:spcPct val="0"/>
              </a:spcAft>
              <a:defRPr sz="4400">
                <a:solidFill>
                  <a:schemeClr val="tx2"/>
                </a:solidFill>
                <a:latin typeface="Times New Roman" pitchFamily="-108" charset="0"/>
              </a:defRPr>
            </a:lvl8pPr>
            <a:lvl9pPr marL="1828800" algn="ctr" fontAlgn="base">
              <a:spcBef>
                <a:spcPct val="0"/>
              </a:spcBef>
              <a:spcAft>
                <a:spcPct val="0"/>
              </a:spcAft>
              <a:defRPr sz="4400">
                <a:solidFill>
                  <a:schemeClr val="tx2"/>
                </a:solidFill>
                <a:latin typeface="Times New Roman" pitchFamily="-108" charset="0"/>
              </a:defRPr>
            </a:lvl9pPr>
          </a:lstStyle>
          <a:p>
            <a:r>
              <a:rPr sz="3600" dirty="0"/>
              <a:t>1. 公元前841年的但石碑（“大卫家”）</a:t>
            </a: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82549" y="4211781"/>
            <a:ext cx="4918941"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r>
              <a:t>“大卫家”</a:t>
            </a:r>
          </a:p>
        </p:txBody>
      </p:sp>
    </p:spTree>
    <p:extLst>
      <p:ext uri="{BB962C8B-B14F-4D97-AF65-F5344CB8AC3E}">
        <p14:creationId xmlns:p14="http://schemas.microsoft.com/office/powerpoint/2010/main" val="4539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34B6377-0F21-C84A-9B5A-229BB239F4D9}"/>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EAEAEA"/>
              </a:solidFill>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t>然而，大卫被提及了三次……</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defTabSz="914400" eaLnBrk="0" fontAlgn="base" hangingPunct="0">
              <a:spcBef>
                <a:spcPct val="0"/>
              </a:spcBef>
              <a:spcAft>
                <a:spcPct val="0"/>
              </a:spcAft>
              <a:defRPr sz="3600" b="1" kern="0">
                <a:solidFill>
                  <a:schemeClr val="tx2"/>
                </a:solidFill>
                <a:effectLst>
                  <a:glow rad="228600">
                    <a:schemeClr val="bg2"/>
                  </a:glow>
                </a:effectLst>
                <a:latin typeface="Arial" panose="020B0604020202020204" pitchFamily="34" charset="0"/>
                <a:ea typeface="ＭＳ Ｐゴシック" pitchFamily="-112" charset="-128"/>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fontAlgn="base">
              <a:spcBef>
                <a:spcPct val="0"/>
              </a:spcBef>
              <a:spcAft>
                <a:spcPct val="0"/>
              </a:spcAft>
              <a:defRPr sz="4400">
                <a:solidFill>
                  <a:schemeClr val="tx2"/>
                </a:solidFill>
                <a:latin typeface="Times New Roman" pitchFamily="-108" charset="0"/>
              </a:defRPr>
            </a:lvl6pPr>
            <a:lvl7pPr marL="914400" algn="ctr" fontAlgn="base">
              <a:spcBef>
                <a:spcPct val="0"/>
              </a:spcBef>
              <a:spcAft>
                <a:spcPct val="0"/>
              </a:spcAft>
              <a:defRPr sz="4400">
                <a:solidFill>
                  <a:schemeClr val="tx2"/>
                </a:solidFill>
                <a:latin typeface="Times New Roman" pitchFamily="-108" charset="0"/>
              </a:defRPr>
            </a:lvl7pPr>
            <a:lvl8pPr marL="1371600" algn="ctr" fontAlgn="base">
              <a:spcBef>
                <a:spcPct val="0"/>
              </a:spcBef>
              <a:spcAft>
                <a:spcPct val="0"/>
              </a:spcAft>
              <a:defRPr sz="4400">
                <a:solidFill>
                  <a:schemeClr val="tx2"/>
                </a:solidFill>
                <a:latin typeface="Times New Roman" pitchFamily="-108" charset="0"/>
              </a:defRPr>
            </a:lvl8pPr>
            <a:lvl9pPr marL="1828800" algn="ctr" fontAlgn="base">
              <a:spcBef>
                <a:spcPct val="0"/>
              </a:spcBef>
              <a:spcAft>
                <a:spcPct val="0"/>
              </a:spcAft>
              <a:defRPr sz="4400">
                <a:solidFill>
                  <a:schemeClr val="tx2"/>
                </a:solidFill>
                <a:latin typeface="Times New Roman" pitchFamily="-108" charset="0"/>
              </a:defRPr>
            </a:lvl9pPr>
          </a:lstStyle>
          <a:p>
            <a:r>
              <a:rPr dirty="0"/>
              <a:t>2. 约公元前840年的米沙石碑（“大卫家”）</a:t>
            </a:r>
          </a:p>
        </p:txBody>
      </p:sp>
      <p:pic>
        <p:nvPicPr>
          <p:cNvPr id="4098" name="Picture 2" descr="Mesha Stele - Wikipedia">
            <a:extLst>
              <a:ext uri="{FF2B5EF4-FFF2-40B4-BE49-F238E27FC236}">
                <a16:creationId xmlns:a16="http://schemas.microsoft.com/office/drawing/2014/main" id="{F3A92108-1858-3041-B964-533284D8C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1468"/>
            <a:ext cx="3468631" cy="5353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Kings, the City and the House of David on the Mesha Stele in Light of  New Imaging Techniques – Michael Langlois">
            <a:extLst>
              <a:ext uri="{FF2B5EF4-FFF2-40B4-BE49-F238E27FC236}">
                <a16:creationId xmlns:a16="http://schemas.microsoft.com/office/drawing/2014/main" id="{8F2ED6C7-582F-E240-89B3-D4E655B35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273" y="2765894"/>
            <a:ext cx="6026727" cy="40921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use of David” Restored in Moabite Inscription · The BAS Library">
            <a:extLst>
              <a:ext uri="{FF2B5EF4-FFF2-40B4-BE49-F238E27FC236}">
                <a16:creationId xmlns:a16="http://schemas.microsoft.com/office/drawing/2014/main" id="{C7B393ED-B824-094F-8EB7-0E68459C2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1468"/>
            <a:ext cx="3765907" cy="26795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71165" y="3082636"/>
            <a:ext cx="4918941"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r>
              <a:t>“大卫家”</a:t>
            </a:r>
          </a:p>
        </p:txBody>
      </p:sp>
    </p:spTree>
    <p:extLst>
      <p:ext uri="{BB962C8B-B14F-4D97-AF65-F5344CB8AC3E}">
        <p14:creationId xmlns:p14="http://schemas.microsoft.com/office/powerpoint/2010/main" val="34585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54D3810-E401-1845-8942-FE01BFAC06BE}"/>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pic>
        <p:nvPicPr>
          <p:cNvPr id="5122" name="Picture 2" descr="The Three &amp;#39;David&amp;#39; Inscriptions - Watch Jerusalem">
            <a:extLst>
              <a:ext uri="{FF2B5EF4-FFF2-40B4-BE49-F238E27FC236}">
                <a16:creationId xmlns:a16="http://schemas.microsoft.com/office/drawing/2014/main" id="{17EFE27E-177B-3A43-9435-B600ED3C0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4100"/>
            <a:ext cx="9144000" cy="580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t>然而，大卫被提及了三次……</a:t>
            </a: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1304527"/>
            <a:ext cx="8780075" cy="850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defTabSz="914400" eaLnBrk="0" fontAlgn="base" hangingPunct="0">
              <a:spcBef>
                <a:spcPct val="0"/>
              </a:spcBef>
              <a:spcAft>
                <a:spcPct val="0"/>
              </a:spcAft>
              <a:defRPr sz="3600" b="1" kern="0">
                <a:solidFill>
                  <a:schemeClr val="tx2"/>
                </a:solidFill>
                <a:effectLst>
                  <a:glow rad="228600">
                    <a:schemeClr val="bg2"/>
                  </a:glow>
                </a:effectLst>
                <a:latin typeface="Arial" panose="020B0604020202020204" pitchFamily="34" charset="0"/>
                <a:ea typeface="ＭＳ Ｐゴシック" pitchFamily="-112" charset="-128"/>
                <a:cs typeface="Arial" panose="020B0604020202020204" pitchFamily="34" charset="0"/>
              </a:defRPr>
            </a:lvl1pPr>
            <a:lvl2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fontAlgn="base">
              <a:spcBef>
                <a:spcPct val="0"/>
              </a:spcBef>
              <a:spcAft>
                <a:spcPct val="0"/>
              </a:spcAft>
              <a:defRPr sz="4400">
                <a:solidFill>
                  <a:schemeClr val="tx2"/>
                </a:solidFill>
                <a:latin typeface="Times New Roman" pitchFamily="-108" charset="0"/>
              </a:defRPr>
            </a:lvl6pPr>
            <a:lvl7pPr marL="914400" algn="ctr" fontAlgn="base">
              <a:spcBef>
                <a:spcPct val="0"/>
              </a:spcBef>
              <a:spcAft>
                <a:spcPct val="0"/>
              </a:spcAft>
              <a:defRPr sz="4400">
                <a:solidFill>
                  <a:schemeClr val="tx2"/>
                </a:solidFill>
                <a:latin typeface="Times New Roman" pitchFamily="-108" charset="0"/>
              </a:defRPr>
            </a:lvl7pPr>
            <a:lvl8pPr marL="1371600" algn="ctr" fontAlgn="base">
              <a:spcBef>
                <a:spcPct val="0"/>
              </a:spcBef>
              <a:spcAft>
                <a:spcPct val="0"/>
              </a:spcAft>
              <a:defRPr sz="4400">
                <a:solidFill>
                  <a:schemeClr val="tx2"/>
                </a:solidFill>
                <a:latin typeface="Times New Roman" pitchFamily="-108" charset="0"/>
              </a:defRPr>
            </a:lvl8pPr>
            <a:lvl9pPr marL="1828800" algn="ctr" fontAlgn="base">
              <a:spcBef>
                <a:spcPct val="0"/>
              </a:spcBef>
              <a:spcAft>
                <a:spcPct val="0"/>
              </a:spcAft>
              <a:defRPr sz="4400">
                <a:solidFill>
                  <a:schemeClr val="tx2"/>
                </a:solidFill>
                <a:latin typeface="Times New Roman" pitchFamily="-108" charset="0"/>
              </a:defRPr>
            </a:lvl9pPr>
          </a:lstStyle>
          <a:p>
            <a:pPr marL="525463" indent="-525463"/>
            <a:r>
              <a:rPr dirty="0"/>
              <a:t>3. 公元前926/925年埃及示撒一世地名铭文（“大卫高地”＝犹大）</a:t>
            </a: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3925" y="4571999"/>
            <a:ext cx="8216324"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r>
              <a:rPr dirty="0"/>
              <a:t>“</a:t>
            </a:r>
            <a:r>
              <a:rPr dirty="0" err="1"/>
              <a:t>Dwt的高地</a:t>
            </a:r>
            <a:r>
              <a:rPr dirty="0"/>
              <a:t>”</a:t>
            </a:r>
          </a:p>
        </p:txBody>
      </p:sp>
      <p:sp>
        <p:nvSpPr>
          <p:cNvPr id="8" name="Title 1">
            <a:extLst>
              <a:ext uri="{FF2B5EF4-FFF2-40B4-BE49-F238E27FC236}">
                <a16:creationId xmlns:a16="http://schemas.microsoft.com/office/drawing/2014/main" id="{F1EEFC89-8F2F-0847-B0CE-E954E77BBECB}"/>
              </a:ext>
            </a:extLst>
          </p:cNvPr>
          <p:cNvSpPr txBox="1">
            <a:spLocks/>
          </p:cNvSpPr>
          <p:nvPr/>
        </p:nvSpPr>
        <p:spPr bwMode="auto">
          <a:xfrm>
            <a:off x="363925" y="5340926"/>
            <a:ext cx="8216324"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r>
              <a:t>= “大卫（Dawit）的高地”</a:t>
            </a:r>
          </a:p>
        </p:txBody>
      </p:sp>
      <p:sp>
        <p:nvSpPr>
          <p:cNvPr id="9" name="Title 1">
            <a:extLst>
              <a:ext uri="{FF2B5EF4-FFF2-40B4-BE49-F238E27FC236}">
                <a16:creationId xmlns:a16="http://schemas.microsoft.com/office/drawing/2014/main" id="{16C44C59-A931-5443-B24C-A7E7A04DBC07}"/>
              </a:ext>
            </a:extLst>
          </p:cNvPr>
          <p:cNvSpPr txBox="1">
            <a:spLocks/>
          </p:cNvSpPr>
          <p:nvPr/>
        </p:nvSpPr>
        <p:spPr bwMode="auto">
          <a:xfrm>
            <a:off x="363925" y="6109853"/>
            <a:ext cx="8216324"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r>
              <a:t>= “大卫的高地”</a:t>
            </a:r>
          </a:p>
        </p:txBody>
      </p:sp>
    </p:spTree>
    <p:extLst>
      <p:ext uri="{BB962C8B-B14F-4D97-AF65-F5344CB8AC3E}">
        <p14:creationId xmlns:p14="http://schemas.microsoft.com/office/powerpoint/2010/main" val="39584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radictions in the Bible | Explore God Article">
            <a:extLst>
              <a:ext uri="{FF2B5EF4-FFF2-40B4-BE49-F238E27FC236}">
                <a16:creationId xmlns:a16="http://schemas.microsoft.com/office/drawing/2014/main" id="{A4D32DB1-6C63-B543-BE27-5CE5D8EF59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786882"/>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9144000" cy="2742257"/>
          </a:xfrm>
        </p:spPr>
        <p:txBody>
          <a:bodyPr/>
          <a:lstStyle/>
          <a:p>
            <a:r>
              <a:rPr sz="4000"/>
              <a:t>批判学者指出，《列王纪》与《历代志》的年代记载有许多不一致之处，而以色列与犹大诸王的在位年代似乎彼此矛盾。</a:t>
            </a:r>
          </a:p>
          <a:p>
            <a:r>
              <a:rPr sz="4000"/>
              <a:t>那么我们该如何回应？</a:t>
            </a:r>
          </a:p>
        </p:txBody>
      </p:sp>
      <p:sp>
        <p:nvSpPr>
          <p:cNvPr id="4" name="Title 1">
            <a:extLst>
              <a:ext uri="{FF2B5EF4-FFF2-40B4-BE49-F238E27FC236}">
                <a16:creationId xmlns:a16="http://schemas.microsoft.com/office/drawing/2014/main" id="{8859DECF-CD03-AA4A-A3F0-08012537CF15}"/>
              </a:ext>
            </a:extLst>
          </p:cNvPr>
          <p:cNvSpPr txBox="1">
            <a:spLocks/>
          </p:cNvSpPr>
          <p:nvPr/>
        </p:nvSpPr>
        <p:spPr bwMode="auto">
          <a:xfrm rot="21194811">
            <a:off x="-1850" y="5474882"/>
            <a:ext cx="9144000" cy="1129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sz="3600" dirty="0" err="1"/>
              <a:t>难道只能说</a:t>
            </a:r>
            <a:r>
              <a:rPr sz="3600" dirty="0"/>
              <a:t>……</a:t>
            </a:r>
            <a:r>
              <a:rPr sz="3600" dirty="0" err="1"/>
              <a:t>圣经确实有这些矛盾吗</a:t>
            </a:r>
            <a:r>
              <a:rPr sz="3600" dirty="0"/>
              <a:t>？</a:t>
            </a:r>
          </a:p>
        </p:txBody>
      </p:sp>
    </p:spTree>
    <p:extLst>
      <p:ext uri="{BB962C8B-B14F-4D97-AF65-F5344CB8AC3E}">
        <p14:creationId xmlns:p14="http://schemas.microsoft.com/office/powerpoint/2010/main" val="17158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2" name="Rectangle 4"/>
          <p:cNvSpPr>
            <a:spLocks noGrp="1" noChangeArrowheads="1"/>
          </p:cNvSpPr>
          <p:nvPr>
            <p:ph type="body" idx="1"/>
          </p:nvPr>
        </p:nvSpPr>
        <p:spPr>
          <a:xfrm>
            <a:off x="1219200" y="1600200"/>
            <a:ext cx="7924800" cy="4953000"/>
          </a:xfrm>
        </p:spPr>
        <p:txBody>
          <a:bodyPr/>
          <a:lstStyle/>
          <a:p>
            <a:pPr eaLnBrk="0" hangingPunct="0"/>
            <a:r>
              <a:rPr lang="zh-CN" altLang="en-US" b="1">
                <a:latin typeface="Arial" pitchFamily="34" charset="0"/>
                <a:ea typeface="SimSun" pitchFamily="2" charset="-122"/>
              </a:rPr>
              <a:t>以色列及犹大在固定的时期里，</a:t>
            </a:r>
            <a:r>
              <a:rPr lang="zh-CN" altLang="en-US" b="1">
                <a:solidFill>
                  <a:schemeClr val="accent1"/>
                </a:solidFill>
                <a:latin typeface="Arial" pitchFamily="34" charset="0"/>
                <a:ea typeface="SimSun" pitchFamily="2" charset="-122"/>
              </a:rPr>
              <a:t>总统治年有所不一样</a:t>
            </a:r>
            <a:endParaRPr lang="en-US" altLang="en-US" b="1">
              <a:solidFill>
                <a:schemeClr val="accent1"/>
              </a:solidFill>
              <a:latin typeface="Arial" pitchFamily="34" charset="0"/>
            </a:endParaRPr>
          </a:p>
          <a:p>
            <a:pPr eaLnBrk="0" hangingPunct="0"/>
            <a:r>
              <a:rPr lang="zh-CN" altLang="en-US" b="1">
                <a:latin typeface="Arial" pitchFamily="34" charset="0"/>
                <a:ea typeface="SimSun" pitchFamily="2" charset="-122"/>
              </a:rPr>
              <a:t>若年代记是根据统治的期间来计算，那么年代序排列一定有</a:t>
            </a:r>
            <a:r>
              <a:rPr lang="zh-CN" altLang="en-US" b="1">
                <a:solidFill>
                  <a:schemeClr val="accent1"/>
                </a:solidFill>
                <a:latin typeface="Arial" pitchFamily="34" charset="0"/>
                <a:ea typeface="SimSun" pitchFamily="2" charset="-122"/>
              </a:rPr>
              <a:t>不合</a:t>
            </a:r>
            <a:r>
              <a:rPr lang="en-US" altLang="zh-CN" b="1">
                <a:latin typeface="Arial" pitchFamily="34" charset="0"/>
                <a:ea typeface="SimSun" pitchFamily="2" charset="-122"/>
              </a:rPr>
              <a:t>(</a:t>
            </a:r>
            <a:r>
              <a:rPr lang="zh-CN" altLang="en-US" b="1">
                <a:latin typeface="Arial" pitchFamily="34" charset="0"/>
                <a:ea typeface="SimSun" pitchFamily="2" charset="-122"/>
              </a:rPr>
              <a:t>反过来也一样</a:t>
            </a:r>
            <a:r>
              <a:rPr lang="en-US" altLang="zh-CN" b="1">
                <a:latin typeface="Arial" pitchFamily="34" charset="0"/>
                <a:ea typeface="SimSun" pitchFamily="2" charset="-122"/>
              </a:rPr>
              <a:t>)</a:t>
            </a:r>
          </a:p>
          <a:p>
            <a:pPr eaLnBrk="0" hangingPunct="0"/>
            <a:r>
              <a:rPr lang="zh-CN" altLang="en-US" b="1">
                <a:latin typeface="Arial" pitchFamily="34" charset="0"/>
                <a:ea typeface="SimSun" pitchFamily="2" charset="-122"/>
              </a:rPr>
              <a:t>旧约年代记和古近东似乎有</a:t>
            </a:r>
            <a:r>
              <a:rPr lang="zh-CN" altLang="en-US" b="1">
                <a:solidFill>
                  <a:schemeClr val="accent1"/>
                </a:solidFill>
                <a:latin typeface="Arial" pitchFamily="34" charset="0"/>
                <a:ea typeface="SimSun" pitchFamily="2" charset="-122"/>
              </a:rPr>
              <a:t>不合</a:t>
            </a:r>
            <a:endParaRPr lang="en-US" altLang="en-US" b="1">
              <a:latin typeface="Arial" pitchFamily="34" charset="0"/>
            </a:endParaRPr>
          </a:p>
          <a:p>
            <a:pPr eaLnBrk="0" hangingPunct="0"/>
            <a:r>
              <a:rPr lang="zh-CN" altLang="en-US" b="1">
                <a:latin typeface="Arial" pitchFamily="34" charset="0"/>
                <a:ea typeface="SimSun" pitchFamily="2" charset="-122"/>
              </a:rPr>
              <a:t>为何那么重要？</a:t>
            </a:r>
            <a:endParaRPr lang="en-US" altLang="en-US" b="1">
              <a:latin typeface="Arial" pitchFamily="34" charset="0"/>
            </a:endParaRPr>
          </a:p>
          <a:p>
            <a:pPr lvl="1" eaLnBrk="0" hangingPunct="0"/>
            <a:r>
              <a:rPr lang="zh-CN" altLang="en-US" sz="3200" b="1">
                <a:latin typeface="Arial" pitchFamily="34" charset="0"/>
                <a:ea typeface="SimSun" pitchFamily="2" charset="-122"/>
              </a:rPr>
              <a:t>这是有关圣经</a:t>
            </a:r>
            <a:r>
              <a:rPr lang="zh-CN" altLang="en-US" sz="3200" b="1">
                <a:solidFill>
                  <a:schemeClr val="accent1"/>
                </a:solidFill>
                <a:latin typeface="Arial" pitchFamily="34" charset="0"/>
                <a:ea typeface="SimSun" pitchFamily="2" charset="-122"/>
              </a:rPr>
              <a:t>历史的可靠性</a:t>
            </a:r>
            <a:r>
              <a:rPr lang="zh-CN" altLang="en-US" sz="3200" b="1">
                <a:latin typeface="Arial" pitchFamily="34" charset="0"/>
                <a:ea typeface="SimSun" pitchFamily="2" charset="-122"/>
              </a:rPr>
              <a:t>及传达的</a:t>
            </a:r>
            <a:r>
              <a:rPr lang="zh-CN" altLang="en-US" sz="3200" b="1">
                <a:solidFill>
                  <a:schemeClr val="accent1"/>
                </a:solidFill>
                <a:latin typeface="Arial" pitchFamily="34" charset="0"/>
                <a:ea typeface="SimSun" pitchFamily="2" charset="-122"/>
              </a:rPr>
              <a:t>准确性</a:t>
            </a:r>
            <a:endParaRPr lang="en-US" altLang="en-US" sz="3200" b="1">
              <a:latin typeface="Arial" pitchFamily="34" charset="0"/>
            </a:endParaRPr>
          </a:p>
        </p:txBody>
      </p:sp>
      <p:sp>
        <p:nvSpPr>
          <p:cNvPr id="549891" name="Rectangle 3"/>
          <p:cNvSpPr>
            <a:spLocks noGrp="1" noChangeArrowheads="1"/>
          </p:cNvSpPr>
          <p:nvPr>
            <p:ph type="title"/>
          </p:nvPr>
        </p:nvSpPr>
        <p:spPr>
          <a:noFill/>
          <a:ln/>
        </p:spPr>
        <p:txBody>
          <a:bodyPr/>
          <a:lstStyle/>
          <a:p>
            <a:pPr algn="ctr"/>
            <a:r>
              <a:rPr lang="zh-CN" altLang="en-US" b="1">
                <a:latin typeface="Arial" pitchFamily="34" charset="0"/>
                <a:ea typeface="SimSun" pitchFamily="2" charset="-122"/>
              </a:rPr>
              <a:t>列王之谜</a:t>
            </a:r>
            <a:endParaRPr lang="en-US" altLang="en-US" b="1">
              <a:latin typeface="Arial" pitchFamily="34" charset="0"/>
            </a:endParaRPr>
          </a:p>
        </p:txBody>
      </p:sp>
      <p:sp>
        <p:nvSpPr>
          <p:cNvPr id="549890" name="Text Box 2"/>
          <p:cNvSpPr txBox="1">
            <a:spLocks noChangeArrowheads="1"/>
          </p:cNvSpPr>
          <p:nvPr/>
        </p:nvSpPr>
        <p:spPr bwMode="auto">
          <a:xfrm>
            <a:off x="8305800" y="762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9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98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98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989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9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181600" y="304800"/>
            <a:ext cx="3657600" cy="3200400"/>
          </a:xfrm>
        </p:spPr>
        <p:txBody>
          <a:bodyPr/>
          <a:lstStyle/>
          <a:p>
            <a:pPr algn="r"/>
            <a:r>
              <a:rPr lang="zh-CN" altLang="en-US" b="1">
                <a:ea typeface="SimSun" pitchFamily="2" charset="-122"/>
              </a:rPr>
              <a:t>以色列的列王年表必要吗？</a:t>
            </a:r>
            <a:endParaRPr lang="en-US" altLang="en-US" b="1"/>
          </a:p>
        </p:txBody>
      </p:sp>
      <p:sp>
        <p:nvSpPr>
          <p:cNvPr id="321539" name="Rectangle 3"/>
          <p:cNvSpPr>
            <a:spLocks noGrp="1" noChangeArrowheads="1"/>
          </p:cNvSpPr>
          <p:nvPr>
            <p:ph type="body" sz="half" idx="1"/>
          </p:nvPr>
        </p:nvSpPr>
        <p:spPr/>
        <p:txBody>
          <a:bodyPr/>
          <a:lstStyle/>
          <a:p>
            <a:endParaRPr lang="en-US" altLang="en-US"/>
          </a:p>
        </p:txBody>
      </p:sp>
      <p:sp>
        <p:nvSpPr>
          <p:cNvPr id="321540" name="Rectangle 4"/>
          <p:cNvSpPr>
            <a:spLocks noGrp="1" noChangeArrowheads="1"/>
          </p:cNvSpPr>
          <p:nvPr>
            <p:ph type="body" sz="half" idx="2"/>
          </p:nvPr>
        </p:nvSpPr>
        <p:spPr>
          <a:xfrm>
            <a:off x="4953000" y="3581400"/>
            <a:ext cx="3962400" cy="3276600"/>
          </a:xfrm>
        </p:spPr>
        <p:txBody>
          <a:bodyPr/>
          <a:lstStyle/>
          <a:p>
            <a:r>
              <a:rPr lang="en-US" altLang="en-US"/>
              <a:t> </a:t>
            </a:r>
            <a:r>
              <a:rPr lang="en-US" altLang="zh-CN">
                <a:ea typeface="SimSun" pitchFamily="2" charset="-122"/>
              </a:rPr>
              <a:t>“</a:t>
            </a:r>
            <a:r>
              <a:rPr lang="zh-CN" altLang="en-US">
                <a:ea typeface="SimSun" pitchFamily="2" charset="-122"/>
              </a:rPr>
              <a:t>圣经简约家”</a:t>
            </a:r>
            <a:r>
              <a:rPr lang="en-US" altLang="zh-CN">
                <a:ea typeface="SimSun" pitchFamily="2" charset="-122"/>
              </a:rPr>
              <a:t>(</a:t>
            </a:r>
            <a:r>
              <a:rPr lang="en-US" altLang="en-US"/>
              <a:t>Biblical Minimalists</a:t>
            </a:r>
            <a:r>
              <a:rPr lang="en-US" altLang="zh-CN">
                <a:ea typeface="SimSun" pitchFamily="2" charset="-122"/>
              </a:rPr>
              <a:t>)</a:t>
            </a:r>
            <a:r>
              <a:rPr lang="en-US" altLang="en-US"/>
              <a:t> </a:t>
            </a:r>
            <a:r>
              <a:rPr lang="zh-CN" altLang="en-US">
                <a:ea typeface="SimSun" pitchFamily="2" charset="-122"/>
              </a:rPr>
              <a:t>在七</a:t>
            </a:r>
            <a:r>
              <a:rPr lang="en-US" altLang="zh-CN">
                <a:ea typeface="SimSun" pitchFamily="2" charset="-122"/>
              </a:rPr>
              <a:t>/</a:t>
            </a:r>
            <a:r>
              <a:rPr lang="zh-CN" altLang="en-US">
                <a:ea typeface="SimSun" pitchFamily="2" charset="-122"/>
              </a:rPr>
              <a:t>八月份的</a:t>
            </a:r>
            <a:r>
              <a:rPr lang="zh-CN" altLang="en-US" i="1">
                <a:ea typeface="SimSun" pitchFamily="2" charset="-122"/>
              </a:rPr>
              <a:t>圣经考古考察</a:t>
            </a:r>
            <a:r>
              <a:rPr lang="en-US" altLang="zh-CN">
                <a:ea typeface="SimSun" pitchFamily="2" charset="-122"/>
              </a:rPr>
              <a:t>(Biblical Archeology Review) </a:t>
            </a:r>
            <a:r>
              <a:rPr lang="ja-JP" altLang="en-US">
                <a:ea typeface="SimSun" pitchFamily="2" charset="-122"/>
              </a:rPr>
              <a:t>怀疑大卫及所罗门到底有没有存在</a:t>
            </a:r>
            <a:endParaRPr lang="en-US" altLang="en-US">
              <a:ea typeface="SimSun" pitchFamily="2" charset="-122"/>
            </a:endParaRPr>
          </a:p>
        </p:txBody>
      </p:sp>
      <p:pic>
        <p:nvPicPr>
          <p:cNvPr id="3215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71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MS PGothic"/>
        <a:cs typeface="MS PGothic"/>
      </a:majorFont>
      <a:minorFont>
        <a:latin typeface="Helvetica"/>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Arial"/>
        <a:cs typeface="Arial"/>
      </a:majorFont>
      <a:minorFont>
        <a:latin typeface="Garamon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docProps/app.xml><?xml version="1.0" encoding="utf-8"?>
<Properties xmlns="http://schemas.openxmlformats.org/officeDocument/2006/extended-properties" xmlns:vt="http://schemas.openxmlformats.org/officeDocument/2006/docPropsVTypes">
  <TotalTime>2820</TotalTime>
  <Words>3141</Words>
  <Application>Microsoft Macintosh PowerPoint</Application>
  <PresentationFormat>On-screen Show (4:3)</PresentationFormat>
  <Paragraphs>557</Paragraphs>
  <Slides>32</Slides>
  <Notes>28</Notes>
  <HiddenSlides>0</HiddenSlides>
  <MMClips>0</MMClips>
  <ScaleCrop>false</ScaleCrop>
  <HeadingPairs>
    <vt:vector size="6" baseType="variant">
      <vt:variant>
        <vt:lpstr>Fonts Used</vt:lpstr>
      </vt:variant>
      <vt:variant>
        <vt:i4>18</vt:i4>
      </vt:variant>
      <vt:variant>
        <vt:lpstr>Theme</vt:lpstr>
      </vt:variant>
      <vt:variant>
        <vt:i4>15</vt:i4>
      </vt:variant>
      <vt:variant>
        <vt:lpstr>Slide Titles</vt:lpstr>
      </vt:variant>
      <vt:variant>
        <vt:i4>32</vt:i4>
      </vt:variant>
    </vt:vector>
  </HeadingPairs>
  <TitlesOfParts>
    <vt:vector size="65" baseType="lpstr">
      <vt:lpstr>微軟正黑體</vt:lpstr>
      <vt:lpstr>ＭＳ Ｐゴシック</vt:lpstr>
      <vt:lpstr>ＭＳ Ｐゴシック</vt:lpstr>
      <vt:lpstr>MS Song</vt:lpstr>
      <vt:lpstr>SimSun</vt:lpstr>
      <vt:lpstr>华文细黑</vt:lpstr>
      <vt:lpstr>Times</vt:lpstr>
      <vt:lpstr>Arial</vt:lpstr>
      <vt:lpstr>Arial Black</vt:lpstr>
      <vt:lpstr>Arial Narrow</vt:lpstr>
      <vt:lpstr>Calibri</vt:lpstr>
      <vt:lpstr>Garamond</vt:lpstr>
      <vt:lpstr>Helvetica</vt:lpstr>
      <vt:lpstr>Impact</vt:lpstr>
      <vt:lpstr>Symbol</vt:lpstr>
      <vt:lpstr>Tahoma</vt:lpstr>
      <vt:lpstr>Times New Roman</vt:lpstr>
      <vt:lpstr>Wingdings</vt:lpstr>
      <vt:lpstr>Lock And Key</vt:lpstr>
      <vt:lpstr>1_Orbit</vt:lpstr>
      <vt:lpstr>51_Blank Presentation</vt:lpstr>
      <vt:lpstr>1_Project Overview (Standard)</vt:lpstr>
      <vt:lpstr>2_Radar</vt:lpstr>
      <vt:lpstr>Fireworks</vt:lpstr>
      <vt:lpstr>1_Lock And Key</vt:lpstr>
      <vt:lpstr>3_Notebook</vt:lpstr>
      <vt:lpstr>2_Balance</vt:lpstr>
      <vt:lpstr>14_Default Design</vt:lpstr>
      <vt:lpstr>2_Lock And Key</vt:lpstr>
      <vt:lpstr>3_Project Overview (Standard)</vt:lpstr>
      <vt:lpstr>1_Notebook</vt:lpstr>
      <vt:lpstr>Optical</vt:lpstr>
      <vt:lpstr>Stream</vt:lpstr>
      <vt:lpstr>列王纪与历代志年代学</vt:lpstr>
      <vt:lpstr>决策撒母耳记，列王纪与历代志的意义</vt:lpstr>
      <vt:lpstr>为何古代文献或铭文中很少提到大卫与所罗门？</vt:lpstr>
      <vt:lpstr>然而，大卫被提及了三次……</vt:lpstr>
      <vt:lpstr>然而，大卫被提及了三次……</vt:lpstr>
      <vt:lpstr>然而，大卫被提及了三次……</vt:lpstr>
      <vt:lpstr>批判学者指出，《列王纪》与《历代志》的年代记载有许多不一致之处，而以色列与犹大诸王的在位年代似乎彼此矛盾。 那么我们该如何回应？</vt:lpstr>
      <vt:lpstr>列王之谜</vt:lpstr>
      <vt:lpstr>以色列的列王年表必要吗？</vt:lpstr>
      <vt:lpstr>犹大列王作王年期</vt:lpstr>
      <vt:lpstr>不一致的理由建议</vt:lpstr>
      <vt:lpstr>建议的答案</vt:lpstr>
      <vt:lpstr>登场人物……  基督复临安息日会旧约学者 埃德温·R·提勒（Edwin R. Thiele，发音：TEE-lee）</vt:lpstr>
      <vt:lpstr>犹太人的年历</vt:lpstr>
      <vt:lpstr>基色(Gezer)   历法</vt:lpstr>
      <vt:lpstr>基色(Gezer)   历法</vt:lpstr>
      <vt:lpstr>以色列 的日历</vt:lpstr>
      <vt:lpstr>以色列 的日历</vt:lpstr>
      <vt:lpstr>特征</vt:lpstr>
      <vt:lpstr>费毅乐(Thiele)的答案</vt:lpstr>
      <vt:lpstr>费毅乐(Thiele)的答案</vt:lpstr>
      <vt:lpstr>旧约列王及先知的图表</vt:lpstr>
      <vt:lpstr>Chart of OT Kings &amp; Prophets</vt:lpstr>
      <vt:lpstr>旧约列王及先知的图表</vt:lpstr>
      <vt:lpstr>旧约的国王</vt:lpstr>
      <vt:lpstr>旧约的国王</vt:lpstr>
      <vt:lpstr>北国早期国王</vt:lpstr>
      <vt:lpstr>南国早期国王 </vt:lpstr>
      <vt:lpstr>北国后期国王</vt:lpstr>
      <vt:lpstr>PowerPoint Presentation</vt:lpstr>
      <vt:lpstr>Black</vt:lpstr>
      <vt:lpstr>OT Criticism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OLD TESTAMENT CHRONOLOGY</dc:title>
  <dc:creator>Rick Griffith</dc:creator>
  <cp:lastModifiedBy>Rick Griffith</cp:lastModifiedBy>
  <cp:revision>100</cp:revision>
  <cp:lastPrinted>2026-05-30T13:08:59Z</cp:lastPrinted>
  <dcterms:created xsi:type="dcterms:W3CDTF">2014-09-26T08:59:23Z</dcterms:created>
  <dcterms:modified xsi:type="dcterms:W3CDTF">2026-05-30T13:09:28Z</dcterms:modified>
</cp:coreProperties>
</file>