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09" r:id="rId2"/>
    <p:sldMasterId id="2147484033" r:id="rId3"/>
    <p:sldMasterId id="2147484059" r:id="rId4"/>
    <p:sldMasterId id="2147484071" r:id="rId5"/>
    <p:sldMasterId id="2147484083" r:id="rId6"/>
    <p:sldMasterId id="2147484095" r:id="rId7"/>
    <p:sldMasterId id="2147484107" r:id="rId8"/>
    <p:sldMasterId id="2147484119" r:id="rId9"/>
    <p:sldMasterId id="2147484133" r:id="rId10"/>
    <p:sldMasterId id="2147484145" r:id="rId11"/>
  </p:sldMasterIdLst>
  <p:notesMasterIdLst>
    <p:notesMasterId r:id="rId35"/>
  </p:notesMasterIdLst>
  <p:sldIdLst>
    <p:sldId id="587" r:id="rId12"/>
    <p:sldId id="4677" r:id="rId13"/>
    <p:sldId id="257" r:id="rId14"/>
    <p:sldId id="458" r:id="rId15"/>
    <p:sldId id="454" r:id="rId16"/>
    <p:sldId id="455" r:id="rId17"/>
    <p:sldId id="502" r:id="rId18"/>
    <p:sldId id="1484" r:id="rId19"/>
    <p:sldId id="415" r:id="rId20"/>
    <p:sldId id="428" r:id="rId21"/>
    <p:sldId id="298" r:id="rId22"/>
    <p:sldId id="376" r:id="rId23"/>
    <p:sldId id="364" r:id="rId24"/>
    <p:sldId id="299" r:id="rId25"/>
    <p:sldId id="345" r:id="rId26"/>
    <p:sldId id="300" r:id="rId27"/>
    <p:sldId id="363" r:id="rId28"/>
    <p:sldId id="365" r:id="rId29"/>
    <p:sldId id="366" r:id="rId30"/>
    <p:sldId id="301" r:id="rId31"/>
    <p:sldId id="346" r:id="rId32"/>
    <p:sldId id="329" r:id="rId33"/>
    <p:sldId id="407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257" autoAdjust="0"/>
    <p:restoredTop sz="86160" autoAdjust="0"/>
  </p:normalViewPr>
  <p:slideViewPr>
    <p:cSldViewPr snapToGrid="0" snapToObjects="1">
      <p:cViewPr varScale="1">
        <p:scale>
          <a:sx n="87" d="100"/>
          <a:sy n="87" d="100"/>
        </p:scale>
        <p:origin x="208" y="1288"/>
      </p:cViewPr>
      <p:guideLst>
        <p:guide orient="horz" pos="2160"/>
        <p:guide pos="2880"/>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E57AD-5A21-3B46-B7EF-3F06318127C1}" type="datetimeFigureOut">
              <a:rPr lang="en-US" smtClean="0"/>
              <a:t>5/30/26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D7EAA-0D36-F44C-8297-859FD03034AA}" type="slidenum">
              <a:rPr lang="en-US" smtClean="0"/>
              <a:t>‹#›</a:t>
            </a:fld>
            <a:endParaRPr lang="en-US"/>
          </a:p>
        </p:txBody>
      </p:sp>
    </p:spTree>
    <p:extLst>
      <p:ext uri="{BB962C8B-B14F-4D97-AF65-F5344CB8AC3E}">
        <p14:creationId xmlns:p14="http://schemas.microsoft.com/office/powerpoint/2010/main" val="3653104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593D5A-762B-4342-A8E2-C59D8D2DEB7E}"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68962" name="Rectangle 2"/>
          <p:cNvSpPr>
            <a:spLocks noGrp="1" noRot="1" noChangeAspect="1" noChangeArrowheads="1" noTextEdit="1"/>
          </p:cNvSpPr>
          <p:nvPr>
            <p:ph type="sldImg"/>
          </p:nvPr>
        </p:nvSpPr>
        <p:spPr>
          <a:ln/>
        </p:spPr>
        <p:txBody>
          <a:bodyPr/>
          <a:lstStyle/>
          <a:p>
            <a:endParaRPr lang="en-US"/>
          </a:p>
        </p:txBody>
      </p:sp>
      <p:sp>
        <p:nvSpPr>
          <p:cNvPr id="1689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a:ea typeface="ＭＳ Ｐゴシック" charset="0"/>
              <a:cs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7DCE30-5CCD-4715-B390-88F90FADA1EA}"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15074" name="Rectangle 2"/>
          <p:cNvSpPr>
            <a:spLocks noGrp="1" noRot="1" noChangeAspect="1" noChangeArrowheads="1" noTextEdit="1"/>
          </p:cNvSpPr>
          <p:nvPr>
            <p:ph type="sldImg"/>
          </p:nvPr>
        </p:nvSpPr>
        <p:spPr>
          <a:ln/>
        </p:spPr>
        <p:txBody>
          <a:bodyPr/>
          <a:lstStyle/>
          <a:p>
            <a:endParaRPr lang="en-US"/>
          </a:p>
        </p:txBody>
      </p:sp>
      <p:sp>
        <p:nvSpPr>
          <p:cNvPr id="5150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B5E5DD-4C2E-4BE2-832F-54D7EECA6E13}"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270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txBody>
          <a:bodyPr/>
          <a:lstStyle/>
          <a:p>
            <a:endParaRPr lang="en-US"/>
          </a:p>
        </p:txBody>
      </p:sp>
      <p:sp>
        <p:nvSpPr>
          <p:cNvPr id="427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2876C2B-10EC-4127-BAD8-2EBAA483246D}"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16098" name="Rectangle 2"/>
          <p:cNvSpPr>
            <a:spLocks noGrp="1" noRot="1" noChangeAspect="1" noChangeArrowheads="1" noTextEdit="1"/>
          </p:cNvSpPr>
          <p:nvPr>
            <p:ph type="sldImg"/>
          </p:nvPr>
        </p:nvSpPr>
        <p:spPr>
          <a:ln/>
        </p:spPr>
        <p:txBody>
          <a:bodyPr/>
          <a:lstStyle/>
          <a:p>
            <a:endParaRPr lang="en-US"/>
          </a:p>
        </p:txBody>
      </p:sp>
      <p:sp>
        <p:nvSpPr>
          <p:cNvPr id="5160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7EE73B-EA07-433A-A8F0-DC3A3B5CE9C8}"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17122" name="Rectangle 2"/>
          <p:cNvSpPr>
            <a:spLocks noGrp="1" noRot="1" noChangeAspect="1" noChangeArrowheads="1" noTextEdit="1"/>
          </p:cNvSpPr>
          <p:nvPr>
            <p:ph type="sldImg"/>
          </p:nvPr>
        </p:nvSpPr>
        <p:spPr>
          <a:ln/>
        </p:spPr>
        <p:txBody>
          <a:bodyPr/>
          <a:lstStyle/>
          <a:p>
            <a:endParaRPr lang="en-US"/>
          </a:p>
        </p:txBody>
      </p:sp>
      <p:sp>
        <p:nvSpPr>
          <p:cNvPr id="5171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AF188B-C210-4E71-A261-B3840E687D09}"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70018" name="Rectangle 2"/>
          <p:cNvSpPr>
            <a:spLocks noGrp="1" noRot="1" noChangeAspect="1" noChangeArrowheads="1" noTextEdit="1"/>
          </p:cNvSpPr>
          <p:nvPr>
            <p:ph type="sldImg"/>
          </p:nvPr>
        </p:nvSpPr>
        <p:spPr>
          <a:ln/>
        </p:spPr>
        <p:txBody>
          <a:bodyPr/>
          <a:lstStyle/>
          <a:p>
            <a:endParaRPr lang="en-US"/>
          </a:p>
        </p:txBody>
      </p:sp>
      <p:sp>
        <p:nvSpPr>
          <p:cNvPr id="4700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57316F-6D80-4810-B044-7F42C1D65B74}"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18146" name="Rectangle 2"/>
          <p:cNvSpPr>
            <a:spLocks noGrp="1" noRot="1" noChangeAspect="1" noChangeArrowheads="1" noTextEdit="1"/>
          </p:cNvSpPr>
          <p:nvPr>
            <p:ph type="sldImg"/>
          </p:nvPr>
        </p:nvSpPr>
        <p:spPr>
          <a:ln/>
        </p:spPr>
        <p:txBody>
          <a:bodyPr/>
          <a:lstStyle/>
          <a:p>
            <a:endParaRPr lang="en-US"/>
          </a:p>
        </p:txBody>
      </p:sp>
      <p:sp>
        <p:nvSpPr>
          <p:cNvPr id="518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DA9637-8168-4881-9B89-49880A1D866A}"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19170" name="Rectangle 2"/>
          <p:cNvSpPr>
            <a:spLocks noGrp="1" noRot="1" noChangeAspect="1" noChangeArrowheads="1" noTextEdit="1"/>
          </p:cNvSpPr>
          <p:nvPr>
            <p:ph type="sldImg"/>
          </p:nvPr>
        </p:nvSpPr>
        <p:spPr>
          <a:ln/>
        </p:spPr>
        <p:txBody>
          <a:bodyPr/>
          <a:lstStyle/>
          <a:p>
            <a:endParaRPr lang="en-US"/>
          </a:p>
        </p:txBody>
      </p:sp>
      <p:sp>
        <p:nvSpPr>
          <p:cNvPr id="519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DBE56-C589-4327-9104-BAB70581D0F9}"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20194" name="Rectangle 2"/>
          <p:cNvSpPr>
            <a:spLocks noGrp="1" noRot="1" noChangeAspect="1" noChangeArrowheads="1" noTextEdit="1"/>
          </p:cNvSpPr>
          <p:nvPr>
            <p:ph type="sldImg"/>
          </p:nvPr>
        </p:nvSpPr>
        <p:spPr>
          <a:ln/>
        </p:spPr>
        <p:txBody>
          <a:bodyPr/>
          <a:lstStyle/>
          <a:p>
            <a:endParaRPr lang="en-US"/>
          </a:p>
        </p:txBody>
      </p:sp>
      <p:sp>
        <p:nvSpPr>
          <p:cNvPr id="5201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5DC721-7DC0-4FFE-86EF-FF59A5693B70}"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21218" name="Rectangle 2"/>
          <p:cNvSpPr>
            <a:spLocks noGrp="1" noRot="1" noChangeAspect="1" noChangeArrowheads="1" noTextEdit="1"/>
          </p:cNvSpPr>
          <p:nvPr>
            <p:ph type="sldImg"/>
          </p:nvPr>
        </p:nvSpPr>
        <p:spPr>
          <a:ln/>
        </p:spPr>
        <p:txBody>
          <a:bodyPr/>
          <a:lstStyle/>
          <a:p>
            <a:endParaRPr lang="en-US"/>
          </a:p>
        </p:txBody>
      </p:sp>
      <p:sp>
        <p:nvSpPr>
          <p:cNvPr id="5212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1264EB-F7C2-4624-98A8-151D160A76D9}"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22242" name="Rectangle 2"/>
          <p:cNvSpPr>
            <a:spLocks noGrp="1" noRot="1" noChangeAspect="1" noChangeArrowheads="1" noTextEdit="1"/>
          </p:cNvSpPr>
          <p:nvPr>
            <p:ph type="sldImg"/>
          </p:nvPr>
        </p:nvSpPr>
        <p:spPr>
          <a:ln/>
        </p:spPr>
        <p:txBody>
          <a:bodyPr/>
          <a:lstStyle/>
          <a:p>
            <a:endParaRPr lang="en-US"/>
          </a:p>
        </p:txBody>
      </p:sp>
      <p:sp>
        <p:nvSpPr>
          <p:cNvPr id="5222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197929-6319-F04A-9F7B-8AB4C3BFB557}" type="slidenum">
              <a:rPr lang="en-US" sz="1200">
                <a:solidFill>
                  <a:prstClr val="black"/>
                </a:solidFill>
              </a:rPr>
              <a:pPr eaLnBrk="1" hangingPunct="1"/>
              <a:t>2</a:t>
            </a:fld>
            <a:endParaRPr lang="en-US" sz="1200">
              <a:solidFill>
                <a:prstClr val="black"/>
              </a:solidFill>
            </a:endParaRPr>
          </a:p>
        </p:txBody>
      </p:sp>
      <p:sp>
        <p:nvSpPr>
          <p:cNvPr id="279554" name="Rectangle 2"/>
          <p:cNvSpPr>
            <a:spLocks noGrp="1" noRot="1" noChangeAspect="1" noChangeArrowheads="1" noTextEdit="1"/>
          </p:cNvSpPr>
          <p:nvPr>
            <p:ph type="sldImg"/>
          </p:nvPr>
        </p:nvSpPr>
        <p:spPr>
          <a:ln/>
        </p:spPr>
        <p:txBody>
          <a:bodyPr/>
          <a:lstStyle/>
          <a:p>
            <a:endParaRPr lang="en-US"/>
          </a:p>
        </p:txBody>
      </p:sp>
      <p:sp>
        <p:nvSpPr>
          <p:cNvPr id="279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a:t>
            </a:r>
            <a:r>
              <a:rPr lang="en-US" sz="1200" kern="1200" dirty="0">
                <a:solidFill>
                  <a:schemeClr val="tx1"/>
                </a:solidFill>
                <a:effectLst/>
                <a:latin typeface="+mn-lt"/>
                <a:ea typeface="+mn-ea"/>
                <a:cs typeface="+mn-cs"/>
              </a:rPr>
              <a:t>Caleb’s remarks provide information for determining the length of the conquest of Canaan by the Israelites. Caleb stated (v. 7) that he was 40 years old when he went to spy out the land. The wilderness wanderings lasted 38 years, thus bringing Caleb’s age to 78 at the beginning of the Conquest. Caleb then said he was 85 at the end of the Conquest. So the Conquest lasted 7 years. This is confirmed by Caleb’s reference (v. 10) to God’s sustaining grace for 45 years since Kadesh Barnea (38 years of the wanderings plus 7 years of the Conquest).”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Donald K. Campbell, “</a:t>
            </a:r>
            <a:r>
              <a:rPr lang="en-US" sz="1200" i="0" kern="1200" dirty="0">
                <a:solidFill>
                  <a:schemeClr val="tx1"/>
                </a:solidFill>
                <a:effectLst/>
                <a:latin typeface="+mn-lt"/>
                <a:ea typeface="+mn-ea"/>
                <a:cs typeface="+mn-cs"/>
              </a:rPr>
              <a:t>Joshua,” in </a:t>
            </a:r>
            <a:r>
              <a:rPr lang="en-US" sz="1200" i="1" kern="1200" dirty="0">
                <a:solidFill>
                  <a:schemeClr val="tx1"/>
                </a:solidFill>
                <a:effectLst/>
                <a:latin typeface="+mn-lt"/>
                <a:ea typeface="+mn-ea"/>
                <a:cs typeface="+mn-cs"/>
              </a:rPr>
              <a:t>The Bible Knowledge Commentary,</a:t>
            </a:r>
            <a:r>
              <a:rPr lang="en-US" sz="1200" kern="1200" dirty="0">
                <a:solidFill>
                  <a:schemeClr val="tx1"/>
                </a:solidFill>
                <a:effectLst/>
                <a:latin typeface="+mn-lt"/>
                <a:ea typeface="+mn-ea"/>
                <a:cs typeface="+mn-cs"/>
              </a:rPr>
              <a:t> ed. John F. Walvoord and Roy B. Zuck; Accordance electronic ed. 2 vols. (Wheaton: Victor Books, 1985), 1:357.</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15510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B68321-1799-430D-B575-FBFAE01793B8}"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71042" name="Rectangle 2"/>
          <p:cNvSpPr>
            <a:spLocks noGrp="1" noRot="1" noChangeAspect="1" noChangeArrowheads="1" noTextEdit="1"/>
          </p:cNvSpPr>
          <p:nvPr>
            <p:ph type="sldImg"/>
          </p:nvPr>
        </p:nvSpPr>
        <p:spPr>
          <a:ln/>
        </p:spPr>
        <p:txBody>
          <a:bodyPr/>
          <a:lstStyle/>
          <a:p>
            <a:endParaRPr lang="en-US"/>
          </a:p>
        </p:txBody>
      </p:sp>
      <p:sp>
        <p:nvSpPr>
          <p:cNvPr id="4710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973E59-6DDC-804F-9CB4-8FEDD44271CB}" type="slidenum">
              <a:rPr lang="en-US" sz="1200">
                <a:solidFill>
                  <a:prstClr val="black"/>
                </a:solidFill>
              </a:rPr>
              <a:pPr eaLnBrk="1" hangingPunct="1"/>
              <a:t>22</a:t>
            </a:fld>
            <a:endParaRPr lang="en-US" sz="1200">
              <a:solidFill>
                <a:prstClr val="black"/>
              </a:solidFill>
            </a:endParaRPr>
          </a:p>
        </p:txBody>
      </p:sp>
      <p:sp>
        <p:nvSpPr>
          <p:cNvPr id="287746" name="Rectangle 2"/>
          <p:cNvSpPr>
            <a:spLocks noGrp="1" noRot="1" noChangeAspect="1" noChangeArrowheads="1" noTextEdit="1"/>
          </p:cNvSpPr>
          <p:nvPr>
            <p:ph type="sldImg"/>
          </p:nvPr>
        </p:nvSpPr>
        <p:spPr>
          <a:ln/>
        </p:spPr>
        <p:txBody>
          <a:bodyPr/>
          <a:lstStyle/>
          <a:p>
            <a:endParaRPr lang="en-US"/>
          </a:p>
        </p:txBody>
      </p:sp>
      <p:sp>
        <p:nvSpPr>
          <p:cNvPr id="287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17546-88D2-A8CB-339C-9D99174B464F}"/>
            </a:ext>
          </a:extLst>
        </p:cNvPr>
        <p:cNvGrpSpPr/>
        <p:nvPr/>
      </p:nvGrpSpPr>
      <p:grpSpPr>
        <a:xfrm>
          <a:off x="0" y="0"/>
          <a:ext cx="0" cy="0"/>
          <a:chOff x="0" y="0"/>
          <a:chExt cx="0" cy="0"/>
        </a:xfrm>
      </p:grpSpPr>
      <p:sp>
        <p:nvSpPr>
          <p:cNvPr id="203777" name="Rectangle 7">
            <a:extLst>
              <a:ext uri="{FF2B5EF4-FFF2-40B4-BE49-F238E27FC236}">
                <a16:creationId xmlns:a16="http://schemas.microsoft.com/office/drawing/2014/main" id="{B8BFA018-2977-09B4-9EED-45E9CF856DCD}"/>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E71FD3BA-F0B8-DA4C-B590-69A23FF2915B}"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45715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203778" name="Rectangle 2">
            <a:extLst>
              <a:ext uri="{FF2B5EF4-FFF2-40B4-BE49-F238E27FC236}">
                <a16:creationId xmlns:a16="http://schemas.microsoft.com/office/drawing/2014/main" id="{8E0649B5-BB80-22EC-1052-2CE80BF5D3F3}"/>
              </a:ext>
            </a:extLst>
          </p:cNvPr>
          <p:cNvSpPr>
            <a:spLocks noGrp="1" noRot="1" noChangeAspect="1" noChangeArrowheads="1"/>
          </p:cNvSpPr>
          <p:nvPr>
            <p:ph type="sldImg"/>
          </p:nvPr>
        </p:nvSpPr>
        <p:spPr>
          <a:xfrm>
            <a:off x="1143000" y="685800"/>
            <a:ext cx="4572000" cy="3429000"/>
          </a:xfrm>
          <a:solidFill>
            <a:srgbClr val="FFFFFF"/>
          </a:solidFill>
          <a:ln/>
        </p:spPr>
        <p:txBody>
          <a:bodyPr/>
          <a:lstStyle/>
          <a:p>
            <a:endParaRPr lang="en-US"/>
          </a:p>
        </p:txBody>
      </p:sp>
      <p:sp>
        <p:nvSpPr>
          <p:cNvPr id="203779" name="Rectangle 3">
            <a:extLst>
              <a:ext uri="{FF2B5EF4-FFF2-40B4-BE49-F238E27FC236}">
                <a16:creationId xmlns:a16="http://schemas.microsoft.com/office/drawing/2014/main" id="{E5C6D8B1-17EF-D003-6DB5-DDD873125189}"/>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rPr>
              <a:t>The explanation for free!</a:t>
            </a:r>
          </a:p>
          <a:p>
            <a:pPr eaLnBrk="1" hangingPunct="1"/>
            <a:r>
              <a:rPr lang="en-US" dirty="0">
                <a:latin typeface="Arial" charset="0"/>
              </a:rPr>
              <a:t>OT</a:t>
            </a:r>
            <a:r>
              <a:rPr lang="en-US" baseline="0" dirty="0">
                <a:latin typeface="Arial" charset="0"/>
              </a:rPr>
              <a:t> Critical Studies </a:t>
            </a:r>
            <a:r>
              <a:rPr lang="en-US" dirty="0">
                <a:latin typeface="Arial" charset="0"/>
              </a:rPr>
              <a:t>link address</a:t>
            </a:r>
          </a:p>
        </p:txBody>
      </p:sp>
    </p:spTree>
    <p:extLst>
      <p:ext uri="{BB962C8B-B14F-4D97-AF65-F5344CB8AC3E}">
        <p14:creationId xmlns:p14="http://schemas.microsoft.com/office/powerpoint/2010/main" val="176480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FC62A8D-4FB8-AD4C-B975-CAABA5F2F27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115" name="Rectangle 2"/>
          <p:cNvSpPr>
            <a:spLocks noGrp="1" noRot="1" noChangeAspect="1" noChangeArrowheads="1" noTextEdit="1"/>
          </p:cNvSpPr>
          <p:nvPr>
            <p:ph type="sldImg"/>
          </p:nvPr>
        </p:nvSpPr>
        <p:spPr>
          <a:ln/>
        </p:spPr>
        <p:txBody>
          <a:bodyPr/>
          <a:lstStyle/>
          <a:p>
            <a:endParaRPr lang="en-US"/>
          </a:p>
        </p:txBody>
      </p:sp>
      <p:sp>
        <p:nvSpPr>
          <p:cNvPr id="901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64C217-A6A0-AB46-842A-728E711E4F23}"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83298" name="Rectangle 2"/>
          <p:cNvSpPr>
            <a:spLocks noGrp="1" noRot="1" noChangeAspect="1" noChangeArrowheads="1" noTextEdit="1"/>
          </p:cNvSpPr>
          <p:nvPr>
            <p:ph type="sldImg"/>
          </p:nvPr>
        </p:nvSpPr>
        <p:spPr>
          <a:ln/>
        </p:spPr>
        <p:txBody>
          <a:bodyPr/>
          <a:lstStyle/>
          <a:p>
            <a:endParaRPr lang="en-US"/>
          </a:p>
        </p:txBody>
      </p:sp>
      <p:sp>
        <p:nvSpPr>
          <p:cNvPr id="1832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txBody>
          <a:bodyPr/>
          <a:lstStyle/>
          <a:p>
            <a:endParaRPr lang="en-US"/>
          </a:p>
        </p:txBody>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txBody>
          <a:bodyPr/>
          <a:lstStyle/>
          <a:p>
            <a:endParaRPr lang="en-US"/>
          </a:p>
        </p:txBody>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7A7EC3-DF68-A340-B560-0A1E5A5D2EC5}"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234498" name="Rectangle 1026"/>
          <p:cNvSpPr>
            <a:spLocks noGrp="1" noRot="1" noChangeAspect="1" noChangeArrowheads="1"/>
          </p:cNvSpPr>
          <p:nvPr>
            <p:ph type="sldImg"/>
          </p:nvPr>
        </p:nvSpPr>
        <p:spPr>
          <a:solidFill>
            <a:srgbClr val="FFFFFF"/>
          </a:solidFill>
          <a:ln/>
        </p:spPr>
        <p:txBody>
          <a:bodyPr/>
          <a:lstStyle/>
          <a:p>
            <a:endParaRPr lang="en-US"/>
          </a:p>
        </p:txBody>
      </p:sp>
      <p:sp>
        <p:nvSpPr>
          <p:cNvPr id="23449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latin typeface="Times New Roman" charset="0"/>
                <a:ea typeface="ＭＳ Ｐゴシック" charset="0"/>
                <a:cs typeface="ＭＳ Ｐゴシック" charset="0"/>
              </a:rPr>
              <a:t>﻿”Thus, to sum up, the book of Joshua in reality simply records the Hebrew entry into Canaan, their base camp at Gilgal by the Jordan, their initial raids (without occupation!) against local rulers and subjects in south and north Canaan, followed by localized occupation (a) north from Gilgal as far as Shechem and Tirzah and (b) south to Hebron/Debir, and very little more. This is not the sweeping, instant conquest-with-occupation that some hasty ﻿scholars would foist upon the text of Joshua, without any factual justification. Insofar as only Jericho, Ai, and Hazor were explicitly allowed to have been burned into nonoccupation, it is also pointless going looking for extensive conflagration levels at any other Late Bronze sites (of any phase) to identify them with any Israelite impact. Onto this initial picture Judges follows directly and easily, with no inherent contradiction: it contradicts only the bogus and superficial construction that some modern commentators have willfully thrust upon the biblical text of Joshua without adequate reason. The fact is that biblical scholars have allowed themselves to be swept away by the upbeat, rhetorical element present in Joshua, a persistent feature of most war reports in ancient Near Eastern sources that they are not accustomed to understand and properly handle. See next section.”</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K. A. Kitchen, </a:t>
            </a:r>
            <a:r>
              <a:rPr lang="en-US" i="1" dirty="0">
                <a:latin typeface="Times New Roman" charset="0"/>
                <a:ea typeface="ＭＳ Ｐゴシック" charset="0"/>
                <a:cs typeface="ＭＳ Ｐゴシック" charset="0"/>
              </a:rPr>
              <a:t>On the Reliability of the Old Testament</a:t>
            </a:r>
            <a:r>
              <a:rPr lang="en-US" dirty="0">
                <a:latin typeface="Times New Roman" charset="0"/>
                <a:ea typeface="ＭＳ Ｐゴシック" charset="0"/>
                <a:cs typeface="ＭＳ Ｐゴシック" charset="0"/>
              </a:rPr>
              <a:t> –Eerdmans, Kindle Edition. Loc 3691-3699 of 14432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0A64D1-825A-4141-AF9E-D2D01237C001}"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48482" name="Rectangle 2"/>
          <p:cNvSpPr>
            <a:spLocks noGrp="1" noRot="1" noChangeAspect="1" noChangeArrowheads="1" noTextEdit="1"/>
          </p:cNvSpPr>
          <p:nvPr>
            <p:ph type="sldImg"/>
          </p:nvPr>
        </p:nvSpPr>
        <p:spPr>
          <a:ln/>
        </p:spPr>
        <p:txBody>
          <a:bodyPr/>
          <a:lstStyle/>
          <a:p>
            <a:endParaRPr lang="en-US"/>
          </a:p>
        </p:txBody>
      </p:sp>
      <p:sp>
        <p:nvSpPr>
          <p:cNvPr id="148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B7328C-DB56-804C-8CDC-3D25CA6398D4}"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86019" name="Rectangle 2"/>
          <p:cNvSpPr>
            <a:spLocks noGrp="1" noRot="1" noChangeAspect="1" noChangeArrowheads="1" noTextEdit="1"/>
          </p:cNvSpPr>
          <p:nvPr>
            <p:ph type="sldImg"/>
          </p:nvPr>
        </p:nvSpPr>
        <p:spPr>
          <a:ln/>
        </p:spPr>
        <p:txBody>
          <a:bodyPr/>
          <a:lstStyle/>
          <a:p>
            <a:endParaRPr lang="en-US"/>
          </a:p>
        </p:txBody>
      </p:sp>
      <p:sp>
        <p:nvSpPr>
          <p:cNvPr id="860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7" name="Picture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a:defRPr/>
            </a:lvl1pPr>
          </a:lstStyle>
          <a:p>
            <a:pPr>
              <a:defRPr/>
            </a:pPr>
            <a:endParaRPr lang="en-US">
              <a:solidFill>
                <a:srgbClr val="EAEAEA"/>
              </a:solidFill>
              <a:latin typeface="Times New Roman"/>
            </a:endParaRPr>
          </a:p>
        </p:txBody>
      </p:sp>
      <p:sp>
        <p:nvSpPr>
          <p:cNvPr id="9" name="Rectangle 9"/>
          <p:cNvSpPr>
            <a:spLocks noGrp="1" noChangeArrowheads="1"/>
          </p:cNvSpPr>
          <p:nvPr>
            <p:ph type="ftr" sz="quarter" idx="11"/>
          </p:nvPr>
        </p:nvSpPr>
        <p:spPr>
          <a:xfrm>
            <a:off x="3962400" y="6400800"/>
            <a:ext cx="2895600" cy="457200"/>
          </a:xfrm>
        </p:spPr>
        <p:txBody>
          <a:bodyPr/>
          <a:lstStyle>
            <a:lvl1pPr>
              <a:defRPr/>
            </a:lvl1pPr>
          </a:lstStyle>
          <a:p>
            <a:pPr>
              <a:defRPr/>
            </a:pPr>
            <a:endParaRPr lang="en-US">
              <a:solidFill>
                <a:srgbClr val="EAEAEA"/>
              </a:solidFill>
              <a:latin typeface="Times New Roman"/>
            </a:endParaRPr>
          </a:p>
        </p:txBody>
      </p:sp>
      <p:sp>
        <p:nvSpPr>
          <p:cNvPr id="10" name="Rectangle 10"/>
          <p:cNvSpPr>
            <a:spLocks noGrp="1" noChangeArrowheads="1"/>
          </p:cNvSpPr>
          <p:nvPr>
            <p:ph type="sldNum" sz="quarter" idx="12"/>
          </p:nvPr>
        </p:nvSpPr>
        <p:spPr/>
        <p:txBody>
          <a:bodyPr/>
          <a:lstStyle>
            <a:lvl1pPr>
              <a:defRPr/>
            </a:lvl1pPr>
          </a:lstStyle>
          <a:p>
            <a:pPr>
              <a:defRPr/>
            </a:pPr>
            <a:fld id="{B9C47087-08E5-AC40-A9BD-7D677E68910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54003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265395C6-CD56-6F4C-BE0E-76B0EC438980}"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0896309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301978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8231468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3251039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3681329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9ADB026-DC21-6548-BAD4-F4A0379BAB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92545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1452FFE-0FBE-A34D-B04A-ED6A752DE8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92723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E275537-56DA-114F-AAF9-0A571486B9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04308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A296801-DB88-D949-94DA-E52B62F4B0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89605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AAD1257-3679-0E45-983A-115E088DC0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20299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C9948F9-7642-DE4A-B226-23AB02CEAC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2338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81866A5-DA76-8744-AAEE-660766AB5A43}"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108312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E4131F1-CEFB-8941-BDFB-756F965461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1165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0E2DD4D-9504-064F-9B81-F0A9E796BF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40023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AC21F0C-E87D-744C-B593-AF44314EB5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3787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02B9916-64E3-E742-BB5C-F4A94011AF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67626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02A347-9F62-774F-9C57-5A6FF46B98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77768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9ADB026-DC21-6548-BAD4-F4A0379BAB7A}" type="slidenum">
              <a:rPr lang="en-US"/>
              <a:pPr/>
              <a:t>‹#›</a:t>
            </a:fld>
            <a:endParaRPr lang="en-US"/>
          </a:p>
        </p:txBody>
      </p:sp>
    </p:spTree>
    <p:extLst>
      <p:ext uri="{BB962C8B-B14F-4D97-AF65-F5344CB8AC3E}">
        <p14:creationId xmlns:p14="http://schemas.microsoft.com/office/powerpoint/2010/main" val="31510353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1452FFE-0FBE-A34D-B04A-ED6A752DE8CF}" type="slidenum">
              <a:rPr lang="en-US"/>
              <a:pPr/>
              <a:t>‹#›</a:t>
            </a:fld>
            <a:endParaRPr lang="en-US"/>
          </a:p>
        </p:txBody>
      </p:sp>
    </p:spTree>
    <p:extLst>
      <p:ext uri="{BB962C8B-B14F-4D97-AF65-F5344CB8AC3E}">
        <p14:creationId xmlns:p14="http://schemas.microsoft.com/office/powerpoint/2010/main" val="34392507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E275537-56DA-114F-AAF9-0A571486B9A8}" type="slidenum">
              <a:rPr lang="en-US"/>
              <a:pPr/>
              <a:t>‹#›</a:t>
            </a:fld>
            <a:endParaRPr lang="en-US"/>
          </a:p>
        </p:txBody>
      </p:sp>
    </p:spTree>
    <p:extLst>
      <p:ext uri="{BB962C8B-B14F-4D97-AF65-F5344CB8AC3E}">
        <p14:creationId xmlns:p14="http://schemas.microsoft.com/office/powerpoint/2010/main" val="41106300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A296801-DB88-D949-94DA-E52B62F4B0F3}" type="slidenum">
              <a:rPr lang="en-US"/>
              <a:pPr/>
              <a:t>‹#›</a:t>
            </a:fld>
            <a:endParaRPr lang="en-US"/>
          </a:p>
        </p:txBody>
      </p:sp>
    </p:spTree>
    <p:extLst>
      <p:ext uri="{BB962C8B-B14F-4D97-AF65-F5344CB8AC3E}">
        <p14:creationId xmlns:p14="http://schemas.microsoft.com/office/powerpoint/2010/main" val="23254455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AAD1257-3679-0E45-983A-115E088DC019}" type="slidenum">
              <a:rPr lang="en-US"/>
              <a:pPr/>
              <a:t>‹#›</a:t>
            </a:fld>
            <a:endParaRPr lang="en-US"/>
          </a:p>
        </p:txBody>
      </p:sp>
    </p:spTree>
    <p:extLst>
      <p:ext uri="{BB962C8B-B14F-4D97-AF65-F5344CB8AC3E}">
        <p14:creationId xmlns:p14="http://schemas.microsoft.com/office/powerpoint/2010/main" val="2275978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975A4-3BB2-AA4D-B291-54370E49DD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38504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C9948F9-7642-DE4A-B226-23AB02CEAC20}" type="slidenum">
              <a:rPr lang="en-US"/>
              <a:pPr/>
              <a:t>‹#›</a:t>
            </a:fld>
            <a:endParaRPr lang="en-US"/>
          </a:p>
        </p:txBody>
      </p:sp>
    </p:spTree>
    <p:extLst>
      <p:ext uri="{BB962C8B-B14F-4D97-AF65-F5344CB8AC3E}">
        <p14:creationId xmlns:p14="http://schemas.microsoft.com/office/powerpoint/2010/main" val="2115828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E4131F1-CEFB-8941-BDFB-756F9654610D}" type="slidenum">
              <a:rPr lang="en-US"/>
              <a:pPr/>
              <a:t>‹#›</a:t>
            </a:fld>
            <a:endParaRPr lang="en-US"/>
          </a:p>
        </p:txBody>
      </p:sp>
    </p:spTree>
    <p:extLst>
      <p:ext uri="{BB962C8B-B14F-4D97-AF65-F5344CB8AC3E}">
        <p14:creationId xmlns:p14="http://schemas.microsoft.com/office/powerpoint/2010/main" val="39528271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0E2DD4D-9504-064F-9B81-F0A9E796BFE9}" type="slidenum">
              <a:rPr lang="en-US"/>
              <a:pPr/>
              <a:t>‹#›</a:t>
            </a:fld>
            <a:endParaRPr lang="en-US"/>
          </a:p>
        </p:txBody>
      </p:sp>
    </p:spTree>
    <p:extLst>
      <p:ext uri="{BB962C8B-B14F-4D97-AF65-F5344CB8AC3E}">
        <p14:creationId xmlns:p14="http://schemas.microsoft.com/office/powerpoint/2010/main" val="18384163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AC21F0C-E87D-744C-B593-AF44314EB5E8}" type="slidenum">
              <a:rPr lang="en-US"/>
              <a:pPr/>
              <a:t>‹#›</a:t>
            </a:fld>
            <a:endParaRPr lang="en-US"/>
          </a:p>
        </p:txBody>
      </p:sp>
    </p:spTree>
    <p:extLst>
      <p:ext uri="{BB962C8B-B14F-4D97-AF65-F5344CB8AC3E}">
        <p14:creationId xmlns:p14="http://schemas.microsoft.com/office/powerpoint/2010/main" val="1984814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2B9916-64E3-E742-BB5C-F4A94011AF68}" type="slidenum">
              <a:rPr lang="en-US"/>
              <a:pPr/>
              <a:t>‹#›</a:t>
            </a:fld>
            <a:endParaRPr lang="en-US"/>
          </a:p>
        </p:txBody>
      </p:sp>
    </p:spTree>
    <p:extLst>
      <p:ext uri="{BB962C8B-B14F-4D97-AF65-F5344CB8AC3E}">
        <p14:creationId xmlns:p14="http://schemas.microsoft.com/office/powerpoint/2010/main" val="13104323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02A347-9F62-774F-9C57-5A6FF46B98E6}" type="slidenum">
              <a:rPr lang="en-US"/>
              <a:pPr/>
              <a:t>‹#›</a:t>
            </a:fld>
            <a:endParaRPr lang="en-US"/>
          </a:p>
        </p:txBody>
      </p:sp>
    </p:spTree>
    <p:extLst>
      <p:ext uri="{BB962C8B-B14F-4D97-AF65-F5344CB8AC3E}">
        <p14:creationId xmlns:p14="http://schemas.microsoft.com/office/powerpoint/2010/main" val="1646187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7EED44-4C06-354D-B7D1-D74CBCEDA6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863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A3DDE1-A1E9-D348-ACBE-83EE65963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9070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2E0BF8-808C-254A-B6AB-E4776DDE6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9449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350A31-590A-9048-B8F7-1CF316D069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9691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11EBB4-2BCB-E948-97D6-D2F88AAC8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5115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69C442-CC41-444F-8443-2745D11EF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0596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58C10A-51FF-DF46-BBC7-8B2871E133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495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84E8AAD9-6244-E749-9FF2-4EB35480A5B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00757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523E2A-4AE2-6944-9F43-478B33575E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6134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5A58CD-DE0C-B747-9778-5CE455EC01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1196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8BEE9E-55E3-E249-BB8A-201033F920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4074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DFD6639-91DF-C44B-9FDC-DB719FDEBFEB}" type="slidenum">
              <a:rPr lang="en-US"/>
              <a:pPr>
                <a:defRPr/>
              </a:pPr>
              <a:t>‹#›</a:t>
            </a:fld>
            <a:endParaRPr lang="en-US"/>
          </a:p>
        </p:txBody>
      </p:sp>
    </p:spTree>
    <p:extLst>
      <p:ext uri="{BB962C8B-B14F-4D97-AF65-F5344CB8AC3E}">
        <p14:creationId xmlns:p14="http://schemas.microsoft.com/office/powerpoint/2010/main" val="19187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BA4F016-C546-8344-B150-D19370ED1DD6}" type="slidenum">
              <a:rPr lang="en-US"/>
              <a:pPr>
                <a:defRPr/>
              </a:pPr>
              <a:t>‹#›</a:t>
            </a:fld>
            <a:endParaRPr lang="en-US"/>
          </a:p>
        </p:txBody>
      </p:sp>
    </p:spTree>
    <p:extLst>
      <p:ext uri="{BB962C8B-B14F-4D97-AF65-F5344CB8AC3E}">
        <p14:creationId xmlns:p14="http://schemas.microsoft.com/office/powerpoint/2010/main" val="2955932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47C17EE-DECC-6C42-9306-3D8B4093F8F0}" type="slidenum">
              <a:rPr lang="en-US"/>
              <a:pPr>
                <a:defRPr/>
              </a:pPr>
              <a:t>‹#›</a:t>
            </a:fld>
            <a:endParaRPr lang="en-US"/>
          </a:p>
        </p:txBody>
      </p:sp>
    </p:spTree>
    <p:extLst>
      <p:ext uri="{BB962C8B-B14F-4D97-AF65-F5344CB8AC3E}">
        <p14:creationId xmlns:p14="http://schemas.microsoft.com/office/powerpoint/2010/main" val="318961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EC7F4E4A-D165-344F-835F-3580908193C2}" type="slidenum">
              <a:rPr lang="en-US"/>
              <a:pPr>
                <a:defRPr/>
              </a:pPr>
              <a:t>‹#›</a:t>
            </a:fld>
            <a:endParaRPr lang="en-US"/>
          </a:p>
        </p:txBody>
      </p:sp>
    </p:spTree>
    <p:extLst>
      <p:ext uri="{BB962C8B-B14F-4D97-AF65-F5344CB8AC3E}">
        <p14:creationId xmlns:p14="http://schemas.microsoft.com/office/powerpoint/2010/main" val="2339925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D14FA3F5-DF7D-A24C-8AFD-E8D39B5EC0A7}" type="slidenum">
              <a:rPr lang="en-US"/>
              <a:pPr>
                <a:defRPr/>
              </a:pPr>
              <a:t>‹#›</a:t>
            </a:fld>
            <a:endParaRPr lang="en-US"/>
          </a:p>
        </p:txBody>
      </p:sp>
    </p:spTree>
    <p:extLst>
      <p:ext uri="{BB962C8B-B14F-4D97-AF65-F5344CB8AC3E}">
        <p14:creationId xmlns:p14="http://schemas.microsoft.com/office/powerpoint/2010/main" val="3854341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F7C31868-3E57-8E4B-A8A2-D45E977CD529}" type="slidenum">
              <a:rPr lang="en-US"/>
              <a:pPr>
                <a:defRPr/>
              </a:pPr>
              <a:t>‹#›</a:t>
            </a:fld>
            <a:endParaRPr lang="en-US"/>
          </a:p>
        </p:txBody>
      </p:sp>
    </p:spTree>
    <p:extLst>
      <p:ext uri="{BB962C8B-B14F-4D97-AF65-F5344CB8AC3E}">
        <p14:creationId xmlns:p14="http://schemas.microsoft.com/office/powerpoint/2010/main" val="2168978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5AD2E775-9990-0749-A217-36C0BB0EE3F4}" type="slidenum">
              <a:rPr lang="en-US"/>
              <a:pPr>
                <a:defRPr/>
              </a:pPr>
              <a:t>‹#›</a:t>
            </a:fld>
            <a:endParaRPr lang="en-US"/>
          </a:p>
        </p:txBody>
      </p:sp>
    </p:spTree>
    <p:extLst>
      <p:ext uri="{BB962C8B-B14F-4D97-AF65-F5344CB8AC3E}">
        <p14:creationId xmlns:p14="http://schemas.microsoft.com/office/powerpoint/2010/main" val="90942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37A2F7E9-260B-9047-A1CD-53F95D9BF33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808482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4C38E50F-639C-0E4B-9C16-691815E1EEF5}" type="slidenum">
              <a:rPr lang="en-US"/>
              <a:pPr>
                <a:defRPr/>
              </a:pPr>
              <a:t>‹#›</a:t>
            </a:fld>
            <a:endParaRPr lang="en-US"/>
          </a:p>
        </p:txBody>
      </p:sp>
    </p:spTree>
    <p:extLst>
      <p:ext uri="{BB962C8B-B14F-4D97-AF65-F5344CB8AC3E}">
        <p14:creationId xmlns:p14="http://schemas.microsoft.com/office/powerpoint/2010/main" val="1104696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F68FEE46-4ABE-CF49-B380-2F351120E053}" type="slidenum">
              <a:rPr lang="en-US"/>
              <a:pPr>
                <a:defRPr/>
              </a:pPr>
              <a:t>‹#›</a:t>
            </a:fld>
            <a:endParaRPr lang="en-US"/>
          </a:p>
        </p:txBody>
      </p:sp>
    </p:spTree>
    <p:extLst>
      <p:ext uri="{BB962C8B-B14F-4D97-AF65-F5344CB8AC3E}">
        <p14:creationId xmlns:p14="http://schemas.microsoft.com/office/powerpoint/2010/main" val="2909500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9B77ED05-5C6D-B84C-8F2C-EDE09456AC51}" type="slidenum">
              <a:rPr lang="en-US"/>
              <a:pPr>
                <a:defRPr/>
              </a:pPr>
              <a:t>‹#›</a:t>
            </a:fld>
            <a:endParaRPr lang="en-US"/>
          </a:p>
        </p:txBody>
      </p:sp>
    </p:spTree>
    <p:extLst>
      <p:ext uri="{BB962C8B-B14F-4D97-AF65-F5344CB8AC3E}">
        <p14:creationId xmlns:p14="http://schemas.microsoft.com/office/powerpoint/2010/main" val="2663547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D284541E-B91C-3E49-A5D9-BE3325C1262C}" type="slidenum">
              <a:rPr lang="en-US"/>
              <a:pPr>
                <a:defRPr/>
              </a:pPr>
              <a:t>‹#›</a:t>
            </a:fld>
            <a:endParaRPr lang="en-US"/>
          </a:p>
        </p:txBody>
      </p:sp>
    </p:spTree>
    <p:extLst>
      <p:ext uri="{BB962C8B-B14F-4D97-AF65-F5344CB8AC3E}">
        <p14:creationId xmlns:p14="http://schemas.microsoft.com/office/powerpoint/2010/main" val="3200332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1805E0D6-C1D9-A442-82DE-E0F66CD5ED17}" type="slidenum">
              <a:rPr lang="en-US"/>
              <a:pPr>
                <a:defRPr/>
              </a:pPr>
              <a:t>‹#›</a:t>
            </a:fld>
            <a:endParaRPr lang="en-US"/>
          </a:p>
        </p:txBody>
      </p:sp>
    </p:spTree>
    <p:extLst>
      <p:ext uri="{BB962C8B-B14F-4D97-AF65-F5344CB8AC3E}">
        <p14:creationId xmlns:p14="http://schemas.microsoft.com/office/powerpoint/2010/main" val="2992952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DCEBF0EE-7B5C-AF40-BAFB-ED6686A914CB}" type="slidenum">
              <a:rPr lang="en-US"/>
              <a:pPr>
                <a:defRPr/>
              </a:pPr>
              <a:t>‹#›</a:t>
            </a:fld>
            <a:endParaRPr lang="en-US"/>
          </a:p>
        </p:txBody>
      </p:sp>
    </p:spTree>
    <p:extLst>
      <p:ext uri="{BB962C8B-B14F-4D97-AF65-F5344CB8AC3E}">
        <p14:creationId xmlns:p14="http://schemas.microsoft.com/office/powerpoint/2010/main" val="128831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1336148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3225845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2933399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260537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291BBF38-70FF-D940-A855-E2AD005250F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181261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350258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32724844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1630967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3058637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3348265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3135967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36289387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62" name="Group 2"/>
          <p:cNvGrpSpPr>
            <a:grpSpLocks/>
          </p:cNvGrpSpPr>
          <p:nvPr/>
        </p:nvGrpSpPr>
        <p:grpSpPr bwMode="auto">
          <a:xfrm>
            <a:off x="0" y="0"/>
            <a:ext cx="1828800" cy="6856413"/>
            <a:chOff x="0" y="0"/>
            <a:chExt cx="1152" cy="4319"/>
          </a:xfrm>
        </p:grpSpPr>
        <p:sp>
          <p:nvSpPr>
            <p:cNvPr id="40963"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2075" tIns="46037" rIns="92075" bIns="46037" anchor="ctr"/>
            <a:lstStyle/>
            <a:p>
              <a:pPr eaLnBrk="0" hangingPunct="0">
                <a:spcBef>
                  <a:spcPct val="50000"/>
                </a:spcBef>
              </a:pPr>
              <a:endParaRPr lang="en-US" altLang="en-US" sz="2400" b="0">
                <a:latin typeface="Times New Roman" pitchFamily="18" charset="0"/>
              </a:endParaRPr>
            </a:p>
          </p:txBody>
        </p:sp>
        <p:sp>
          <p:nvSpPr>
            <p:cNvPr id="40964"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2075" tIns="46037" rIns="92075" bIns="46037" anchor="ctr"/>
            <a:lstStyle/>
            <a:p>
              <a:pPr eaLnBrk="0" hangingPunct="0">
                <a:spcBef>
                  <a:spcPct val="50000"/>
                </a:spcBef>
              </a:pPr>
              <a:endParaRPr lang="en-US" altLang="en-US" sz="2400" b="0">
                <a:latin typeface="Times New Roman" pitchFamily="18" charset="0"/>
              </a:endParaRPr>
            </a:p>
          </p:txBody>
        </p:sp>
        <p:pic>
          <p:nvPicPr>
            <p:cNvPr id="40965"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pPr lvl="0"/>
            <a:r>
              <a:rPr lang="en-US" altLang="en-US" noProof="0"/>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pPr lvl="0"/>
            <a:r>
              <a:rPr lang="en-US" altLang="en-US" noProof="0"/>
              <a:t>Click to edit Master subtitle style</a:t>
            </a:r>
          </a:p>
        </p:txBody>
      </p:sp>
      <p:sp>
        <p:nvSpPr>
          <p:cNvPr id="40968" name="Rectangle 8"/>
          <p:cNvSpPr>
            <a:spLocks noGrp="1" noChangeArrowheads="1"/>
          </p:cNvSpPr>
          <p:nvPr>
            <p:ph type="dt" sz="quarter" idx="2"/>
          </p:nvPr>
        </p:nvSpPr>
        <p:spPr>
          <a:xfrm>
            <a:off x="1828800" y="6400800"/>
            <a:ext cx="1905000" cy="457200"/>
          </a:xfrm>
        </p:spPr>
        <p:txBody>
          <a:bodyPr/>
          <a:lstStyle>
            <a:lvl1pPr>
              <a:defRPr/>
            </a:lvl1pPr>
          </a:lstStyle>
          <a:p>
            <a:endParaRPr lang="en-US" altLang="en-US"/>
          </a:p>
        </p:txBody>
      </p:sp>
      <p:sp>
        <p:nvSpPr>
          <p:cNvPr id="40969" name="Rectangle 9"/>
          <p:cNvSpPr>
            <a:spLocks noGrp="1" noChangeArrowheads="1"/>
          </p:cNvSpPr>
          <p:nvPr>
            <p:ph type="ftr" sz="quarter" idx="3"/>
          </p:nvPr>
        </p:nvSpPr>
        <p:spPr>
          <a:xfrm>
            <a:off x="3962400" y="6400800"/>
            <a:ext cx="2895600" cy="457200"/>
          </a:xfrm>
        </p:spPr>
        <p:txBody>
          <a:bodyPr/>
          <a:lstStyle>
            <a:lvl1pPr>
              <a:defRPr/>
            </a:lvl1pPr>
          </a:lstStyle>
          <a:p>
            <a:endParaRPr lang="en-US" altLang="en-US"/>
          </a:p>
        </p:txBody>
      </p:sp>
      <p:sp>
        <p:nvSpPr>
          <p:cNvPr id="40970" name="Rectangle 10"/>
          <p:cNvSpPr>
            <a:spLocks noGrp="1" noChangeArrowheads="1"/>
          </p:cNvSpPr>
          <p:nvPr>
            <p:ph type="sldNum" sz="quarter" idx="4"/>
          </p:nvPr>
        </p:nvSpPr>
        <p:spPr/>
        <p:txBody>
          <a:bodyPr/>
          <a:lstStyle>
            <a:lvl1pPr>
              <a:defRPr/>
            </a:lvl1pPr>
          </a:lstStyle>
          <a:p>
            <a:fld id="{D53BC996-5DE8-42FA-BA61-476EEC9B1AB1}" type="slidenum">
              <a:rPr lang="en-US" altLang="en-US"/>
              <a:pPr/>
              <a:t>‹#›</a:t>
            </a:fld>
            <a:endParaRPr lang="en-US" altLang="en-US"/>
          </a:p>
        </p:txBody>
      </p:sp>
    </p:spTree>
    <p:extLst>
      <p:ext uri="{BB962C8B-B14F-4D97-AF65-F5344CB8AC3E}">
        <p14:creationId xmlns:p14="http://schemas.microsoft.com/office/powerpoint/2010/main" val="3329247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609C4F-2E81-46B8-91FA-6E502A510C22}" type="slidenum">
              <a:rPr lang="en-US" altLang="en-US"/>
              <a:pPr/>
              <a:t>‹#›</a:t>
            </a:fld>
            <a:endParaRPr lang="en-US" altLang="en-US"/>
          </a:p>
        </p:txBody>
      </p:sp>
    </p:spTree>
    <p:extLst>
      <p:ext uri="{BB962C8B-B14F-4D97-AF65-F5344CB8AC3E}">
        <p14:creationId xmlns:p14="http://schemas.microsoft.com/office/powerpoint/2010/main" val="663506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693D489-48D1-49AE-899A-820D6F8E973E}" type="slidenum">
              <a:rPr lang="en-US" altLang="en-US"/>
              <a:pPr/>
              <a:t>‹#›</a:t>
            </a:fld>
            <a:endParaRPr lang="en-US" altLang="en-US"/>
          </a:p>
        </p:txBody>
      </p:sp>
    </p:spTree>
    <p:extLst>
      <p:ext uri="{BB962C8B-B14F-4D97-AF65-F5344CB8AC3E}">
        <p14:creationId xmlns:p14="http://schemas.microsoft.com/office/powerpoint/2010/main" val="321636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9" name="Rectangle 10"/>
          <p:cNvSpPr>
            <a:spLocks noGrp="1" noChangeArrowheads="1"/>
          </p:cNvSpPr>
          <p:nvPr>
            <p:ph type="sldNum" sz="quarter" idx="12"/>
          </p:nvPr>
        </p:nvSpPr>
        <p:spPr>
          <a:ln/>
        </p:spPr>
        <p:txBody>
          <a:bodyPr/>
          <a:lstStyle>
            <a:lvl1pPr>
              <a:defRPr/>
            </a:lvl1pPr>
          </a:lstStyle>
          <a:p>
            <a:pPr>
              <a:defRPr/>
            </a:pPr>
            <a:fld id="{2C7BED0F-C3C6-E44B-ADB3-92E5EF218C86}"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1396916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AA7FFD9-B9E1-4667-AC4A-14D0A511E530}" type="slidenum">
              <a:rPr lang="en-US" altLang="en-US"/>
              <a:pPr/>
              <a:t>‹#›</a:t>
            </a:fld>
            <a:endParaRPr lang="en-US" altLang="en-US"/>
          </a:p>
        </p:txBody>
      </p:sp>
    </p:spTree>
    <p:extLst>
      <p:ext uri="{BB962C8B-B14F-4D97-AF65-F5344CB8AC3E}">
        <p14:creationId xmlns:p14="http://schemas.microsoft.com/office/powerpoint/2010/main" val="14316953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051584D-40FD-4986-9127-46F343011D28}" type="slidenum">
              <a:rPr lang="en-US" altLang="en-US"/>
              <a:pPr/>
              <a:t>‹#›</a:t>
            </a:fld>
            <a:endParaRPr lang="en-US" altLang="en-US"/>
          </a:p>
        </p:txBody>
      </p:sp>
    </p:spTree>
    <p:extLst>
      <p:ext uri="{BB962C8B-B14F-4D97-AF65-F5344CB8AC3E}">
        <p14:creationId xmlns:p14="http://schemas.microsoft.com/office/powerpoint/2010/main" val="39752592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C5F3A1-E546-4EBA-8C12-5ACAACBA394B}" type="slidenum">
              <a:rPr lang="en-US" altLang="en-US"/>
              <a:pPr/>
              <a:t>‹#›</a:t>
            </a:fld>
            <a:endParaRPr lang="en-US" altLang="en-US"/>
          </a:p>
        </p:txBody>
      </p:sp>
    </p:spTree>
    <p:extLst>
      <p:ext uri="{BB962C8B-B14F-4D97-AF65-F5344CB8AC3E}">
        <p14:creationId xmlns:p14="http://schemas.microsoft.com/office/powerpoint/2010/main" val="30047448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CAEFAF7-9095-4C23-8F74-FAA1AC844086}" type="slidenum">
              <a:rPr lang="en-US" altLang="en-US"/>
              <a:pPr/>
              <a:t>‹#›</a:t>
            </a:fld>
            <a:endParaRPr lang="en-US" altLang="en-US"/>
          </a:p>
        </p:txBody>
      </p:sp>
    </p:spTree>
    <p:extLst>
      <p:ext uri="{BB962C8B-B14F-4D97-AF65-F5344CB8AC3E}">
        <p14:creationId xmlns:p14="http://schemas.microsoft.com/office/powerpoint/2010/main" val="474555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A054702-E83B-42AF-82A7-629C6C4F05A9}" type="slidenum">
              <a:rPr lang="en-US" altLang="en-US"/>
              <a:pPr/>
              <a:t>‹#›</a:t>
            </a:fld>
            <a:endParaRPr lang="en-US" altLang="en-US"/>
          </a:p>
        </p:txBody>
      </p:sp>
    </p:spTree>
    <p:extLst>
      <p:ext uri="{BB962C8B-B14F-4D97-AF65-F5344CB8AC3E}">
        <p14:creationId xmlns:p14="http://schemas.microsoft.com/office/powerpoint/2010/main" val="34968803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B8BA510-1826-4D58-B372-829BEA7395AC}" type="slidenum">
              <a:rPr lang="en-US" altLang="en-US"/>
              <a:pPr/>
              <a:t>‹#›</a:t>
            </a:fld>
            <a:endParaRPr lang="en-US" altLang="en-US"/>
          </a:p>
        </p:txBody>
      </p:sp>
    </p:spTree>
    <p:extLst>
      <p:ext uri="{BB962C8B-B14F-4D97-AF65-F5344CB8AC3E}">
        <p14:creationId xmlns:p14="http://schemas.microsoft.com/office/powerpoint/2010/main" val="22929545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9AF495D-F098-43C6-BC01-83F3C9C2AC45}" type="slidenum">
              <a:rPr lang="en-US" altLang="en-US"/>
              <a:pPr/>
              <a:t>‹#›</a:t>
            </a:fld>
            <a:endParaRPr lang="en-US" altLang="en-US"/>
          </a:p>
        </p:txBody>
      </p:sp>
    </p:spTree>
    <p:extLst>
      <p:ext uri="{BB962C8B-B14F-4D97-AF65-F5344CB8AC3E}">
        <p14:creationId xmlns:p14="http://schemas.microsoft.com/office/powerpoint/2010/main" val="7894801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186B45F-009D-4EE3-8BD9-FC93FA3AB91F}" type="slidenum">
              <a:rPr lang="en-US" altLang="en-US"/>
              <a:pPr/>
              <a:t>‹#›</a:t>
            </a:fld>
            <a:endParaRPr lang="en-US" altLang="en-US"/>
          </a:p>
        </p:txBody>
      </p:sp>
    </p:spTree>
    <p:extLst>
      <p:ext uri="{BB962C8B-B14F-4D97-AF65-F5344CB8AC3E}">
        <p14:creationId xmlns:p14="http://schemas.microsoft.com/office/powerpoint/2010/main" val="33715204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D438F49-8762-47CD-BBF2-9F0936900824}" type="slidenum">
              <a:rPr lang="en-US" altLang="en-US"/>
              <a:pPr/>
              <a:t>‹#›</a:t>
            </a:fld>
            <a:endParaRPr lang="en-US" altLang="en-US"/>
          </a:p>
        </p:txBody>
      </p:sp>
    </p:spTree>
    <p:extLst>
      <p:ext uri="{BB962C8B-B14F-4D97-AF65-F5344CB8AC3E}">
        <p14:creationId xmlns:p14="http://schemas.microsoft.com/office/powerpoint/2010/main" val="42299972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E747F04-0BF3-4EDB-96FA-E4DDE16849C6}" type="slidenum">
              <a:rPr lang="en-US" altLang="en-US"/>
              <a:pPr/>
              <a:t>‹#›</a:t>
            </a:fld>
            <a:endParaRPr lang="en-US" altLang="en-US"/>
          </a:p>
        </p:txBody>
      </p:sp>
    </p:spTree>
    <p:extLst>
      <p:ext uri="{BB962C8B-B14F-4D97-AF65-F5344CB8AC3E}">
        <p14:creationId xmlns:p14="http://schemas.microsoft.com/office/powerpoint/2010/main" val="23037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5" name="Rectangle 10"/>
          <p:cNvSpPr>
            <a:spLocks noGrp="1" noChangeArrowheads="1"/>
          </p:cNvSpPr>
          <p:nvPr>
            <p:ph type="sldNum" sz="quarter" idx="12"/>
          </p:nvPr>
        </p:nvSpPr>
        <p:spPr>
          <a:ln/>
        </p:spPr>
        <p:txBody>
          <a:bodyPr/>
          <a:lstStyle>
            <a:lvl1pPr>
              <a:defRPr/>
            </a:lvl1pPr>
          </a:lstStyle>
          <a:p>
            <a:pPr>
              <a:defRPr/>
            </a:pPr>
            <a:fld id="{840CFAC0-80A8-F84A-8808-EA31EAE3A60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8082285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0AECF8-7C20-4B88-88E5-C6E1C4FAA3E8}" type="slidenum">
              <a:rPr lang="en-US" altLang="en-US"/>
              <a:pPr/>
              <a:t>‹#›</a:t>
            </a:fld>
            <a:endParaRPr lang="en-US" altLang="en-US"/>
          </a:p>
        </p:txBody>
      </p:sp>
    </p:spTree>
    <p:extLst>
      <p:ext uri="{BB962C8B-B14F-4D97-AF65-F5344CB8AC3E}">
        <p14:creationId xmlns:p14="http://schemas.microsoft.com/office/powerpoint/2010/main" val="2942115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FB31FAA-A3C4-47D8-92B9-FA545D4EE2F7}" type="slidenum">
              <a:rPr lang="en-US" altLang="en-US"/>
              <a:pPr/>
              <a:t>‹#›</a:t>
            </a:fld>
            <a:endParaRPr lang="en-US" altLang="en-US"/>
          </a:p>
        </p:txBody>
      </p:sp>
    </p:spTree>
    <p:extLst>
      <p:ext uri="{BB962C8B-B14F-4D97-AF65-F5344CB8AC3E}">
        <p14:creationId xmlns:p14="http://schemas.microsoft.com/office/powerpoint/2010/main" val="28162735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9ED1211-1BE6-4291-A177-69D709085D45}" type="slidenum">
              <a:rPr lang="en-US" altLang="en-US"/>
              <a:pPr/>
              <a:t>‹#›</a:t>
            </a:fld>
            <a:endParaRPr lang="en-US" altLang="en-US"/>
          </a:p>
        </p:txBody>
      </p:sp>
    </p:spTree>
    <p:extLst>
      <p:ext uri="{BB962C8B-B14F-4D97-AF65-F5344CB8AC3E}">
        <p14:creationId xmlns:p14="http://schemas.microsoft.com/office/powerpoint/2010/main" val="5616159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E0B10C8-704F-4934-87C5-1D8D2B276776}" type="slidenum">
              <a:rPr lang="en-US" altLang="en-US"/>
              <a:pPr/>
              <a:t>‹#›</a:t>
            </a:fld>
            <a:endParaRPr lang="en-US" altLang="en-US"/>
          </a:p>
        </p:txBody>
      </p:sp>
    </p:spTree>
    <p:extLst>
      <p:ext uri="{BB962C8B-B14F-4D97-AF65-F5344CB8AC3E}">
        <p14:creationId xmlns:p14="http://schemas.microsoft.com/office/powerpoint/2010/main" val="20889568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C86C303-CCE5-4601-BED3-692180D37B2B}" type="slidenum">
              <a:rPr lang="en-US" altLang="en-US"/>
              <a:pPr/>
              <a:t>‹#›</a:t>
            </a:fld>
            <a:endParaRPr lang="en-US" altLang="en-US"/>
          </a:p>
        </p:txBody>
      </p:sp>
    </p:spTree>
    <p:extLst>
      <p:ext uri="{BB962C8B-B14F-4D97-AF65-F5344CB8AC3E}">
        <p14:creationId xmlns:p14="http://schemas.microsoft.com/office/powerpoint/2010/main" val="29611530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FA839DE-F49D-4217-A9D6-7C791910D9CF}" type="slidenum">
              <a:rPr lang="en-US" altLang="en-US"/>
              <a:pPr/>
              <a:t>‹#›</a:t>
            </a:fld>
            <a:endParaRPr lang="en-US" altLang="en-US"/>
          </a:p>
        </p:txBody>
      </p:sp>
    </p:spTree>
    <p:extLst>
      <p:ext uri="{BB962C8B-B14F-4D97-AF65-F5344CB8AC3E}">
        <p14:creationId xmlns:p14="http://schemas.microsoft.com/office/powerpoint/2010/main" val="7364147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5D7BC6-1649-4470-8D99-1CC1C7E98796}" type="slidenum">
              <a:rPr lang="en-US" altLang="en-US"/>
              <a:pPr/>
              <a:t>‹#›</a:t>
            </a:fld>
            <a:endParaRPr lang="en-US" altLang="en-US"/>
          </a:p>
        </p:txBody>
      </p:sp>
    </p:spTree>
    <p:extLst>
      <p:ext uri="{BB962C8B-B14F-4D97-AF65-F5344CB8AC3E}">
        <p14:creationId xmlns:p14="http://schemas.microsoft.com/office/powerpoint/2010/main" val="30023472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9E4569B-8B28-4E92-BD92-B9BF2F9AC4F2}" type="slidenum">
              <a:rPr lang="en-US" altLang="en-US"/>
              <a:pPr/>
              <a:t>‹#›</a:t>
            </a:fld>
            <a:endParaRPr lang="en-US" altLang="en-US"/>
          </a:p>
        </p:txBody>
      </p:sp>
    </p:spTree>
    <p:extLst>
      <p:ext uri="{BB962C8B-B14F-4D97-AF65-F5344CB8AC3E}">
        <p14:creationId xmlns:p14="http://schemas.microsoft.com/office/powerpoint/2010/main" val="1278631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444AEE-A2BA-4CF8-A81B-A3BB14718B13}" type="slidenum">
              <a:rPr lang="en-US" altLang="en-US"/>
              <a:pPr/>
              <a:t>‹#›</a:t>
            </a:fld>
            <a:endParaRPr lang="en-US" altLang="en-US"/>
          </a:p>
        </p:txBody>
      </p:sp>
    </p:spTree>
    <p:extLst>
      <p:ext uri="{BB962C8B-B14F-4D97-AF65-F5344CB8AC3E}">
        <p14:creationId xmlns:p14="http://schemas.microsoft.com/office/powerpoint/2010/main" val="42063671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1058" name="Freeform 2"/>
          <p:cNvSpPr>
            <a:spLocks/>
          </p:cNvSpPr>
          <p:nvPr/>
        </p:nvSpPr>
        <p:spPr bwMode="auto">
          <a:xfrm>
            <a:off x="1663700" y="3327400"/>
            <a:ext cx="7480300" cy="3087688"/>
          </a:xfrm>
          <a:custGeom>
            <a:avLst/>
            <a:gdLst>
              <a:gd name="T0" fmla="*/ 104 w 4712"/>
              <a:gd name="T1" fmla="*/ 1944 h 1945"/>
              <a:gd name="T2" fmla="*/ 144 w 4712"/>
              <a:gd name="T3" fmla="*/ 1912 h 1945"/>
              <a:gd name="T4" fmla="*/ 1320 w 4712"/>
              <a:gd name="T5" fmla="*/ 1568 h 1945"/>
              <a:gd name="T6" fmla="*/ 2000 w 4712"/>
              <a:gd name="T7" fmla="*/ 1264 h 1945"/>
              <a:gd name="T8" fmla="*/ 2104 w 4712"/>
              <a:gd name="T9" fmla="*/ 1208 h 1945"/>
              <a:gd name="T10" fmla="*/ 2312 w 4712"/>
              <a:gd name="T11" fmla="*/ 1056 h 1945"/>
              <a:gd name="T12" fmla="*/ 2416 w 4712"/>
              <a:gd name="T13" fmla="*/ 936 h 1945"/>
              <a:gd name="T14" fmla="*/ 2464 w 4712"/>
              <a:gd name="T15" fmla="*/ 824 h 1945"/>
              <a:gd name="T16" fmla="*/ 3376 w 4712"/>
              <a:gd name="T17" fmla="*/ 504 h 1945"/>
              <a:gd name="T18" fmla="*/ 3648 w 4712"/>
              <a:gd name="T19" fmla="*/ 496 h 1945"/>
              <a:gd name="T20" fmla="*/ 4160 w 4712"/>
              <a:gd name="T21" fmla="*/ 400 h 1945"/>
              <a:gd name="T22" fmla="*/ 4416 w 4712"/>
              <a:gd name="T23" fmla="*/ 304 h 1945"/>
              <a:gd name="T24" fmla="*/ 4472 w 4712"/>
              <a:gd name="T25" fmla="*/ 296 h 1945"/>
              <a:gd name="T26" fmla="*/ 4711 w 4712"/>
              <a:gd name="T27" fmla="*/ 224 h 1945"/>
              <a:gd name="T28" fmla="*/ 4711 w 4712"/>
              <a:gd name="T29" fmla="*/ 0 h 1945"/>
              <a:gd name="T30" fmla="*/ 2440 w 4712"/>
              <a:gd name="T31" fmla="*/ 768 h 1945"/>
              <a:gd name="T32" fmla="*/ 2232 w 4712"/>
              <a:gd name="T33" fmla="*/ 760 h 1945"/>
              <a:gd name="T34" fmla="*/ 1784 w 4712"/>
              <a:gd name="T35" fmla="*/ 808 h 1945"/>
              <a:gd name="T36" fmla="*/ 1600 w 4712"/>
              <a:gd name="T37" fmla="*/ 848 h 1945"/>
              <a:gd name="T38" fmla="*/ 760 w 4712"/>
              <a:gd name="T39" fmla="*/ 1056 h 1945"/>
              <a:gd name="T40" fmla="*/ 0 w 4712"/>
              <a:gd name="T41" fmla="*/ 1288 h 1945"/>
              <a:gd name="T42" fmla="*/ 104 w 4712"/>
              <a:gd name="T43" fmla="*/ 1384 h 1945"/>
              <a:gd name="T44" fmla="*/ 104 w 4712"/>
              <a:gd name="T45" fmla="*/ 1944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12" h="1945">
                <a:moveTo>
                  <a:pt x="104" y="1944"/>
                </a:moveTo>
                <a:lnTo>
                  <a:pt x="144" y="1912"/>
                </a:lnTo>
                <a:lnTo>
                  <a:pt x="1320" y="1568"/>
                </a:lnTo>
                <a:lnTo>
                  <a:pt x="2000" y="1264"/>
                </a:lnTo>
                <a:lnTo>
                  <a:pt x="2104" y="1208"/>
                </a:lnTo>
                <a:lnTo>
                  <a:pt x="2312" y="1056"/>
                </a:lnTo>
                <a:lnTo>
                  <a:pt x="2416" y="936"/>
                </a:lnTo>
                <a:lnTo>
                  <a:pt x="2464" y="824"/>
                </a:lnTo>
                <a:lnTo>
                  <a:pt x="3376" y="504"/>
                </a:lnTo>
                <a:lnTo>
                  <a:pt x="3648" y="496"/>
                </a:lnTo>
                <a:lnTo>
                  <a:pt x="4160" y="400"/>
                </a:lnTo>
                <a:lnTo>
                  <a:pt x="4416" y="304"/>
                </a:lnTo>
                <a:lnTo>
                  <a:pt x="4472" y="296"/>
                </a:lnTo>
                <a:lnTo>
                  <a:pt x="4711" y="224"/>
                </a:lnTo>
                <a:lnTo>
                  <a:pt x="4711" y="0"/>
                </a:lnTo>
                <a:lnTo>
                  <a:pt x="2440" y="768"/>
                </a:lnTo>
                <a:lnTo>
                  <a:pt x="2232" y="760"/>
                </a:lnTo>
                <a:lnTo>
                  <a:pt x="1784" y="808"/>
                </a:lnTo>
                <a:lnTo>
                  <a:pt x="1600" y="848"/>
                </a:lnTo>
                <a:lnTo>
                  <a:pt x="760" y="1056"/>
                </a:lnTo>
                <a:lnTo>
                  <a:pt x="0" y="1288"/>
                </a:lnTo>
                <a:lnTo>
                  <a:pt x="104" y="1384"/>
                </a:lnTo>
                <a:lnTo>
                  <a:pt x="104" y="1944"/>
                </a:lnTo>
              </a:path>
            </a:pathLst>
          </a:custGeom>
          <a:solidFill>
            <a:srgbClr val="000000">
              <a:alpha val="50000"/>
            </a:srgbClr>
          </a:soli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grpSp>
        <p:nvGrpSpPr>
          <p:cNvPr id="301059" name="Group 3"/>
          <p:cNvGrpSpPr>
            <a:grpSpLocks/>
          </p:cNvGrpSpPr>
          <p:nvPr/>
        </p:nvGrpSpPr>
        <p:grpSpPr bwMode="auto">
          <a:xfrm>
            <a:off x="123825" y="165100"/>
            <a:ext cx="2471738" cy="6400800"/>
            <a:chOff x="78" y="104"/>
            <a:chExt cx="1557" cy="4032"/>
          </a:xfrm>
        </p:grpSpPr>
        <p:grpSp>
          <p:nvGrpSpPr>
            <p:cNvPr id="301060" name="Group 4"/>
            <p:cNvGrpSpPr>
              <a:grpSpLocks/>
            </p:cNvGrpSpPr>
            <p:nvPr/>
          </p:nvGrpSpPr>
          <p:grpSpPr bwMode="auto">
            <a:xfrm>
              <a:off x="78" y="3089"/>
              <a:ext cx="1097" cy="1047"/>
              <a:chOff x="78" y="3089"/>
              <a:chExt cx="1097" cy="1047"/>
            </a:xfrm>
          </p:grpSpPr>
          <p:sp>
            <p:nvSpPr>
              <p:cNvPr id="301061" name="Rectangle 5"/>
              <p:cNvSpPr>
                <a:spLocks noChangeArrowheads="1"/>
              </p:cNvSpPr>
              <p:nvPr/>
            </p:nvSpPr>
            <p:spPr bwMode="auto">
              <a:xfrm>
                <a:off x="82" y="3476"/>
                <a:ext cx="1085" cy="513"/>
              </a:xfrm>
              <a:prstGeom prst="rect">
                <a:avLst/>
              </a:prstGeom>
              <a:gradFill rotWithShape="0">
                <a:gsLst>
                  <a:gs pos="0">
                    <a:srgbClr val="590000"/>
                  </a:gs>
                  <a:gs pos="50000">
                    <a:schemeClr val="bg1"/>
                  </a:gs>
                  <a:gs pos="100000">
                    <a:srgbClr val="590000"/>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en-GB"/>
              </a:p>
            </p:txBody>
          </p:sp>
          <p:sp>
            <p:nvSpPr>
              <p:cNvPr id="301062" name="Oval 6"/>
              <p:cNvSpPr>
                <a:spLocks noChangeArrowheads="1"/>
              </p:cNvSpPr>
              <p:nvPr/>
            </p:nvSpPr>
            <p:spPr bwMode="auto">
              <a:xfrm>
                <a:off x="87" y="3826"/>
                <a:ext cx="1084" cy="310"/>
              </a:xfrm>
              <a:prstGeom prst="ellipse">
                <a:avLst/>
              </a:prstGeom>
              <a:gradFill rotWithShape="0">
                <a:gsLst>
                  <a:gs pos="0">
                    <a:srgbClr val="590000"/>
                  </a:gs>
                  <a:gs pos="50000">
                    <a:schemeClr val="bg1"/>
                  </a:gs>
                  <a:gs pos="100000">
                    <a:srgbClr val="590000"/>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sp>
            <p:nvSpPr>
              <p:cNvPr id="301063" name="Oval 7"/>
              <p:cNvSpPr>
                <a:spLocks noChangeArrowheads="1"/>
              </p:cNvSpPr>
              <p:nvPr/>
            </p:nvSpPr>
            <p:spPr bwMode="auto">
              <a:xfrm>
                <a:off x="90" y="3350"/>
                <a:ext cx="1085" cy="209"/>
              </a:xfrm>
              <a:prstGeom prst="ellipse">
                <a:avLst/>
              </a:prstGeom>
              <a:gradFill rotWithShape="0">
                <a:gsLst>
                  <a:gs pos="0">
                    <a:srgbClr val="590000"/>
                  </a:gs>
                  <a:gs pos="50000">
                    <a:schemeClr val="bg1"/>
                  </a:gs>
                  <a:gs pos="100000">
                    <a:srgbClr val="590000"/>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sp>
            <p:nvSpPr>
              <p:cNvPr id="301064" name="AutoShape 8"/>
              <p:cNvSpPr>
                <a:spLocks noChangeArrowheads="1"/>
              </p:cNvSpPr>
              <p:nvPr/>
            </p:nvSpPr>
            <p:spPr bwMode="auto">
              <a:xfrm flipV="1">
                <a:off x="78" y="3191"/>
                <a:ext cx="1089" cy="25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590000"/>
                  </a:gs>
                  <a:gs pos="50000">
                    <a:schemeClr val="bg1"/>
                  </a:gs>
                  <a:gs pos="100000">
                    <a:srgbClr val="590000"/>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en-GB"/>
              </a:p>
            </p:txBody>
          </p:sp>
          <p:sp>
            <p:nvSpPr>
              <p:cNvPr id="301065" name="Freeform 9"/>
              <p:cNvSpPr>
                <a:spLocks/>
              </p:cNvSpPr>
              <p:nvPr/>
            </p:nvSpPr>
            <p:spPr bwMode="auto">
              <a:xfrm>
                <a:off x="168" y="3221"/>
                <a:ext cx="281" cy="863"/>
              </a:xfrm>
              <a:custGeom>
                <a:avLst/>
                <a:gdLst>
                  <a:gd name="T0" fmla="*/ 171 w 281"/>
                  <a:gd name="T1" fmla="*/ 0 h 863"/>
                  <a:gd name="T2" fmla="*/ 0 w 281"/>
                  <a:gd name="T3" fmla="*/ 241 h 863"/>
                  <a:gd name="T4" fmla="*/ 0 w 281"/>
                  <a:gd name="T5" fmla="*/ 818 h 863"/>
                  <a:gd name="T6" fmla="*/ 90 w 281"/>
                  <a:gd name="T7" fmla="*/ 844 h 863"/>
                  <a:gd name="T8" fmla="*/ 153 w 281"/>
                  <a:gd name="T9" fmla="*/ 853 h 863"/>
                  <a:gd name="T10" fmla="*/ 230 w 281"/>
                  <a:gd name="T11" fmla="*/ 862 h 863"/>
                  <a:gd name="T12" fmla="*/ 230 w 281"/>
                  <a:gd name="T13" fmla="*/ 294 h 863"/>
                  <a:gd name="T14" fmla="*/ 280 w 281"/>
                  <a:gd name="T15" fmla="*/ 21 h 863"/>
                  <a:gd name="T16" fmla="*/ 256 w 281"/>
                  <a:gd name="T17" fmla="*/ 21 h 863"/>
                  <a:gd name="T18" fmla="*/ 204 w 281"/>
                  <a:gd name="T19" fmla="*/ 13 h 863"/>
                  <a:gd name="T20" fmla="*/ 171 w 281"/>
                  <a:gd name="T21"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863">
                    <a:moveTo>
                      <a:pt x="171" y="0"/>
                    </a:moveTo>
                    <a:lnTo>
                      <a:pt x="0" y="241"/>
                    </a:lnTo>
                    <a:lnTo>
                      <a:pt x="0" y="818"/>
                    </a:lnTo>
                    <a:lnTo>
                      <a:pt x="90" y="844"/>
                    </a:lnTo>
                    <a:lnTo>
                      <a:pt x="153" y="853"/>
                    </a:lnTo>
                    <a:lnTo>
                      <a:pt x="230" y="862"/>
                    </a:lnTo>
                    <a:lnTo>
                      <a:pt x="230" y="294"/>
                    </a:lnTo>
                    <a:lnTo>
                      <a:pt x="280" y="21"/>
                    </a:lnTo>
                    <a:lnTo>
                      <a:pt x="256" y="21"/>
                    </a:lnTo>
                    <a:lnTo>
                      <a:pt x="204" y="13"/>
                    </a:lnTo>
                    <a:lnTo>
                      <a:pt x="171" y="0"/>
                    </a:lnTo>
                  </a:path>
                </a:pathLst>
              </a:custGeom>
              <a:gradFill rotWithShape="0">
                <a:gsLst>
                  <a:gs pos="0">
                    <a:srgbClr val="590000"/>
                  </a:gs>
                  <a:gs pos="50000">
                    <a:schemeClr val="bg1"/>
                  </a:gs>
                  <a:gs pos="100000">
                    <a:srgbClr val="590000"/>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sp>
            <p:nvSpPr>
              <p:cNvPr id="301066" name="Oval 10"/>
              <p:cNvSpPr>
                <a:spLocks noChangeArrowheads="1"/>
              </p:cNvSpPr>
              <p:nvPr/>
            </p:nvSpPr>
            <p:spPr bwMode="auto">
              <a:xfrm>
                <a:off x="106" y="3350"/>
                <a:ext cx="1038" cy="189"/>
              </a:xfrm>
              <a:prstGeom prst="ellipse">
                <a:avLst/>
              </a:prstGeom>
              <a:solidFill>
                <a:srgbClr val="000000">
                  <a:alpha val="50000"/>
                </a:srgbClr>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sp>
            <p:nvSpPr>
              <p:cNvPr id="301067" name="Freeform 11"/>
              <p:cNvSpPr>
                <a:spLocks/>
              </p:cNvSpPr>
              <p:nvPr/>
            </p:nvSpPr>
            <p:spPr bwMode="auto">
              <a:xfrm>
                <a:off x="223" y="3261"/>
                <a:ext cx="132" cy="801"/>
              </a:xfrm>
              <a:custGeom>
                <a:avLst/>
                <a:gdLst>
                  <a:gd name="T0" fmla="*/ 0 w 132"/>
                  <a:gd name="T1" fmla="*/ 254 h 801"/>
                  <a:gd name="T2" fmla="*/ 0 w 132"/>
                  <a:gd name="T3" fmla="*/ 795 h 801"/>
                  <a:gd name="T4" fmla="*/ 40 w 132"/>
                  <a:gd name="T5" fmla="*/ 800 h 801"/>
                  <a:gd name="T6" fmla="*/ 40 w 132"/>
                  <a:gd name="T7" fmla="*/ 263 h 801"/>
                  <a:gd name="T8" fmla="*/ 131 w 132"/>
                  <a:gd name="T9" fmla="*/ 8 h 801"/>
                  <a:gd name="T10" fmla="*/ 114 w 132"/>
                  <a:gd name="T11" fmla="*/ 0 h 801"/>
                  <a:gd name="T12" fmla="*/ 0 w 132"/>
                  <a:gd name="T13" fmla="*/ 254 h 801"/>
                </a:gdLst>
                <a:ahLst/>
                <a:cxnLst>
                  <a:cxn ang="0">
                    <a:pos x="T0" y="T1"/>
                  </a:cxn>
                  <a:cxn ang="0">
                    <a:pos x="T2" y="T3"/>
                  </a:cxn>
                  <a:cxn ang="0">
                    <a:pos x="T4" y="T5"/>
                  </a:cxn>
                  <a:cxn ang="0">
                    <a:pos x="T6" y="T7"/>
                  </a:cxn>
                  <a:cxn ang="0">
                    <a:pos x="T8" y="T9"/>
                  </a:cxn>
                  <a:cxn ang="0">
                    <a:pos x="T10" y="T11"/>
                  </a:cxn>
                  <a:cxn ang="0">
                    <a:pos x="T12" y="T13"/>
                  </a:cxn>
                </a:cxnLst>
                <a:rect l="0" t="0" r="r" b="b"/>
                <a:pathLst>
                  <a:path w="132" h="801">
                    <a:moveTo>
                      <a:pt x="0" y="254"/>
                    </a:moveTo>
                    <a:lnTo>
                      <a:pt x="0" y="795"/>
                    </a:lnTo>
                    <a:lnTo>
                      <a:pt x="40" y="800"/>
                    </a:lnTo>
                    <a:lnTo>
                      <a:pt x="40" y="263"/>
                    </a:lnTo>
                    <a:lnTo>
                      <a:pt x="131" y="8"/>
                    </a:lnTo>
                    <a:lnTo>
                      <a:pt x="114" y="0"/>
                    </a:lnTo>
                    <a:lnTo>
                      <a:pt x="0" y="254"/>
                    </a:lnTo>
                  </a:path>
                </a:pathLst>
              </a:custGeom>
              <a:gradFill rotWithShape="0">
                <a:gsLst>
                  <a:gs pos="0">
                    <a:schemeClr val="bg1"/>
                  </a:gs>
                  <a:gs pos="50000">
                    <a:srgbClr val="FFFFFF"/>
                  </a:gs>
                  <a:gs pos="100000">
                    <a:schemeClr val="bg1"/>
                  </a:gs>
                </a:gsLst>
                <a:lin ang="540000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sp>
            <p:nvSpPr>
              <p:cNvPr id="301068" name="Freeform 12"/>
              <p:cNvSpPr>
                <a:spLocks/>
              </p:cNvSpPr>
              <p:nvPr/>
            </p:nvSpPr>
            <p:spPr bwMode="auto">
              <a:xfrm>
                <a:off x="914" y="3239"/>
                <a:ext cx="245" cy="797"/>
              </a:xfrm>
              <a:custGeom>
                <a:avLst/>
                <a:gdLst>
                  <a:gd name="T0" fmla="*/ 244 w 245"/>
                  <a:gd name="T1" fmla="*/ 224 h 797"/>
                  <a:gd name="T2" fmla="*/ 244 w 245"/>
                  <a:gd name="T3" fmla="*/ 765 h 797"/>
                  <a:gd name="T4" fmla="*/ 203 w 245"/>
                  <a:gd name="T5" fmla="*/ 796 h 797"/>
                  <a:gd name="T6" fmla="*/ 203 w 245"/>
                  <a:gd name="T7" fmla="*/ 233 h 797"/>
                  <a:gd name="T8" fmla="*/ 0 w 245"/>
                  <a:gd name="T9" fmla="*/ 8 h 797"/>
                  <a:gd name="T10" fmla="*/ 18 w 245"/>
                  <a:gd name="T11" fmla="*/ 0 h 797"/>
                  <a:gd name="T12" fmla="*/ 244 w 245"/>
                  <a:gd name="T13" fmla="*/ 224 h 797"/>
                </a:gdLst>
                <a:ahLst/>
                <a:cxnLst>
                  <a:cxn ang="0">
                    <a:pos x="T0" y="T1"/>
                  </a:cxn>
                  <a:cxn ang="0">
                    <a:pos x="T2" y="T3"/>
                  </a:cxn>
                  <a:cxn ang="0">
                    <a:pos x="T4" y="T5"/>
                  </a:cxn>
                  <a:cxn ang="0">
                    <a:pos x="T6" y="T7"/>
                  </a:cxn>
                  <a:cxn ang="0">
                    <a:pos x="T8" y="T9"/>
                  </a:cxn>
                  <a:cxn ang="0">
                    <a:pos x="T10" y="T11"/>
                  </a:cxn>
                  <a:cxn ang="0">
                    <a:pos x="T12" y="T13"/>
                  </a:cxn>
                </a:cxnLst>
                <a:rect l="0" t="0" r="r" b="b"/>
                <a:pathLst>
                  <a:path w="245" h="797">
                    <a:moveTo>
                      <a:pt x="244" y="224"/>
                    </a:moveTo>
                    <a:lnTo>
                      <a:pt x="244" y="765"/>
                    </a:lnTo>
                    <a:lnTo>
                      <a:pt x="203" y="796"/>
                    </a:lnTo>
                    <a:lnTo>
                      <a:pt x="203" y="233"/>
                    </a:lnTo>
                    <a:lnTo>
                      <a:pt x="0" y="8"/>
                    </a:lnTo>
                    <a:lnTo>
                      <a:pt x="18" y="0"/>
                    </a:lnTo>
                    <a:lnTo>
                      <a:pt x="244" y="224"/>
                    </a:lnTo>
                  </a:path>
                </a:pathLst>
              </a:custGeom>
              <a:solidFill>
                <a:schemeClr val="bg1"/>
              </a:soli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grpSp>
            <p:nvGrpSpPr>
              <p:cNvPr id="301069" name="Group 13"/>
              <p:cNvGrpSpPr>
                <a:grpSpLocks/>
              </p:cNvGrpSpPr>
              <p:nvPr/>
            </p:nvGrpSpPr>
            <p:grpSpPr bwMode="auto">
              <a:xfrm>
                <a:off x="294" y="3089"/>
                <a:ext cx="665" cy="185"/>
                <a:chOff x="294" y="3089"/>
                <a:chExt cx="665" cy="185"/>
              </a:xfrm>
            </p:grpSpPr>
            <p:sp>
              <p:nvSpPr>
                <p:cNvPr id="301070" name="Oval 14"/>
                <p:cNvSpPr>
                  <a:spLocks noChangeArrowheads="1"/>
                </p:cNvSpPr>
                <p:nvPr/>
              </p:nvSpPr>
              <p:spPr bwMode="auto">
                <a:xfrm>
                  <a:off x="294" y="3089"/>
                  <a:ext cx="665" cy="185"/>
                </a:xfrm>
                <a:prstGeom prst="ellipse">
                  <a:avLst/>
                </a:prstGeom>
                <a:gradFill rotWithShape="0">
                  <a:gsLst>
                    <a:gs pos="0">
                      <a:srgbClr val="590000"/>
                    </a:gs>
                    <a:gs pos="50000">
                      <a:schemeClr val="bg1"/>
                    </a:gs>
                    <a:gs pos="100000">
                      <a:srgbClr val="590000"/>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sp>
              <p:nvSpPr>
                <p:cNvPr id="301071" name="Oval 15"/>
                <p:cNvSpPr>
                  <a:spLocks noChangeArrowheads="1"/>
                </p:cNvSpPr>
                <p:nvPr/>
              </p:nvSpPr>
              <p:spPr bwMode="auto">
                <a:xfrm>
                  <a:off x="299" y="3089"/>
                  <a:ext cx="650" cy="154"/>
                </a:xfrm>
                <a:prstGeom prst="ellipse">
                  <a:avLst/>
                </a:prstGeom>
                <a:gradFill rotWithShape="0">
                  <a:gsLst>
                    <a:gs pos="0">
                      <a:srgbClr val="590000"/>
                    </a:gs>
                    <a:gs pos="50000">
                      <a:schemeClr val="bg1"/>
                    </a:gs>
                    <a:gs pos="100000">
                      <a:srgbClr val="590000"/>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sp>
              <p:nvSpPr>
                <p:cNvPr id="301072" name="Oval 16"/>
                <p:cNvSpPr>
                  <a:spLocks noChangeArrowheads="1"/>
                </p:cNvSpPr>
                <p:nvPr/>
              </p:nvSpPr>
              <p:spPr bwMode="auto">
                <a:xfrm>
                  <a:off x="355" y="3111"/>
                  <a:ext cx="554" cy="99"/>
                </a:xfrm>
                <a:prstGeom prst="ellipse">
                  <a:avLst/>
                </a:prstGeom>
                <a:gradFill rotWithShape="0">
                  <a:gsLst>
                    <a:gs pos="0">
                      <a:srgbClr val="590000"/>
                    </a:gs>
                    <a:gs pos="50000">
                      <a:schemeClr val="bg1"/>
                    </a:gs>
                    <a:gs pos="100000">
                      <a:srgbClr val="590000"/>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grpSp>
          <p:sp>
            <p:nvSpPr>
              <p:cNvPr id="301073" name="Freeform 17"/>
              <p:cNvSpPr>
                <a:spLocks/>
              </p:cNvSpPr>
              <p:nvPr/>
            </p:nvSpPr>
            <p:spPr bwMode="auto">
              <a:xfrm>
                <a:off x="123" y="3464"/>
                <a:ext cx="322" cy="76"/>
              </a:xfrm>
              <a:custGeom>
                <a:avLst/>
                <a:gdLst>
                  <a:gd name="T0" fmla="*/ 0 w 322"/>
                  <a:gd name="T1" fmla="*/ 0 h 76"/>
                  <a:gd name="T2" fmla="*/ 49 w 322"/>
                  <a:gd name="T3" fmla="*/ 30 h 76"/>
                  <a:gd name="T4" fmla="*/ 85 w 322"/>
                  <a:gd name="T5" fmla="*/ 44 h 76"/>
                  <a:gd name="T6" fmla="*/ 153 w 322"/>
                  <a:gd name="T7" fmla="*/ 61 h 76"/>
                  <a:gd name="T8" fmla="*/ 212 w 322"/>
                  <a:gd name="T9" fmla="*/ 70 h 76"/>
                  <a:gd name="T10" fmla="*/ 275 w 322"/>
                  <a:gd name="T11" fmla="*/ 75 h 76"/>
                  <a:gd name="T12" fmla="*/ 321 w 322"/>
                  <a:gd name="T13" fmla="*/ 70 h 76"/>
                  <a:gd name="T14" fmla="*/ 248 w 322"/>
                  <a:gd name="T15" fmla="*/ 61 h 76"/>
                  <a:gd name="T16" fmla="*/ 171 w 322"/>
                  <a:gd name="T17" fmla="*/ 44 h 76"/>
                  <a:gd name="T18" fmla="*/ 94 w 322"/>
                  <a:gd name="T19" fmla="*/ 22 h 76"/>
                  <a:gd name="T20" fmla="*/ 31 w 322"/>
                  <a:gd name="T21" fmla="*/ 4 h 76"/>
                  <a:gd name="T22" fmla="*/ 0 w 322"/>
                  <a:gd name="T2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2" h="76">
                    <a:moveTo>
                      <a:pt x="0" y="0"/>
                    </a:moveTo>
                    <a:lnTo>
                      <a:pt x="49" y="30"/>
                    </a:lnTo>
                    <a:lnTo>
                      <a:pt x="85" y="44"/>
                    </a:lnTo>
                    <a:lnTo>
                      <a:pt x="153" y="61"/>
                    </a:lnTo>
                    <a:lnTo>
                      <a:pt x="212" y="70"/>
                    </a:lnTo>
                    <a:lnTo>
                      <a:pt x="275" y="75"/>
                    </a:lnTo>
                    <a:lnTo>
                      <a:pt x="321" y="70"/>
                    </a:lnTo>
                    <a:lnTo>
                      <a:pt x="248" y="61"/>
                    </a:lnTo>
                    <a:lnTo>
                      <a:pt x="171" y="44"/>
                    </a:lnTo>
                    <a:lnTo>
                      <a:pt x="94" y="22"/>
                    </a:lnTo>
                    <a:lnTo>
                      <a:pt x="31" y="4"/>
                    </a:lnTo>
                    <a:lnTo>
                      <a:pt x="0" y="0"/>
                    </a:lnTo>
                  </a:path>
                </a:pathLst>
              </a:custGeom>
              <a:gradFill rotWithShape="0">
                <a:gsLst>
                  <a:gs pos="0">
                    <a:schemeClr val="bg1"/>
                  </a:gs>
                  <a:gs pos="50000">
                    <a:srgbClr val="FFFFFF"/>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sp>
            <p:nvSpPr>
              <p:cNvPr id="301074" name="Freeform 18"/>
              <p:cNvSpPr>
                <a:spLocks/>
              </p:cNvSpPr>
              <p:nvPr/>
            </p:nvSpPr>
            <p:spPr bwMode="auto">
              <a:xfrm>
                <a:off x="715" y="3091"/>
                <a:ext cx="181" cy="49"/>
              </a:xfrm>
              <a:custGeom>
                <a:avLst/>
                <a:gdLst>
                  <a:gd name="T0" fmla="*/ 0 w 181"/>
                  <a:gd name="T1" fmla="*/ 0 h 49"/>
                  <a:gd name="T2" fmla="*/ 85 w 181"/>
                  <a:gd name="T3" fmla="*/ 8 h 49"/>
                  <a:gd name="T4" fmla="*/ 139 w 181"/>
                  <a:gd name="T5" fmla="*/ 21 h 49"/>
                  <a:gd name="T6" fmla="*/ 180 w 181"/>
                  <a:gd name="T7" fmla="*/ 34 h 49"/>
                  <a:gd name="T8" fmla="*/ 166 w 181"/>
                  <a:gd name="T9" fmla="*/ 48 h 49"/>
                  <a:gd name="T10" fmla="*/ 126 w 181"/>
                  <a:gd name="T11" fmla="*/ 30 h 49"/>
                  <a:gd name="T12" fmla="*/ 67 w 181"/>
                  <a:gd name="T13" fmla="*/ 17 h 49"/>
                  <a:gd name="T14" fmla="*/ 9 w 181"/>
                  <a:gd name="T15" fmla="*/ 17 h 49"/>
                  <a:gd name="T16" fmla="*/ 0 w 18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49">
                    <a:moveTo>
                      <a:pt x="0" y="0"/>
                    </a:moveTo>
                    <a:lnTo>
                      <a:pt x="85" y="8"/>
                    </a:lnTo>
                    <a:lnTo>
                      <a:pt x="139" y="21"/>
                    </a:lnTo>
                    <a:lnTo>
                      <a:pt x="180" y="34"/>
                    </a:lnTo>
                    <a:lnTo>
                      <a:pt x="166" y="48"/>
                    </a:lnTo>
                    <a:lnTo>
                      <a:pt x="126" y="30"/>
                    </a:lnTo>
                    <a:lnTo>
                      <a:pt x="67" y="17"/>
                    </a:lnTo>
                    <a:lnTo>
                      <a:pt x="9" y="17"/>
                    </a:lnTo>
                    <a:lnTo>
                      <a:pt x="0" y="0"/>
                    </a:lnTo>
                  </a:path>
                </a:pathLst>
              </a:custGeom>
              <a:gradFill rotWithShape="0">
                <a:gsLst>
                  <a:gs pos="0">
                    <a:schemeClr val="bg1"/>
                  </a:gs>
                  <a:gs pos="50000">
                    <a:srgbClr val="FFFFFF"/>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sp>
            <p:nvSpPr>
              <p:cNvPr id="301075" name="Freeform 19"/>
              <p:cNvSpPr>
                <a:spLocks/>
              </p:cNvSpPr>
              <p:nvPr/>
            </p:nvSpPr>
            <p:spPr bwMode="auto">
              <a:xfrm>
                <a:off x="842" y="3342"/>
                <a:ext cx="181" cy="49"/>
              </a:xfrm>
              <a:custGeom>
                <a:avLst/>
                <a:gdLst>
                  <a:gd name="T0" fmla="*/ 0 w 181"/>
                  <a:gd name="T1" fmla="*/ 0 h 49"/>
                  <a:gd name="T2" fmla="*/ 85 w 181"/>
                  <a:gd name="T3" fmla="*/ 8 h 49"/>
                  <a:gd name="T4" fmla="*/ 139 w 181"/>
                  <a:gd name="T5" fmla="*/ 21 h 49"/>
                  <a:gd name="T6" fmla="*/ 180 w 181"/>
                  <a:gd name="T7" fmla="*/ 34 h 49"/>
                  <a:gd name="T8" fmla="*/ 166 w 181"/>
                  <a:gd name="T9" fmla="*/ 48 h 49"/>
                  <a:gd name="T10" fmla="*/ 126 w 181"/>
                  <a:gd name="T11" fmla="*/ 30 h 49"/>
                  <a:gd name="T12" fmla="*/ 67 w 181"/>
                  <a:gd name="T13" fmla="*/ 17 h 49"/>
                  <a:gd name="T14" fmla="*/ 9 w 181"/>
                  <a:gd name="T15" fmla="*/ 17 h 49"/>
                  <a:gd name="T16" fmla="*/ 0 w 18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49">
                    <a:moveTo>
                      <a:pt x="0" y="0"/>
                    </a:moveTo>
                    <a:lnTo>
                      <a:pt x="85" y="8"/>
                    </a:lnTo>
                    <a:lnTo>
                      <a:pt x="139" y="21"/>
                    </a:lnTo>
                    <a:lnTo>
                      <a:pt x="180" y="34"/>
                    </a:lnTo>
                    <a:lnTo>
                      <a:pt x="166" y="48"/>
                    </a:lnTo>
                    <a:lnTo>
                      <a:pt x="126" y="30"/>
                    </a:lnTo>
                    <a:lnTo>
                      <a:pt x="67" y="17"/>
                    </a:lnTo>
                    <a:lnTo>
                      <a:pt x="9" y="17"/>
                    </a:lnTo>
                    <a:lnTo>
                      <a:pt x="0" y="0"/>
                    </a:lnTo>
                  </a:path>
                </a:pathLst>
              </a:custGeom>
              <a:gradFill rotWithShape="0">
                <a:gsLst>
                  <a:gs pos="0">
                    <a:schemeClr val="bg1"/>
                  </a:gs>
                  <a:gs pos="50000">
                    <a:srgbClr val="FFFFFF"/>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sp>
            <p:nvSpPr>
              <p:cNvPr id="301076" name="Freeform 20"/>
              <p:cNvSpPr>
                <a:spLocks/>
              </p:cNvSpPr>
              <p:nvPr/>
            </p:nvSpPr>
            <p:spPr bwMode="auto">
              <a:xfrm>
                <a:off x="322" y="3175"/>
                <a:ext cx="181" cy="49"/>
              </a:xfrm>
              <a:custGeom>
                <a:avLst/>
                <a:gdLst>
                  <a:gd name="T0" fmla="*/ 180 w 181"/>
                  <a:gd name="T1" fmla="*/ 48 h 49"/>
                  <a:gd name="T2" fmla="*/ 94 w 181"/>
                  <a:gd name="T3" fmla="*/ 39 h 49"/>
                  <a:gd name="T4" fmla="*/ 40 w 181"/>
                  <a:gd name="T5" fmla="*/ 26 h 49"/>
                  <a:gd name="T6" fmla="*/ 0 w 181"/>
                  <a:gd name="T7" fmla="*/ 13 h 49"/>
                  <a:gd name="T8" fmla="*/ 13 w 181"/>
                  <a:gd name="T9" fmla="*/ 0 h 49"/>
                  <a:gd name="T10" fmla="*/ 54 w 181"/>
                  <a:gd name="T11" fmla="*/ 17 h 49"/>
                  <a:gd name="T12" fmla="*/ 112 w 181"/>
                  <a:gd name="T13" fmla="*/ 30 h 49"/>
                  <a:gd name="T14" fmla="*/ 171 w 181"/>
                  <a:gd name="T15" fmla="*/ 30 h 49"/>
                  <a:gd name="T16" fmla="*/ 180 w 181"/>
                  <a:gd name="T1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49">
                    <a:moveTo>
                      <a:pt x="180" y="48"/>
                    </a:moveTo>
                    <a:lnTo>
                      <a:pt x="94" y="39"/>
                    </a:lnTo>
                    <a:lnTo>
                      <a:pt x="40" y="26"/>
                    </a:lnTo>
                    <a:lnTo>
                      <a:pt x="0" y="13"/>
                    </a:lnTo>
                    <a:lnTo>
                      <a:pt x="13" y="0"/>
                    </a:lnTo>
                    <a:lnTo>
                      <a:pt x="54" y="17"/>
                    </a:lnTo>
                    <a:lnTo>
                      <a:pt x="112" y="30"/>
                    </a:lnTo>
                    <a:lnTo>
                      <a:pt x="171" y="30"/>
                    </a:lnTo>
                    <a:lnTo>
                      <a:pt x="180" y="48"/>
                    </a:lnTo>
                  </a:path>
                </a:pathLst>
              </a:custGeom>
              <a:gradFill rotWithShape="0">
                <a:gsLst>
                  <a:gs pos="0">
                    <a:schemeClr val="bg1"/>
                  </a:gs>
                  <a:gs pos="50000">
                    <a:srgbClr val="FFFFFF"/>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sp>
            <p:nvSpPr>
              <p:cNvPr id="301077" name="Freeform 21"/>
              <p:cNvSpPr>
                <a:spLocks/>
              </p:cNvSpPr>
              <p:nvPr/>
            </p:nvSpPr>
            <p:spPr bwMode="auto">
              <a:xfrm>
                <a:off x="516" y="3274"/>
                <a:ext cx="200" cy="230"/>
              </a:xfrm>
              <a:custGeom>
                <a:avLst/>
                <a:gdLst>
                  <a:gd name="T0" fmla="*/ 104 w 200"/>
                  <a:gd name="T1" fmla="*/ 4 h 230"/>
                  <a:gd name="T2" fmla="*/ 199 w 200"/>
                  <a:gd name="T3" fmla="*/ 0 h 230"/>
                  <a:gd name="T4" fmla="*/ 162 w 200"/>
                  <a:gd name="T5" fmla="*/ 79 h 230"/>
                  <a:gd name="T6" fmla="*/ 144 w 200"/>
                  <a:gd name="T7" fmla="*/ 127 h 230"/>
                  <a:gd name="T8" fmla="*/ 117 w 200"/>
                  <a:gd name="T9" fmla="*/ 171 h 230"/>
                  <a:gd name="T10" fmla="*/ 104 w 200"/>
                  <a:gd name="T11" fmla="*/ 229 h 230"/>
                  <a:gd name="T12" fmla="*/ 0 w 200"/>
                  <a:gd name="T13" fmla="*/ 229 h 230"/>
                  <a:gd name="T14" fmla="*/ 18 w 200"/>
                  <a:gd name="T15" fmla="*/ 176 h 230"/>
                  <a:gd name="T16" fmla="*/ 63 w 200"/>
                  <a:gd name="T17" fmla="*/ 123 h 230"/>
                  <a:gd name="T18" fmla="*/ 72 w 200"/>
                  <a:gd name="T19" fmla="*/ 79 h 230"/>
                  <a:gd name="T20" fmla="*/ 90 w 200"/>
                  <a:gd name="T21" fmla="*/ 35 h 230"/>
                  <a:gd name="T22" fmla="*/ 104 w 200"/>
                  <a:gd name="T23" fmla="*/ 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30">
                    <a:moveTo>
                      <a:pt x="104" y="4"/>
                    </a:moveTo>
                    <a:lnTo>
                      <a:pt x="199" y="0"/>
                    </a:lnTo>
                    <a:lnTo>
                      <a:pt x="162" y="79"/>
                    </a:lnTo>
                    <a:lnTo>
                      <a:pt x="144" y="127"/>
                    </a:lnTo>
                    <a:lnTo>
                      <a:pt x="117" y="171"/>
                    </a:lnTo>
                    <a:lnTo>
                      <a:pt x="104" y="229"/>
                    </a:lnTo>
                    <a:lnTo>
                      <a:pt x="0" y="229"/>
                    </a:lnTo>
                    <a:lnTo>
                      <a:pt x="18" y="176"/>
                    </a:lnTo>
                    <a:lnTo>
                      <a:pt x="63" y="123"/>
                    </a:lnTo>
                    <a:lnTo>
                      <a:pt x="72" y="79"/>
                    </a:lnTo>
                    <a:lnTo>
                      <a:pt x="90" y="35"/>
                    </a:lnTo>
                    <a:lnTo>
                      <a:pt x="104" y="4"/>
                    </a:lnTo>
                  </a:path>
                </a:pathLst>
              </a:custGeom>
              <a:gradFill rotWithShape="0">
                <a:gsLst>
                  <a:gs pos="0">
                    <a:srgbClr val="B36666"/>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grpSp>
        <p:grpSp>
          <p:nvGrpSpPr>
            <p:cNvPr id="301078" name="Group 22"/>
            <p:cNvGrpSpPr>
              <a:grpSpLocks/>
            </p:cNvGrpSpPr>
            <p:nvPr/>
          </p:nvGrpSpPr>
          <p:grpSpPr bwMode="auto">
            <a:xfrm>
              <a:off x="630" y="104"/>
              <a:ext cx="1005" cy="3081"/>
              <a:chOff x="630" y="104"/>
              <a:chExt cx="1005" cy="3081"/>
            </a:xfrm>
          </p:grpSpPr>
          <p:sp>
            <p:nvSpPr>
              <p:cNvPr id="301079" name="Freeform 23"/>
              <p:cNvSpPr>
                <a:spLocks/>
              </p:cNvSpPr>
              <p:nvPr/>
            </p:nvSpPr>
            <p:spPr bwMode="auto">
              <a:xfrm>
                <a:off x="873" y="104"/>
                <a:ext cx="762" cy="2316"/>
              </a:xfrm>
              <a:custGeom>
                <a:avLst/>
                <a:gdLst>
                  <a:gd name="T0" fmla="*/ 598 w 762"/>
                  <a:gd name="T1" fmla="*/ 140 h 2316"/>
                  <a:gd name="T2" fmla="*/ 523 w 762"/>
                  <a:gd name="T3" fmla="*/ 358 h 2316"/>
                  <a:gd name="T4" fmla="*/ 440 w 762"/>
                  <a:gd name="T5" fmla="*/ 644 h 2316"/>
                  <a:gd name="T6" fmla="*/ 354 w 762"/>
                  <a:gd name="T7" fmla="*/ 916 h 2316"/>
                  <a:gd name="T8" fmla="*/ 257 w 762"/>
                  <a:gd name="T9" fmla="*/ 1286 h 2316"/>
                  <a:gd name="T10" fmla="*/ 130 w 762"/>
                  <a:gd name="T11" fmla="*/ 1703 h 2316"/>
                  <a:gd name="T12" fmla="*/ 51 w 762"/>
                  <a:gd name="T13" fmla="*/ 2079 h 2316"/>
                  <a:gd name="T14" fmla="*/ 15 w 762"/>
                  <a:gd name="T15" fmla="*/ 2224 h 2316"/>
                  <a:gd name="T16" fmla="*/ 0 w 762"/>
                  <a:gd name="T17" fmla="*/ 2315 h 2316"/>
                  <a:gd name="T18" fmla="*/ 63 w 762"/>
                  <a:gd name="T19" fmla="*/ 2264 h 2316"/>
                  <a:gd name="T20" fmla="*/ 268 w 762"/>
                  <a:gd name="T21" fmla="*/ 2103 h 2316"/>
                  <a:gd name="T22" fmla="*/ 124 w 762"/>
                  <a:gd name="T23" fmla="*/ 2084 h 2316"/>
                  <a:gd name="T24" fmla="*/ 286 w 762"/>
                  <a:gd name="T25" fmla="*/ 2088 h 2316"/>
                  <a:gd name="T26" fmla="*/ 313 w 762"/>
                  <a:gd name="T27" fmla="*/ 2040 h 2316"/>
                  <a:gd name="T28" fmla="*/ 135 w 762"/>
                  <a:gd name="T29" fmla="*/ 2042 h 2316"/>
                  <a:gd name="T30" fmla="*/ 322 w 762"/>
                  <a:gd name="T31" fmla="*/ 2022 h 2316"/>
                  <a:gd name="T32" fmla="*/ 372 w 762"/>
                  <a:gd name="T33" fmla="*/ 1941 h 2316"/>
                  <a:gd name="T34" fmla="*/ 162 w 762"/>
                  <a:gd name="T35" fmla="*/ 1945 h 2316"/>
                  <a:gd name="T36" fmla="*/ 379 w 762"/>
                  <a:gd name="T37" fmla="*/ 1923 h 2316"/>
                  <a:gd name="T38" fmla="*/ 426 w 762"/>
                  <a:gd name="T39" fmla="*/ 1837 h 2316"/>
                  <a:gd name="T40" fmla="*/ 480 w 762"/>
                  <a:gd name="T41" fmla="*/ 1712 h 2316"/>
                  <a:gd name="T42" fmla="*/ 526 w 762"/>
                  <a:gd name="T43" fmla="*/ 1569 h 2316"/>
                  <a:gd name="T44" fmla="*/ 246 w 762"/>
                  <a:gd name="T45" fmla="*/ 1587 h 2316"/>
                  <a:gd name="T46" fmla="*/ 530 w 762"/>
                  <a:gd name="T47" fmla="*/ 1545 h 2316"/>
                  <a:gd name="T48" fmla="*/ 546 w 762"/>
                  <a:gd name="T49" fmla="*/ 1497 h 2316"/>
                  <a:gd name="T50" fmla="*/ 284 w 762"/>
                  <a:gd name="T51" fmla="*/ 1530 h 2316"/>
                  <a:gd name="T52" fmla="*/ 557 w 762"/>
                  <a:gd name="T53" fmla="*/ 1475 h 2316"/>
                  <a:gd name="T54" fmla="*/ 602 w 762"/>
                  <a:gd name="T55" fmla="*/ 1308 h 2316"/>
                  <a:gd name="T56" fmla="*/ 372 w 762"/>
                  <a:gd name="T57" fmla="*/ 1358 h 2316"/>
                  <a:gd name="T58" fmla="*/ 611 w 762"/>
                  <a:gd name="T59" fmla="*/ 1277 h 2316"/>
                  <a:gd name="T60" fmla="*/ 636 w 762"/>
                  <a:gd name="T61" fmla="*/ 1204 h 2316"/>
                  <a:gd name="T62" fmla="*/ 381 w 762"/>
                  <a:gd name="T63" fmla="*/ 1283 h 2316"/>
                  <a:gd name="T64" fmla="*/ 639 w 762"/>
                  <a:gd name="T65" fmla="*/ 1182 h 2316"/>
                  <a:gd name="T66" fmla="*/ 654 w 762"/>
                  <a:gd name="T67" fmla="*/ 1127 h 2316"/>
                  <a:gd name="T68" fmla="*/ 695 w 762"/>
                  <a:gd name="T69" fmla="*/ 958 h 2316"/>
                  <a:gd name="T70" fmla="*/ 503 w 762"/>
                  <a:gd name="T71" fmla="*/ 1042 h 2316"/>
                  <a:gd name="T72" fmla="*/ 700 w 762"/>
                  <a:gd name="T73" fmla="*/ 923 h 2316"/>
                  <a:gd name="T74" fmla="*/ 758 w 762"/>
                  <a:gd name="T75" fmla="*/ 679 h 2316"/>
                  <a:gd name="T76" fmla="*/ 541 w 762"/>
                  <a:gd name="T77" fmla="*/ 743 h 2316"/>
                  <a:gd name="T78" fmla="*/ 758 w 762"/>
                  <a:gd name="T79" fmla="*/ 655 h 2316"/>
                  <a:gd name="T80" fmla="*/ 758 w 762"/>
                  <a:gd name="T81" fmla="*/ 479 h 2316"/>
                  <a:gd name="T82" fmla="*/ 575 w 762"/>
                  <a:gd name="T83" fmla="*/ 560 h 2316"/>
                  <a:gd name="T84" fmla="*/ 761 w 762"/>
                  <a:gd name="T85" fmla="*/ 433 h 2316"/>
                  <a:gd name="T86" fmla="*/ 761 w 762"/>
                  <a:gd name="T87" fmla="*/ 261 h 2316"/>
                  <a:gd name="T88" fmla="*/ 727 w 762"/>
                  <a:gd name="T89" fmla="*/ 149 h 2316"/>
                  <a:gd name="T90" fmla="*/ 661 w 762"/>
                  <a:gd name="T91" fmla="*/ 0 h 2316"/>
                  <a:gd name="T92" fmla="*/ 598 w 762"/>
                  <a:gd name="T93" fmla="*/ 140 h 2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2" h="2316">
                    <a:moveTo>
                      <a:pt x="598" y="140"/>
                    </a:moveTo>
                    <a:lnTo>
                      <a:pt x="523" y="358"/>
                    </a:lnTo>
                    <a:lnTo>
                      <a:pt x="440" y="644"/>
                    </a:lnTo>
                    <a:lnTo>
                      <a:pt x="354" y="916"/>
                    </a:lnTo>
                    <a:lnTo>
                      <a:pt x="257" y="1286"/>
                    </a:lnTo>
                    <a:lnTo>
                      <a:pt x="130" y="1703"/>
                    </a:lnTo>
                    <a:lnTo>
                      <a:pt x="51" y="2079"/>
                    </a:lnTo>
                    <a:lnTo>
                      <a:pt x="15" y="2224"/>
                    </a:lnTo>
                    <a:lnTo>
                      <a:pt x="0" y="2315"/>
                    </a:lnTo>
                    <a:lnTo>
                      <a:pt x="63" y="2264"/>
                    </a:lnTo>
                    <a:lnTo>
                      <a:pt x="268" y="2103"/>
                    </a:lnTo>
                    <a:lnTo>
                      <a:pt x="124" y="2084"/>
                    </a:lnTo>
                    <a:lnTo>
                      <a:pt x="286" y="2088"/>
                    </a:lnTo>
                    <a:lnTo>
                      <a:pt x="313" y="2040"/>
                    </a:lnTo>
                    <a:lnTo>
                      <a:pt x="135" y="2042"/>
                    </a:lnTo>
                    <a:lnTo>
                      <a:pt x="322" y="2022"/>
                    </a:lnTo>
                    <a:lnTo>
                      <a:pt x="372" y="1941"/>
                    </a:lnTo>
                    <a:lnTo>
                      <a:pt x="162" y="1945"/>
                    </a:lnTo>
                    <a:lnTo>
                      <a:pt x="379" y="1923"/>
                    </a:lnTo>
                    <a:lnTo>
                      <a:pt x="426" y="1837"/>
                    </a:lnTo>
                    <a:lnTo>
                      <a:pt x="480" y="1712"/>
                    </a:lnTo>
                    <a:lnTo>
                      <a:pt x="526" y="1569"/>
                    </a:lnTo>
                    <a:lnTo>
                      <a:pt x="246" y="1587"/>
                    </a:lnTo>
                    <a:lnTo>
                      <a:pt x="530" y="1545"/>
                    </a:lnTo>
                    <a:lnTo>
                      <a:pt x="546" y="1497"/>
                    </a:lnTo>
                    <a:lnTo>
                      <a:pt x="284" y="1530"/>
                    </a:lnTo>
                    <a:lnTo>
                      <a:pt x="557" y="1475"/>
                    </a:lnTo>
                    <a:lnTo>
                      <a:pt x="602" y="1308"/>
                    </a:lnTo>
                    <a:lnTo>
                      <a:pt x="372" y="1358"/>
                    </a:lnTo>
                    <a:lnTo>
                      <a:pt x="611" y="1277"/>
                    </a:lnTo>
                    <a:lnTo>
                      <a:pt x="636" y="1204"/>
                    </a:lnTo>
                    <a:lnTo>
                      <a:pt x="381" y="1283"/>
                    </a:lnTo>
                    <a:lnTo>
                      <a:pt x="639" y="1182"/>
                    </a:lnTo>
                    <a:lnTo>
                      <a:pt x="654" y="1127"/>
                    </a:lnTo>
                    <a:lnTo>
                      <a:pt x="695" y="958"/>
                    </a:lnTo>
                    <a:lnTo>
                      <a:pt x="503" y="1042"/>
                    </a:lnTo>
                    <a:lnTo>
                      <a:pt x="700" y="923"/>
                    </a:lnTo>
                    <a:lnTo>
                      <a:pt x="758" y="679"/>
                    </a:lnTo>
                    <a:lnTo>
                      <a:pt x="541" y="743"/>
                    </a:lnTo>
                    <a:lnTo>
                      <a:pt x="758" y="655"/>
                    </a:lnTo>
                    <a:lnTo>
                      <a:pt x="758" y="479"/>
                    </a:lnTo>
                    <a:lnTo>
                      <a:pt x="575" y="560"/>
                    </a:lnTo>
                    <a:lnTo>
                      <a:pt x="761" y="433"/>
                    </a:lnTo>
                    <a:lnTo>
                      <a:pt x="761" y="261"/>
                    </a:lnTo>
                    <a:lnTo>
                      <a:pt x="727" y="149"/>
                    </a:lnTo>
                    <a:lnTo>
                      <a:pt x="661" y="0"/>
                    </a:lnTo>
                    <a:lnTo>
                      <a:pt x="598" y="140"/>
                    </a:lnTo>
                  </a:path>
                </a:pathLst>
              </a:custGeom>
              <a:gradFill rotWithShape="0">
                <a:gsLst>
                  <a:gs pos="0">
                    <a:srgbClr val="A64C4C"/>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sp>
            <p:nvSpPr>
              <p:cNvPr id="301080" name="Freeform 24"/>
              <p:cNvSpPr>
                <a:spLocks/>
              </p:cNvSpPr>
              <p:nvPr/>
            </p:nvSpPr>
            <p:spPr bwMode="auto">
              <a:xfrm>
                <a:off x="630" y="114"/>
                <a:ext cx="915" cy="3071"/>
              </a:xfrm>
              <a:custGeom>
                <a:avLst/>
                <a:gdLst>
                  <a:gd name="T0" fmla="*/ 0 w 915"/>
                  <a:gd name="T1" fmla="*/ 3070 h 3071"/>
                  <a:gd name="T2" fmla="*/ 372 w 915"/>
                  <a:gd name="T3" fmla="*/ 1696 h 3071"/>
                  <a:gd name="T4" fmla="*/ 432 w 915"/>
                  <a:gd name="T5" fmla="*/ 1458 h 3071"/>
                  <a:gd name="T6" fmla="*/ 484 w 915"/>
                  <a:gd name="T7" fmla="*/ 1276 h 3071"/>
                  <a:gd name="T8" fmla="*/ 570 w 915"/>
                  <a:gd name="T9" fmla="*/ 982 h 3071"/>
                  <a:gd name="T10" fmla="*/ 670 w 915"/>
                  <a:gd name="T11" fmla="*/ 658 h 3071"/>
                  <a:gd name="T12" fmla="*/ 782 w 915"/>
                  <a:gd name="T13" fmla="*/ 316 h 3071"/>
                  <a:gd name="T14" fmla="*/ 844 w 915"/>
                  <a:gd name="T15" fmla="*/ 144 h 3071"/>
                  <a:gd name="T16" fmla="*/ 888 w 915"/>
                  <a:gd name="T17" fmla="*/ 42 h 3071"/>
                  <a:gd name="T18" fmla="*/ 914 w 915"/>
                  <a:gd name="T19" fmla="*/ 0 h 3071"/>
                  <a:gd name="T20" fmla="*/ 866 w 915"/>
                  <a:gd name="T21" fmla="*/ 116 h 3071"/>
                  <a:gd name="T22" fmla="*/ 806 w 915"/>
                  <a:gd name="T23" fmla="*/ 296 h 3071"/>
                  <a:gd name="T24" fmla="*/ 520 w 915"/>
                  <a:gd name="T25" fmla="*/ 1230 h 3071"/>
                  <a:gd name="T26" fmla="*/ 442 w 915"/>
                  <a:gd name="T27" fmla="*/ 1518 h 3071"/>
                  <a:gd name="T28" fmla="*/ 378 w 915"/>
                  <a:gd name="T29" fmla="*/ 1774 h 3071"/>
                  <a:gd name="T30" fmla="*/ 314 w 915"/>
                  <a:gd name="T31" fmla="*/ 2028 h 3071"/>
                  <a:gd name="T32" fmla="*/ 266 w 915"/>
                  <a:gd name="T33" fmla="*/ 2238 h 3071"/>
                  <a:gd name="T34" fmla="*/ 258 w 915"/>
                  <a:gd name="T35" fmla="*/ 2294 h 3071"/>
                  <a:gd name="T36" fmla="*/ 186 w 915"/>
                  <a:gd name="T37" fmla="*/ 2558 h 3071"/>
                  <a:gd name="T38" fmla="*/ 50 w 915"/>
                  <a:gd name="T39" fmla="*/ 3070 h 3071"/>
                  <a:gd name="T40" fmla="*/ 0 w 915"/>
                  <a:gd name="T41" fmla="*/ 3070 h 3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5" h="3071">
                    <a:moveTo>
                      <a:pt x="0" y="3070"/>
                    </a:moveTo>
                    <a:lnTo>
                      <a:pt x="372" y="1696"/>
                    </a:lnTo>
                    <a:lnTo>
                      <a:pt x="432" y="1458"/>
                    </a:lnTo>
                    <a:lnTo>
                      <a:pt x="484" y="1276"/>
                    </a:lnTo>
                    <a:lnTo>
                      <a:pt x="570" y="982"/>
                    </a:lnTo>
                    <a:lnTo>
                      <a:pt x="670" y="658"/>
                    </a:lnTo>
                    <a:lnTo>
                      <a:pt x="782" y="316"/>
                    </a:lnTo>
                    <a:lnTo>
                      <a:pt x="844" y="144"/>
                    </a:lnTo>
                    <a:lnTo>
                      <a:pt x="888" y="42"/>
                    </a:lnTo>
                    <a:lnTo>
                      <a:pt x="914" y="0"/>
                    </a:lnTo>
                    <a:lnTo>
                      <a:pt x="866" y="116"/>
                    </a:lnTo>
                    <a:lnTo>
                      <a:pt x="806" y="296"/>
                    </a:lnTo>
                    <a:lnTo>
                      <a:pt x="520" y="1230"/>
                    </a:lnTo>
                    <a:lnTo>
                      <a:pt x="442" y="1518"/>
                    </a:lnTo>
                    <a:lnTo>
                      <a:pt x="378" y="1774"/>
                    </a:lnTo>
                    <a:lnTo>
                      <a:pt x="314" y="2028"/>
                    </a:lnTo>
                    <a:lnTo>
                      <a:pt x="266" y="2238"/>
                    </a:lnTo>
                    <a:lnTo>
                      <a:pt x="258" y="2294"/>
                    </a:lnTo>
                    <a:lnTo>
                      <a:pt x="186" y="2558"/>
                    </a:lnTo>
                    <a:lnTo>
                      <a:pt x="50" y="3070"/>
                    </a:lnTo>
                    <a:lnTo>
                      <a:pt x="0" y="3070"/>
                    </a:lnTo>
                  </a:path>
                </a:pathLst>
              </a:custGeom>
              <a:gradFill rotWithShape="0">
                <a:gsLst>
                  <a:gs pos="0">
                    <a:srgbClr val="FFFFFF"/>
                  </a:gs>
                  <a:gs pos="100000">
                    <a:schemeClr val="bg1"/>
                  </a:gs>
                </a:gsLst>
                <a:lin ang="270000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grpSp>
      </p:grpSp>
      <p:sp>
        <p:nvSpPr>
          <p:cNvPr id="301081" name="Rectangle 25"/>
          <p:cNvSpPr>
            <a:spLocks noGrp="1" noChangeArrowheads="1"/>
          </p:cNvSpPr>
          <p:nvPr>
            <p:ph type="dt" sz="quarter" idx="2"/>
          </p:nvPr>
        </p:nvSpPr>
        <p:spPr>
          <a:xfrm>
            <a:off x="228600" y="6261100"/>
            <a:ext cx="2527300" cy="457200"/>
          </a:xfrm>
        </p:spPr>
        <p:txBody>
          <a:bodyPr/>
          <a:lstStyle>
            <a:lvl1pPr>
              <a:defRPr/>
            </a:lvl1pPr>
          </a:lstStyle>
          <a:p>
            <a:endParaRPr lang="en-US" altLang="en-US"/>
          </a:p>
        </p:txBody>
      </p:sp>
      <p:sp>
        <p:nvSpPr>
          <p:cNvPr id="301082" name="Rectangle 26"/>
          <p:cNvSpPr>
            <a:spLocks noGrp="1" noChangeArrowheads="1"/>
          </p:cNvSpPr>
          <p:nvPr>
            <p:ph type="ftr" sz="quarter" idx="3"/>
          </p:nvPr>
        </p:nvSpPr>
        <p:spPr>
          <a:xfrm>
            <a:off x="2925763" y="6272213"/>
            <a:ext cx="3457575" cy="457200"/>
          </a:xfrm>
        </p:spPr>
        <p:txBody>
          <a:bodyPr/>
          <a:lstStyle>
            <a:lvl1pPr>
              <a:defRPr/>
            </a:lvl1pPr>
          </a:lstStyle>
          <a:p>
            <a:endParaRPr lang="en-US" altLang="en-US"/>
          </a:p>
        </p:txBody>
      </p:sp>
      <p:sp>
        <p:nvSpPr>
          <p:cNvPr id="301083" name="Rectangle 27"/>
          <p:cNvSpPr>
            <a:spLocks noGrp="1" noChangeArrowheads="1"/>
          </p:cNvSpPr>
          <p:nvPr>
            <p:ph type="sldNum" sz="quarter" idx="4"/>
          </p:nvPr>
        </p:nvSpPr>
        <p:spPr>
          <a:xfrm>
            <a:off x="6553200" y="6248400"/>
            <a:ext cx="2443163" cy="457200"/>
          </a:xfrm>
        </p:spPr>
        <p:txBody>
          <a:bodyPr/>
          <a:lstStyle>
            <a:lvl1pPr>
              <a:defRPr/>
            </a:lvl1pPr>
          </a:lstStyle>
          <a:p>
            <a:endParaRPr lang="en-US" altLang="en-US"/>
          </a:p>
        </p:txBody>
      </p:sp>
      <p:sp>
        <p:nvSpPr>
          <p:cNvPr id="301084" name="Rectangle 28"/>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 typeface="Monotype Sorts" pitchFamily="18" charset="2"/>
              <a:buNone/>
              <a:defRPr/>
            </a:lvl1pPr>
          </a:lstStyle>
          <a:p>
            <a:pPr lvl="0"/>
            <a:r>
              <a:rPr lang="en-US" altLang="en-US" noProof="0"/>
              <a:t>Click to edit Master subtitle style</a:t>
            </a:r>
          </a:p>
        </p:txBody>
      </p:sp>
      <p:sp>
        <p:nvSpPr>
          <p:cNvPr id="301085" name="Rectangle 29"/>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a:t>Click to edit Master title style</a:t>
            </a:r>
          </a:p>
        </p:txBody>
      </p:sp>
    </p:spTree>
    <p:extLst>
      <p:ext uri="{BB962C8B-B14F-4D97-AF65-F5344CB8AC3E}">
        <p14:creationId xmlns:p14="http://schemas.microsoft.com/office/powerpoint/2010/main" val="379399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4" name="Rectangle 10"/>
          <p:cNvSpPr>
            <a:spLocks noGrp="1" noChangeArrowheads="1"/>
          </p:cNvSpPr>
          <p:nvPr>
            <p:ph type="sldNum" sz="quarter" idx="12"/>
          </p:nvPr>
        </p:nvSpPr>
        <p:spPr>
          <a:ln/>
        </p:spPr>
        <p:txBody>
          <a:bodyPr/>
          <a:lstStyle>
            <a:lvl1pPr>
              <a:defRPr/>
            </a:lvl1pPr>
          </a:lstStyle>
          <a:p>
            <a:pPr>
              <a:defRPr/>
            </a:pPr>
            <a:fld id="{A9DB6F36-9008-084C-9E7C-44A42B9F305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0951941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5539927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2206752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0500" y="1447800"/>
            <a:ext cx="43116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4550" y="1447800"/>
            <a:ext cx="43116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6703466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7741091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6358343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942302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060442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5789066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601314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122238"/>
            <a:ext cx="2200275" cy="61007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82563" y="122238"/>
            <a:ext cx="6450012" cy="6100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39173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5DDD037-40E0-884B-A286-A5A395499D0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086823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975A4-3BB2-AA4D-B291-54370E49DD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42888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7EED44-4C06-354D-B7D1-D74CBCEDA6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76882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A3DDE1-A1E9-D348-ACBE-83EE65963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72304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2E0BF8-808C-254A-B6AB-E4776DDE6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2390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350A31-590A-9048-B8F7-1CF316D069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58527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11EBB4-2BCB-E948-97D6-D2F88AAC8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74529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69C442-CC41-444F-8443-2745D11EF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45697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58C10A-51FF-DF46-BBC7-8B2871E133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42866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523E2A-4AE2-6944-9F43-478B33575E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42769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5A58CD-DE0C-B747-9778-5CE455EC01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416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E37A79C-835E-CE4D-BDB6-5F7D8C205D7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843340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8BEE9E-55E3-E249-BB8A-201033F920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70481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8491450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41936659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1566569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1089534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24033217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1065231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5644744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32428525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73251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1032"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033"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1034" name="Picture 5"/>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7"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atin typeface="Times New Roman" charset="0"/>
              </a:defRPr>
            </a:lvl1pPr>
          </a:lstStyle>
          <a:p>
            <a:pPr defTabSz="914400" fontAlgn="base">
              <a:spcBef>
                <a:spcPct val="0"/>
              </a:spcBef>
              <a:spcAft>
                <a:spcPct val="0"/>
              </a:spcAft>
              <a:defRPr/>
            </a:pPr>
            <a:fld id="{6B2414AF-C472-6F47-AC66-048B40B0E1EC}" type="slidenum">
              <a:rPr lang="en-US">
                <a:solidFill>
                  <a:srgbClr val="EAEAEA"/>
                </a:solidFill>
                <a:ea typeface="ＭＳ Ｐゴシック" charset="0"/>
                <a:cs typeface="ＭＳ Ｐゴシック" charset="0"/>
              </a:rPr>
              <a:pPr defTabSz="914400" fontAlgn="base">
                <a:spcBef>
                  <a:spcPct val="0"/>
                </a:spcBef>
                <a:spcAft>
                  <a:spcPct val="0"/>
                </a:spcAft>
                <a:defRPr/>
              </a:pPr>
              <a:t>‹#›</a:t>
            </a:fld>
            <a:endParaRPr lang="en-US">
              <a:solidFill>
                <a:srgbClr val="EAEAEA"/>
              </a:solidFill>
              <a:ea typeface="ＭＳ Ｐゴシック" charset="0"/>
              <a:cs typeface="ＭＳ Ｐゴシック" charset="0"/>
            </a:endParaRPr>
          </a:p>
        </p:txBody>
      </p:sp>
    </p:spTree>
    <p:extLst>
      <p:ext uri="{BB962C8B-B14F-4D97-AF65-F5344CB8AC3E}">
        <p14:creationId xmlns:p14="http://schemas.microsoft.com/office/powerpoint/2010/main" val="41752151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DABB100-F3E9-5B42-8737-5D9EDF9B6A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9889558"/>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DABB100-F3E9-5B42-8737-5D9EDF9B6A80}" type="slidenum">
              <a:rPr lang="en-US"/>
              <a:pPr/>
              <a:t>‹#›</a:t>
            </a:fld>
            <a:endParaRPr lang="en-US"/>
          </a:p>
        </p:txBody>
      </p:sp>
    </p:spTree>
    <p:extLst>
      <p:ext uri="{BB962C8B-B14F-4D97-AF65-F5344CB8AC3E}">
        <p14:creationId xmlns:p14="http://schemas.microsoft.com/office/powerpoint/2010/main" val="2438957657"/>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B19EFAF-D5E7-2040-B74D-C405EE93E1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3190740"/>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12"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2"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08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a:defRPr/>
            </a:pPr>
            <a:fld id="{6883372E-E1F9-2148-BE6B-AE8F30AAF39D}" type="slidenum">
              <a:rPr lang="en-US"/>
              <a:pPr>
                <a:defRPr/>
              </a:pPr>
              <a:t>‹#›</a:t>
            </a:fld>
            <a:endParaRPr lang="en-US"/>
          </a:p>
        </p:txBody>
      </p:sp>
    </p:spTree>
    <p:extLst>
      <p:ext uri="{BB962C8B-B14F-4D97-AF65-F5344CB8AC3E}">
        <p14:creationId xmlns:p14="http://schemas.microsoft.com/office/powerpoint/2010/main" val="74072614"/>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defTabSz="914300" fontAlgn="base">
              <a:spcBef>
                <a:spcPct val="0"/>
              </a:spcBef>
              <a:spcAft>
                <a:spcPct val="0"/>
              </a:spcAft>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defTabSz="914300" fontAlgn="base">
              <a:spcBef>
                <a:spcPct val="0"/>
              </a:spcBef>
              <a:spcAft>
                <a:spcPct val="0"/>
              </a:spcAft>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b="0">
                <a:solidFill>
                  <a:srgbClr val="000000"/>
                </a:solidFill>
              </a:defRPr>
            </a:lvl1pPr>
          </a:lstStyle>
          <a:p>
            <a:pPr defTabSz="914300" fontAlgn="base">
              <a:spcBef>
                <a:spcPct val="0"/>
              </a:spcBef>
              <a:spcAft>
                <a:spcPct val="0"/>
              </a:spcAft>
            </a:pPr>
            <a:fld id="{111197F5-119A-7744-A3D0-076D05FD2A1B}" type="slidenum">
              <a:rPr lang="en-US" smtClean="0">
                <a:latin typeface="Arial" charset="0"/>
                <a:ea typeface="MS PGothic" charset="0"/>
                <a:cs typeface="MS PGothic" charset="0"/>
              </a:rPr>
              <a:pPr defTabSz="914300" fontAlgn="base">
                <a:spcBef>
                  <a:spcPct val="0"/>
                </a:spcBef>
                <a:spcAft>
                  <a:spcPct val="0"/>
                </a:spcAft>
              </a:pPr>
              <a:t>‹#›</a:t>
            </a:fld>
            <a:endParaRPr lang="en-US">
              <a:latin typeface="Arial" charset="0"/>
              <a:ea typeface="MS PGothic" charset="0"/>
              <a:cs typeface="MS PGothic" charset="0"/>
            </a:endParaRPr>
          </a:p>
        </p:txBody>
      </p:sp>
    </p:spTree>
    <p:extLst>
      <p:ext uri="{BB962C8B-B14F-4D97-AF65-F5344CB8AC3E}">
        <p14:creationId xmlns:p14="http://schemas.microsoft.com/office/powerpoint/2010/main" val="874301795"/>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150" algn="ctr" rtl="0" fontAlgn="base">
        <a:spcBef>
          <a:spcPct val="0"/>
        </a:spcBef>
        <a:spcAft>
          <a:spcPct val="0"/>
        </a:spcAft>
        <a:defRPr sz="4400">
          <a:solidFill>
            <a:schemeClr val="tx2"/>
          </a:solidFill>
          <a:latin typeface="Arial" pitchFamily="-111" charset="0"/>
        </a:defRPr>
      </a:lvl6pPr>
      <a:lvl7pPr marL="914300" algn="ctr" rtl="0" fontAlgn="base">
        <a:spcBef>
          <a:spcPct val="0"/>
        </a:spcBef>
        <a:spcAft>
          <a:spcPct val="0"/>
        </a:spcAft>
        <a:defRPr sz="4400">
          <a:solidFill>
            <a:schemeClr val="tx2"/>
          </a:solidFill>
          <a:latin typeface="Arial" pitchFamily="-111" charset="0"/>
        </a:defRPr>
      </a:lvl7pPr>
      <a:lvl8pPr marL="1371450" algn="ctr" rtl="0" fontAlgn="base">
        <a:spcBef>
          <a:spcPct val="0"/>
        </a:spcBef>
        <a:spcAft>
          <a:spcPct val="0"/>
        </a:spcAft>
        <a:defRPr sz="4400">
          <a:solidFill>
            <a:schemeClr val="tx2"/>
          </a:solidFill>
          <a:latin typeface="Arial" pitchFamily="-111" charset="0"/>
        </a:defRPr>
      </a:lvl8pPr>
      <a:lvl9pPr marL="1828600" algn="ctr" rtl="0" fontAlgn="base">
        <a:spcBef>
          <a:spcPct val="0"/>
        </a:spcBef>
        <a:spcAft>
          <a:spcPct val="0"/>
        </a:spcAft>
        <a:defRPr sz="4400">
          <a:solidFill>
            <a:schemeClr val="tx2"/>
          </a:solidFill>
          <a:latin typeface="Arial" pitchFamily="-111" charset="0"/>
        </a:defRPr>
      </a:lvl9pPr>
    </p:titleStyle>
    <p:bodyStyle>
      <a:lvl1pPr marL="342862" indent="-342862"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869" indent="-28572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2875" indent="-228575"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02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17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0"/>
            <a:ext cx="1143000" cy="6856413"/>
            <a:chOff x="0" y="0"/>
            <a:chExt cx="720" cy="4319"/>
          </a:xfrm>
        </p:grpSpPr>
        <p:sp>
          <p:nvSpPr>
            <p:cNvPr id="39939"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2075" tIns="46037" rIns="92075" bIns="46037" anchor="ctr"/>
            <a:lstStyle/>
            <a:p>
              <a:pPr eaLnBrk="0" hangingPunct="0">
                <a:spcBef>
                  <a:spcPct val="50000"/>
                </a:spcBef>
              </a:pPr>
              <a:endParaRPr lang="en-US" altLang="en-US" sz="2400" b="0">
                <a:latin typeface="Times New Roman" pitchFamily="18" charset="0"/>
              </a:endParaRPr>
            </a:p>
          </p:txBody>
        </p:sp>
        <p:sp>
          <p:nvSpPr>
            <p:cNvPr id="39940"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2075" tIns="46037" rIns="92075" bIns="46037" anchor="ctr"/>
            <a:lstStyle/>
            <a:p>
              <a:pPr eaLnBrk="0" hangingPunct="0">
                <a:spcBef>
                  <a:spcPct val="50000"/>
                </a:spcBef>
              </a:pPr>
              <a:endParaRPr lang="en-US" altLang="en-US" sz="2400" b="0">
                <a:latin typeface="Times New Roman" pitchFamily="18" charset="0"/>
              </a:endParaRPr>
            </a:p>
          </p:txBody>
        </p:sp>
        <p:pic>
          <p:nvPicPr>
            <p:cNvPr id="39941" name="Picture 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9942" name="Rectangle 6"/>
          <p:cNvSpPr>
            <a:spLocks noGrp="1" noChangeArrowheads="1"/>
          </p:cNvSpPr>
          <p:nvPr>
            <p:ph type="title"/>
          </p:nvPr>
        </p:nvSpPr>
        <p:spPr bwMode="auto">
          <a:xfrm>
            <a:off x="1219200" y="304800"/>
            <a:ext cx="77724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9943" name="Rectangle 7"/>
          <p:cNvSpPr>
            <a:spLocks noGrp="1" noChangeArrowheads="1"/>
          </p:cNvSpPr>
          <p:nvPr>
            <p:ph type="body" idx="1"/>
          </p:nvPr>
        </p:nvSpPr>
        <p:spPr bwMode="auto">
          <a:xfrm>
            <a:off x="12192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a:latin typeface="+mn-lt"/>
              </a:defRPr>
            </a:lvl1pPr>
          </a:lstStyle>
          <a:p>
            <a:endParaRPr lang="en-US" altLang="en-US"/>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b="0">
                <a:latin typeface="+mn-lt"/>
              </a:defRPr>
            </a:lvl1pPr>
          </a:lstStyle>
          <a:p>
            <a:endParaRPr lang="en-US" altLang="en-US"/>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a:latin typeface="+mn-lt"/>
              </a:defRPr>
            </a:lvl1pPr>
          </a:lstStyle>
          <a:p>
            <a:fld id="{04EFE43A-7312-4E47-9F79-43A883D90769}" type="slidenum">
              <a:rPr lang="en-US" altLang="en-US"/>
              <a:pPr/>
              <a:t>‹#›</a:t>
            </a:fld>
            <a:endParaRPr lang="en-US" altLang="en-US"/>
          </a:p>
        </p:txBody>
      </p:sp>
    </p:spTree>
    <p:extLst>
      <p:ext uri="{BB962C8B-B14F-4D97-AF65-F5344CB8AC3E}">
        <p14:creationId xmlns:p14="http://schemas.microsoft.com/office/powerpoint/2010/main" val="3710740480"/>
      </p:ext>
    </p:extLst>
  </p:cSld>
  <p:clrMap bg1="dk2" tx1="lt1" bg2="dk1" tx2="lt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07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0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en-US"/>
          </a:p>
        </p:txBody>
      </p:sp>
      <p:sp>
        <p:nvSpPr>
          <p:cNvPr id="160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en-US"/>
          </a:p>
        </p:txBody>
      </p:sp>
      <p:sp>
        <p:nvSpPr>
          <p:cNvPr id="1607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B2958D23-238D-4C20-9AB2-11E74A09E807}" type="slidenum">
              <a:rPr lang="en-US" altLang="en-US"/>
              <a:pPr/>
              <a:t>‹#›</a:t>
            </a:fld>
            <a:endParaRPr lang="en-US" altLang="en-US"/>
          </a:p>
        </p:txBody>
      </p:sp>
    </p:spTree>
    <p:extLst>
      <p:ext uri="{BB962C8B-B14F-4D97-AF65-F5344CB8AC3E}">
        <p14:creationId xmlns:p14="http://schemas.microsoft.com/office/powerpoint/2010/main" val="943432127"/>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0000"/>
            </a:gs>
          </a:gsLst>
          <a:lin ang="18900000" scaled="1"/>
        </a:gradFill>
        <a:effectLst/>
      </p:bgPr>
    </p:bg>
    <p:spTree>
      <p:nvGrpSpPr>
        <p:cNvPr id="1" name=""/>
        <p:cNvGrpSpPr/>
        <p:nvPr/>
      </p:nvGrpSpPr>
      <p:grpSpPr>
        <a:xfrm>
          <a:off x="0" y="0"/>
          <a:ext cx="0" cy="0"/>
          <a:chOff x="0" y="0"/>
          <a:chExt cx="0" cy="0"/>
        </a:xfrm>
      </p:grpSpPr>
      <p:sp>
        <p:nvSpPr>
          <p:cNvPr id="300034" name="Freeform 2"/>
          <p:cNvSpPr>
            <a:spLocks/>
          </p:cNvSpPr>
          <p:nvPr/>
        </p:nvSpPr>
        <p:spPr bwMode="auto">
          <a:xfrm>
            <a:off x="901700" y="3378200"/>
            <a:ext cx="5359400" cy="2425700"/>
          </a:xfrm>
          <a:custGeom>
            <a:avLst/>
            <a:gdLst>
              <a:gd name="T0" fmla="*/ 0 w 3376"/>
              <a:gd name="T1" fmla="*/ 1525 h 1528"/>
              <a:gd name="T2" fmla="*/ 79 w 3376"/>
              <a:gd name="T3" fmla="*/ 1498 h 1528"/>
              <a:gd name="T4" fmla="*/ 753 w 3376"/>
              <a:gd name="T5" fmla="*/ 1223 h 1528"/>
              <a:gd name="T6" fmla="*/ 1048 w 3376"/>
              <a:gd name="T7" fmla="*/ 1054 h 1528"/>
              <a:gd name="T8" fmla="*/ 1122 w 3376"/>
              <a:gd name="T9" fmla="*/ 1007 h 1528"/>
              <a:gd name="T10" fmla="*/ 1164 w 3376"/>
              <a:gd name="T11" fmla="*/ 974 h 1528"/>
              <a:gd name="T12" fmla="*/ 1164 w 3376"/>
              <a:gd name="T13" fmla="*/ 918 h 1528"/>
              <a:gd name="T14" fmla="*/ 1637 w 3376"/>
              <a:gd name="T15" fmla="*/ 734 h 1528"/>
              <a:gd name="T16" fmla="*/ 1715 w 3376"/>
              <a:gd name="T17" fmla="*/ 731 h 1528"/>
              <a:gd name="T18" fmla="*/ 1787 w 3376"/>
              <a:gd name="T19" fmla="*/ 725 h 1528"/>
              <a:gd name="T20" fmla="*/ 1901 w 3376"/>
              <a:gd name="T21" fmla="*/ 707 h 1528"/>
              <a:gd name="T22" fmla="*/ 2015 w 3376"/>
              <a:gd name="T23" fmla="*/ 678 h 1528"/>
              <a:gd name="T24" fmla="*/ 2162 w 3376"/>
              <a:gd name="T25" fmla="*/ 620 h 1528"/>
              <a:gd name="T26" fmla="*/ 2069 w 3376"/>
              <a:gd name="T27" fmla="*/ 578 h 1528"/>
              <a:gd name="T28" fmla="*/ 2195 w 3376"/>
              <a:gd name="T29" fmla="*/ 605 h 1528"/>
              <a:gd name="T30" fmla="*/ 2276 w 3376"/>
              <a:gd name="T31" fmla="*/ 578 h 1528"/>
              <a:gd name="T32" fmla="*/ 2186 w 3376"/>
              <a:gd name="T33" fmla="*/ 533 h 1528"/>
              <a:gd name="T34" fmla="*/ 2309 w 3376"/>
              <a:gd name="T35" fmla="*/ 560 h 1528"/>
              <a:gd name="T36" fmla="*/ 2399 w 3376"/>
              <a:gd name="T37" fmla="*/ 521 h 1528"/>
              <a:gd name="T38" fmla="*/ 2315 w 3376"/>
              <a:gd name="T39" fmla="*/ 470 h 1528"/>
              <a:gd name="T40" fmla="*/ 2453 w 3376"/>
              <a:gd name="T41" fmla="*/ 494 h 1528"/>
              <a:gd name="T42" fmla="*/ 2619 w 3376"/>
              <a:gd name="T43" fmla="*/ 430 h 1528"/>
              <a:gd name="T44" fmla="*/ 2888 w 3376"/>
              <a:gd name="T45" fmla="*/ 302 h 1528"/>
              <a:gd name="T46" fmla="*/ 3099 w 3376"/>
              <a:gd name="T47" fmla="*/ 182 h 1528"/>
              <a:gd name="T48" fmla="*/ 3376 w 3376"/>
              <a:gd name="T49" fmla="*/ 0 h 1528"/>
              <a:gd name="T50" fmla="*/ 3016 w 3376"/>
              <a:gd name="T51" fmla="*/ 144 h 1528"/>
              <a:gd name="T52" fmla="*/ 2801 w 3376"/>
              <a:gd name="T53" fmla="*/ 230 h 1528"/>
              <a:gd name="T54" fmla="*/ 2619 w 3376"/>
              <a:gd name="T55" fmla="*/ 302 h 1528"/>
              <a:gd name="T56" fmla="*/ 2386 w 3376"/>
              <a:gd name="T57" fmla="*/ 398 h 1528"/>
              <a:gd name="T58" fmla="*/ 2146 w 3376"/>
              <a:gd name="T59" fmla="*/ 478 h 1528"/>
              <a:gd name="T60" fmla="*/ 1792 w 3376"/>
              <a:gd name="T61" fmla="*/ 624 h 1528"/>
              <a:gd name="T62" fmla="*/ 1601 w 3376"/>
              <a:gd name="T63" fmla="*/ 710 h 1528"/>
              <a:gd name="T64" fmla="*/ 1135 w 3376"/>
              <a:gd name="T65" fmla="*/ 886 h 1528"/>
              <a:gd name="T66" fmla="*/ 1098 w 3376"/>
              <a:gd name="T67" fmla="*/ 871 h 1528"/>
              <a:gd name="T68" fmla="*/ 993 w 3376"/>
              <a:gd name="T69" fmla="*/ 871 h 1528"/>
              <a:gd name="T70" fmla="*/ 450 w 3376"/>
              <a:gd name="T71" fmla="*/ 1039 h 1528"/>
              <a:gd name="T72" fmla="*/ 8 w 3376"/>
              <a:gd name="T73" fmla="*/ 1214 h 1528"/>
              <a:gd name="T74" fmla="*/ 27 w 3376"/>
              <a:gd name="T75" fmla="*/ 1240 h 1528"/>
              <a:gd name="T76" fmla="*/ 35 w 3376"/>
              <a:gd name="T77" fmla="*/ 1237 h 1528"/>
              <a:gd name="T78" fmla="*/ 10 w 3376"/>
              <a:gd name="T79" fmla="*/ 1528 h 1528"/>
              <a:gd name="T80" fmla="*/ 0 w 3376"/>
              <a:gd name="T81" fmla="*/ 1525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76" h="1528">
                <a:moveTo>
                  <a:pt x="0" y="1525"/>
                </a:moveTo>
                <a:lnTo>
                  <a:pt x="79" y="1498"/>
                </a:lnTo>
                <a:lnTo>
                  <a:pt x="753" y="1223"/>
                </a:lnTo>
                <a:lnTo>
                  <a:pt x="1048" y="1054"/>
                </a:lnTo>
                <a:lnTo>
                  <a:pt x="1122" y="1007"/>
                </a:lnTo>
                <a:lnTo>
                  <a:pt x="1164" y="974"/>
                </a:lnTo>
                <a:lnTo>
                  <a:pt x="1164" y="918"/>
                </a:lnTo>
                <a:lnTo>
                  <a:pt x="1637" y="734"/>
                </a:lnTo>
                <a:lnTo>
                  <a:pt x="1715" y="731"/>
                </a:lnTo>
                <a:lnTo>
                  <a:pt x="1787" y="725"/>
                </a:lnTo>
                <a:lnTo>
                  <a:pt x="1901" y="707"/>
                </a:lnTo>
                <a:lnTo>
                  <a:pt x="2015" y="678"/>
                </a:lnTo>
                <a:lnTo>
                  <a:pt x="2162" y="620"/>
                </a:lnTo>
                <a:lnTo>
                  <a:pt x="2069" y="578"/>
                </a:lnTo>
                <a:lnTo>
                  <a:pt x="2195" y="605"/>
                </a:lnTo>
                <a:lnTo>
                  <a:pt x="2276" y="578"/>
                </a:lnTo>
                <a:lnTo>
                  <a:pt x="2186" y="533"/>
                </a:lnTo>
                <a:lnTo>
                  <a:pt x="2309" y="560"/>
                </a:lnTo>
                <a:lnTo>
                  <a:pt x="2399" y="521"/>
                </a:lnTo>
                <a:lnTo>
                  <a:pt x="2315" y="470"/>
                </a:lnTo>
                <a:lnTo>
                  <a:pt x="2453" y="494"/>
                </a:lnTo>
                <a:lnTo>
                  <a:pt x="2619" y="430"/>
                </a:lnTo>
                <a:lnTo>
                  <a:pt x="2888" y="302"/>
                </a:lnTo>
                <a:lnTo>
                  <a:pt x="3099" y="182"/>
                </a:lnTo>
                <a:lnTo>
                  <a:pt x="3376" y="0"/>
                </a:lnTo>
                <a:lnTo>
                  <a:pt x="3016" y="144"/>
                </a:lnTo>
                <a:lnTo>
                  <a:pt x="2801" y="230"/>
                </a:lnTo>
                <a:lnTo>
                  <a:pt x="2619" y="302"/>
                </a:lnTo>
                <a:lnTo>
                  <a:pt x="2386" y="398"/>
                </a:lnTo>
                <a:lnTo>
                  <a:pt x="2146" y="478"/>
                </a:lnTo>
                <a:lnTo>
                  <a:pt x="1792" y="624"/>
                </a:lnTo>
                <a:lnTo>
                  <a:pt x="1601" y="710"/>
                </a:lnTo>
                <a:lnTo>
                  <a:pt x="1135" y="886"/>
                </a:lnTo>
                <a:lnTo>
                  <a:pt x="1098" y="871"/>
                </a:lnTo>
                <a:lnTo>
                  <a:pt x="993" y="871"/>
                </a:lnTo>
                <a:lnTo>
                  <a:pt x="450" y="1039"/>
                </a:lnTo>
                <a:lnTo>
                  <a:pt x="8" y="1214"/>
                </a:lnTo>
                <a:lnTo>
                  <a:pt x="27" y="1240"/>
                </a:lnTo>
                <a:lnTo>
                  <a:pt x="35" y="1237"/>
                </a:lnTo>
                <a:lnTo>
                  <a:pt x="10" y="1528"/>
                </a:lnTo>
                <a:lnTo>
                  <a:pt x="0" y="1525"/>
                </a:lnTo>
              </a:path>
            </a:pathLst>
          </a:custGeom>
          <a:solidFill>
            <a:srgbClr val="000000">
              <a:alpha val="50000"/>
            </a:srgbClr>
          </a:soli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grpSp>
        <p:nvGrpSpPr>
          <p:cNvPr id="300035" name="Group 3"/>
          <p:cNvGrpSpPr>
            <a:grpSpLocks/>
          </p:cNvGrpSpPr>
          <p:nvPr/>
        </p:nvGrpSpPr>
        <p:grpSpPr bwMode="auto">
          <a:xfrm>
            <a:off x="296863" y="3022600"/>
            <a:ext cx="976312" cy="2828925"/>
            <a:chOff x="187" y="1904"/>
            <a:chExt cx="615" cy="1782"/>
          </a:xfrm>
        </p:grpSpPr>
        <p:grpSp>
          <p:nvGrpSpPr>
            <p:cNvPr id="300036" name="Group 4"/>
            <p:cNvGrpSpPr>
              <a:grpSpLocks/>
            </p:cNvGrpSpPr>
            <p:nvPr/>
          </p:nvGrpSpPr>
          <p:grpSpPr bwMode="auto">
            <a:xfrm>
              <a:off x="187" y="3207"/>
              <a:ext cx="438" cy="479"/>
              <a:chOff x="187" y="3207"/>
              <a:chExt cx="438" cy="479"/>
            </a:xfrm>
          </p:grpSpPr>
          <p:sp>
            <p:nvSpPr>
              <p:cNvPr id="300037" name="Oval 5"/>
              <p:cNvSpPr>
                <a:spLocks noChangeArrowheads="1"/>
              </p:cNvSpPr>
              <p:nvPr/>
            </p:nvSpPr>
            <p:spPr bwMode="auto">
              <a:xfrm>
                <a:off x="187" y="3544"/>
                <a:ext cx="435" cy="142"/>
              </a:xfrm>
              <a:prstGeom prst="ellipse">
                <a:avLst/>
              </a:pr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sp>
            <p:nvSpPr>
              <p:cNvPr id="300038" name="Oval 6"/>
              <p:cNvSpPr>
                <a:spLocks noChangeArrowheads="1"/>
              </p:cNvSpPr>
              <p:nvPr/>
            </p:nvSpPr>
            <p:spPr bwMode="auto">
              <a:xfrm>
                <a:off x="188" y="3534"/>
                <a:ext cx="437" cy="141"/>
              </a:xfrm>
              <a:prstGeom prst="ellipse">
                <a:avLst/>
              </a:prstGeom>
              <a:gradFill rotWithShape="0">
                <a:gsLst>
                  <a:gs pos="0">
                    <a:srgbClr val="000000"/>
                  </a:gs>
                  <a:gs pos="50000">
                    <a:schemeClr val="bg1"/>
                  </a:gs>
                  <a:gs pos="100000">
                    <a:srgbClr val="000000"/>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sp>
            <p:nvSpPr>
              <p:cNvPr id="300039" name="Oval 7"/>
              <p:cNvSpPr>
                <a:spLocks noChangeArrowheads="1"/>
              </p:cNvSpPr>
              <p:nvPr/>
            </p:nvSpPr>
            <p:spPr bwMode="auto">
              <a:xfrm>
                <a:off x="275" y="3207"/>
                <a:ext cx="267" cy="84"/>
              </a:xfrm>
              <a:prstGeom prst="ellipse">
                <a:avLst/>
              </a:pr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sp>
            <p:nvSpPr>
              <p:cNvPr id="300040" name="Oval 8"/>
              <p:cNvSpPr>
                <a:spLocks noChangeArrowheads="1"/>
              </p:cNvSpPr>
              <p:nvPr/>
            </p:nvSpPr>
            <p:spPr bwMode="auto">
              <a:xfrm>
                <a:off x="277" y="3207"/>
                <a:ext cx="261" cy="70"/>
              </a:xfrm>
              <a:prstGeom prst="ellipse">
                <a:avLst/>
              </a:prstGeom>
              <a:gradFill rotWithShape="0">
                <a:gsLst>
                  <a:gs pos="0">
                    <a:srgbClr val="590000"/>
                  </a:gs>
                  <a:gs pos="50000">
                    <a:schemeClr val="bg1"/>
                  </a:gs>
                  <a:gs pos="100000">
                    <a:srgbClr val="590000"/>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sp>
            <p:nvSpPr>
              <p:cNvPr id="300041" name="AutoShape 9"/>
              <p:cNvSpPr>
                <a:spLocks noChangeArrowheads="1"/>
              </p:cNvSpPr>
              <p:nvPr/>
            </p:nvSpPr>
            <p:spPr bwMode="auto">
              <a:xfrm flipV="1">
                <a:off x="187" y="3253"/>
                <a:ext cx="438" cy="116"/>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590000"/>
                  </a:gs>
                  <a:gs pos="50000">
                    <a:schemeClr val="bg1"/>
                  </a:gs>
                  <a:gs pos="100000">
                    <a:srgbClr val="590000"/>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en-GB"/>
              </a:p>
            </p:txBody>
          </p:sp>
          <p:sp>
            <p:nvSpPr>
              <p:cNvPr id="300042" name="Rectangle 10"/>
              <p:cNvSpPr>
                <a:spLocks noChangeArrowheads="1"/>
              </p:cNvSpPr>
              <p:nvPr/>
            </p:nvSpPr>
            <p:spPr bwMode="auto">
              <a:xfrm>
                <a:off x="187" y="3383"/>
                <a:ext cx="436" cy="233"/>
              </a:xfrm>
              <a:prstGeom prst="rect">
                <a:avLst/>
              </a:prstGeom>
              <a:gradFill rotWithShape="0">
                <a:gsLst>
                  <a:gs pos="0">
                    <a:srgbClr val="000000"/>
                  </a:gs>
                  <a:gs pos="50000">
                    <a:schemeClr val="bg1"/>
                  </a:gs>
                  <a:gs pos="100000">
                    <a:srgbClr val="000000"/>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en-GB"/>
              </a:p>
            </p:txBody>
          </p:sp>
          <p:sp>
            <p:nvSpPr>
              <p:cNvPr id="300043" name="Oval 11"/>
              <p:cNvSpPr>
                <a:spLocks noChangeArrowheads="1"/>
              </p:cNvSpPr>
              <p:nvPr/>
            </p:nvSpPr>
            <p:spPr bwMode="auto">
              <a:xfrm>
                <a:off x="187" y="3329"/>
                <a:ext cx="436" cy="91"/>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sp>
            <p:nvSpPr>
              <p:cNvPr id="300044" name="Freeform 12"/>
              <p:cNvSpPr>
                <a:spLocks/>
              </p:cNvSpPr>
              <p:nvPr/>
            </p:nvSpPr>
            <p:spPr bwMode="auto">
              <a:xfrm>
                <a:off x="216" y="3282"/>
                <a:ext cx="113" cy="393"/>
              </a:xfrm>
              <a:custGeom>
                <a:avLst/>
                <a:gdLst>
                  <a:gd name="T0" fmla="*/ 68 w 113"/>
                  <a:gd name="T1" fmla="*/ 0 h 393"/>
                  <a:gd name="T2" fmla="*/ 0 w 113"/>
                  <a:gd name="T3" fmla="*/ 110 h 393"/>
                  <a:gd name="T4" fmla="*/ 3 w 113"/>
                  <a:gd name="T5" fmla="*/ 361 h 393"/>
                  <a:gd name="T6" fmla="*/ 36 w 113"/>
                  <a:gd name="T7" fmla="*/ 379 h 393"/>
                  <a:gd name="T8" fmla="*/ 63 w 113"/>
                  <a:gd name="T9" fmla="*/ 385 h 393"/>
                  <a:gd name="T10" fmla="*/ 92 w 113"/>
                  <a:gd name="T11" fmla="*/ 392 h 393"/>
                  <a:gd name="T12" fmla="*/ 90 w 113"/>
                  <a:gd name="T13" fmla="*/ 136 h 393"/>
                  <a:gd name="T14" fmla="*/ 112 w 113"/>
                  <a:gd name="T15" fmla="*/ 10 h 393"/>
                  <a:gd name="T16" fmla="*/ 102 w 113"/>
                  <a:gd name="T17" fmla="*/ 10 h 393"/>
                  <a:gd name="T18" fmla="*/ 81 w 113"/>
                  <a:gd name="T19" fmla="*/ 6 h 393"/>
                  <a:gd name="T20" fmla="*/ 68 w 113"/>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393">
                    <a:moveTo>
                      <a:pt x="68" y="0"/>
                    </a:moveTo>
                    <a:lnTo>
                      <a:pt x="0" y="110"/>
                    </a:lnTo>
                    <a:lnTo>
                      <a:pt x="3" y="361"/>
                    </a:lnTo>
                    <a:lnTo>
                      <a:pt x="36" y="379"/>
                    </a:lnTo>
                    <a:lnTo>
                      <a:pt x="63" y="385"/>
                    </a:lnTo>
                    <a:lnTo>
                      <a:pt x="92" y="392"/>
                    </a:lnTo>
                    <a:lnTo>
                      <a:pt x="90" y="136"/>
                    </a:lnTo>
                    <a:lnTo>
                      <a:pt x="112" y="10"/>
                    </a:lnTo>
                    <a:lnTo>
                      <a:pt x="102" y="10"/>
                    </a:lnTo>
                    <a:lnTo>
                      <a:pt x="81" y="6"/>
                    </a:lnTo>
                    <a:lnTo>
                      <a:pt x="68" y="0"/>
                    </a:lnTo>
                  </a:path>
                </a:pathLst>
              </a:custGeom>
              <a:gradFill rotWithShape="0">
                <a:gsLst>
                  <a:gs pos="0">
                    <a:srgbClr val="590000"/>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sp>
            <p:nvSpPr>
              <p:cNvPr id="300045" name="Oval 13"/>
              <p:cNvSpPr>
                <a:spLocks noChangeArrowheads="1"/>
              </p:cNvSpPr>
              <p:nvPr/>
            </p:nvSpPr>
            <p:spPr bwMode="auto">
              <a:xfrm>
                <a:off x="297" y="3221"/>
                <a:ext cx="222" cy="45"/>
              </a:xfrm>
              <a:prstGeom prst="ellipse">
                <a:avLst/>
              </a:prstGeom>
              <a:gradFill rotWithShape="0">
                <a:gsLst>
                  <a:gs pos="0">
                    <a:srgbClr val="590000"/>
                  </a:gs>
                  <a:gs pos="50000">
                    <a:schemeClr val="bg1"/>
                  </a:gs>
                  <a:gs pos="100000">
                    <a:srgbClr val="590000"/>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sp>
            <p:nvSpPr>
              <p:cNvPr id="300046" name="Oval 14"/>
              <p:cNvSpPr>
                <a:spLocks noChangeArrowheads="1"/>
              </p:cNvSpPr>
              <p:nvPr/>
            </p:nvSpPr>
            <p:spPr bwMode="auto">
              <a:xfrm>
                <a:off x="192" y="3332"/>
                <a:ext cx="418" cy="86"/>
              </a:xfrm>
              <a:prstGeom prst="ellipse">
                <a:avLst/>
              </a:prstGeom>
              <a:solidFill>
                <a:srgbClr val="000000">
                  <a:alpha val="50000"/>
                </a:srgbClr>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sp>
            <p:nvSpPr>
              <p:cNvPr id="300047" name="Freeform 15"/>
              <p:cNvSpPr>
                <a:spLocks/>
              </p:cNvSpPr>
              <p:nvPr/>
            </p:nvSpPr>
            <p:spPr bwMode="auto">
              <a:xfrm>
                <a:off x="232" y="3283"/>
                <a:ext cx="67" cy="369"/>
              </a:xfrm>
              <a:custGeom>
                <a:avLst/>
                <a:gdLst>
                  <a:gd name="T0" fmla="*/ 0 w 67"/>
                  <a:gd name="T1" fmla="*/ 133 h 369"/>
                  <a:gd name="T2" fmla="*/ 0 w 67"/>
                  <a:gd name="T3" fmla="*/ 357 h 369"/>
                  <a:gd name="T4" fmla="*/ 20 w 67"/>
                  <a:gd name="T5" fmla="*/ 368 h 369"/>
                  <a:gd name="T6" fmla="*/ 20 w 67"/>
                  <a:gd name="T7" fmla="*/ 141 h 369"/>
                  <a:gd name="T8" fmla="*/ 20 w 67"/>
                  <a:gd name="T9" fmla="*/ 125 h 369"/>
                  <a:gd name="T10" fmla="*/ 29 w 67"/>
                  <a:gd name="T11" fmla="*/ 111 h 369"/>
                  <a:gd name="T12" fmla="*/ 66 w 67"/>
                  <a:gd name="T13" fmla="*/ 4 h 369"/>
                  <a:gd name="T14" fmla="*/ 59 w 67"/>
                  <a:gd name="T15" fmla="*/ 0 h 369"/>
                  <a:gd name="T16" fmla="*/ 8 w 67"/>
                  <a:gd name="T17" fmla="*/ 113 h 369"/>
                  <a:gd name="T18" fmla="*/ 0 w 67"/>
                  <a:gd name="T19" fmla="*/ 13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369">
                    <a:moveTo>
                      <a:pt x="0" y="133"/>
                    </a:moveTo>
                    <a:lnTo>
                      <a:pt x="0" y="357"/>
                    </a:lnTo>
                    <a:lnTo>
                      <a:pt x="20" y="368"/>
                    </a:lnTo>
                    <a:lnTo>
                      <a:pt x="20" y="141"/>
                    </a:lnTo>
                    <a:lnTo>
                      <a:pt x="20" y="125"/>
                    </a:lnTo>
                    <a:lnTo>
                      <a:pt x="29" y="111"/>
                    </a:lnTo>
                    <a:lnTo>
                      <a:pt x="66" y="4"/>
                    </a:lnTo>
                    <a:lnTo>
                      <a:pt x="59" y="0"/>
                    </a:lnTo>
                    <a:lnTo>
                      <a:pt x="8" y="113"/>
                    </a:lnTo>
                    <a:lnTo>
                      <a:pt x="0" y="133"/>
                    </a:lnTo>
                  </a:path>
                </a:pathLst>
              </a:custGeom>
              <a:gradFill rotWithShape="0">
                <a:gsLst>
                  <a:gs pos="0">
                    <a:schemeClr val="bg1"/>
                  </a:gs>
                  <a:gs pos="50000">
                    <a:srgbClr val="FFFFFF"/>
                  </a:gs>
                  <a:gs pos="100000">
                    <a:schemeClr val="bg1"/>
                  </a:gs>
                </a:gsLst>
                <a:lin ang="540000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sp>
            <p:nvSpPr>
              <p:cNvPr id="300048" name="Freeform 16"/>
              <p:cNvSpPr>
                <a:spLocks/>
              </p:cNvSpPr>
              <p:nvPr/>
            </p:nvSpPr>
            <p:spPr bwMode="auto">
              <a:xfrm>
                <a:off x="521" y="3275"/>
                <a:ext cx="99" cy="363"/>
              </a:xfrm>
              <a:custGeom>
                <a:avLst/>
                <a:gdLst>
                  <a:gd name="T0" fmla="*/ 98 w 99"/>
                  <a:gd name="T1" fmla="*/ 102 h 363"/>
                  <a:gd name="T2" fmla="*/ 98 w 99"/>
                  <a:gd name="T3" fmla="*/ 348 h 363"/>
                  <a:gd name="T4" fmla="*/ 81 w 99"/>
                  <a:gd name="T5" fmla="*/ 362 h 363"/>
                  <a:gd name="T6" fmla="*/ 81 w 99"/>
                  <a:gd name="T7" fmla="*/ 106 h 363"/>
                  <a:gd name="T8" fmla="*/ 0 w 99"/>
                  <a:gd name="T9" fmla="*/ 4 h 363"/>
                  <a:gd name="T10" fmla="*/ 7 w 99"/>
                  <a:gd name="T11" fmla="*/ 0 h 363"/>
                  <a:gd name="T12" fmla="*/ 98 w 99"/>
                  <a:gd name="T13" fmla="*/ 102 h 363"/>
                </a:gdLst>
                <a:ahLst/>
                <a:cxnLst>
                  <a:cxn ang="0">
                    <a:pos x="T0" y="T1"/>
                  </a:cxn>
                  <a:cxn ang="0">
                    <a:pos x="T2" y="T3"/>
                  </a:cxn>
                  <a:cxn ang="0">
                    <a:pos x="T4" y="T5"/>
                  </a:cxn>
                  <a:cxn ang="0">
                    <a:pos x="T6" y="T7"/>
                  </a:cxn>
                  <a:cxn ang="0">
                    <a:pos x="T8" y="T9"/>
                  </a:cxn>
                  <a:cxn ang="0">
                    <a:pos x="T10" y="T11"/>
                  </a:cxn>
                  <a:cxn ang="0">
                    <a:pos x="T12" y="T13"/>
                  </a:cxn>
                </a:cxnLst>
                <a:rect l="0" t="0" r="r" b="b"/>
                <a:pathLst>
                  <a:path w="99" h="363">
                    <a:moveTo>
                      <a:pt x="98" y="102"/>
                    </a:moveTo>
                    <a:lnTo>
                      <a:pt x="98" y="348"/>
                    </a:lnTo>
                    <a:lnTo>
                      <a:pt x="81" y="362"/>
                    </a:lnTo>
                    <a:lnTo>
                      <a:pt x="81" y="106"/>
                    </a:lnTo>
                    <a:lnTo>
                      <a:pt x="0" y="4"/>
                    </a:lnTo>
                    <a:lnTo>
                      <a:pt x="7" y="0"/>
                    </a:lnTo>
                    <a:lnTo>
                      <a:pt x="98" y="102"/>
                    </a:lnTo>
                  </a:path>
                </a:pathLst>
              </a:custGeom>
              <a:solidFill>
                <a:schemeClr val="bg1"/>
              </a:soli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sp>
            <p:nvSpPr>
              <p:cNvPr id="300049" name="Freeform 17"/>
              <p:cNvSpPr>
                <a:spLocks/>
              </p:cNvSpPr>
              <p:nvPr/>
            </p:nvSpPr>
            <p:spPr bwMode="auto">
              <a:xfrm>
                <a:off x="441" y="3215"/>
                <a:ext cx="74" cy="23"/>
              </a:xfrm>
              <a:custGeom>
                <a:avLst/>
                <a:gdLst>
                  <a:gd name="T0" fmla="*/ 0 w 74"/>
                  <a:gd name="T1" fmla="*/ 0 h 23"/>
                  <a:gd name="T2" fmla="*/ 34 w 74"/>
                  <a:gd name="T3" fmla="*/ 4 h 23"/>
                  <a:gd name="T4" fmla="*/ 56 w 74"/>
                  <a:gd name="T5" fmla="*/ 10 h 23"/>
                  <a:gd name="T6" fmla="*/ 73 w 74"/>
                  <a:gd name="T7" fmla="*/ 16 h 23"/>
                  <a:gd name="T8" fmla="*/ 67 w 74"/>
                  <a:gd name="T9" fmla="*/ 22 h 23"/>
                  <a:gd name="T10" fmla="*/ 51 w 74"/>
                  <a:gd name="T11" fmla="*/ 14 h 23"/>
                  <a:gd name="T12" fmla="*/ 27 w 74"/>
                  <a:gd name="T13" fmla="*/ 8 h 23"/>
                  <a:gd name="T14" fmla="*/ 3 w 74"/>
                  <a:gd name="T15" fmla="*/ 8 h 23"/>
                  <a:gd name="T16" fmla="*/ 0 w 74"/>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3">
                    <a:moveTo>
                      <a:pt x="0" y="0"/>
                    </a:moveTo>
                    <a:lnTo>
                      <a:pt x="34" y="4"/>
                    </a:lnTo>
                    <a:lnTo>
                      <a:pt x="56" y="10"/>
                    </a:lnTo>
                    <a:lnTo>
                      <a:pt x="73" y="16"/>
                    </a:lnTo>
                    <a:lnTo>
                      <a:pt x="67" y="22"/>
                    </a:lnTo>
                    <a:lnTo>
                      <a:pt x="51" y="14"/>
                    </a:lnTo>
                    <a:lnTo>
                      <a:pt x="27" y="8"/>
                    </a:lnTo>
                    <a:lnTo>
                      <a:pt x="3" y="8"/>
                    </a:lnTo>
                    <a:lnTo>
                      <a:pt x="0" y="0"/>
                    </a:lnTo>
                  </a:path>
                </a:pathLst>
              </a:custGeom>
              <a:gradFill rotWithShape="0">
                <a:gsLst>
                  <a:gs pos="0">
                    <a:schemeClr val="bg1"/>
                  </a:gs>
                  <a:gs pos="50000">
                    <a:srgbClr val="FFFFFF"/>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sp>
            <p:nvSpPr>
              <p:cNvPr id="300050" name="Freeform 18"/>
              <p:cNvSpPr>
                <a:spLocks/>
              </p:cNvSpPr>
              <p:nvPr/>
            </p:nvSpPr>
            <p:spPr bwMode="auto">
              <a:xfrm>
                <a:off x="492" y="3327"/>
                <a:ext cx="74" cy="23"/>
              </a:xfrm>
              <a:custGeom>
                <a:avLst/>
                <a:gdLst>
                  <a:gd name="T0" fmla="*/ 0 w 74"/>
                  <a:gd name="T1" fmla="*/ 0 h 23"/>
                  <a:gd name="T2" fmla="*/ 34 w 74"/>
                  <a:gd name="T3" fmla="*/ 4 h 23"/>
                  <a:gd name="T4" fmla="*/ 56 w 74"/>
                  <a:gd name="T5" fmla="*/ 10 h 23"/>
                  <a:gd name="T6" fmla="*/ 73 w 74"/>
                  <a:gd name="T7" fmla="*/ 16 h 23"/>
                  <a:gd name="T8" fmla="*/ 67 w 74"/>
                  <a:gd name="T9" fmla="*/ 22 h 23"/>
                  <a:gd name="T10" fmla="*/ 51 w 74"/>
                  <a:gd name="T11" fmla="*/ 14 h 23"/>
                  <a:gd name="T12" fmla="*/ 27 w 74"/>
                  <a:gd name="T13" fmla="*/ 8 h 23"/>
                  <a:gd name="T14" fmla="*/ 3 w 74"/>
                  <a:gd name="T15" fmla="*/ 8 h 23"/>
                  <a:gd name="T16" fmla="*/ 0 w 74"/>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3">
                    <a:moveTo>
                      <a:pt x="0" y="0"/>
                    </a:moveTo>
                    <a:lnTo>
                      <a:pt x="34" y="4"/>
                    </a:lnTo>
                    <a:lnTo>
                      <a:pt x="56" y="10"/>
                    </a:lnTo>
                    <a:lnTo>
                      <a:pt x="73" y="16"/>
                    </a:lnTo>
                    <a:lnTo>
                      <a:pt x="67" y="22"/>
                    </a:lnTo>
                    <a:lnTo>
                      <a:pt x="51" y="14"/>
                    </a:lnTo>
                    <a:lnTo>
                      <a:pt x="27" y="8"/>
                    </a:lnTo>
                    <a:lnTo>
                      <a:pt x="3" y="8"/>
                    </a:lnTo>
                    <a:lnTo>
                      <a:pt x="0" y="0"/>
                    </a:lnTo>
                  </a:path>
                </a:pathLst>
              </a:custGeom>
              <a:gradFill rotWithShape="0">
                <a:gsLst>
                  <a:gs pos="0">
                    <a:schemeClr val="bg1"/>
                  </a:gs>
                  <a:gs pos="50000">
                    <a:srgbClr val="FFFFFF"/>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sp>
            <p:nvSpPr>
              <p:cNvPr id="300051" name="Freeform 19"/>
              <p:cNvSpPr>
                <a:spLocks/>
              </p:cNvSpPr>
              <p:nvPr/>
            </p:nvSpPr>
            <p:spPr bwMode="auto">
              <a:xfrm>
                <a:off x="286" y="3250"/>
                <a:ext cx="73" cy="23"/>
              </a:xfrm>
              <a:custGeom>
                <a:avLst/>
                <a:gdLst>
                  <a:gd name="T0" fmla="*/ 72 w 73"/>
                  <a:gd name="T1" fmla="*/ 22 h 23"/>
                  <a:gd name="T2" fmla="*/ 37 w 73"/>
                  <a:gd name="T3" fmla="*/ 18 h 23"/>
                  <a:gd name="T4" fmla="*/ 16 w 73"/>
                  <a:gd name="T5" fmla="*/ 12 h 23"/>
                  <a:gd name="T6" fmla="*/ 0 w 73"/>
                  <a:gd name="T7" fmla="*/ 6 h 23"/>
                  <a:gd name="T8" fmla="*/ 5 w 73"/>
                  <a:gd name="T9" fmla="*/ 0 h 23"/>
                  <a:gd name="T10" fmla="*/ 21 w 73"/>
                  <a:gd name="T11" fmla="*/ 8 h 23"/>
                  <a:gd name="T12" fmla="*/ 45 w 73"/>
                  <a:gd name="T13" fmla="*/ 14 h 23"/>
                  <a:gd name="T14" fmla="*/ 68 w 73"/>
                  <a:gd name="T15" fmla="*/ 14 h 23"/>
                  <a:gd name="T16" fmla="*/ 72 w 73"/>
                  <a:gd name="T1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3">
                    <a:moveTo>
                      <a:pt x="72" y="22"/>
                    </a:moveTo>
                    <a:lnTo>
                      <a:pt x="37" y="18"/>
                    </a:lnTo>
                    <a:lnTo>
                      <a:pt x="16" y="12"/>
                    </a:lnTo>
                    <a:lnTo>
                      <a:pt x="0" y="6"/>
                    </a:lnTo>
                    <a:lnTo>
                      <a:pt x="5" y="0"/>
                    </a:lnTo>
                    <a:lnTo>
                      <a:pt x="21" y="8"/>
                    </a:lnTo>
                    <a:lnTo>
                      <a:pt x="45" y="14"/>
                    </a:lnTo>
                    <a:lnTo>
                      <a:pt x="68" y="14"/>
                    </a:lnTo>
                    <a:lnTo>
                      <a:pt x="72" y="22"/>
                    </a:lnTo>
                  </a:path>
                </a:pathLst>
              </a:custGeom>
              <a:gradFill rotWithShape="0">
                <a:gsLst>
                  <a:gs pos="0">
                    <a:schemeClr val="bg1"/>
                  </a:gs>
                  <a:gs pos="50000">
                    <a:srgbClr val="FFFFFF"/>
                  </a:gs>
                  <a:gs pos="100000">
                    <a:schemeClr val="bg1"/>
                  </a:gs>
                </a:gsLst>
                <a:lin ang="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sp>
            <p:nvSpPr>
              <p:cNvPr id="300052" name="Freeform 20"/>
              <p:cNvSpPr>
                <a:spLocks/>
              </p:cNvSpPr>
              <p:nvPr/>
            </p:nvSpPr>
            <p:spPr bwMode="auto">
              <a:xfrm>
                <a:off x="338" y="3284"/>
                <a:ext cx="81" cy="118"/>
              </a:xfrm>
              <a:custGeom>
                <a:avLst/>
                <a:gdLst>
                  <a:gd name="T0" fmla="*/ 40 w 81"/>
                  <a:gd name="T1" fmla="*/ 0 h 118"/>
                  <a:gd name="T2" fmla="*/ 80 w 81"/>
                  <a:gd name="T3" fmla="*/ 4 h 118"/>
                  <a:gd name="T4" fmla="*/ 65 w 81"/>
                  <a:gd name="T5" fmla="*/ 40 h 118"/>
                  <a:gd name="T6" fmla="*/ 58 w 81"/>
                  <a:gd name="T7" fmla="*/ 62 h 118"/>
                  <a:gd name="T8" fmla="*/ 47 w 81"/>
                  <a:gd name="T9" fmla="*/ 82 h 118"/>
                  <a:gd name="T10" fmla="*/ 40 w 81"/>
                  <a:gd name="T11" fmla="*/ 105 h 118"/>
                  <a:gd name="T12" fmla="*/ 37 w 81"/>
                  <a:gd name="T13" fmla="*/ 117 h 118"/>
                  <a:gd name="T14" fmla="*/ 16 w 81"/>
                  <a:gd name="T15" fmla="*/ 114 h 118"/>
                  <a:gd name="T16" fmla="*/ 0 w 81"/>
                  <a:gd name="T17" fmla="*/ 108 h 118"/>
                  <a:gd name="T18" fmla="*/ 7 w 81"/>
                  <a:gd name="T19" fmla="*/ 84 h 118"/>
                  <a:gd name="T20" fmla="*/ 25 w 81"/>
                  <a:gd name="T21" fmla="*/ 60 h 118"/>
                  <a:gd name="T22" fmla="*/ 29 w 81"/>
                  <a:gd name="T23" fmla="*/ 40 h 118"/>
                  <a:gd name="T24" fmla="*/ 36 w 81"/>
                  <a:gd name="T25" fmla="*/ 20 h 118"/>
                  <a:gd name="T26" fmla="*/ 40 w 81"/>
                  <a:gd name="T2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118">
                    <a:moveTo>
                      <a:pt x="40" y="0"/>
                    </a:moveTo>
                    <a:lnTo>
                      <a:pt x="80" y="4"/>
                    </a:lnTo>
                    <a:lnTo>
                      <a:pt x="65" y="40"/>
                    </a:lnTo>
                    <a:lnTo>
                      <a:pt x="58" y="62"/>
                    </a:lnTo>
                    <a:lnTo>
                      <a:pt x="47" y="82"/>
                    </a:lnTo>
                    <a:lnTo>
                      <a:pt x="40" y="105"/>
                    </a:lnTo>
                    <a:lnTo>
                      <a:pt x="37" y="117"/>
                    </a:lnTo>
                    <a:lnTo>
                      <a:pt x="16" y="114"/>
                    </a:lnTo>
                    <a:lnTo>
                      <a:pt x="0" y="108"/>
                    </a:lnTo>
                    <a:lnTo>
                      <a:pt x="7" y="84"/>
                    </a:lnTo>
                    <a:lnTo>
                      <a:pt x="25" y="60"/>
                    </a:lnTo>
                    <a:lnTo>
                      <a:pt x="29" y="40"/>
                    </a:lnTo>
                    <a:lnTo>
                      <a:pt x="36" y="20"/>
                    </a:lnTo>
                    <a:lnTo>
                      <a:pt x="40" y="0"/>
                    </a:lnTo>
                  </a:path>
                </a:pathLst>
              </a:custGeom>
              <a:gradFill rotWithShape="0">
                <a:gsLst>
                  <a:gs pos="0">
                    <a:srgbClr val="B36666"/>
                  </a:gs>
                  <a:gs pos="100000">
                    <a:schemeClr val="bg1"/>
                  </a:gs>
                </a:gsLst>
                <a:lin ang="270000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sp>
            <p:nvSpPr>
              <p:cNvPr id="300053" name="Freeform 21"/>
              <p:cNvSpPr>
                <a:spLocks/>
              </p:cNvSpPr>
              <p:nvPr/>
            </p:nvSpPr>
            <p:spPr bwMode="auto">
              <a:xfrm>
                <a:off x="282" y="3265"/>
                <a:ext cx="261" cy="35"/>
              </a:xfrm>
              <a:custGeom>
                <a:avLst/>
                <a:gdLst>
                  <a:gd name="T0" fmla="*/ 0 w 261"/>
                  <a:gd name="T1" fmla="*/ 0 h 35"/>
                  <a:gd name="T2" fmla="*/ 25 w 261"/>
                  <a:gd name="T3" fmla="*/ 10 h 35"/>
                  <a:gd name="T4" fmla="*/ 66 w 261"/>
                  <a:gd name="T5" fmla="*/ 18 h 35"/>
                  <a:gd name="T6" fmla="*/ 122 w 261"/>
                  <a:gd name="T7" fmla="*/ 19 h 35"/>
                  <a:gd name="T8" fmla="*/ 177 w 261"/>
                  <a:gd name="T9" fmla="*/ 19 h 35"/>
                  <a:gd name="T10" fmla="*/ 218 w 261"/>
                  <a:gd name="T11" fmla="*/ 12 h 35"/>
                  <a:gd name="T12" fmla="*/ 240 w 261"/>
                  <a:gd name="T13" fmla="*/ 6 h 35"/>
                  <a:gd name="T14" fmla="*/ 248 w 261"/>
                  <a:gd name="T15" fmla="*/ 0 h 35"/>
                  <a:gd name="T16" fmla="*/ 260 w 261"/>
                  <a:gd name="T17" fmla="*/ 15 h 35"/>
                  <a:gd name="T18" fmla="*/ 221 w 261"/>
                  <a:gd name="T19" fmla="*/ 28 h 35"/>
                  <a:gd name="T20" fmla="*/ 164 w 261"/>
                  <a:gd name="T21" fmla="*/ 34 h 35"/>
                  <a:gd name="T22" fmla="*/ 98 w 261"/>
                  <a:gd name="T23" fmla="*/ 33 h 35"/>
                  <a:gd name="T24" fmla="*/ 39 w 261"/>
                  <a:gd name="T25" fmla="*/ 24 h 35"/>
                  <a:gd name="T26" fmla="*/ 5 w 261"/>
                  <a:gd name="T27" fmla="*/ 9 h 35"/>
                  <a:gd name="T28" fmla="*/ 0 w 261"/>
                  <a:gd name="T2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5">
                    <a:moveTo>
                      <a:pt x="0" y="0"/>
                    </a:moveTo>
                    <a:lnTo>
                      <a:pt x="25" y="10"/>
                    </a:lnTo>
                    <a:lnTo>
                      <a:pt x="66" y="18"/>
                    </a:lnTo>
                    <a:lnTo>
                      <a:pt x="122" y="19"/>
                    </a:lnTo>
                    <a:lnTo>
                      <a:pt x="177" y="19"/>
                    </a:lnTo>
                    <a:lnTo>
                      <a:pt x="218" y="12"/>
                    </a:lnTo>
                    <a:lnTo>
                      <a:pt x="240" y="6"/>
                    </a:lnTo>
                    <a:lnTo>
                      <a:pt x="248" y="0"/>
                    </a:lnTo>
                    <a:lnTo>
                      <a:pt x="260" y="15"/>
                    </a:lnTo>
                    <a:lnTo>
                      <a:pt x="221" y="28"/>
                    </a:lnTo>
                    <a:lnTo>
                      <a:pt x="164" y="34"/>
                    </a:lnTo>
                    <a:lnTo>
                      <a:pt x="98" y="33"/>
                    </a:lnTo>
                    <a:lnTo>
                      <a:pt x="39" y="24"/>
                    </a:lnTo>
                    <a:lnTo>
                      <a:pt x="5" y="9"/>
                    </a:lnTo>
                    <a:lnTo>
                      <a:pt x="0" y="0"/>
                    </a:lnTo>
                  </a:path>
                </a:pathLst>
              </a:custGeom>
              <a:solidFill>
                <a:schemeClr val="bg2">
                  <a:alpha val="50000"/>
                </a:schemeClr>
              </a:soli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grpSp>
        <p:sp>
          <p:nvSpPr>
            <p:cNvPr id="300054" name="Freeform 22"/>
            <p:cNvSpPr>
              <a:spLocks/>
            </p:cNvSpPr>
            <p:nvPr/>
          </p:nvSpPr>
          <p:spPr bwMode="auto">
            <a:xfrm>
              <a:off x="379" y="1904"/>
              <a:ext cx="423" cy="1366"/>
            </a:xfrm>
            <a:custGeom>
              <a:avLst/>
              <a:gdLst>
                <a:gd name="T0" fmla="*/ 356 w 423"/>
                <a:gd name="T1" fmla="*/ 64 h 1366"/>
                <a:gd name="T2" fmla="*/ 326 w 423"/>
                <a:gd name="T3" fmla="*/ 163 h 1366"/>
                <a:gd name="T4" fmla="*/ 292 w 423"/>
                <a:gd name="T5" fmla="*/ 293 h 1366"/>
                <a:gd name="T6" fmla="*/ 258 w 423"/>
                <a:gd name="T7" fmla="*/ 417 h 1366"/>
                <a:gd name="T8" fmla="*/ 219 w 423"/>
                <a:gd name="T9" fmla="*/ 585 h 1366"/>
                <a:gd name="T10" fmla="*/ 168 w 423"/>
                <a:gd name="T11" fmla="*/ 775 h 1366"/>
                <a:gd name="T12" fmla="*/ 126 w 423"/>
                <a:gd name="T13" fmla="*/ 952 h 1366"/>
                <a:gd name="T14" fmla="*/ 89 w 423"/>
                <a:gd name="T15" fmla="*/ 1085 h 1366"/>
                <a:gd name="T16" fmla="*/ 0 w 423"/>
                <a:gd name="T17" fmla="*/ 1362 h 1366"/>
                <a:gd name="T18" fmla="*/ 29 w 423"/>
                <a:gd name="T19" fmla="*/ 1365 h 1366"/>
                <a:gd name="T20" fmla="*/ 132 w 423"/>
                <a:gd name="T21" fmla="*/ 1061 h 1366"/>
                <a:gd name="T22" fmla="*/ 223 w 423"/>
                <a:gd name="T23" fmla="*/ 957 h 1366"/>
                <a:gd name="T24" fmla="*/ 271 w 423"/>
                <a:gd name="T25" fmla="*/ 866 h 1366"/>
                <a:gd name="T26" fmla="*/ 308 w 423"/>
                <a:gd name="T27" fmla="*/ 798 h 1366"/>
                <a:gd name="T28" fmla="*/ 214 w 423"/>
                <a:gd name="T29" fmla="*/ 790 h 1366"/>
                <a:gd name="T30" fmla="*/ 311 w 423"/>
                <a:gd name="T31" fmla="*/ 782 h 1366"/>
                <a:gd name="T32" fmla="*/ 325 w 423"/>
                <a:gd name="T33" fmla="*/ 751 h 1366"/>
                <a:gd name="T34" fmla="*/ 231 w 423"/>
                <a:gd name="T35" fmla="*/ 742 h 1366"/>
                <a:gd name="T36" fmla="*/ 329 w 423"/>
                <a:gd name="T37" fmla="*/ 738 h 1366"/>
                <a:gd name="T38" fmla="*/ 344 w 423"/>
                <a:gd name="T39" fmla="*/ 690 h 1366"/>
                <a:gd name="T40" fmla="*/ 240 w 423"/>
                <a:gd name="T41" fmla="*/ 690 h 1366"/>
                <a:gd name="T42" fmla="*/ 351 w 423"/>
                <a:gd name="T43" fmla="*/ 664 h 1366"/>
                <a:gd name="T44" fmla="*/ 387 w 423"/>
                <a:gd name="T45" fmla="*/ 486 h 1366"/>
                <a:gd name="T46" fmla="*/ 411 w 423"/>
                <a:gd name="T47" fmla="*/ 322 h 1366"/>
                <a:gd name="T48" fmla="*/ 422 w 423"/>
                <a:gd name="T49" fmla="*/ 197 h 1366"/>
                <a:gd name="T50" fmla="*/ 422 w 423"/>
                <a:gd name="T51" fmla="*/ 119 h 1366"/>
                <a:gd name="T52" fmla="*/ 408 w 423"/>
                <a:gd name="T53" fmla="*/ 68 h 1366"/>
                <a:gd name="T54" fmla="*/ 381 w 423"/>
                <a:gd name="T55" fmla="*/ 0 h 1366"/>
                <a:gd name="T56" fmla="*/ 356 w 423"/>
                <a:gd name="T57" fmla="*/ 64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3" h="1366">
                  <a:moveTo>
                    <a:pt x="356" y="64"/>
                  </a:moveTo>
                  <a:lnTo>
                    <a:pt x="326" y="163"/>
                  </a:lnTo>
                  <a:lnTo>
                    <a:pt x="292" y="293"/>
                  </a:lnTo>
                  <a:lnTo>
                    <a:pt x="258" y="417"/>
                  </a:lnTo>
                  <a:lnTo>
                    <a:pt x="219" y="585"/>
                  </a:lnTo>
                  <a:lnTo>
                    <a:pt x="168" y="775"/>
                  </a:lnTo>
                  <a:lnTo>
                    <a:pt x="126" y="952"/>
                  </a:lnTo>
                  <a:lnTo>
                    <a:pt x="89" y="1085"/>
                  </a:lnTo>
                  <a:lnTo>
                    <a:pt x="0" y="1362"/>
                  </a:lnTo>
                  <a:lnTo>
                    <a:pt x="29" y="1365"/>
                  </a:lnTo>
                  <a:lnTo>
                    <a:pt x="132" y="1061"/>
                  </a:lnTo>
                  <a:lnTo>
                    <a:pt x="223" y="957"/>
                  </a:lnTo>
                  <a:lnTo>
                    <a:pt x="271" y="866"/>
                  </a:lnTo>
                  <a:lnTo>
                    <a:pt x="308" y="798"/>
                  </a:lnTo>
                  <a:lnTo>
                    <a:pt x="214" y="790"/>
                  </a:lnTo>
                  <a:lnTo>
                    <a:pt x="311" y="782"/>
                  </a:lnTo>
                  <a:lnTo>
                    <a:pt x="325" y="751"/>
                  </a:lnTo>
                  <a:lnTo>
                    <a:pt x="231" y="742"/>
                  </a:lnTo>
                  <a:lnTo>
                    <a:pt x="329" y="738"/>
                  </a:lnTo>
                  <a:lnTo>
                    <a:pt x="344" y="690"/>
                  </a:lnTo>
                  <a:lnTo>
                    <a:pt x="240" y="690"/>
                  </a:lnTo>
                  <a:lnTo>
                    <a:pt x="351" y="664"/>
                  </a:lnTo>
                  <a:lnTo>
                    <a:pt x="387" y="486"/>
                  </a:lnTo>
                  <a:lnTo>
                    <a:pt x="411" y="322"/>
                  </a:lnTo>
                  <a:lnTo>
                    <a:pt x="422" y="197"/>
                  </a:lnTo>
                  <a:lnTo>
                    <a:pt x="422" y="119"/>
                  </a:lnTo>
                  <a:lnTo>
                    <a:pt x="408" y="68"/>
                  </a:lnTo>
                  <a:lnTo>
                    <a:pt x="381" y="0"/>
                  </a:lnTo>
                  <a:lnTo>
                    <a:pt x="356" y="64"/>
                  </a:lnTo>
                </a:path>
              </a:pathLst>
            </a:custGeom>
            <a:gradFill rotWithShape="0">
              <a:gsLst>
                <a:gs pos="0">
                  <a:schemeClr val="bg1"/>
                </a:gs>
                <a:gs pos="100000">
                  <a:srgbClr val="8D1919"/>
                </a:gs>
              </a:gsLst>
              <a:lin ang="270000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grpSp>
      <p:sp>
        <p:nvSpPr>
          <p:cNvPr id="300055" name="Freeform 23"/>
          <p:cNvSpPr>
            <a:spLocks/>
          </p:cNvSpPr>
          <p:nvPr/>
        </p:nvSpPr>
        <p:spPr bwMode="auto">
          <a:xfrm>
            <a:off x="600075" y="3163888"/>
            <a:ext cx="560388" cy="2022475"/>
          </a:xfrm>
          <a:custGeom>
            <a:avLst/>
            <a:gdLst>
              <a:gd name="T0" fmla="*/ 0 w 353"/>
              <a:gd name="T1" fmla="*/ 1272 h 1274"/>
              <a:gd name="T2" fmla="*/ 352 w 353"/>
              <a:gd name="T3" fmla="*/ 0 h 1274"/>
              <a:gd name="T4" fmla="*/ 26 w 353"/>
              <a:gd name="T5" fmla="*/ 1273 h 1274"/>
              <a:gd name="T6" fmla="*/ 0 w 353"/>
              <a:gd name="T7" fmla="*/ 1272 h 1274"/>
            </a:gdLst>
            <a:ahLst/>
            <a:cxnLst>
              <a:cxn ang="0">
                <a:pos x="T0" y="T1"/>
              </a:cxn>
              <a:cxn ang="0">
                <a:pos x="T2" y="T3"/>
              </a:cxn>
              <a:cxn ang="0">
                <a:pos x="T4" y="T5"/>
              </a:cxn>
              <a:cxn ang="0">
                <a:pos x="T6" y="T7"/>
              </a:cxn>
            </a:cxnLst>
            <a:rect l="0" t="0" r="r" b="b"/>
            <a:pathLst>
              <a:path w="353" h="1274">
                <a:moveTo>
                  <a:pt x="0" y="1272"/>
                </a:moveTo>
                <a:lnTo>
                  <a:pt x="352" y="0"/>
                </a:lnTo>
                <a:lnTo>
                  <a:pt x="26" y="1273"/>
                </a:lnTo>
                <a:lnTo>
                  <a:pt x="0" y="1272"/>
                </a:lnTo>
              </a:path>
            </a:pathLst>
          </a:custGeom>
          <a:gradFill rotWithShape="0">
            <a:gsLst>
              <a:gs pos="0">
                <a:schemeClr val="bg1"/>
              </a:gs>
              <a:gs pos="100000">
                <a:srgbClr val="FFFFFF"/>
              </a:gs>
            </a:gsLst>
            <a:lin ang="270000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endParaRPr lang="en-GB"/>
          </a:p>
        </p:txBody>
      </p:sp>
      <p:sp>
        <p:nvSpPr>
          <p:cNvPr id="300056" name="Rectangle 24"/>
          <p:cNvSpPr>
            <a:spLocks noGrp="1" noChangeArrowheads="1"/>
          </p:cNvSpPr>
          <p:nvPr>
            <p:ph type="title"/>
          </p:nvPr>
        </p:nvSpPr>
        <p:spPr bwMode="auto">
          <a:xfrm>
            <a:off x="182563" y="122238"/>
            <a:ext cx="8802687" cy="120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p>
            <a:pPr lvl="0"/>
            <a:r>
              <a:rPr lang="en-US" altLang="en-US"/>
              <a:t>Click to edit Master title style</a:t>
            </a:r>
          </a:p>
        </p:txBody>
      </p:sp>
      <p:sp>
        <p:nvSpPr>
          <p:cNvPr id="300057" name="Rectangle 25"/>
          <p:cNvSpPr>
            <a:spLocks noGrp="1" noChangeArrowheads="1"/>
          </p:cNvSpPr>
          <p:nvPr>
            <p:ph type="body" idx="1"/>
          </p:nvPr>
        </p:nvSpPr>
        <p:spPr bwMode="auto">
          <a:xfrm>
            <a:off x="190500" y="1447800"/>
            <a:ext cx="8775700"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0058" name="Rectangle 26"/>
          <p:cNvSpPr>
            <a:spLocks noGrp="1" noChangeArrowheads="1"/>
          </p:cNvSpPr>
          <p:nvPr>
            <p:ph type="dt" sz="half" idx="2"/>
          </p:nvPr>
        </p:nvSpPr>
        <p:spPr bwMode="auto">
          <a:xfrm>
            <a:off x="169863" y="6273800"/>
            <a:ext cx="249713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lvl1pPr>
              <a:defRPr sz="1400" b="0">
                <a:latin typeface="+mn-lt"/>
              </a:defRPr>
            </a:lvl1pPr>
          </a:lstStyle>
          <a:p>
            <a:endParaRPr lang="en-US" altLang="en-US"/>
          </a:p>
        </p:txBody>
      </p:sp>
      <p:sp>
        <p:nvSpPr>
          <p:cNvPr id="300059" name="Rectangle 27"/>
          <p:cNvSpPr>
            <a:spLocks noGrp="1" noChangeArrowheads="1"/>
          </p:cNvSpPr>
          <p:nvPr>
            <p:ph type="ftr" sz="quarter" idx="3"/>
          </p:nvPr>
        </p:nvSpPr>
        <p:spPr bwMode="auto">
          <a:xfrm>
            <a:off x="2817813" y="6286500"/>
            <a:ext cx="35782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lvl1pPr algn="ctr">
              <a:defRPr sz="1400" b="0">
                <a:latin typeface="+mn-lt"/>
              </a:defRPr>
            </a:lvl1pPr>
          </a:lstStyle>
          <a:p>
            <a:endParaRPr lang="en-US" altLang="en-US"/>
          </a:p>
        </p:txBody>
      </p:sp>
      <p:sp>
        <p:nvSpPr>
          <p:cNvPr id="300060" name="Rectangle 28"/>
          <p:cNvSpPr>
            <a:spLocks noGrp="1" noChangeArrowheads="1"/>
          </p:cNvSpPr>
          <p:nvPr>
            <p:ph type="sldNum" sz="quarter" idx="4"/>
          </p:nvPr>
        </p:nvSpPr>
        <p:spPr bwMode="auto">
          <a:xfrm>
            <a:off x="6511925" y="6286500"/>
            <a:ext cx="24622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lvl1pPr algn="r">
              <a:defRPr sz="1400" b="0">
                <a:latin typeface="+mn-lt"/>
              </a:defRPr>
            </a:lvl1pPr>
          </a:lstStyle>
          <a:p>
            <a:endParaRPr lang="en-US" altLang="en-US"/>
          </a:p>
        </p:txBody>
      </p:sp>
    </p:spTree>
    <p:extLst>
      <p:ext uri="{BB962C8B-B14F-4D97-AF65-F5344CB8AC3E}">
        <p14:creationId xmlns:p14="http://schemas.microsoft.com/office/powerpoint/2010/main" val="2560335015"/>
      </p:ext>
    </p:extLst>
  </p:cSld>
  <p:clrMap bg1="dk2" tx1="lt1" bg2="dk1" tx2="lt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Monotype Sorts" pitchFamily="18"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pitchFamily="18" charset="2"/>
        <a:buChar char=")"/>
        <a:defRPr kumimoji="1" sz="2800">
          <a:solidFill>
            <a:schemeClr val="tx1"/>
          </a:solidFill>
          <a:latin typeface="+mn-lt"/>
        </a:defRPr>
      </a:lvl2pPr>
      <a:lvl3pPr marL="1143000" indent="-228600" algn="l" rtl="0" eaLnBrk="0" fontAlgn="base" hangingPunct="0">
        <a:spcBef>
          <a:spcPct val="20000"/>
        </a:spcBef>
        <a:spcAft>
          <a:spcPct val="0"/>
        </a:spcAft>
        <a:buFont typeface="Monotype Sorts" pitchFamily="18" charset="2"/>
        <a:buChar char=")"/>
        <a:defRPr kumimoji="1" sz="2400">
          <a:solidFill>
            <a:schemeClr val="tx1"/>
          </a:solidFill>
          <a:latin typeface="+mn-lt"/>
        </a:defRPr>
      </a:lvl3pPr>
      <a:lvl4pPr marL="1600200" indent="-228600" algn="l" rtl="0" eaLnBrk="0" fontAlgn="base" hangingPunct="0">
        <a:spcBef>
          <a:spcPct val="20000"/>
        </a:spcBef>
        <a:spcAft>
          <a:spcPct val="0"/>
        </a:spcAft>
        <a:buFont typeface="Monotype Sorts" pitchFamily="18" charset="2"/>
        <a:buChar char=")"/>
        <a:defRPr kumimoji="1" sz="2000">
          <a:solidFill>
            <a:schemeClr val="tx1"/>
          </a:solidFill>
          <a:latin typeface="+mn-lt"/>
        </a:defRPr>
      </a:lvl4pPr>
      <a:lvl5pPr marL="2057400" indent="-228600" algn="l" rtl="0" eaLnBrk="0" fontAlgn="base" hangingPunct="0">
        <a:spcBef>
          <a:spcPct val="20000"/>
        </a:spcBef>
        <a:spcAft>
          <a:spcPct val="0"/>
        </a:spcAft>
        <a:buFont typeface="Monotype Sorts" pitchFamily="18" charset="2"/>
        <a:buChar char=")"/>
        <a:defRPr kumimoji="1" sz="2000">
          <a:solidFill>
            <a:schemeClr val="tx1"/>
          </a:solidFill>
          <a:latin typeface="+mn-lt"/>
        </a:defRPr>
      </a:lvl5pPr>
      <a:lvl6pPr marL="2514600" indent="-228600" algn="l" rtl="0" eaLnBrk="0" fontAlgn="base" hangingPunct="0">
        <a:spcBef>
          <a:spcPct val="20000"/>
        </a:spcBef>
        <a:spcAft>
          <a:spcPct val="0"/>
        </a:spcAft>
        <a:buFont typeface="Monotype Sorts" pitchFamily="18" charset="2"/>
        <a:buChar char=")"/>
        <a:defRPr kumimoji="1" sz="2000">
          <a:solidFill>
            <a:schemeClr val="tx1"/>
          </a:solidFill>
          <a:latin typeface="+mn-lt"/>
        </a:defRPr>
      </a:lvl6pPr>
      <a:lvl7pPr marL="2971800" indent="-228600" algn="l" rtl="0" eaLnBrk="0" fontAlgn="base" hangingPunct="0">
        <a:spcBef>
          <a:spcPct val="20000"/>
        </a:spcBef>
        <a:spcAft>
          <a:spcPct val="0"/>
        </a:spcAft>
        <a:buFont typeface="Monotype Sorts" pitchFamily="18" charset="2"/>
        <a:buChar char=")"/>
        <a:defRPr kumimoji="1" sz="2000">
          <a:solidFill>
            <a:schemeClr val="tx1"/>
          </a:solidFill>
          <a:latin typeface="+mn-lt"/>
        </a:defRPr>
      </a:lvl7pPr>
      <a:lvl8pPr marL="3429000" indent="-228600" algn="l" rtl="0" eaLnBrk="0" fontAlgn="base" hangingPunct="0">
        <a:spcBef>
          <a:spcPct val="20000"/>
        </a:spcBef>
        <a:spcAft>
          <a:spcPct val="0"/>
        </a:spcAft>
        <a:buFont typeface="Monotype Sorts" pitchFamily="18" charset="2"/>
        <a:buChar char=")"/>
        <a:defRPr kumimoji="1" sz="2000">
          <a:solidFill>
            <a:schemeClr val="tx1"/>
          </a:solidFill>
          <a:latin typeface="+mn-lt"/>
        </a:defRPr>
      </a:lvl8pPr>
      <a:lvl9pPr marL="3886200" indent="-228600" algn="l" rtl="0" eaLnBrk="0" fontAlgn="base" hangingPunct="0">
        <a:spcBef>
          <a:spcPct val="20000"/>
        </a:spcBef>
        <a:spcAft>
          <a:spcPct val="0"/>
        </a:spcAft>
        <a:buFont typeface="Monotype Sorts" pitchFamily="18" charset="2"/>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B19EFAF-D5E7-2040-B74D-C405EE93E117}" type="slidenum">
              <a:rPr lang="en-US">
                <a:solidFill>
                  <a:srgbClr val="000000"/>
                </a:solidFill>
                <a:latin typeface="Times New Roman" charset="0"/>
              </a:rPr>
              <a:pPr>
                <a:defRPr/>
              </a:pPr>
              <a:t>‹#›</a:t>
            </a:fld>
            <a:endParaRPr lang="en-US">
              <a:solidFill>
                <a:srgbClr val="000000"/>
              </a:solidFill>
              <a:latin typeface="Times New Roman" charset="0"/>
            </a:endParaRPr>
          </a:p>
        </p:txBody>
      </p:sp>
    </p:spTree>
    <p:extLst>
      <p:ext uri="{BB962C8B-B14F-4D97-AF65-F5344CB8AC3E}">
        <p14:creationId xmlns:p14="http://schemas.microsoft.com/office/powerpoint/2010/main" val="2025011400"/>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12"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2"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eaLnBrk="0" hangingPunct="0">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eaLnBrk="0" hangingPunct="0">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eaLnBrk="0" hangingPunct="0">
              <a:defRPr/>
            </a:pPr>
            <a:fld id="{C7FCEC4A-0619-534F-AB0C-4C4D1986DF16}" type="slidenum">
              <a:rPr lang="en-US"/>
              <a:pPr eaLnBrk="0" hangingPunct="0">
                <a:defRPr/>
              </a:pPr>
              <a:t>‹#›</a:t>
            </a:fld>
            <a:endParaRPr lang="en-US"/>
          </a:p>
        </p:txBody>
      </p:sp>
    </p:spTree>
    <p:extLst>
      <p:ext uri="{BB962C8B-B14F-4D97-AF65-F5344CB8AC3E}">
        <p14:creationId xmlns:p14="http://schemas.microsoft.com/office/powerpoint/2010/main" val="3002572966"/>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0.xml"/><Relationship Id="rId2" Type="http://schemas.microsoft.com/office/2007/relationships/media" Target="NULL" TargetMode="External"/><Relationship Id="rId1" Type="http://schemas.openxmlformats.org/officeDocument/2006/relationships/video" Target="NULL" TargetMode="External"/><Relationship Id="rId5" Type="http://schemas.openxmlformats.org/officeDocument/2006/relationships/image" Target="../media/image12.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7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6.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idx="4294967295"/>
          </p:nvPr>
        </p:nvSpPr>
        <p:spPr>
          <a:xfrm>
            <a:off x="-25400" y="189611"/>
            <a:ext cx="9144000" cy="730250"/>
          </a:xfrm>
        </p:spPr>
        <p:txBody>
          <a:bodyPr/>
          <a:lstStyle/>
          <a:p>
            <a:r>
              <a:rPr lang="en-US" b="1" dirty="0">
                <a:solidFill>
                  <a:schemeClr val="bg1"/>
                </a:solidFill>
              </a:rPr>
              <a:t>约书亚记与士师记年代学</a:t>
            </a:r>
          </a:p>
        </p:txBody>
      </p:sp>
      <p:pic>
        <p:nvPicPr>
          <p:cNvPr id="167938"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9388" y="1125538"/>
            <a:ext cx="8734425" cy="417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5556B3C-4C39-7C46-B373-27F6059FEFC5}"/>
              </a:ext>
            </a:extLst>
          </p:cNvPr>
          <p:cNvSpPr>
            <a:spLocks noChangeArrowheads="1"/>
          </p:cNvSpPr>
          <p:nvPr/>
        </p:nvSpPr>
        <p:spPr bwMode="auto">
          <a:xfrm>
            <a:off x="-25400" y="5300663"/>
            <a:ext cx="9144000" cy="15684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Jordan Evangelical Theological Seminary • BibleStudyDownloads.org</a:t>
            </a:r>
          </a:p>
        </p:txBody>
      </p:sp>
    </p:spTree>
    <p:extLst>
      <p:ext uri="{BB962C8B-B14F-4D97-AF65-F5344CB8AC3E}">
        <p14:creationId xmlns:p14="http://schemas.microsoft.com/office/powerpoint/2010/main" val="3538443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81"/>
          <p:cNvSpPr>
            <a:spLocks noGrp="1" noChangeArrowheads="1"/>
          </p:cNvSpPr>
          <p:nvPr>
            <p:ph type="title" idx="4294967295"/>
          </p:nvPr>
        </p:nvSpPr>
        <p:spPr>
          <a:xfrm>
            <a:off x="0" y="0"/>
            <a:ext cx="2895600" cy="533400"/>
          </a:xfrm>
        </p:spPr>
        <p:txBody>
          <a:bodyPr/>
          <a:lstStyle/>
          <a:p>
            <a:pPr algn="l" eaLnBrk="1" hangingPunct="1"/>
            <a:r>
              <a:rPr lang="en-US" sz="3600">
                <a:latin typeface="Times New Roman" charset="0"/>
                <a:ea typeface="ＭＳ Ｐゴシック" charset="0"/>
                <a:cs typeface="ＭＳ Ｐゴシック" charset="0"/>
              </a:rPr>
              <a:t>Book Chart</a:t>
            </a:r>
          </a:p>
        </p:txBody>
      </p:sp>
      <p:pic>
        <p:nvPicPr>
          <p:cNvPr id="84995" name="Picture 3">
            <a:hlinkClick r:id="" action="ppaction://media"/>
          </p:cNvPr>
          <p:cNvPicPr>
            <a:picLocks noChangeAspect="1" noChangeArrowheads="1"/>
          </p:cNvPicPr>
          <p:nvPr>
            <a:videoFile r:link="rId1"/>
            <p:extLst>
              <p:ext uri="{DAA4B4D4-6D71-4841-9C94-3DE7FCFB9230}">
                <p14:media xmlns:p14="http://schemas.microsoft.com/office/powerpoint/2010/main" r:link="rId2"/>
              </p:ext>
            </p:extLst>
          </p:nvPr>
        </p:nvPicPr>
        <p:blipFill>
          <a:blip r:embed="rId5">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4996" name="Rectangle 1080"/>
          <p:cNvSpPr>
            <a:spLocks noChangeArrowheads="1"/>
          </p:cNvSpPr>
          <p:nvPr/>
        </p:nvSpPr>
        <p:spPr bwMode="auto">
          <a:xfrm>
            <a:off x="533400" y="533400"/>
            <a:ext cx="8153400" cy="6858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4997" name="Line 1026"/>
          <p:cNvSpPr>
            <a:spLocks noChangeShapeType="1"/>
          </p:cNvSpPr>
          <p:nvPr/>
        </p:nvSpPr>
        <p:spPr bwMode="auto">
          <a:xfrm>
            <a:off x="2362200" y="1219200"/>
            <a:ext cx="0" cy="4114800"/>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4998" name="Line 1027"/>
          <p:cNvSpPr>
            <a:spLocks noChangeShapeType="1"/>
          </p:cNvSpPr>
          <p:nvPr/>
        </p:nvSpPr>
        <p:spPr bwMode="auto">
          <a:xfrm>
            <a:off x="533400" y="6400800"/>
            <a:ext cx="8153400" cy="0"/>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grpSp>
        <p:nvGrpSpPr>
          <p:cNvPr id="84999" name="Group 1028"/>
          <p:cNvGrpSpPr>
            <a:grpSpLocks/>
          </p:cNvGrpSpPr>
          <p:nvPr/>
        </p:nvGrpSpPr>
        <p:grpSpPr bwMode="auto">
          <a:xfrm>
            <a:off x="533400" y="533400"/>
            <a:ext cx="8153400" cy="5867400"/>
            <a:chOff x="336" y="336"/>
            <a:chExt cx="5136" cy="3696"/>
          </a:xfrm>
        </p:grpSpPr>
        <p:sp>
          <p:nvSpPr>
            <p:cNvPr id="85019" name="Line 1029"/>
            <p:cNvSpPr>
              <a:spLocks noChangeShapeType="1"/>
            </p:cNvSpPr>
            <p:nvPr/>
          </p:nvSpPr>
          <p:spPr bwMode="auto">
            <a:xfrm>
              <a:off x="4320" y="768"/>
              <a:ext cx="0" cy="2592"/>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20" name="Line 1030"/>
            <p:cNvSpPr>
              <a:spLocks noChangeShapeType="1"/>
            </p:cNvSpPr>
            <p:nvPr/>
          </p:nvSpPr>
          <p:spPr bwMode="auto">
            <a:xfrm>
              <a:off x="336" y="336"/>
              <a:ext cx="5136" cy="0"/>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21" name="Line 1031"/>
            <p:cNvSpPr>
              <a:spLocks noChangeShapeType="1"/>
            </p:cNvSpPr>
            <p:nvPr/>
          </p:nvSpPr>
          <p:spPr bwMode="auto">
            <a:xfrm>
              <a:off x="336" y="336"/>
              <a:ext cx="0" cy="3696"/>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22" name="Line 1032"/>
            <p:cNvSpPr>
              <a:spLocks noChangeShapeType="1"/>
            </p:cNvSpPr>
            <p:nvPr/>
          </p:nvSpPr>
          <p:spPr bwMode="auto">
            <a:xfrm>
              <a:off x="5472" y="336"/>
              <a:ext cx="0" cy="3696"/>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23" name="Line 1033"/>
            <p:cNvSpPr>
              <a:spLocks noChangeShapeType="1"/>
            </p:cNvSpPr>
            <p:nvPr/>
          </p:nvSpPr>
          <p:spPr bwMode="auto">
            <a:xfrm>
              <a:off x="336" y="768"/>
              <a:ext cx="5136" cy="0"/>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24" name="Line 1034"/>
            <p:cNvSpPr>
              <a:spLocks noChangeShapeType="1"/>
            </p:cNvSpPr>
            <p:nvPr/>
          </p:nvSpPr>
          <p:spPr bwMode="auto">
            <a:xfrm>
              <a:off x="336" y="3360"/>
              <a:ext cx="5136" cy="0"/>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25" name="Line 1035"/>
            <p:cNvSpPr>
              <a:spLocks noChangeShapeType="1"/>
            </p:cNvSpPr>
            <p:nvPr/>
          </p:nvSpPr>
          <p:spPr bwMode="auto">
            <a:xfrm>
              <a:off x="336" y="2736"/>
              <a:ext cx="5136" cy="0"/>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26" name="Line 1036"/>
            <p:cNvSpPr>
              <a:spLocks noChangeShapeType="1"/>
            </p:cNvSpPr>
            <p:nvPr/>
          </p:nvSpPr>
          <p:spPr bwMode="auto">
            <a:xfrm>
              <a:off x="336" y="1440"/>
              <a:ext cx="5136" cy="0"/>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27" name="Line 1037"/>
            <p:cNvSpPr>
              <a:spLocks noChangeShapeType="1"/>
            </p:cNvSpPr>
            <p:nvPr/>
          </p:nvSpPr>
          <p:spPr bwMode="auto">
            <a:xfrm>
              <a:off x="336" y="2256"/>
              <a:ext cx="5136" cy="0"/>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28" name="Line 1038"/>
            <p:cNvSpPr>
              <a:spLocks noChangeShapeType="1"/>
            </p:cNvSpPr>
            <p:nvPr/>
          </p:nvSpPr>
          <p:spPr bwMode="auto">
            <a:xfrm>
              <a:off x="336" y="1104"/>
              <a:ext cx="5136" cy="0"/>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29" name="Line 1039"/>
            <p:cNvSpPr>
              <a:spLocks noChangeShapeType="1"/>
            </p:cNvSpPr>
            <p:nvPr/>
          </p:nvSpPr>
          <p:spPr bwMode="auto">
            <a:xfrm>
              <a:off x="336" y="1776"/>
              <a:ext cx="5136" cy="0"/>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30" name="Line 1040"/>
            <p:cNvSpPr>
              <a:spLocks noChangeShapeType="1"/>
            </p:cNvSpPr>
            <p:nvPr/>
          </p:nvSpPr>
          <p:spPr bwMode="auto">
            <a:xfrm>
              <a:off x="336" y="3696"/>
              <a:ext cx="5136" cy="0"/>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31" name="Line 1041"/>
            <p:cNvSpPr>
              <a:spLocks noChangeShapeType="1"/>
            </p:cNvSpPr>
            <p:nvPr/>
          </p:nvSpPr>
          <p:spPr bwMode="auto">
            <a:xfrm>
              <a:off x="912" y="2736"/>
              <a:ext cx="0" cy="624"/>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32" name="Line 1042"/>
            <p:cNvSpPr>
              <a:spLocks noChangeShapeType="1"/>
            </p:cNvSpPr>
            <p:nvPr/>
          </p:nvSpPr>
          <p:spPr bwMode="auto">
            <a:xfrm>
              <a:off x="1920" y="2736"/>
              <a:ext cx="0" cy="624"/>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33" name="Line 1043"/>
            <p:cNvSpPr>
              <a:spLocks noChangeShapeType="1"/>
            </p:cNvSpPr>
            <p:nvPr/>
          </p:nvSpPr>
          <p:spPr bwMode="auto">
            <a:xfrm>
              <a:off x="2352" y="2736"/>
              <a:ext cx="0" cy="624"/>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34" name="Line 1044"/>
            <p:cNvSpPr>
              <a:spLocks noChangeShapeType="1"/>
            </p:cNvSpPr>
            <p:nvPr/>
          </p:nvSpPr>
          <p:spPr bwMode="auto">
            <a:xfrm>
              <a:off x="2736" y="2736"/>
              <a:ext cx="0" cy="624"/>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35" name="Line 1045"/>
            <p:cNvSpPr>
              <a:spLocks noChangeShapeType="1"/>
            </p:cNvSpPr>
            <p:nvPr/>
          </p:nvSpPr>
          <p:spPr bwMode="auto">
            <a:xfrm>
              <a:off x="3120" y="2736"/>
              <a:ext cx="0" cy="624"/>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36" name="Line 1046"/>
            <p:cNvSpPr>
              <a:spLocks noChangeShapeType="1"/>
            </p:cNvSpPr>
            <p:nvPr/>
          </p:nvSpPr>
          <p:spPr bwMode="auto">
            <a:xfrm>
              <a:off x="3888" y="2736"/>
              <a:ext cx="0" cy="624"/>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37" name="Line 1047"/>
            <p:cNvSpPr>
              <a:spLocks noChangeShapeType="1"/>
            </p:cNvSpPr>
            <p:nvPr/>
          </p:nvSpPr>
          <p:spPr bwMode="auto">
            <a:xfrm>
              <a:off x="3504" y="2736"/>
              <a:ext cx="0" cy="624"/>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5038" name="Line 1048"/>
            <p:cNvSpPr>
              <a:spLocks noChangeShapeType="1"/>
            </p:cNvSpPr>
            <p:nvPr/>
          </p:nvSpPr>
          <p:spPr bwMode="auto">
            <a:xfrm>
              <a:off x="4896" y="2736"/>
              <a:ext cx="0" cy="624"/>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grpSp>
      <p:sp>
        <p:nvSpPr>
          <p:cNvPr id="37913" name="Text Box 1049"/>
          <p:cNvSpPr txBox="1">
            <a:spLocks noChangeArrowheads="1"/>
          </p:cNvSpPr>
          <p:nvPr/>
        </p:nvSpPr>
        <p:spPr bwMode="auto">
          <a:xfrm>
            <a:off x="2395538" y="571500"/>
            <a:ext cx="481647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00"/>
                </a:solidFill>
                <a:effectLst/>
                <a:uLnTx/>
                <a:uFillTx/>
                <a:latin typeface="Times New Roman" charset="0"/>
                <a:ea typeface="ＭＳ Ｐゴシック" charset="0"/>
              </a:rPr>
              <a:t>神权统治之下的失败</a:t>
            </a:r>
            <a:endParaRPr kumimoji="0" lang="en-US" sz="4000" b="1" i="0" u="none" strike="noStrike" kern="1200" cap="none" spc="0" normalizeH="0" baseline="0" noProof="0" dirty="0">
              <a:ln>
                <a:noFill/>
              </a:ln>
              <a:solidFill>
                <a:srgbClr val="FFFF00"/>
              </a:solidFill>
              <a:effectLst/>
              <a:uLnTx/>
              <a:uFillTx/>
              <a:latin typeface="Times New Roman" charset="0"/>
              <a:ea typeface="ＭＳ Ｐゴシック" charset="0"/>
            </a:endParaRPr>
          </a:p>
        </p:txBody>
      </p:sp>
      <p:sp>
        <p:nvSpPr>
          <p:cNvPr id="37914" name="Text Box 1050"/>
          <p:cNvSpPr txBox="1">
            <a:spLocks noChangeArrowheads="1"/>
          </p:cNvSpPr>
          <p:nvPr/>
        </p:nvSpPr>
        <p:spPr bwMode="auto">
          <a:xfrm>
            <a:off x="714375" y="1285875"/>
            <a:ext cx="1676400" cy="38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900" b="1" i="0" u="none" strike="noStrike" kern="1200" cap="none" spc="0" normalizeH="0" baseline="0" noProof="0" dirty="0">
                <a:ln>
                  <a:noFill/>
                </a:ln>
                <a:solidFill>
                  <a:srgbClr val="FFFF00"/>
                </a:solidFill>
                <a:effectLst/>
                <a:uLnTx/>
                <a:uFillTx/>
                <a:latin typeface="Times New Roman" charset="0"/>
                <a:ea typeface="ＭＳ Ｐゴシック" charset="0"/>
              </a:rPr>
              <a:t>未完成的占领</a:t>
            </a:r>
            <a:endParaRPr kumimoji="0" lang="en-US" sz="1900" b="1" i="0" u="none" strike="noStrike" kern="1200" cap="none" spc="0" normalizeH="0" baseline="0" noProof="0" dirty="0">
              <a:ln>
                <a:noFill/>
              </a:ln>
              <a:solidFill>
                <a:srgbClr val="FFFF00"/>
              </a:solidFill>
              <a:effectLst/>
              <a:uLnTx/>
              <a:uFillTx/>
              <a:latin typeface="Times New Roman" charset="0"/>
              <a:ea typeface="ＭＳ Ｐゴシック" charset="0"/>
            </a:endParaRPr>
          </a:p>
        </p:txBody>
      </p:sp>
      <p:sp>
        <p:nvSpPr>
          <p:cNvPr id="37915" name="Text Box 1051"/>
          <p:cNvSpPr txBox="1">
            <a:spLocks noChangeArrowheads="1"/>
          </p:cNvSpPr>
          <p:nvPr/>
        </p:nvSpPr>
        <p:spPr bwMode="auto">
          <a:xfrm>
            <a:off x="3857625" y="1285875"/>
            <a:ext cx="1411288" cy="38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900" b="1" i="0" u="none" strike="noStrike" kern="1200" cap="none" spc="0" normalizeH="0" baseline="0" noProof="0" dirty="0">
                <a:ln>
                  <a:noFill/>
                </a:ln>
                <a:solidFill>
                  <a:srgbClr val="FFFF00"/>
                </a:solidFill>
                <a:effectLst/>
                <a:uLnTx/>
                <a:uFillTx/>
                <a:latin typeface="Times New Roman" charset="0"/>
                <a:ea typeface="ＭＳ Ｐゴシック" charset="0"/>
              </a:rPr>
              <a:t>士师的拯救</a:t>
            </a:r>
            <a:endParaRPr kumimoji="0" lang="en-US" sz="1900" b="1" i="0" u="none" strike="noStrike" kern="1200" cap="none" spc="0" normalizeH="0" baseline="0" noProof="0" dirty="0">
              <a:ln>
                <a:noFill/>
              </a:ln>
              <a:solidFill>
                <a:srgbClr val="FFFF00"/>
              </a:solidFill>
              <a:effectLst/>
              <a:uLnTx/>
              <a:uFillTx/>
              <a:latin typeface="Times New Roman" charset="0"/>
              <a:ea typeface="ＭＳ Ｐゴシック" charset="0"/>
            </a:endParaRPr>
          </a:p>
        </p:txBody>
      </p:sp>
      <p:sp>
        <p:nvSpPr>
          <p:cNvPr id="37916" name="Text Box 1052"/>
          <p:cNvSpPr txBox="1">
            <a:spLocks noChangeArrowheads="1"/>
          </p:cNvSpPr>
          <p:nvPr/>
        </p:nvSpPr>
        <p:spPr bwMode="auto">
          <a:xfrm>
            <a:off x="7010400" y="1143000"/>
            <a:ext cx="1549400"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900" b="1" i="0" u="none" strike="noStrike" kern="1200" cap="none" spc="0" normalizeH="0" baseline="0" noProof="0" dirty="0">
                <a:ln>
                  <a:noFill/>
                </a:ln>
                <a:solidFill>
                  <a:srgbClr val="FFFF00"/>
                </a:solidFill>
                <a:effectLst/>
                <a:uLnTx/>
                <a:uFillTx/>
                <a:latin typeface="Times New Roman" charset="0"/>
                <a:ea typeface="ＭＳ Ｐゴシック" charset="0"/>
              </a:rPr>
              <a:t>王国体制的需要</a:t>
            </a:r>
            <a:endParaRPr kumimoji="0" lang="en-US" sz="1900" b="1" i="0" u="none" strike="noStrike" kern="1200" cap="none" spc="0" normalizeH="0" baseline="0" noProof="0" dirty="0">
              <a:ln>
                <a:noFill/>
              </a:ln>
              <a:solidFill>
                <a:srgbClr val="FFFF00"/>
              </a:solidFill>
              <a:effectLst/>
              <a:uLnTx/>
              <a:uFillTx/>
              <a:latin typeface="Times New Roman" charset="0"/>
              <a:ea typeface="ＭＳ Ｐゴシック" charset="0"/>
            </a:endParaRPr>
          </a:p>
        </p:txBody>
      </p:sp>
      <p:sp>
        <p:nvSpPr>
          <p:cNvPr id="37917" name="Text Box 1053"/>
          <p:cNvSpPr txBox="1">
            <a:spLocks noChangeArrowheads="1"/>
          </p:cNvSpPr>
          <p:nvPr/>
        </p:nvSpPr>
        <p:spPr bwMode="auto">
          <a:xfrm>
            <a:off x="990600" y="1828800"/>
            <a:ext cx="8699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Times New Roman" charset="0"/>
                <a:ea typeface="ＭＳ Ｐゴシック" charset="0"/>
              </a:rPr>
              <a:t>1:1-2:5</a:t>
            </a:r>
          </a:p>
        </p:txBody>
      </p:sp>
      <p:sp>
        <p:nvSpPr>
          <p:cNvPr id="37918" name="Text Box 1054"/>
          <p:cNvSpPr txBox="1">
            <a:spLocks noChangeArrowheads="1"/>
          </p:cNvSpPr>
          <p:nvPr/>
        </p:nvSpPr>
        <p:spPr bwMode="auto">
          <a:xfrm>
            <a:off x="4038600" y="1828800"/>
            <a:ext cx="10985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Times New Roman" charset="0"/>
                <a:ea typeface="ＭＳ Ｐゴシック" charset="0"/>
              </a:rPr>
              <a:t>2:6-16:31</a:t>
            </a:r>
          </a:p>
        </p:txBody>
      </p:sp>
      <p:sp>
        <p:nvSpPr>
          <p:cNvPr id="37919" name="Text Box 1055"/>
          <p:cNvSpPr txBox="1">
            <a:spLocks noChangeArrowheads="1"/>
          </p:cNvSpPr>
          <p:nvPr/>
        </p:nvSpPr>
        <p:spPr bwMode="auto">
          <a:xfrm>
            <a:off x="7315200" y="1828800"/>
            <a:ext cx="7175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00"/>
                </a:solidFill>
                <a:effectLst/>
                <a:uLnTx/>
                <a:uFillTx/>
                <a:latin typeface="Times New Roman" charset="0"/>
                <a:ea typeface="ＭＳ Ｐゴシック" charset="0"/>
              </a:rPr>
              <a:t>17-21</a:t>
            </a:r>
          </a:p>
        </p:txBody>
      </p:sp>
      <p:sp>
        <p:nvSpPr>
          <p:cNvPr id="37920" name="Text Box 1056"/>
          <p:cNvSpPr txBox="1">
            <a:spLocks noChangeArrowheads="1"/>
          </p:cNvSpPr>
          <p:nvPr/>
        </p:nvSpPr>
        <p:spPr bwMode="auto">
          <a:xfrm>
            <a:off x="1000125" y="2357438"/>
            <a:ext cx="828675"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500" b="1" i="0" u="none" strike="noStrike" kern="1200" cap="none" spc="0" normalizeH="0" baseline="0" noProof="0" dirty="0">
                <a:ln>
                  <a:noFill/>
                </a:ln>
                <a:solidFill>
                  <a:srgbClr val="FFFF00"/>
                </a:solidFill>
                <a:effectLst/>
                <a:uLnTx/>
                <a:uFillTx/>
                <a:latin typeface="Times New Roman" charset="0"/>
                <a:ea typeface="ＭＳ Ｐゴシック" charset="0"/>
              </a:rPr>
              <a:t>恶化</a:t>
            </a:r>
            <a:endParaRPr kumimoji="0" lang="en-US" sz="2500" b="1" i="0" u="none" strike="noStrike" kern="1200" cap="none" spc="0" normalizeH="0" baseline="0" noProof="0" dirty="0">
              <a:ln>
                <a:noFill/>
              </a:ln>
              <a:solidFill>
                <a:srgbClr val="FFFF00"/>
              </a:solidFill>
              <a:effectLst/>
              <a:uLnTx/>
              <a:uFillTx/>
              <a:latin typeface="Times New Roman" charset="0"/>
              <a:ea typeface="ＭＳ Ｐゴシック" charset="0"/>
            </a:endParaRPr>
          </a:p>
        </p:txBody>
      </p:sp>
      <p:sp>
        <p:nvSpPr>
          <p:cNvPr id="37921" name="Text Box 1057"/>
          <p:cNvSpPr txBox="1">
            <a:spLocks noChangeArrowheads="1"/>
          </p:cNvSpPr>
          <p:nvPr/>
        </p:nvSpPr>
        <p:spPr bwMode="auto">
          <a:xfrm>
            <a:off x="4214813" y="2357438"/>
            <a:ext cx="828675"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500" b="1" i="0" u="none" strike="noStrike" kern="1200" cap="none" spc="0" normalizeH="0" baseline="0" noProof="0" dirty="0">
                <a:ln>
                  <a:noFill/>
                </a:ln>
                <a:solidFill>
                  <a:srgbClr val="FFFF00"/>
                </a:solidFill>
                <a:effectLst/>
                <a:uLnTx/>
                <a:uFillTx/>
                <a:latin typeface="Times New Roman" charset="0"/>
                <a:ea typeface="ＭＳ Ｐゴシック" charset="0"/>
              </a:rPr>
              <a:t>管教</a:t>
            </a:r>
            <a:endParaRPr kumimoji="0" lang="en-US" sz="2500" b="1" i="0" u="none" strike="noStrike" kern="1200" cap="none" spc="0" normalizeH="0" baseline="0" noProof="0" dirty="0">
              <a:ln>
                <a:noFill/>
              </a:ln>
              <a:solidFill>
                <a:srgbClr val="FFFF00"/>
              </a:solidFill>
              <a:effectLst/>
              <a:uLnTx/>
              <a:uFillTx/>
              <a:latin typeface="Times New Roman" charset="0"/>
              <a:ea typeface="ＭＳ Ｐゴシック" charset="0"/>
            </a:endParaRPr>
          </a:p>
        </p:txBody>
      </p:sp>
      <p:sp>
        <p:nvSpPr>
          <p:cNvPr id="37922" name="Text Box 1058"/>
          <p:cNvSpPr txBox="1">
            <a:spLocks noChangeArrowheads="1"/>
          </p:cNvSpPr>
          <p:nvPr/>
        </p:nvSpPr>
        <p:spPr bwMode="auto">
          <a:xfrm>
            <a:off x="7500938" y="2357438"/>
            <a:ext cx="828675"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500" b="1" i="0" u="none" strike="noStrike" kern="1200" cap="none" spc="0" normalizeH="0" baseline="0" noProof="0" dirty="0">
                <a:ln>
                  <a:noFill/>
                </a:ln>
                <a:solidFill>
                  <a:srgbClr val="FFFF00"/>
                </a:solidFill>
                <a:effectLst/>
                <a:uLnTx/>
                <a:uFillTx/>
                <a:latin typeface="Times New Roman" charset="0"/>
                <a:ea typeface="ＭＳ Ｐゴシック" charset="0"/>
              </a:rPr>
              <a:t>败坏</a:t>
            </a:r>
            <a:endParaRPr kumimoji="0" lang="en-US" sz="2500" b="1" i="0" u="none" strike="noStrike" kern="1200" cap="none" spc="0" normalizeH="0" baseline="0" noProof="0" dirty="0">
              <a:ln>
                <a:noFill/>
              </a:ln>
              <a:solidFill>
                <a:srgbClr val="FFFF00"/>
              </a:solidFill>
              <a:effectLst/>
              <a:uLnTx/>
              <a:uFillTx/>
              <a:latin typeface="Times New Roman" charset="0"/>
              <a:ea typeface="ＭＳ Ｐゴシック" charset="0"/>
            </a:endParaRPr>
          </a:p>
        </p:txBody>
      </p:sp>
      <p:sp>
        <p:nvSpPr>
          <p:cNvPr id="37923" name="Text Box 1059"/>
          <p:cNvSpPr txBox="1">
            <a:spLocks noChangeArrowheads="1"/>
          </p:cNvSpPr>
          <p:nvPr/>
        </p:nvSpPr>
        <p:spPr bwMode="auto">
          <a:xfrm>
            <a:off x="533400" y="2895600"/>
            <a:ext cx="1797050"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500" b="1" i="0" u="none" strike="noStrike" kern="1200" cap="none" spc="0" normalizeH="0" baseline="0" noProof="0" dirty="0">
                <a:ln>
                  <a:noFill/>
                </a:ln>
                <a:solidFill>
                  <a:srgbClr val="FFFF00"/>
                </a:solidFill>
                <a:effectLst/>
                <a:uLnTx/>
                <a:uFillTx/>
                <a:latin typeface="Times New Roman" charset="0"/>
                <a:ea typeface="ＭＳ Ｐゴシック" charset="0"/>
              </a:rPr>
              <a:t>循环的起因</a:t>
            </a:r>
            <a:endParaRPr kumimoji="0" lang="en-US" sz="2500" b="1" i="0" u="none" strike="noStrike" kern="1200" cap="none" spc="0" normalizeH="0" baseline="0" noProof="0" dirty="0">
              <a:ln>
                <a:noFill/>
              </a:ln>
              <a:solidFill>
                <a:srgbClr val="FFFF00"/>
              </a:solidFill>
              <a:effectLst/>
              <a:uLnTx/>
              <a:uFillTx/>
              <a:latin typeface="Times New Roman" charset="0"/>
              <a:ea typeface="ＭＳ Ｐゴシック" charset="0"/>
            </a:endParaRPr>
          </a:p>
        </p:txBody>
      </p:sp>
      <p:sp>
        <p:nvSpPr>
          <p:cNvPr id="37924" name="Text Box 1060"/>
          <p:cNvSpPr txBox="1">
            <a:spLocks noChangeArrowheads="1"/>
          </p:cNvSpPr>
          <p:nvPr/>
        </p:nvSpPr>
        <p:spPr bwMode="auto">
          <a:xfrm>
            <a:off x="3929063" y="2928938"/>
            <a:ext cx="1795462"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500" b="1" i="0" u="none" strike="noStrike" kern="1200" cap="none" spc="0" normalizeH="0" baseline="0" noProof="0" dirty="0">
                <a:ln>
                  <a:noFill/>
                </a:ln>
                <a:solidFill>
                  <a:srgbClr val="FFFF00"/>
                </a:solidFill>
                <a:effectLst/>
                <a:uLnTx/>
                <a:uFillTx/>
                <a:latin typeface="Times New Roman" charset="0"/>
                <a:ea typeface="ＭＳ Ｐゴシック" charset="0"/>
              </a:rPr>
              <a:t>循环的咒诅</a:t>
            </a:r>
            <a:endParaRPr kumimoji="0" lang="en-US" sz="2500" b="1" i="0" u="none" strike="noStrike" kern="1200" cap="none" spc="0" normalizeH="0" baseline="0" noProof="0" dirty="0">
              <a:ln>
                <a:noFill/>
              </a:ln>
              <a:solidFill>
                <a:srgbClr val="FFFF00"/>
              </a:solidFill>
              <a:effectLst/>
              <a:uLnTx/>
              <a:uFillTx/>
              <a:latin typeface="Times New Roman" charset="0"/>
              <a:ea typeface="ＭＳ Ｐゴシック" charset="0"/>
            </a:endParaRPr>
          </a:p>
        </p:txBody>
      </p:sp>
      <p:sp>
        <p:nvSpPr>
          <p:cNvPr id="37925" name="Text Box 1061"/>
          <p:cNvSpPr txBox="1">
            <a:spLocks noChangeArrowheads="1"/>
          </p:cNvSpPr>
          <p:nvPr/>
        </p:nvSpPr>
        <p:spPr bwMode="auto">
          <a:xfrm>
            <a:off x="6934200" y="2895600"/>
            <a:ext cx="1797050"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500" b="1" i="0" u="none" strike="noStrike" kern="1200" cap="none" spc="0" normalizeH="0" baseline="0" noProof="0" dirty="0">
                <a:ln>
                  <a:noFill/>
                </a:ln>
                <a:solidFill>
                  <a:srgbClr val="FFFF00"/>
                </a:solidFill>
                <a:effectLst/>
                <a:uLnTx/>
                <a:uFillTx/>
                <a:latin typeface="Times New Roman" charset="0"/>
                <a:ea typeface="ＭＳ Ｐゴシック" charset="0"/>
              </a:rPr>
              <a:t>循环的条件</a:t>
            </a:r>
            <a:endParaRPr kumimoji="0" lang="en-US" sz="25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37926" name="Text Box 1062"/>
          <p:cNvSpPr txBox="1">
            <a:spLocks noChangeArrowheads="1"/>
          </p:cNvSpPr>
          <p:nvPr/>
        </p:nvSpPr>
        <p:spPr bwMode="auto">
          <a:xfrm>
            <a:off x="465138" y="3657600"/>
            <a:ext cx="20415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300" b="1" i="0" u="none" strike="noStrike" kern="1200" cap="none" spc="0" normalizeH="0" baseline="0" noProof="0" dirty="0">
                <a:ln>
                  <a:noFill/>
                </a:ln>
                <a:solidFill>
                  <a:srgbClr val="FFFF00"/>
                </a:solidFill>
                <a:effectLst/>
                <a:uLnTx/>
                <a:uFillTx/>
                <a:latin typeface="Times New Roman" charset="0"/>
                <a:ea typeface="ＭＳ Ｐゴシック" charset="0"/>
              </a:rPr>
              <a:t>与迦南人共处</a:t>
            </a:r>
            <a:endParaRPr kumimoji="0" lang="en-US" sz="23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37927" name="Text Box 1063"/>
          <p:cNvSpPr txBox="1">
            <a:spLocks noChangeArrowheads="1"/>
          </p:cNvSpPr>
          <p:nvPr/>
        </p:nvSpPr>
        <p:spPr bwMode="auto">
          <a:xfrm>
            <a:off x="3551238" y="3657600"/>
            <a:ext cx="2117725"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500" b="1" i="0" u="none" strike="noStrike" kern="1200" cap="none" spc="0" normalizeH="0" baseline="0" noProof="0" dirty="0">
                <a:ln>
                  <a:noFill/>
                </a:ln>
                <a:solidFill>
                  <a:srgbClr val="FFFF00"/>
                </a:solidFill>
                <a:effectLst/>
                <a:uLnTx/>
                <a:uFillTx/>
                <a:latin typeface="Times New Roman" charset="0"/>
                <a:ea typeface="ＭＳ Ｐゴシック" charset="0"/>
              </a:rPr>
              <a:t>与迦南人开战</a:t>
            </a:r>
            <a:endParaRPr kumimoji="0" lang="en-US" sz="25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37928" name="Text Box 1064"/>
          <p:cNvSpPr txBox="1">
            <a:spLocks noChangeArrowheads="1"/>
          </p:cNvSpPr>
          <p:nvPr/>
        </p:nvSpPr>
        <p:spPr bwMode="auto">
          <a:xfrm>
            <a:off x="6827838" y="3657600"/>
            <a:ext cx="1965325" cy="446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300" b="1" i="0" u="none" strike="noStrike" kern="1200" cap="none" spc="0" normalizeH="0" baseline="0" noProof="0" dirty="0">
                <a:ln>
                  <a:noFill/>
                </a:ln>
                <a:solidFill>
                  <a:srgbClr val="FFFF00"/>
                </a:solidFill>
                <a:effectLst/>
                <a:uLnTx/>
                <a:uFillTx/>
                <a:latin typeface="Times New Roman" charset="0"/>
                <a:ea typeface="ＭＳ Ｐゴシック" charset="0"/>
              </a:rPr>
              <a:t>生活似迦南人</a:t>
            </a:r>
            <a:endParaRPr kumimoji="0" lang="en-US" sz="23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85016" name="Text Box 1076"/>
          <p:cNvSpPr txBox="1">
            <a:spLocks noChangeArrowheads="1"/>
          </p:cNvSpPr>
          <p:nvPr/>
        </p:nvSpPr>
        <p:spPr bwMode="auto">
          <a:xfrm>
            <a:off x="8502650" y="0"/>
            <a:ext cx="641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charset="0"/>
                <a:ea typeface="ＭＳ Ｐゴシック" charset="0"/>
              </a:rPr>
              <a:t>172</a:t>
            </a:r>
          </a:p>
        </p:txBody>
      </p:sp>
      <p:sp>
        <p:nvSpPr>
          <p:cNvPr id="37941" name="Text Box 1077"/>
          <p:cNvSpPr txBox="1">
            <a:spLocks noChangeArrowheads="1"/>
          </p:cNvSpPr>
          <p:nvPr/>
        </p:nvSpPr>
        <p:spPr bwMode="auto">
          <a:xfrm>
            <a:off x="4286250" y="5357813"/>
            <a:ext cx="828675"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500" b="1" i="0" u="none" strike="noStrike" kern="1200" cap="none" spc="0" normalizeH="0" baseline="0" noProof="0">
                <a:ln>
                  <a:noFill/>
                </a:ln>
                <a:solidFill>
                  <a:srgbClr val="FFFF00"/>
                </a:solidFill>
                <a:effectLst/>
                <a:uLnTx/>
                <a:uFillTx/>
                <a:latin typeface="Times New Roman" charset="0"/>
                <a:ea typeface="ＭＳ Ｐゴシック" charset="0"/>
              </a:rPr>
              <a:t>迦南</a:t>
            </a:r>
            <a:endParaRPr kumimoji="0" lang="en-US" sz="2500" b="1" i="0" u="none" strike="noStrike" kern="1200" cap="none" spc="0" normalizeH="0" baseline="0" noProof="0">
              <a:ln>
                <a:noFill/>
              </a:ln>
              <a:solidFill>
                <a:srgbClr val="FFFF00"/>
              </a:solidFill>
              <a:effectLst/>
              <a:uLnTx/>
              <a:uFillTx/>
              <a:latin typeface="Times New Roman" charset="0"/>
              <a:ea typeface="ＭＳ Ｐゴシック" charset="0"/>
            </a:endParaRPr>
          </a:p>
        </p:txBody>
      </p:sp>
      <p:sp>
        <p:nvSpPr>
          <p:cNvPr id="37942" name="Text Box 1078"/>
          <p:cNvSpPr txBox="1">
            <a:spLocks noChangeArrowheads="1"/>
          </p:cNvSpPr>
          <p:nvPr/>
        </p:nvSpPr>
        <p:spPr bwMode="auto">
          <a:xfrm>
            <a:off x="2767013" y="5943600"/>
            <a:ext cx="3698875"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500" b="1" i="0" u="none" strike="noStrike" kern="1200" cap="none" spc="0" normalizeH="0" baseline="0" noProof="0" dirty="0">
                <a:ln>
                  <a:noFill/>
                </a:ln>
                <a:solidFill>
                  <a:srgbClr val="FFFF00"/>
                </a:solidFill>
                <a:effectLst/>
                <a:uLnTx/>
                <a:uFillTx/>
                <a:latin typeface="Times New Roman" charset="0"/>
                <a:ea typeface="ＭＳ Ｐゴシック" charset="0"/>
              </a:rPr>
              <a:t>c. 341 </a:t>
            </a:r>
            <a:r>
              <a:rPr kumimoji="0" lang="zh-CN" altLang="en-US" sz="2500" b="1" i="0" u="none" strike="noStrike" kern="1200" cap="none" spc="0" normalizeH="0" baseline="0" noProof="0" dirty="0">
                <a:ln>
                  <a:noFill/>
                </a:ln>
                <a:solidFill>
                  <a:srgbClr val="FFFF00"/>
                </a:solidFill>
                <a:effectLst/>
                <a:uLnTx/>
                <a:uFillTx/>
                <a:latin typeface="Times New Roman" charset="0"/>
                <a:ea typeface="ＭＳ Ｐゴシック" charset="0"/>
              </a:rPr>
              <a:t>年</a:t>
            </a:r>
            <a:r>
              <a:rPr kumimoji="0" lang="en-US" altLang="ja-JP" sz="2500" b="1" i="0" u="none" strike="noStrike" kern="1200" cap="none" spc="0" normalizeH="0" baseline="0" noProof="0" dirty="0">
                <a:ln>
                  <a:noFill/>
                </a:ln>
                <a:solidFill>
                  <a:srgbClr val="FFFF00"/>
                </a:solidFill>
                <a:effectLst/>
                <a:uLnTx/>
                <a:uFillTx/>
                <a:latin typeface="Times New Roman" charset="0"/>
                <a:ea typeface="ＭＳ Ｐゴシック" charset="0"/>
              </a:rPr>
              <a:t>(</a:t>
            </a:r>
            <a:r>
              <a:rPr kumimoji="0" lang="zh-CN" altLang="en-US" sz="2500" b="1" i="0" u="none" strike="noStrike" kern="1200" cap="none" spc="0" normalizeH="0" baseline="0" noProof="0" dirty="0">
                <a:ln>
                  <a:noFill/>
                </a:ln>
                <a:solidFill>
                  <a:srgbClr val="FFFF00"/>
                </a:solidFill>
                <a:effectLst/>
                <a:uLnTx/>
                <a:uFillTx/>
                <a:latin typeface="Times New Roman" charset="0"/>
                <a:ea typeface="ＭＳ Ｐゴシック" charset="0"/>
              </a:rPr>
              <a:t>主前</a:t>
            </a:r>
            <a:r>
              <a:rPr kumimoji="0" lang="en-US" altLang="ja-JP" sz="2500" b="1" i="0" u="none" strike="noStrike" kern="1200" cap="none" spc="0" normalizeH="0" baseline="0" noProof="0" dirty="0">
                <a:ln>
                  <a:noFill/>
                </a:ln>
                <a:solidFill>
                  <a:srgbClr val="FFFF00"/>
                </a:solidFill>
                <a:effectLst/>
                <a:uLnTx/>
                <a:uFillTx/>
                <a:latin typeface="Times New Roman" charset="0"/>
                <a:ea typeface="ＭＳ Ｐゴシック" charset="0"/>
              </a:rPr>
              <a:t>1390-1049 )</a:t>
            </a:r>
            <a:endParaRPr kumimoji="0" lang="en-US" sz="2500" b="1" i="0" u="none" strike="noStrike" kern="1200" cap="none" spc="0" normalizeH="0" baseline="0" noProof="0" dirty="0">
              <a:ln>
                <a:noFill/>
              </a:ln>
              <a:solidFill>
                <a:srgbClr val="FFFF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487957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iterate type="lt">
                                    <p:tmPct val="100000"/>
                                  </p:iterate>
                                  <p:childTnLst>
                                    <p:set>
                                      <p:cBhvr>
                                        <p:cTn id="6" dur="1" fill="hold">
                                          <p:stCondLst>
                                            <p:cond delay="0"/>
                                          </p:stCondLst>
                                        </p:cTn>
                                        <p:tgtEl>
                                          <p:spTgt spid="37913"/>
                                        </p:tgtEl>
                                        <p:attrNameLst>
                                          <p:attrName>style.visibility</p:attrName>
                                        </p:attrNameLst>
                                      </p:cBhvr>
                                      <p:to>
                                        <p:strVal val="visible"/>
                                      </p:to>
                                    </p:set>
                                    <p:animEffect transition="in" filter="slide(fromBottom)">
                                      <p:cBhvr>
                                        <p:cTn id="7" dur="75"/>
                                        <p:tgtEl>
                                          <p:spTgt spid="379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7914"/>
                                        </p:tgtEl>
                                        <p:attrNameLst>
                                          <p:attrName>style.visibility</p:attrName>
                                        </p:attrNameLst>
                                      </p:cBhvr>
                                      <p:to>
                                        <p:strVal val="visible"/>
                                      </p:to>
                                    </p:set>
                                    <p:anim calcmode="lin" valueType="num">
                                      <p:cBhvr>
                                        <p:cTn id="12" dur="500" fill="hold"/>
                                        <p:tgtEl>
                                          <p:spTgt spid="37914"/>
                                        </p:tgtEl>
                                        <p:attrNameLst>
                                          <p:attrName>ppt_w</p:attrName>
                                        </p:attrNameLst>
                                      </p:cBhvr>
                                      <p:tavLst>
                                        <p:tav tm="0">
                                          <p:val>
                                            <p:fltVal val="0"/>
                                          </p:val>
                                        </p:tav>
                                        <p:tav tm="100000">
                                          <p:val>
                                            <p:strVal val="#ppt_w"/>
                                          </p:val>
                                        </p:tav>
                                      </p:tavLst>
                                    </p:anim>
                                    <p:anim calcmode="lin" valueType="num">
                                      <p:cBhvr>
                                        <p:cTn id="13" dur="500" fill="hold"/>
                                        <p:tgtEl>
                                          <p:spTgt spid="37914"/>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37917"/>
                                        </p:tgtEl>
                                        <p:attrNameLst>
                                          <p:attrName>style.visibility</p:attrName>
                                        </p:attrNameLst>
                                      </p:cBhvr>
                                      <p:to>
                                        <p:strVal val="visible"/>
                                      </p:to>
                                    </p:set>
                                    <p:anim calcmode="lin" valueType="num">
                                      <p:cBhvr>
                                        <p:cTn id="18" dur="500" fill="hold"/>
                                        <p:tgtEl>
                                          <p:spTgt spid="37917"/>
                                        </p:tgtEl>
                                        <p:attrNameLst>
                                          <p:attrName>ppt_w</p:attrName>
                                        </p:attrNameLst>
                                      </p:cBhvr>
                                      <p:tavLst>
                                        <p:tav tm="0">
                                          <p:val>
                                            <p:fltVal val="0"/>
                                          </p:val>
                                        </p:tav>
                                        <p:tav tm="100000">
                                          <p:val>
                                            <p:strVal val="#ppt_w"/>
                                          </p:val>
                                        </p:tav>
                                      </p:tavLst>
                                    </p:anim>
                                    <p:anim calcmode="lin" valueType="num">
                                      <p:cBhvr>
                                        <p:cTn id="19" dur="500" fill="hold"/>
                                        <p:tgtEl>
                                          <p:spTgt spid="37917"/>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37915"/>
                                        </p:tgtEl>
                                        <p:attrNameLst>
                                          <p:attrName>style.visibility</p:attrName>
                                        </p:attrNameLst>
                                      </p:cBhvr>
                                      <p:to>
                                        <p:strVal val="visible"/>
                                      </p:to>
                                    </p:set>
                                    <p:anim calcmode="lin" valueType="num">
                                      <p:cBhvr>
                                        <p:cTn id="24" dur="500" fill="hold"/>
                                        <p:tgtEl>
                                          <p:spTgt spid="37915"/>
                                        </p:tgtEl>
                                        <p:attrNameLst>
                                          <p:attrName>ppt_w</p:attrName>
                                        </p:attrNameLst>
                                      </p:cBhvr>
                                      <p:tavLst>
                                        <p:tav tm="0">
                                          <p:val>
                                            <p:fltVal val="0"/>
                                          </p:val>
                                        </p:tav>
                                        <p:tav tm="100000">
                                          <p:val>
                                            <p:strVal val="#ppt_w"/>
                                          </p:val>
                                        </p:tav>
                                      </p:tavLst>
                                    </p:anim>
                                    <p:anim calcmode="lin" valueType="num">
                                      <p:cBhvr>
                                        <p:cTn id="25" dur="500" fill="hold"/>
                                        <p:tgtEl>
                                          <p:spTgt spid="37915"/>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37918"/>
                                        </p:tgtEl>
                                        <p:attrNameLst>
                                          <p:attrName>style.visibility</p:attrName>
                                        </p:attrNameLst>
                                      </p:cBhvr>
                                      <p:to>
                                        <p:strVal val="visible"/>
                                      </p:to>
                                    </p:set>
                                    <p:anim calcmode="lin" valueType="num">
                                      <p:cBhvr>
                                        <p:cTn id="30" dur="500" fill="hold"/>
                                        <p:tgtEl>
                                          <p:spTgt spid="37918"/>
                                        </p:tgtEl>
                                        <p:attrNameLst>
                                          <p:attrName>ppt_w</p:attrName>
                                        </p:attrNameLst>
                                      </p:cBhvr>
                                      <p:tavLst>
                                        <p:tav tm="0">
                                          <p:val>
                                            <p:fltVal val="0"/>
                                          </p:val>
                                        </p:tav>
                                        <p:tav tm="100000">
                                          <p:val>
                                            <p:strVal val="#ppt_w"/>
                                          </p:val>
                                        </p:tav>
                                      </p:tavLst>
                                    </p:anim>
                                    <p:anim calcmode="lin" valueType="num">
                                      <p:cBhvr>
                                        <p:cTn id="31" dur="500" fill="hold"/>
                                        <p:tgtEl>
                                          <p:spTgt spid="37918"/>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37916"/>
                                        </p:tgtEl>
                                        <p:attrNameLst>
                                          <p:attrName>style.visibility</p:attrName>
                                        </p:attrNameLst>
                                      </p:cBhvr>
                                      <p:to>
                                        <p:strVal val="visible"/>
                                      </p:to>
                                    </p:set>
                                    <p:anim calcmode="lin" valueType="num">
                                      <p:cBhvr>
                                        <p:cTn id="36" dur="500" fill="hold"/>
                                        <p:tgtEl>
                                          <p:spTgt spid="37916"/>
                                        </p:tgtEl>
                                        <p:attrNameLst>
                                          <p:attrName>ppt_w</p:attrName>
                                        </p:attrNameLst>
                                      </p:cBhvr>
                                      <p:tavLst>
                                        <p:tav tm="0">
                                          <p:val>
                                            <p:fltVal val="0"/>
                                          </p:val>
                                        </p:tav>
                                        <p:tav tm="100000">
                                          <p:val>
                                            <p:strVal val="#ppt_w"/>
                                          </p:val>
                                        </p:tav>
                                      </p:tavLst>
                                    </p:anim>
                                    <p:anim calcmode="lin" valueType="num">
                                      <p:cBhvr>
                                        <p:cTn id="37" dur="500" fill="hold"/>
                                        <p:tgtEl>
                                          <p:spTgt spid="37916"/>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37919"/>
                                        </p:tgtEl>
                                        <p:attrNameLst>
                                          <p:attrName>style.visibility</p:attrName>
                                        </p:attrNameLst>
                                      </p:cBhvr>
                                      <p:to>
                                        <p:strVal val="visible"/>
                                      </p:to>
                                    </p:set>
                                    <p:anim calcmode="lin" valueType="num">
                                      <p:cBhvr>
                                        <p:cTn id="42" dur="500" fill="hold"/>
                                        <p:tgtEl>
                                          <p:spTgt spid="37919"/>
                                        </p:tgtEl>
                                        <p:attrNameLst>
                                          <p:attrName>ppt_w</p:attrName>
                                        </p:attrNameLst>
                                      </p:cBhvr>
                                      <p:tavLst>
                                        <p:tav tm="0">
                                          <p:val>
                                            <p:fltVal val="0"/>
                                          </p:val>
                                        </p:tav>
                                        <p:tav tm="100000">
                                          <p:val>
                                            <p:strVal val="#ppt_w"/>
                                          </p:val>
                                        </p:tav>
                                      </p:tavLst>
                                    </p:anim>
                                    <p:anim calcmode="lin" valueType="num">
                                      <p:cBhvr>
                                        <p:cTn id="43" dur="500" fill="hold"/>
                                        <p:tgtEl>
                                          <p:spTgt spid="37919"/>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37920"/>
                                        </p:tgtEl>
                                        <p:attrNameLst>
                                          <p:attrName>style.visibility</p:attrName>
                                        </p:attrNameLst>
                                      </p:cBhvr>
                                      <p:to>
                                        <p:strVal val="visible"/>
                                      </p:to>
                                    </p:set>
                                    <p:animEffect transition="in" filter="checkerboard(across)">
                                      <p:cBhvr>
                                        <p:cTn id="48" dur="500"/>
                                        <p:tgtEl>
                                          <p:spTgt spid="3792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37923"/>
                                        </p:tgtEl>
                                        <p:attrNameLst>
                                          <p:attrName>style.visibility</p:attrName>
                                        </p:attrNameLst>
                                      </p:cBhvr>
                                      <p:to>
                                        <p:strVal val="visible"/>
                                      </p:to>
                                    </p:set>
                                    <p:animEffect transition="in" filter="checkerboard(across)">
                                      <p:cBhvr>
                                        <p:cTn id="53" dur="500"/>
                                        <p:tgtEl>
                                          <p:spTgt spid="3792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37926"/>
                                        </p:tgtEl>
                                        <p:attrNameLst>
                                          <p:attrName>style.visibility</p:attrName>
                                        </p:attrNameLst>
                                      </p:cBhvr>
                                      <p:to>
                                        <p:strVal val="visible"/>
                                      </p:to>
                                    </p:set>
                                    <p:animEffect transition="in" filter="checkerboard(across)">
                                      <p:cBhvr>
                                        <p:cTn id="58" dur="500"/>
                                        <p:tgtEl>
                                          <p:spTgt spid="3792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37921"/>
                                        </p:tgtEl>
                                        <p:attrNameLst>
                                          <p:attrName>style.visibility</p:attrName>
                                        </p:attrNameLst>
                                      </p:cBhvr>
                                      <p:to>
                                        <p:strVal val="visible"/>
                                      </p:to>
                                    </p:set>
                                    <p:animEffect transition="in" filter="checkerboard(across)">
                                      <p:cBhvr>
                                        <p:cTn id="63" dur="500"/>
                                        <p:tgtEl>
                                          <p:spTgt spid="3792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37924"/>
                                        </p:tgtEl>
                                        <p:attrNameLst>
                                          <p:attrName>style.visibility</p:attrName>
                                        </p:attrNameLst>
                                      </p:cBhvr>
                                      <p:to>
                                        <p:strVal val="visible"/>
                                      </p:to>
                                    </p:set>
                                    <p:animEffect transition="in" filter="checkerboard(across)">
                                      <p:cBhvr>
                                        <p:cTn id="68" dur="500"/>
                                        <p:tgtEl>
                                          <p:spTgt spid="3792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37927"/>
                                        </p:tgtEl>
                                        <p:attrNameLst>
                                          <p:attrName>style.visibility</p:attrName>
                                        </p:attrNameLst>
                                      </p:cBhvr>
                                      <p:to>
                                        <p:strVal val="visible"/>
                                      </p:to>
                                    </p:set>
                                    <p:animEffect transition="in" filter="checkerboard(across)">
                                      <p:cBhvr>
                                        <p:cTn id="73" dur="500"/>
                                        <p:tgtEl>
                                          <p:spTgt spid="3792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37922"/>
                                        </p:tgtEl>
                                        <p:attrNameLst>
                                          <p:attrName>style.visibility</p:attrName>
                                        </p:attrNameLst>
                                      </p:cBhvr>
                                      <p:to>
                                        <p:strVal val="visible"/>
                                      </p:to>
                                    </p:set>
                                    <p:animEffect transition="in" filter="checkerboard(across)">
                                      <p:cBhvr>
                                        <p:cTn id="78" dur="500"/>
                                        <p:tgtEl>
                                          <p:spTgt spid="3792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37925"/>
                                        </p:tgtEl>
                                        <p:attrNameLst>
                                          <p:attrName>style.visibility</p:attrName>
                                        </p:attrNameLst>
                                      </p:cBhvr>
                                      <p:to>
                                        <p:strVal val="visible"/>
                                      </p:to>
                                    </p:set>
                                    <p:animEffect transition="in" filter="checkerboard(across)">
                                      <p:cBhvr>
                                        <p:cTn id="83" dur="500"/>
                                        <p:tgtEl>
                                          <p:spTgt spid="3792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 presetClass="entr" presetSubtype="10" fill="hold" grpId="0" nodeType="clickEffect">
                                  <p:stCondLst>
                                    <p:cond delay="0"/>
                                  </p:stCondLst>
                                  <p:childTnLst>
                                    <p:set>
                                      <p:cBhvr>
                                        <p:cTn id="87" dur="1" fill="hold">
                                          <p:stCondLst>
                                            <p:cond delay="0"/>
                                          </p:stCondLst>
                                        </p:cTn>
                                        <p:tgtEl>
                                          <p:spTgt spid="37928"/>
                                        </p:tgtEl>
                                        <p:attrNameLst>
                                          <p:attrName>style.visibility</p:attrName>
                                        </p:attrNameLst>
                                      </p:cBhvr>
                                      <p:to>
                                        <p:strVal val="visible"/>
                                      </p:to>
                                    </p:set>
                                    <p:animEffect transition="in" filter="checkerboard(across)">
                                      <p:cBhvr>
                                        <p:cTn id="88" dur="500"/>
                                        <p:tgtEl>
                                          <p:spTgt spid="3792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7941"/>
                                        </p:tgtEl>
                                        <p:attrNameLst>
                                          <p:attrName>style.visibility</p:attrName>
                                        </p:attrNameLst>
                                      </p:cBhvr>
                                      <p:to>
                                        <p:strVal val="visible"/>
                                      </p:to>
                                    </p:set>
                                    <p:anim calcmode="lin" valueType="num">
                                      <p:cBhvr additive="base">
                                        <p:cTn id="93" dur="500" fill="hold"/>
                                        <p:tgtEl>
                                          <p:spTgt spid="37941"/>
                                        </p:tgtEl>
                                        <p:attrNameLst>
                                          <p:attrName>ppt_x</p:attrName>
                                        </p:attrNameLst>
                                      </p:cBhvr>
                                      <p:tavLst>
                                        <p:tav tm="0">
                                          <p:val>
                                            <p:strVal val="#ppt_x"/>
                                          </p:val>
                                        </p:tav>
                                        <p:tav tm="100000">
                                          <p:val>
                                            <p:strVal val="#ppt_x"/>
                                          </p:val>
                                        </p:tav>
                                      </p:tavLst>
                                    </p:anim>
                                    <p:anim calcmode="lin" valueType="num">
                                      <p:cBhvr additive="base">
                                        <p:cTn id="94" dur="500" fill="hold"/>
                                        <p:tgtEl>
                                          <p:spTgt spid="37941"/>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37942"/>
                                        </p:tgtEl>
                                        <p:attrNameLst>
                                          <p:attrName>style.visibility</p:attrName>
                                        </p:attrNameLst>
                                      </p:cBhvr>
                                      <p:to>
                                        <p:strVal val="visible"/>
                                      </p:to>
                                    </p:set>
                                    <p:anim calcmode="lin" valueType="num">
                                      <p:cBhvr additive="base">
                                        <p:cTn id="99" dur="500" fill="hold"/>
                                        <p:tgtEl>
                                          <p:spTgt spid="37942"/>
                                        </p:tgtEl>
                                        <p:attrNameLst>
                                          <p:attrName>ppt_x</p:attrName>
                                        </p:attrNameLst>
                                      </p:cBhvr>
                                      <p:tavLst>
                                        <p:tav tm="0">
                                          <p:val>
                                            <p:strVal val="#ppt_x"/>
                                          </p:val>
                                        </p:tav>
                                        <p:tav tm="100000">
                                          <p:val>
                                            <p:strVal val="#ppt_x"/>
                                          </p:val>
                                        </p:tav>
                                      </p:tavLst>
                                    </p:anim>
                                    <p:anim calcmode="lin" valueType="num">
                                      <p:cBhvr additive="base">
                                        <p:cTn id="100" dur="500" fill="hold"/>
                                        <p:tgtEl>
                                          <p:spTgt spid="379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01" fill="hold" display="0">
                  <p:stCondLst>
                    <p:cond delay="indefinite"/>
                  </p:stCondLst>
                  <p:endCondLst>
                    <p:cond evt="onNext" delay="0">
                      <p:tgtEl>
                        <p:sldTgt/>
                      </p:tgtEl>
                    </p:cond>
                    <p:cond evt="onPrev" delay="0">
                      <p:tgtEl>
                        <p:sldTgt/>
                      </p:tgtEl>
                    </p:cond>
                  </p:endCondLst>
                </p:cTn>
                <p:tgtEl>
                  <p:spTgt spid="84995"/>
                </p:tgtEl>
              </p:cMediaNode>
            </p:video>
            <p:seq concurrent="1" nextAc="seek">
              <p:cTn id="102" restart="whenNotActive" fill="hold" evtFilter="cancelBubble" nodeType="interactiveSeq">
                <p:stCondLst>
                  <p:cond evt="onClick" delay="0">
                    <p:tgtEl>
                      <p:spTgt spid="84995"/>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2" presetClass="mediacall" presetSubtype="0" fill="hold" nodeType="clickEffect">
                                  <p:stCondLst>
                                    <p:cond delay="0"/>
                                  </p:stCondLst>
                                  <p:childTnLst>
                                    <p:cmd type="call" cmd="togglePause">
                                      <p:cBhvr>
                                        <p:cTn id="106" dur="1" fill="hold"/>
                                        <p:tgtEl>
                                          <p:spTgt spid="84995"/>
                                        </p:tgtEl>
                                      </p:cBhvr>
                                    </p:cmd>
                                  </p:childTnLst>
                                </p:cTn>
                              </p:par>
                            </p:childTnLst>
                          </p:cTn>
                        </p:par>
                      </p:childTnLst>
                    </p:cTn>
                  </p:par>
                </p:childTnLst>
              </p:cTn>
              <p:nextCondLst>
                <p:cond evt="onClick" delay="0">
                  <p:tgtEl>
                    <p:spTgt spid="84995"/>
                  </p:tgtEl>
                </p:cond>
              </p:nextCondLst>
            </p:seq>
          </p:childTnLst>
        </p:cTn>
      </p:par>
    </p:tnLst>
    <p:bldLst>
      <p:bldP spid="37913" grpId="0" autoUpdateAnimBg="0"/>
      <p:bldP spid="37914" grpId="0" autoUpdateAnimBg="0"/>
      <p:bldP spid="37915" grpId="0" autoUpdateAnimBg="0"/>
      <p:bldP spid="37916" grpId="0" autoUpdateAnimBg="0"/>
      <p:bldP spid="37917" grpId="0" autoUpdateAnimBg="0"/>
      <p:bldP spid="37918" grpId="0" autoUpdateAnimBg="0"/>
      <p:bldP spid="37919" grpId="0" autoUpdateAnimBg="0"/>
      <p:bldP spid="37920" grpId="0" autoUpdateAnimBg="0"/>
      <p:bldP spid="37921" grpId="0" autoUpdateAnimBg="0"/>
      <p:bldP spid="37922" grpId="0" autoUpdateAnimBg="0"/>
      <p:bldP spid="37923" grpId="0" autoUpdateAnimBg="0"/>
      <p:bldP spid="37924" grpId="0" autoUpdateAnimBg="0"/>
      <p:bldP spid="37925" grpId="0" autoUpdateAnimBg="0"/>
      <p:bldP spid="37926" grpId="0" autoUpdateAnimBg="0"/>
      <p:bldP spid="37927" grpId="0" autoUpdateAnimBg="0"/>
      <p:bldP spid="37928" grpId="0" autoUpdateAnimBg="0"/>
      <p:bldP spid="37941" grpId="0" autoUpdateAnimBg="0"/>
      <p:bldP spid="3794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219200" y="0"/>
            <a:ext cx="7772400" cy="1206500"/>
          </a:xfrm>
        </p:spPr>
        <p:txBody>
          <a:bodyPr/>
          <a:lstStyle/>
          <a:p>
            <a:pPr algn="ctr"/>
            <a:r>
              <a:rPr lang="zh-CN" altLang="en-US" b="1">
                <a:latin typeface="Arial" pitchFamily="34" charset="0"/>
                <a:ea typeface="SimSun" pitchFamily="2" charset="-122"/>
              </a:rPr>
              <a:t>士师记之秘</a:t>
            </a:r>
            <a:endParaRPr lang="en-US" altLang="en-US" b="1">
              <a:latin typeface="Arial" pitchFamily="34" charset="0"/>
            </a:endParaRPr>
          </a:p>
        </p:txBody>
      </p:sp>
      <p:sp>
        <p:nvSpPr>
          <p:cNvPr id="69635" name="Rectangle 3"/>
          <p:cNvSpPr>
            <a:spLocks noGrp="1" noChangeArrowheads="1"/>
          </p:cNvSpPr>
          <p:nvPr>
            <p:ph type="body" idx="1"/>
          </p:nvPr>
        </p:nvSpPr>
        <p:spPr>
          <a:xfrm>
            <a:off x="1219200" y="1219200"/>
            <a:ext cx="7772400" cy="4495800"/>
          </a:xfrm>
        </p:spPr>
        <p:txBody>
          <a:bodyPr/>
          <a:lstStyle/>
          <a:p>
            <a:r>
              <a:rPr lang="zh-CN" altLang="en-US" b="1">
                <a:latin typeface="Arial" pitchFamily="34" charset="0"/>
                <a:ea typeface="SimSun" pitchFamily="2" charset="-122"/>
                <a:cs typeface="SimSun" pitchFamily="2" charset="-122"/>
              </a:rPr>
              <a:t>我们规定士师记的时代是由</a:t>
            </a:r>
            <a:r>
              <a:rPr lang="zh-CN" altLang="en-US" b="1">
                <a:solidFill>
                  <a:schemeClr val="accent1"/>
                </a:solidFill>
                <a:latin typeface="Arial" pitchFamily="34" charset="0"/>
                <a:ea typeface="SimSun" pitchFamily="2" charset="-122"/>
                <a:cs typeface="SimSun" pitchFamily="2" charset="-122"/>
              </a:rPr>
              <a:t>摩西</a:t>
            </a:r>
            <a:r>
              <a:rPr lang="zh-CN" altLang="en-US" b="1">
                <a:latin typeface="Arial" pitchFamily="34" charset="0"/>
                <a:ea typeface="SimSun" pitchFamily="2" charset="-122"/>
                <a:cs typeface="SimSun" pitchFamily="2" charset="-122"/>
              </a:rPr>
              <a:t>时至到</a:t>
            </a:r>
            <a:r>
              <a:rPr lang="zh-CN" altLang="en-US" b="1">
                <a:solidFill>
                  <a:schemeClr val="accent1"/>
                </a:solidFill>
                <a:latin typeface="Arial" pitchFamily="34" charset="0"/>
                <a:ea typeface="SimSun" pitchFamily="2" charset="-122"/>
                <a:cs typeface="SimSun" pitchFamily="2" charset="-122"/>
              </a:rPr>
              <a:t>扫罗</a:t>
            </a:r>
            <a:r>
              <a:rPr lang="zh-CN" altLang="en-US" b="1">
                <a:latin typeface="Arial" pitchFamily="34" charset="0"/>
                <a:ea typeface="SimSun" pitchFamily="2" charset="-122"/>
                <a:cs typeface="SimSun" pitchFamily="2" charset="-122"/>
              </a:rPr>
              <a:t>被立为王</a:t>
            </a:r>
            <a:r>
              <a:rPr lang="en-US" altLang="en-US" b="1">
                <a:latin typeface="Arial" pitchFamily="34" charset="0"/>
                <a:ea typeface="SimSun" pitchFamily="2" charset="-122"/>
                <a:cs typeface="SimSun" pitchFamily="2" charset="-122"/>
              </a:rPr>
              <a:t> </a:t>
            </a:r>
          </a:p>
          <a:p>
            <a:pPr lvl="1">
              <a:buFontTx/>
              <a:buNone/>
            </a:pPr>
            <a:r>
              <a:rPr lang="en-US" altLang="en-US" sz="2400" b="1">
                <a:solidFill>
                  <a:schemeClr val="accent1"/>
                </a:solidFill>
                <a:latin typeface="Arial" pitchFamily="34" charset="0"/>
                <a:ea typeface="SimSun" pitchFamily="2" charset="-122"/>
                <a:cs typeface="SimSun" pitchFamily="2" charset="-122"/>
              </a:rPr>
              <a:t>480</a:t>
            </a:r>
            <a:r>
              <a:rPr lang="zh-CN" altLang="en-US" sz="2400" b="1">
                <a:solidFill>
                  <a:schemeClr val="accent1"/>
                </a:solidFill>
                <a:latin typeface="Arial" pitchFamily="34" charset="0"/>
                <a:ea typeface="SimSun" pitchFamily="2" charset="-122"/>
                <a:cs typeface="SimSun" pitchFamily="2" charset="-122"/>
              </a:rPr>
              <a:t>年 </a:t>
            </a:r>
            <a:r>
              <a:rPr lang="en-US" altLang="en-US" sz="2400" b="1">
                <a:latin typeface="Arial" pitchFamily="34" charset="0"/>
                <a:ea typeface="SimSun" pitchFamily="2" charset="-122"/>
                <a:cs typeface="SimSun" pitchFamily="2" charset="-122"/>
              </a:rPr>
              <a:t>(</a:t>
            </a:r>
            <a:r>
              <a:rPr lang="zh-CN" altLang="en-US" sz="2400" b="1">
                <a:latin typeface="Arial" pitchFamily="34" charset="0"/>
                <a:ea typeface="SimSun" pitchFamily="2" charset="-122"/>
              </a:rPr>
              <a:t>从出埃及到所罗门圣殿；王上</a:t>
            </a:r>
            <a:r>
              <a:rPr lang="en-US" altLang="zh-CN" sz="2400" b="1">
                <a:latin typeface="Arial" pitchFamily="34" charset="0"/>
                <a:ea typeface="SimSun" pitchFamily="2" charset="-122"/>
              </a:rPr>
              <a:t>6:1)</a:t>
            </a:r>
            <a:endParaRPr lang="en-US" altLang="en-US" sz="2400" b="1">
              <a:latin typeface="Arial" pitchFamily="34" charset="0"/>
              <a:cs typeface="Arial" pitchFamily="34" charset="0"/>
            </a:endParaRPr>
          </a:p>
          <a:p>
            <a:pPr lvl="1">
              <a:buFontTx/>
              <a:buNone/>
            </a:pPr>
            <a:r>
              <a:rPr lang="en-US" altLang="en-US" sz="2400" b="1">
                <a:solidFill>
                  <a:schemeClr val="accent1"/>
                </a:solidFill>
                <a:latin typeface="Arial" pitchFamily="34" charset="0"/>
                <a:cs typeface="Arial" pitchFamily="34" charset="0"/>
              </a:rPr>
              <a:t>- 40</a:t>
            </a:r>
            <a:r>
              <a:rPr lang="zh-CN" altLang="en-US" sz="2400" b="1">
                <a:solidFill>
                  <a:schemeClr val="accent1"/>
                </a:solidFill>
                <a:latin typeface="Arial" pitchFamily="34" charset="0"/>
                <a:ea typeface="SimSun" pitchFamily="2" charset="-122"/>
              </a:rPr>
              <a:t>年</a:t>
            </a:r>
            <a:r>
              <a:rPr lang="zh-CN" altLang="en-US" sz="2400" b="1">
                <a:latin typeface="Arial" pitchFamily="34" charset="0"/>
                <a:ea typeface="SimSun" pitchFamily="2" charset="-122"/>
              </a:rPr>
              <a:t> </a:t>
            </a:r>
            <a:r>
              <a:rPr lang="en-US" altLang="en-US" sz="2400" b="1">
                <a:latin typeface="Arial" pitchFamily="34" charset="0"/>
                <a:cs typeface="Arial" pitchFamily="34" charset="0"/>
              </a:rPr>
              <a:t>(</a:t>
            </a:r>
            <a:r>
              <a:rPr lang="zh-CN" altLang="en-US" sz="2400" b="1">
                <a:latin typeface="Arial" pitchFamily="34" charset="0"/>
                <a:ea typeface="SimSun" pitchFamily="2" charset="-122"/>
              </a:rPr>
              <a:t>扫罗的统治</a:t>
            </a:r>
            <a:r>
              <a:rPr lang="en-US" altLang="en-US" sz="2400" b="1">
                <a:latin typeface="Arial" pitchFamily="34" charset="0"/>
                <a:cs typeface="Arial" pitchFamily="34" charset="0"/>
              </a:rPr>
              <a:t>) </a:t>
            </a:r>
          </a:p>
          <a:p>
            <a:pPr lvl="1">
              <a:buFontTx/>
              <a:buNone/>
            </a:pPr>
            <a:r>
              <a:rPr lang="en-US" altLang="en-US" sz="2400" b="1">
                <a:solidFill>
                  <a:schemeClr val="accent1"/>
                </a:solidFill>
                <a:latin typeface="Arial" pitchFamily="34" charset="0"/>
                <a:cs typeface="Arial" pitchFamily="34" charset="0"/>
              </a:rPr>
              <a:t>- 40</a:t>
            </a:r>
            <a:r>
              <a:rPr lang="zh-CN" altLang="en-US" sz="2400" b="1">
                <a:solidFill>
                  <a:schemeClr val="accent1"/>
                </a:solidFill>
                <a:latin typeface="Arial" pitchFamily="34" charset="0"/>
                <a:ea typeface="SimSun" pitchFamily="2" charset="-122"/>
              </a:rPr>
              <a:t>年</a:t>
            </a:r>
            <a:r>
              <a:rPr lang="zh-CN" altLang="en-US" sz="2400" b="1">
                <a:latin typeface="Arial" pitchFamily="34" charset="0"/>
                <a:ea typeface="SimSun" pitchFamily="2" charset="-122"/>
              </a:rPr>
              <a:t> </a:t>
            </a:r>
            <a:r>
              <a:rPr lang="en-US" altLang="en-US" sz="2400" b="1">
                <a:latin typeface="Arial" pitchFamily="34" charset="0"/>
                <a:cs typeface="Arial" pitchFamily="34" charset="0"/>
              </a:rPr>
              <a:t>(</a:t>
            </a:r>
            <a:r>
              <a:rPr lang="zh-CN" altLang="en-US" sz="2400" b="1">
                <a:latin typeface="Arial" pitchFamily="34" charset="0"/>
                <a:ea typeface="SimSun" pitchFamily="2" charset="-122"/>
              </a:rPr>
              <a:t>大卫的统治；王上</a:t>
            </a:r>
            <a:r>
              <a:rPr lang="en-US" altLang="en-US" sz="2400" b="1">
                <a:latin typeface="Arial" pitchFamily="34" charset="0"/>
                <a:cs typeface="Arial" pitchFamily="34" charset="0"/>
              </a:rPr>
              <a:t>2:11)             </a:t>
            </a:r>
            <a:r>
              <a:rPr lang="en-US" altLang="zh-CN" sz="2400" b="1">
                <a:latin typeface="Arial" pitchFamily="34" charset="0"/>
                <a:ea typeface="SimSun" pitchFamily="2" charset="-122"/>
              </a:rPr>
              <a:t>     </a:t>
            </a:r>
            <a:r>
              <a:rPr lang="en-US" altLang="en-US" sz="2400" b="1">
                <a:latin typeface="Arial" pitchFamily="34" charset="0"/>
                <a:cs typeface="Arial" pitchFamily="34" charset="0"/>
              </a:rPr>
              <a:t>= </a:t>
            </a:r>
            <a:r>
              <a:rPr lang="en-US" altLang="en-US" sz="2400" b="1">
                <a:solidFill>
                  <a:schemeClr val="accent1"/>
                </a:solidFill>
                <a:latin typeface="Arial" pitchFamily="34" charset="0"/>
                <a:cs typeface="Arial" pitchFamily="34" charset="0"/>
              </a:rPr>
              <a:t>400</a:t>
            </a:r>
            <a:r>
              <a:rPr lang="zh-CN" altLang="en-US" sz="2400" b="1">
                <a:solidFill>
                  <a:schemeClr val="accent1"/>
                </a:solidFill>
                <a:latin typeface="Arial" pitchFamily="34" charset="0"/>
                <a:ea typeface="SimSun" pitchFamily="2" charset="-122"/>
              </a:rPr>
              <a:t>年</a:t>
            </a:r>
            <a:endParaRPr lang="zh-CN" altLang="en-US" b="1">
              <a:solidFill>
                <a:schemeClr val="accent1"/>
              </a:solidFill>
              <a:latin typeface="Arial" pitchFamily="34" charset="0"/>
              <a:ea typeface="SimSun" pitchFamily="2" charset="-122"/>
            </a:endParaRPr>
          </a:p>
          <a:p>
            <a:r>
              <a:rPr lang="zh-CN" altLang="en-US" b="1">
                <a:latin typeface="Arial" pitchFamily="34" charset="0"/>
                <a:ea typeface="SimSun" pitchFamily="2" charset="-122"/>
              </a:rPr>
              <a:t>当我们把士师们及以色列的敌人统治的年时加起来，很明显的超过</a:t>
            </a:r>
            <a:r>
              <a:rPr lang="en-US" altLang="zh-CN" b="1">
                <a:latin typeface="Arial" pitchFamily="34" charset="0"/>
                <a:ea typeface="SimSun" pitchFamily="2" charset="-122"/>
              </a:rPr>
              <a:t>400</a:t>
            </a:r>
            <a:r>
              <a:rPr lang="zh-CN" altLang="en-US" b="1">
                <a:latin typeface="Arial" pitchFamily="34" charset="0"/>
                <a:ea typeface="SimSun" pitchFamily="2" charset="-122"/>
              </a:rPr>
              <a:t>年：</a:t>
            </a:r>
            <a:r>
              <a:rPr lang="en-US" altLang="zh-CN" b="1">
                <a:solidFill>
                  <a:schemeClr val="accent1"/>
                </a:solidFill>
                <a:latin typeface="Arial" pitchFamily="34" charset="0"/>
                <a:ea typeface="SimSun" pitchFamily="2" charset="-122"/>
              </a:rPr>
              <a:t>510+</a:t>
            </a:r>
            <a:r>
              <a:rPr lang="zh-CN" altLang="en-US" b="1">
                <a:solidFill>
                  <a:schemeClr val="accent1"/>
                </a:solidFill>
                <a:latin typeface="Arial" pitchFamily="34" charset="0"/>
                <a:ea typeface="SimSun" pitchFamily="2" charset="-122"/>
              </a:rPr>
              <a:t>年</a:t>
            </a:r>
            <a:endParaRPr lang="en-US" altLang="en-US" b="1">
              <a:solidFill>
                <a:schemeClr val="accent1"/>
              </a:solidFill>
              <a:latin typeface="Arial" pitchFamily="34" charset="0"/>
              <a:cs typeface="Arial" pitchFamily="34" charset="0"/>
            </a:endParaRPr>
          </a:p>
        </p:txBody>
      </p:sp>
      <p:sp>
        <p:nvSpPr>
          <p:cNvPr id="69636" name="Text Box 4"/>
          <p:cNvSpPr txBox="1">
            <a:spLocks noChangeArrowheads="1"/>
          </p:cNvSpPr>
          <p:nvPr/>
        </p:nvSpPr>
        <p:spPr bwMode="auto">
          <a:xfrm>
            <a:off x="8305800" y="76200"/>
            <a:ext cx="709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rPr>
              <a:t>70h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9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96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963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25987" name="Line 3"/>
          <p:cNvSpPr>
            <a:spLocks noChangeShapeType="1"/>
          </p:cNvSpPr>
          <p:nvPr/>
        </p:nvSpPr>
        <p:spPr bwMode="auto">
          <a:xfrm>
            <a:off x="1447800" y="3429000"/>
            <a:ext cx="0" cy="835025"/>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25988" name="Line 4"/>
          <p:cNvSpPr>
            <a:spLocks noChangeShapeType="1"/>
          </p:cNvSpPr>
          <p:nvPr/>
        </p:nvSpPr>
        <p:spPr bwMode="auto">
          <a:xfrm>
            <a:off x="2486025" y="3425825"/>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25989" name="Line 5"/>
          <p:cNvSpPr>
            <a:spLocks noChangeShapeType="1"/>
          </p:cNvSpPr>
          <p:nvPr/>
        </p:nvSpPr>
        <p:spPr bwMode="auto">
          <a:xfrm>
            <a:off x="7677150" y="3425825"/>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25990" name="Text Box 6"/>
          <p:cNvSpPr txBox="1">
            <a:spLocks noChangeArrowheads="1"/>
          </p:cNvSpPr>
          <p:nvPr/>
        </p:nvSpPr>
        <p:spPr bwMode="auto">
          <a:xfrm>
            <a:off x="990600" y="60325"/>
            <a:ext cx="76962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4000" b="1" i="0" u="none" strike="noStrike" kern="1200" cap="none" spc="0" normalizeH="0" baseline="0" noProof="0">
                <a:ln>
                  <a:noFill/>
                </a:ln>
                <a:solidFill>
                  <a:srgbClr val="FFFF00"/>
                </a:solidFill>
                <a:effectLst/>
                <a:uLnTx/>
                <a:uFillTx/>
                <a:latin typeface="Times New Roman" pitchFamily="18" charset="0"/>
                <a:ea typeface="SimSun" pitchFamily="2" charset="-122"/>
                <a:cs typeface="+mn-cs"/>
              </a:rPr>
              <a:t>我们如何安置士师们呢？</a:t>
            </a:r>
            <a:endParaRPr kumimoji="0" lang="en-US" altLang="en-US" sz="4000" b="1"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425991" name="Line 7"/>
          <p:cNvSpPr>
            <a:spLocks noChangeShapeType="1"/>
          </p:cNvSpPr>
          <p:nvPr/>
        </p:nvSpPr>
        <p:spPr bwMode="auto">
          <a:xfrm flipH="1">
            <a:off x="3048000" y="2209800"/>
            <a:ext cx="0" cy="1981200"/>
          </a:xfrm>
          <a:prstGeom prst="line">
            <a:avLst/>
          </a:prstGeom>
          <a:noFill/>
          <a:ln w="76200">
            <a:solidFill>
              <a:srgbClr val="B6B2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grpSp>
        <p:nvGrpSpPr>
          <p:cNvPr id="425992" name="Group 8"/>
          <p:cNvGrpSpPr>
            <a:grpSpLocks/>
          </p:cNvGrpSpPr>
          <p:nvPr/>
        </p:nvGrpSpPr>
        <p:grpSpPr bwMode="auto">
          <a:xfrm>
            <a:off x="304800" y="4448175"/>
            <a:ext cx="8686800" cy="1800225"/>
            <a:chOff x="192" y="2802"/>
            <a:chExt cx="5472" cy="1134"/>
          </a:xfrm>
        </p:grpSpPr>
        <p:sp>
          <p:nvSpPr>
            <p:cNvPr id="425993" name="Text Box 9"/>
            <p:cNvSpPr txBox="1">
              <a:spLocks noChangeArrowheads="1"/>
            </p:cNvSpPr>
            <p:nvPr/>
          </p:nvSpPr>
          <p:spPr bwMode="auto">
            <a:xfrm>
              <a:off x="4770"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1000</a:t>
              </a:r>
            </a:p>
          </p:txBody>
        </p:sp>
        <p:sp>
          <p:nvSpPr>
            <p:cNvPr id="425994" name="Text Box 10"/>
            <p:cNvSpPr txBox="1">
              <a:spLocks noChangeArrowheads="1"/>
            </p:cNvSpPr>
            <p:nvPr/>
          </p:nvSpPr>
          <p:spPr bwMode="auto">
            <a:xfrm>
              <a:off x="5424" y="2802"/>
              <a:ext cx="240" cy="8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900</a:t>
              </a:r>
            </a:p>
          </p:txBody>
        </p:sp>
        <p:sp>
          <p:nvSpPr>
            <p:cNvPr id="425995" name="Text Box 11"/>
            <p:cNvSpPr txBox="1">
              <a:spLocks noChangeArrowheads="1"/>
            </p:cNvSpPr>
            <p:nvPr/>
          </p:nvSpPr>
          <p:spPr bwMode="auto">
            <a:xfrm>
              <a:off x="4116"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1100</a:t>
              </a:r>
            </a:p>
          </p:txBody>
        </p:sp>
        <p:sp>
          <p:nvSpPr>
            <p:cNvPr id="425996" name="Text Box 12"/>
            <p:cNvSpPr txBox="1">
              <a:spLocks noChangeArrowheads="1"/>
            </p:cNvSpPr>
            <p:nvPr/>
          </p:nvSpPr>
          <p:spPr bwMode="auto">
            <a:xfrm>
              <a:off x="3462"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1200</a:t>
              </a:r>
            </a:p>
          </p:txBody>
        </p:sp>
        <p:sp>
          <p:nvSpPr>
            <p:cNvPr id="425997" name="Text Box 13"/>
            <p:cNvSpPr txBox="1">
              <a:spLocks noChangeArrowheads="1"/>
            </p:cNvSpPr>
            <p:nvPr/>
          </p:nvSpPr>
          <p:spPr bwMode="auto">
            <a:xfrm>
              <a:off x="2808"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1300</a:t>
              </a:r>
            </a:p>
          </p:txBody>
        </p:sp>
        <p:sp>
          <p:nvSpPr>
            <p:cNvPr id="425998" name="Text Box 14"/>
            <p:cNvSpPr txBox="1">
              <a:spLocks noChangeArrowheads="1"/>
            </p:cNvSpPr>
            <p:nvPr/>
          </p:nvSpPr>
          <p:spPr bwMode="auto">
            <a:xfrm>
              <a:off x="2154"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1400</a:t>
              </a:r>
            </a:p>
          </p:txBody>
        </p:sp>
        <p:sp>
          <p:nvSpPr>
            <p:cNvPr id="425999" name="Text Box 15"/>
            <p:cNvSpPr txBox="1">
              <a:spLocks noChangeArrowheads="1"/>
            </p:cNvSpPr>
            <p:nvPr/>
          </p:nvSpPr>
          <p:spPr bwMode="auto">
            <a:xfrm>
              <a:off x="1500"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1500</a:t>
              </a:r>
            </a:p>
          </p:txBody>
        </p:sp>
        <p:sp>
          <p:nvSpPr>
            <p:cNvPr id="426000" name="Text Box 16"/>
            <p:cNvSpPr txBox="1">
              <a:spLocks noChangeArrowheads="1"/>
            </p:cNvSpPr>
            <p:nvPr/>
          </p:nvSpPr>
          <p:spPr bwMode="auto">
            <a:xfrm>
              <a:off x="846"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1600</a:t>
              </a:r>
            </a:p>
          </p:txBody>
        </p:sp>
        <p:sp>
          <p:nvSpPr>
            <p:cNvPr id="426001" name="Text Box 17"/>
            <p:cNvSpPr txBox="1">
              <a:spLocks noChangeArrowheads="1"/>
            </p:cNvSpPr>
            <p:nvPr/>
          </p:nvSpPr>
          <p:spPr bwMode="auto">
            <a:xfrm>
              <a:off x="192" y="2802"/>
              <a:ext cx="240" cy="11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itchFamily="18" charset="0"/>
                  <a:ea typeface="+mn-ea"/>
                  <a:cs typeface="+mn-cs"/>
                </a:rPr>
                <a:t>1700</a:t>
              </a:r>
            </a:p>
          </p:txBody>
        </p:sp>
      </p:grpSp>
      <p:sp>
        <p:nvSpPr>
          <p:cNvPr id="426002" name="Line 18"/>
          <p:cNvSpPr>
            <a:spLocks noChangeShapeType="1"/>
          </p:cNvSpPr>
          <p:nvPr/>
        </p:nvSpPr>
        <p:spPr bwMode="auto">
          <a:xfrm>
            <a:off x="8839200" y="3429000"/>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26003" name="Line 19"/>
          <p:cNvSpPr>
            <a:spLocks noChangeShapeType="1"/>
          </p:cNvSpPr>
          <p:nvPr/>
        </p:nvSpPr>
        <p:spPr bwMode="auto">
          <a:xfrm>
            <a:off x="457200" y="3429000"/>
            <a:ext cx="0" cy="835025"/>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26004" name="Line 20"/>
          <p:cNvSpPr>
            <a:spLocks noChangeShapeType="1"/>
          </p:cNvSpPr>
          <p:nvPr/>
        </p:nvSpPr>
        <p:spPr bwMode="auto">
          <a:xfrm>
            <a:off x="6629400" y="3429000"/>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26005" name="Line 21"/>
          <p:cNvSpPr>
            <a:spLocks noChangeShapeType="1"/>
          </p:cNvSpPr>
          <p:nvPr/>
        </p:nvSpPr>
        <p:spPr bwMode="auto">
          <a:xfrm>
            <a:off x="5638800" y="3429000"/>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26006" name="Line 22"/>
          <p:cNvSpPr>
            <a:spLocks noChangeShapeType="1"/>
          </p:cNvSpPr>
          <p:nvPr/>
        </p:nvSpPr>
        <p:spPr bwMode="auto">
          <a:xfrm>
            <a:off x="4572000" y="3429000"/>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26007" name="Line 23"/>
          <p:cNvSpPr>
            <a:spLocks noChangeShapeType="1"/>
          </p:cNvSpPr>
          <p:nvPr/>
        </p:nvSpPr>
        <p:spPr bwMode="auto">
          <a:xfrm>
            <a:off x="3505200" y="3429000"/>
            <a:ext cx="0" cy="838200"/>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26008" name="Line 24"/>
          <p:cNvSpPr>
            <a:spLocks noChangeShapeType="1"/>
          </p:cNvSpPr>
          <p:nvPr/>
        </p:nvSpPr>
        <p:spPr bwMode="auto">
          <a:xfrm>
            <a:off x="371475" y="4267200"/>
            <a:ext cx="8620125" cy="3175"/>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26009" name="Line 25"/>
          <p:cNvSpPr>
            <a:spLocks noChangeShapeType="1"/>
          </p:cNvSpPr>
          <p:nvPr/>
        </p:nvSpPr>
        <p:spPr bwMode="auto">
          <a:xfrm flipH="1">
            <a:off x="7924800" y="2209800"/>
            <a:ext cx="0" cy="198120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26010" name="Text Box 26"/>
          <p:cNvSpPr txBox="1">
            <a:spLocks noChangeArrowheads="1"/>
          </p:cNvSpPr>
          <p:nvPr/>
        </p:nvSpPr>
        <p:spPr bwMode="auto">
          <a:xfrm>
            <a:off x="2438400" y="1676400"/>
            <a:ext cx="14478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DDDDDD"/>
                </a:solidFill>
                <a:effectLst/>
                <a:uLnTx/>
                <a:uFillTx/>
                <a:latin typeface="Times New Roman" pitchFamily="18" charset="0"/>
                <a:ea typeface="+mn-ea"/>
                <a:cs typeface="+mn-cs"/>
              </a:rPr>
              <a:t>1446</a:t>
            </a:r>
            <a:r>
              <a:rPr kumimoji="0" lang="en-US" altLang="en-US" sz="3200" b="1" i="0" u="none" strike="noStrike" kern="1200" cap="none" spc="0" normalizeH="0" baseline="0" noProof="0">
                <a:ln>
                  <a:noFill/>
                </a:ln>
                <a:solidFill>
                  <a:srgbClr val="808080"/>
                </a:solidFill>
                <a:effectLst/>
                <a:uLnTx/>
                <a:uFillTx/>
                <a:latin typeface="Times New Roman" pitchFamily="18" charset="0"/>
                <a:ea typeface="+mn-ea"/>
                <a:cs typeface="+mn-cs"/>
              </a:rPr>
              <a:t> </a:t>
            </a:r>
          </a:p>
        </p:txBody>
      </p:sp>
      <p:sp>
        <p:nvSpPr>
          <p:cNvPr id="426011" name="Text Box 27"/>
          <p:cNvSpPr txBox="1">
            <a:spLocks noChangeArrowheads="1"/>
          </p:cNvSpPr>
          <p:nvPr/>
        </p:nvSpPr>
        <p:spPr bwMode="auto">
          <a:xfrm>
            <a:off x="7239000" y="1676400"/>
            <a:ext cx="14478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itchFamily="18" charset="0"/>
                <a:ea typeface="+mn-ea"/>
                <a:cs typeface="+mn-cs"/>
              </a:rPr>
              <a:t>966</a:t>
            </a:r>
            <a:r>
              <a:rPr kumimoji="0" lang="en-US" altLang="en-US" sz="3200" b="1" i="0" u="none" strike="noStrike" kern="1200" cap="none" spc="0" normalizeH="0" baseline="0" noProof="0">
                <a:ln>
                  <a:noFill/>
                </a:ln>
                <a:solidFill>
                  <a:srgbClr val="000000"/>
                </a:solidFill>
                <a:effectLst/>
                <a:uLnTx/>
                <a:uFillTx/>
                <a:latin typeface="Times New Roman" pitchFamily="18" charset="0"/>
                <a:ea typeface="+mn-ea"/>
                <a:cs typeface="+mn-cs"/>
              </a:rPr>
              <a:t> </a:t>
            </a:r>
          </a:p>
        </p:txBody>
      </p:sp>
      <p:sp>
        <p:nvSpPr>
          <p:cNvPr id="426012" name="Text Box 28"/>
          <p:cNvSpPr txBox="1">
            <a:spLocks noChangeArrowheads="1"/>
          </p:cNvSpPr>
          <p:nvPr/>
        </p:nvSpPr>
        <p:spPr bwMode="auto">
          <a:xfrm>
            <a:off x="4495800" y="868363"/>
            <a:ext cx="1905000" cy="579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DDDDDD"/>
                </a:solidFill>
                <a:effectLst/>
                <a:uLnTx/>
                <a:uFillTx/>
                <a:latin typeface="Times New Roman" pitchFamily="18" charset="0"/>
                <a:ea typeface="+mn-ea"/>
                <a:cs typeface="+mn-cs"/>
              </a:rPr>
              <a:t>480</a:t>
            </a:r>
            <a:r>
              <a:rPr kumimoji="0" lang="en-US" altLang="zh-CN" sz="3200" b="1" i="0" u="none" strike="noStrike" kern="1200" cap="none" spc="0" normalizeH="0" baseline="0" noProof="0">
                <a:ln>
                  <a:noFill/>
                </a:ln>
                <a:solidFill>
                  <a:srgbClr val="DDDDDD"/>
                </a:solidFill>
                <a:effectLst/>
                <a:uLnTx/>
                <a:uFillTx/>
                <a:latin typeface="Times New Roman" pitchFamily="18" charset="0"/>
                <a:ea typeface="SimSun" pitchFamily="2" charset="-122"/>
                <a:cs typeface="+mn-cs"/>
              </a:rPr>
              <a:t> </a:t>
            </a:r>
            <a:r>
              <a:rPr kumimoji="0" lang="zh-CN" altLang="en-US" sz="3200" b="1" i="0" u="none" strike="noStrike" kern="1200" cap="none" spc="0" normalizeH="0" baseline="0" noProof="0">
                <a:ln>
                  <a:noFill/>
                </a:ln>
                <a:solidFill>
                  <a:srgbClr val="DDDDDD"/>
                </a:solidFill>
                <a:effectLst/>
                <a:uLnTx/>
                <a:uFillTx/>
                <a:latin typeface="Times New Roman" pitchFamily="18" charset="0"/>
                <a:ea typeface="SimSun" pitchFamily="2" charset="-122"/>
                <a:cs typeface="+mn-cs"/>
              </a:rPr>
              <a:t>年</a:t>
            </a:r>
            <a:r>
              <a:rPr kumimoji="0" lang="zh-CN" altLang="en-US" sz="3200" b="1" i="0" u="none" strike="noStrike" kern="1200" cap="none" spc="0" normalizeH="0" baseline="0" noProof="0">
                <a:ln>
                  <a:noFill/>
                </a:ln>
                <a:solidFill>
                  <a:srgbClr val="808080"/>
                </a:solidFill>
                <a:effectLst/>
                <a:uLnTx/>
                <a:uFillTx/>
                <a:latin typeface="Times New Roman" pitchFamily="18" charset="0"/>
                <a:ea typeface="SimSun" pitchFamily="2" charset="-122"/>
                <a:cs typeface="+mn-cs"/>
              </a:rPr>
              <a:t> </a:t>
            </a:r>
          </a:p>
        </p:txBody>
      </p:sp>
      <p:sp>
        <p:nvSpPr>
          <p:cNvPr id="426013" name="AutoShape 29"/>
          <p:cNvSpPr>
            <a:spLocks noChangeArrowheads="1"/>
          </p:cNvSpPr>
          <p:nvPr/>
        </p:nvSpPr>
        <p:spPr bwMode="auto">
          <a:xfrm>
            <a:off x="3048000" y="1295400"/>
            <a:ext cx="4953000" cy="381000"/>
          </a:xfrm>
          <a:prstGeom prst="leftRightArrow">
            <a:avLst>
              <a:gd name="adj1" fmla="val 50000"/>
              <a:gd name="adj2" fmla="val 260000"/>
            </a:avLst>
          </a:prstGeom>
          <a:solidFill>
            <a:schemeClr val="accent1"/>
          </a:solidFill>
          <a:ln w="9525">
            <a:solidFill>
              <a:schemeClr val="tx1"/>
            </a:solidFill>
            <a:miter lim="800000"/>
            <a:headEnd/>
            <a:tailEnd/>
          </a:ln>
          <a:effectLst>
            <a:outerShdw dist="35921" dir="2700000" algn="ctr" rotWithShape="0">
              <a:srgbClr val="808080"/>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26014" name="Text Box 30"/>
          <p:cNvSpPr txBox="1">
            <a:spLocks noChangeArrowheads="1"/>
          </p:cNvSpPr>
          <p:nvPr/>
        </p:nvSpPr>
        <p:spPr bwMode="auto">
          <a:xfrm rot="-5365335">
            <a:off x="6629400" y="2738438"/>
            <a:ext cx="21336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400" b="1" i="0" u="none" strike="noStrike" kern="1200" cap="none" spc="0" normalizeH="0" baseline="0" noProof="0">
                <a:ln>
                  <a:noFill/>
                </a:ln>
                <a:solidFill>
                  <a:srgbClr val="DDDDDD"/>
                </a:solidFill>
                <a:effectLst/>
                <a:uLnTx/>
                <a:uFillTx/>
                <a:latin typeface="Times New Roman" pitchFamily="18" charset="0"/>
                <a:ea typeface="SimSun" pitchFamily="2" charset="-122"/>
                <a:cs typeface="+mn-cs"/>
              </a:rPr>
              <a:t>大卫 </a:t>
            </a:r>
            <a:r>
              <a:rPr kumimoji="0" lang="en-US" altLang="en-US" sz="2400" b="1" i="0" u="none" strike="noStrike" kern="1200" cap="none" spc="0" normalizeH="0" baseline="0" noProof="0">
                <a:ln>
                  <a:noFill/>
                </a:ln>
                <a:solidFill>
                  <a:srgbClr val="DDDDDD"/>
                </a:solidFill>
                <a:effectLst/>
                <a:uLnTx/>
                <a:uFillTx/>
                <a:latin typeface="Times New Roman" pitchFamily="18" charset="0"/>
                <a:ea typeface="+mn-ea"/>
                <a:cs typeface="+mn-cs"/>
              </a:rPr>
              <a:t>40 </a:t>
            </a:r>
            <a:r>
              <a:rPr kumimoji="0" lang="zh-CN" altLang="en-US" sz="2400" b="1" i="0" u="none" strike="noStrike" kern="1200" cap="none" spc="0" normalizeH="0" baseline="0" noProof="0">
                <a:ln>
                  <a:noFill/>
                </a:ln>
                <a:solidFill>
                  <a:srgbClr val="DDDDDD"/>
                </a:solidFill>
                <a:effectLst/>
                <a:uLnTx/>
                <a:uFillTx/>
                <a:latin typeface="Times New Roman" pitchFamily="18" charset="0"/>
                <a:ea typeface="SimSun" pitchFamily="2" charset="-122"/>
                <a:cs typeface="+mn-cs"/>
              </a:rPr>
              <a:t>年</a:t>
            </a:r>
            <a:r>
              <a:rPr kumimoji="0" lang="zh-CN" altLang="en-US" sz="2400" b="1" i="0" u="none" strike="noStrike" kern="1200" cap="none" spc="0" normalizeH="0" baseline="0" noProof="0">
                <a:ln>
                  <a:noFill/>
                </a:ln>
                <a:solidFill>
                  <a:srgbClr val="808080"/>
                </a:solidFill>
                <a:effectLst/>
                <a:uLnTx/>
                <a:uFillTx/>
                <a:latin typeface="Times New Roman" pitchFamily="18" charset="0"/>
                <a:ea typeface="SimSun" pitchFamily="2" charset="-122"/>
                <a:cs typeface="+mn-cs"/>
              </a:rPr>
              <a:t> </a:t>
            </a:r>
          </a:p>
        </p:txBody>
      </p:sp>
      <p:sp>
        <p:nvSpPr>
          <p:cNvPr id="426015" name="Text Box 31"/>
          <p:cNvSpPr txBox="1">
            <a:spLocks noChangeArrowheads="1"/>
          </p:cNvSpPr>
          <p:nvPr/>
        </p:nvSpPr>
        <p:spPr bwMode="auto">
          <a:xfrm rot="-5365335">
            <a:off x="6248400" y="2743200"/>
            <a:ext cx="21336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400" b="1" i="0" u="none" strike="noStrike" kern="1200" cap="none" spc="0" normalizeH="0" baseline="0" noProof="0">
                <a:ln>
                  <a:noFill/>
                </a:ln>
                <a:solidFill>
                  <a:srgbClr val="DDDDDD"/>
                </a:solidFill>
                <a:effectLst/>
                <a:uLnTx/>
                <a:uFillTx/>
                <a:latin typeface="Times New Roman" pitchFamily="18" charset="0"/>
                <a:ea typeface="SimSun" pitchFamily="2" charset="-122"/>
                <a:cs typeface="+mn-cs"/>
              </a:rPr>
              <a:t>扫罗 </a:t>
            </a:r>
            <a:r>
              <a:rPr kumimoji="0" lang="en-US" altLang="en-US" sz="2400" b="1" i="0" u="none" strike="noStrike" kern="1200" cap="none" spc="0" normalizeH="0" baseline="0" noProof="0">
                <a:ln>
                  <a:noFill/>
                </a:ln>
                <a:solidFill>
                  <a:srgbClr val="DDDDDD"/>
                </a:solidFill>
                <a:effectLst/>
                <a:uLnTx/>
                <a:uFillTx/>
                <a:latin typeface="Times New Roman" pitchFamily="18" charset="0"/>
                <a:ea typeface="+mn-ea"/>
                <a:cs typeface="+mn-cs"/>
              </a:rPr>
              <a:t>40</a:t>
            </a:r>
            <a:r>
              <a:rPr kumimoji="0" lang="en-US" altLang="zh-CN" sz="2400" b="1" i="0" u="none" strike="noStrike" kern="1200" cap="none" spc="0" normalizeH="0" baseline="0" noProof="0">
                <a:ln>
                  <a:noFill/>
                </a:ln>
                <a:solidFill>
                  <a:srgbClr val="DDDDDD"/>
                </a:solidFill>
                <a:effectLst/>
                <a:uLnTx/>
                <a:uFillTx/>
                <a:latin typeface="Times New Roman" pitchFamily="18" charset="0"/>
                <a:ea typeface="SimSun" pitchFamily="2" charset="-122"/>
                <a:cs typeface="+mn-cs"/>
              </a:rPr>
              <a:t> </a:t>
            </a:r>
            <a:r>
              <a:rPr kumimoji="0" lang="zh-CN" altLang="en-US" sz="2400" b="1" i="0" u="none" strike="noStrike" kern="1200" cap="none" spc="0" normalizeH="0" baseline="0" noProof="0">
                <a:ln>
                  <a:noFill/>
                </a:ln>
                <a:solidFill>
                  <a:srgbClr val="DDDDDD"/>
                </a:solidFill>
                <a:effectLst/>
                <a:uLnTx/>
                <a:uFillTx/>
                <a:latin typeface="Times New Roman" pitchFamily="18" charset="0"/>
                <a:ea typeface="SimSun" pitchFamily="2" charset="-122"/>
                <a:cs typeface="+mn-cs"/>
              </a:rPr>
              <a:t>年</a:t>
            </a:r>
            <a:r>
              <a:rPr kumimoji="0" lang="zh-CN" altLang="en-US" sz="2400" b="1" i="0" u="none" strike="noStrike" kern="1200" cap="none" spc="0" normalizeH="0" baseline="0" noProof="0">
                <a:ln>
                  <a:noFill/>
                </a:ln>
                <a:solidFill>
                  <a:srgbClr val="808080"/>
                </a:solidFill>
                <a:effectLst/>
                <a:uLnTx/>
                <a:uFillTx/>
                <a:latin typeface="Times New Roman" pitchFamily="18" charset="0"/>
                <a:ea typeface="SimSun" pitchFamily="2" charset="-122"/>
                <a:cs typeface="+mn-cs"/>
              </a:rPr>
              <a:t> </a:t>
            </a:r>
          </a:p>
        </p:txBody>
      </p:sp>
      <p:sp>
        <p:nvSpPr>
          <p:cNvPr id="426016" name="Text Box 32"/>
          <p:cNvSpPr txBox="1">
            <a:spLocks noChangeArrowheads="1"/>
          </p:cNvSpPr>
          <p:nvPr/>
        </p:nvSpPr>
        <p:spPr bwMode="auto">
          <a:xfrm>
            <a:off x="4648200" y="1676400"/>
            <a:ext cx="16764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DDDDDD"/>
                </a:solidFill>
                <a:effectLst/>
                <a:uLnTx/>
                <a:uFillTx/>
                <a:latin typeface="Times New Roman" pitchFamily="18" charset="0"/>
                <a:ea typeface="+mn-ea"/>
                <a:cs typeface="+mn-cs"/>
              </a:rPr>
              <a:t>360 </a:t>
            </a:r>
            <a:r>
              <a:rPr kumimoji="0" lang="zh-CN" altLang="en-US" sz="3200" b="1" i="0" u="none" strike="noStrike" kern="1200" cap="none" spc="0" normalizeH="0" baseline="0" noProof="0">
                <a:ln>
                  <a:noFill/>
                </a:ln>
                <a:solidFill>
                  <a:srgbClr val="DDDDDD"/>
                </a:solidFill>
                <a:effectLst/>
                <a:uLnTx/>
                <a:uFillTx/>
                <a:latin typeface="Times New Roman" pitchFamily="18" charset="0"/>
                <a:ea typeface="SimSun" pitchFamily="2" charset="-122"/>
                <a:cs typeface="+mn-cs"/>
              </a:rPr>
              <a:t>年</a:t>
            </a:r>
            <a:r>
              <a:rPr kumimoji="0" lang="zh-CN" altLang="en-US" sz="3200" b="1" i="0" u="none" strike="noStrike" kern="1200" cap="none" spc="0" normalizeH="0" baseline="0" noProof="0">
                <a:ln>
                  <a:noFill/>
                </a:ln>
                <a:solidFill>
                  <a:srgbClr val="808080"/>
                </a:solidFill>
                <a:effectLst/>
                <a:uLnTx/>
                <a:uFillTx/>
                <a:latin typeface="Times New Roman" pitchFamily="18" charset="0"/>
                <a:ea typeface="SimSun" pitchFamily="2" charset="-122"/>
                <a:cs typeface="+mn-cs"/>
              </a:rPr>
              <a:t> </a:t>
            </a:r>
          </a:p>
        </p:txBody>
      </p:sp>
      <p:sp>
        <p:nvSpPr>
          <p:cNvPr id="426017" name="AutoShape 33"/>
          <p:cNvSpPr>
            <a:spLocks noChangeArrowheads="1"/>
          </p:cNvSpPr>
          <p:nvPr/>
        </p:nvSpPr>
        <p:spPr bwMode="auto">
          <a:xfrm>
            <a:off x="3581400" y="2103438"/>
            <a:ext cx="3657600" cy="381000"/>
          </a:xfrm>
          <a:prstGeom prst="leftRightArrow">
            <a:avLst>
              <a:gd name="adj1" fmla="val 50000"/>
              <a:gd name="adj2" fmla="val 192000"/>
            </a:avLst>
          </a:prstGeom>
          <a:solidFill>
            <a:schemeClr val="accent2"/>
          </a:solidFill>
          <a:ln w="9525">
            <a:solidFill>
              <a:schemeClr val="tx1"/>
            </a:solidFill>
            <a:miter lim="800000"/>
            <a:headEnd/>
            <a:tailEnd/>
          </a:ln>
          <a:effectLst>
            <a:outerShdw dist="35921" dir="2700000" algn="ctr" rotWithShape="0">
              <a:srgbClr val="808080"/>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26018" name="Text Box 34"/>
          <p:cNvSpPr txBox="1">
            <a:spLocks noChangeArrowheads="1"/>
          </p:cNvSpPr>
          <p:nvPr/>
        </p:nvSpPr>
        <p:spPr bwMode="auto">
          <a:xfrm>
            <a:off x="4572000" y="2514600"/>
            <a:ext cx="18288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DDDDDD"/>
                </a:solidFill>
                <a:effectLst/>
                <a:uLnTx/>
                <a:uFillTx/>
                <a:latin typeface="Times New Roman" pitchFamily="18" charset="0"/>
                <a:ea typeface="+mn-ea"/>
                <a:cs typeface="+mn-cs"/>
              </a:rPr>
              <a:t>410 </a:t>
            </a:r>
            <a:r>
              <a:rPr kumimoji="0" lang="zh-CN" altLang="en-US" sz="3200" b="1" i="0" u="none" strike="noStrike" kern="1200" cap="none" spc="0" normalizeH="0" baseline="0" noProof="0">
                <a:ln>
                  <a:noFill/>
                </a:ln>
                <a:solidFill>
                  <a:srgbClr val="DDDDDD"/>
                </a:solidFill>
                <a:effectLst/>
                <a:uLnTx/>
                <a:uFillTx/>
                <a:latin typeface="Times New Roman" pitchFamily="18" charset="0"/>
                <a:ea typeface="SimSun" pitchFamily="2" charset="-122"/>
                <a:cs typeface="+mn-cs"/>
              </a:rPr>
              <a:t>年</a:t>
            </a:r>
            <a:r>
              <a:rPr kumimoji="0" lang="zh-CN" altLang="en-US" sz="3200" b="1" i="0" u="none" strike="noStrike" kern="1200" cap="none" spc="0" normalizeH="0" baseline="0" noProof="0">
                <a:ln>
                  <a:noFill/>
                </a:ln>
                <a:solidFill>
                  <a:srgbClr val="808080"/>
                </a:solidFill>
                <a:effectLst/>
                <a:uLnTx/>
                <a:uFillTx/>
                <a:latin typeface="Times New Roman" pitchFamily="18" charset="0"/>
                <a:ea typeface="SimSun" pitchFamily="2" charset="-122"/>
                <a:cs typeface="+mn-cs"/>
              </a:rPr>
              <a:t> </a:t>
            </a:r>
          </a:p>
        </p:txBody>
      </p:sp>
      <p:sp>
        <p:nvSpPr>
          <p:cNvPr id="426019" name="AutoShape 35"/>
          <p:cNvSpPr>
            <a:spLocks noChangeArrowheads="1"/>
          </p:cNvSpPr>
          <p:nvPr/>
        </p:nvSpPr>
        <p:spPr bwMode="auto">
          <a:xfrm>
            <a:off x="2971800" y="2971800"/>
            <a:ext cx="4343400" cy="381000"/>
          </a:xfrm>
          <a:prstGeom prst="leftRightArrow">
            <a:avLst>
              <a:gd name="adj1" fmla="val 50000"/>
              <a:gd name="adj2" fmla="val 228000"/>
            </a:avLst>
          </a:prstGeom>
          <a:solidFill>
            <a:srgbClr val="FFFF00"/>
          </a:solidFill>
          <a:ln w="9525">
            <a:solidFill>
              <a:schemeClr val="tx1"/>
            </a:solidFill>
            <a:miter lim="800000"/>
            <a:headEnd/>
            <a:tailEnd/>
          </a:ln>
          <a:effectLst>
            <a:outerShdw dist="35921" dir="2700000" algn="ctr" rotWithShape="0">
              <a:srgbClr val="808080"/>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26020" name="WordArt 36"/>
          <p:cNvSpPr>
            <a:spLocks noChangeArrowheads="1" noChangeShapeType="1" noTextEdit="1"/>
          </p:cNvSpPr>
          <p:nvPr/>
        </p:nvSpPr>
        <p:spPr bwMode="auto">
          <a:xfrm>
            <a:off x="5029200" y="3090863"/>
            <a:ext cx="241300" cy="642937"/>
          </a:xfrm>
          <a:prstGeom prst="rect">
            <a:avLst/>
          </a:prstGeom>
        </p:spPr>
        <p:txBody>
          <a:bodyPr wrap="none" fromWordArt="1">
            <a:prstTxWarp prst="textDoubleWave1">
              <a:avLst>
                <a:gd name="adj1" fmla="val 6500"/>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0" cap="none" spc="-360" normalizeH="0" baseline="0" noProof="0">
                <a:ln w="12700">
                  <a:solidFill>
                    <a:srgbClr val="000099"/>
                  </a:solidFill>
                  <a:round/>
                  <a:headEnd/>
                  <a:tailEnd/>
                </a:ln>
                <a:solidFill>
                  <a:srgbClr val="33CCFF"/>
                </a:solidFill>
                <a:effectLst>
                  <a:outerShdw dist="125724" dir="18900000" algn="ctr" rotWithShape="0">
                    <a:srgbClr val="000099"/>
                  </a:outerShdw>
                </a:effectLst>
                <a:uLnTx/>
                <a:uFillTx/>
                <a:latin typeface="Impact"/>
                <a:ea typeface="+mn-ea"/>
                <a:cs typeface="+mn-cs"/>
              </a:rPr>
              <a:t>?</a:t>
            </a:r>
          </a:p>
        </p:txBody>
      </p:sp>
      <p:sp>
        <p:nvSpPr>
          <p:cNvPr id="426021" name="Text Box 37"/>
          <p:cNvSpPr txBox="1">
            <a:spLocks noChangeArrowheads="1"/>
          </p:cNvSpPr>
          <p:nvPr/>
        </p:nvSpPr>
        <p:spPr bwMode="auto">
          <a:xfrm rot="-5365335">
            <a:off x="2019300" y="2705100"/>
            <a:ext cx="28194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400" b="1" i="0" u="none" strike="noStrike" kern="1200" cap="none" spc="0" normalizeH="0" baseline="0" noProof="0">
                <a:ln>
                  <a:noFill/>
                </a:ln>
                <a:solidFill>
                  <a:srgbClr val="DDDDDD"/>
                </a:solidFill>
                <a:effectLst/>
                <a:uLnTx/>
                <a:uFillTx/>
                <a:latin typeface="Times New Roman" pitchFamily="18" charset="0"/>
                <a:ea typeface="SimSun" pitchFamily="2" charset="-122"/>
                <a:cs typeface="+mn-cs"/>
              </a:rPr>
              <a:t>荒野 </a:t>
            </a:r>
            <a:r>
              <a:rPr kumimoji="0" lang="en-US" altLang="en-US" sz="2400" b="1" i="0" u="none" strike="noStrike" kern="1200" cap="none" spc="0" normalizeH="0" baseline="0" noProof="0">
                <a:ln>
                  <a:noFill/>
                </a:ln>
                <a:solidFill>
                  <a:srgbClr val="DDDDDD"/>
                </a:solidFill>
                <a:effectLst/>
                <a:uLnTx/>
                <a:uFillTx/>
                <a:latin typeface="Times New Roman" pitchFamily="18" charset="0"/>
                <a:ea typeface="+mn-ea"/>
                <a:cs typeface="+mn-cs"/>
              </a:rPr>
              <a:t>40 </a:t>
            </a:r>
            <a:r>
              <a:rPr kumimoji="0" lang="zh-CN" altLang="en-US" sz="2400" b="1" i="0" u="none" strike="noStrike" kern="1200" cap="none" spc="0" normalizeH="0" baseline="0" noProof="0">
                <a:ln>
                  <a:noFill/>
                </a:ln>
                <a:solidFill>
                  <a:srgbClr val="DDDDDD"/>
                </a:solidFill>
                <a:effectLst/>
                <a:uLnTx/>
                <a:uFillTx/>
                <a:latin typeface="Times New Roman" pitchFamily="18" charset="0"/>
                <a:ea typeface="SimSun" pitchFamily="2" charset="-122"/>
                <a:cs typeface="+mn-cs"/>
              </a:rPr>
              <a:t>年</a:t>
            </a:r>
            <a:r>
              <a:rPr kumimoji="0" lang="zh-CN" altLang="en-US" sz="2400" b="1" i="0" u="none" strike="noStrike" kern="1200" cap="none" spc="0" normalizeH="0" baseline="0" noProof="0">
                <a:ln>
                  <a:noFill/>
                </a:ln>
                <a:solidFill>
                  <a:srgbClr val="808080"/>
                </a:solidFill>
                <a:effectLst/>
                <a:uLnTx/>
                <a:uFillTx/>
                <a:latin typeface="Times New Roman" pitchFamily="18" charset="0"/>
                <a:ea typeface="SimSun" pitchFamily="2" charset="-122"/>
                <a:cs typeface="+mn-c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6013"/>
                                        </p:tgtEl>
                                        <p:attrNameLst>
                                          <p:attrName>style.visibility</p:attrName>
                                        </p:attrNameLst>
                                      </p:cBhvr>
                                      <p:to>
                                        <p:strVal val="visible"/>
                                      </p:to>
                                    </p:set>
                                    <p:animEffect transition="in" filter="fade">
                                      <p:cBhvr>
                                        <p:cTn id="7" dur="500"/>
                                        <p:tgtEl>
                                          <p:spTgt spid="4260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6014"/>
                                        </p:tgtEl>
                                        <p:attrNameLst>
                                          <p:attrName>style.visibility</p:attrName>
                                        </p:attrNameLst>
                                      </p:cBhvr>
                                      <p:to>
                                        <p:strVal val="visible"/>
                                      </p:to>
                                    </p:set>
                                    <p:animEffect transition="in" filter="fade">
                                      <p:cBhvr>
                                        <p:cTn id="12" dur="500"/>
                                        <p:tgtEl>
                                          <p:spTgt spid="4260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6015"/>
                                        </p:tgtEl>
                                        <p:attrNameLst>
                                          <p:attrName>style.visibility</p:attrName>
                                        </p:attrNameLst>
                                      </p:cBhvr>
                                      <p:to>
                                        <p:strVal val="visible"/>
                                      </p:to>
                                    </p:set>
                                    <p:animEffect transition="in" filter="fade">
                                      <p:cBhvr>
                                        <p:cTn id="17" dur="500"/>
                                        <p:tgtEl>
                                          <p:spTgt spid="4260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6016"/>
                                        </p:tgtEl>
                                        <p:attrNameLst>
                                          <p:attrName>style.visibility</p:attrName>
                                        </p:attrNameLst>
                                      </p:cBhvr>
                                      <p:to>
                                        <p:strVal val="visible"/>
                                      </p:to>
                                    </p:set>
                                    <p:animEffect transition="in" filter="fade">
                                      <p:cBhvr>
                                        <p:cTn id="22" dur="500"/>
                                        <p:tgtEl>
                                          <p:spTgt spid="4260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6017"/>
                                        </p:tgtEl>
                                        <p:attrNameLst>
                                          <p:attrName>style.visibility</p:attrName>
                                        </p:attrNameLst>
                                      </p:cBhvr>
                                      <p:to>
                                        <p:strVal val="visible"/>
                                      </p:to>
                                    </p:set>
                                    <p:animEffect transition="in" filter="fade">
                                      <p:cBhvr>
                                        <p:cTn id="27" dur="500"/>
                                        <p:tgtEl>
                                          <p:spTgt spid="4260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6018"/>
                                        </p:tgtEl>
                                        <p:attrNameLst>
                                          <p:attrName>style.visibility</p:attrName>
                                        </p:attrNameLst>
                                      </p:cBhvr>
                                      <p:to>
                                        <p:strVal val="visible"/>
                                      </p:to>
                                    </p:set>
                                    <p:animEffect transition="in" filter="fade">
                                      <p:cBhvr>
                                        <p:cTn id="32" dur="500"/>
                                        <p:tgtEl>
                                          <p:spTgt spid="4260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6019"/>
                                        </p:tgtEl>
                                        <p:attrNameLst>
                                          <p:attrName>style.visibility</p:attrName>
                                        </p:attrNameLst>
                                      </p:cBhvr>
                                      <p:to>
                                        <p:strVal val="visible"/>
                                      </p:to>
                                    </p:set>
                                    <p:animEffect transition="in" filter="fade">
                                      <p:cBhvr>
                                        <p:cTn id="37" dur="500"/>
                                        <p:tgtEl>
                                          <p:spTgt spid="4260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26020"/>
                                        </p:tgtEl>
                                        <p:attrNameLst>
                                          <p:attrName>style.visibility</p:attrName>
                                        </p:attrNameLst>
                                      </p:cBhvr>
                                      <p:to>
                                        <p:strVal val="visible"/>
                                      </p:to>
                                    </p:set>
                                    <p:animEffect transition="in" filter="fade">
                                      <p:cBhvr>
                                        <p:cTn id="42" dur="500"/>
                                        <p:tgtEl>
                                          <p:spTgt spid="4260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6021"/>
                                        </p:tgtEl>
                                        <p:attrNameLst>
                                          <p:attrName>style.visibility</p:attrName>
                                        </p:attrNameLst>
                                      </p:cBhvr>
                                      <p:to>
                                        <p:strVal val="visible"/>
                                      </p:to>
                                    </p:set>
                                    <p:animEffect transition="in" filter="fade">
                                      <p:cBhvr>
                                        <p:cTn id="47" dur="500"/>
                                        <p:tgtEl>
                                          <p:spTgt spid="42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13" grpId="0" animBg="1"/>
      <p:bldP spid="426014" grpId="0" autoUpdateAnimBg="0"/>
      <p:bldP spid="426015" grpId="0" autoUpdateAnimBg="0"/>
      <p:bldP spid="426016" grpId="0" autoUpdateAnimBg="0"/>
      <p:bldP spid="426017" grpId="0" animBg="1"/>
      <p:bldP spid="426018" grpId="0" autoUpdateAnimBg="0"/>
      <p:bldP spid="426019" grpId="0" animBg="1"/>
      <p:bldP spid="426020" grpId="0" animBg="1"/>
      <p:bldP spid="42602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996" name="Object 12"/>
          <p:cNvGraphicFramePr>
            <a:graphicFrameLocks noChangeAspect="1"/>
          </p:cNvGraphicFramePr>
          <p:nvPr/>
        </p:nvGraphicFramePr>
        <p:xfrm>
          <a:off x="990600" y="228600"/>
          <a:ext cx="7937500" cy="7137400"/>
        </p:xfrm>
        <a:graphic>
          <a:graphicData uri="http://schemas.openxmlformats.org/presentationml/2006/ole">
            <mc:AlternateContent xmlns:mc="http://schemas.openxmlformats.org/markup-compatibility/2006">
              <mc:Choice xmlns:v="urn:schemas-microsoft-com:vml" Requires="v">
                <p:oleObj name="Document" r:id="rId3" imgW="6208551" imgH="5580787" progId="Word.Document.8">
                  <p:embed/>
                </p:oleObj>
              </mc:Choice>
              <mc:Fallback>
                <p:oleObj name="Document" r:id="rId3" imgW="6208551" imgH="5580787" progId="Word.Document.8">
                  <p:embed/>
                  <p:pic>
                    <p:nvPicPr>
                      <p:cNvPr id="297996"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8600"/>
                        <a:ext cx="7937500" cy="713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986" name="Rectangle 2"/>
          <p:cNvSpPr>
            <a:spLocks noGrp="1" noChangeArrowheads="1"/>
          </p:cNvSpPr>
          <p:nvPr>
            <p:ph type="title"/>
          </p:nvPr>
        </p:nvSpPr>
        <p:spPr>
          <a:xfrm rot="16200000">
            <a:off x="-3124200" y="2971800"/>
            <a:ext cx="7086600" cy="685800"/>
          </a:xfrm>
        </p:spPr>
        <p:txBody>
          <a:bodyPr/>
          <a:lstStyle/>
          <a:p>
            <a:r>
              <a:rPr lang="zh-CN" altLang="en-US" sz="4800" b="1">
                <a:effectLst>
                  <a:outerShdw blurRad="38100" dist="38100" dir="2700000" algn="tl">
                    <a:srgbClr val="000000"/>
                  </a:outerShdw>
                </a:effectLst>
                <a:ea typeface="SimSun" pitchFamily="2" charset="-122"/>
              </a:rPr>
              <a:t>士师统治之年</a:t>
            </a:r>
            <a:r>
              <a:rPr lang="en-US" altLang="en-US" sz="4800"/>
              <a:t> </a:t>
            </a:r>
          </a:p>
        </p:txBody>
      </p:sp>
      <p:sp>
        <p:nvSpPr>
          <p:cNvPr id="297993" name="Text Box 9"/>
          <p:cNvSpPr txBox="1">
            <a:spLocks noChangeArrowheads="1"/>
          </p:cNvSpPr>
          <p:nvPr/>
        </p:nvSpPr>
        <p:spPr bwMode="auto">
          <a:xfrm>
            <a:off x="8375650" y="76200"/>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CC66"/>
                </a:solidFill>
                <a:effectLst/>
                <a:uLnTx/>
                <a:uFillTx/>
                <a:latin typeface="Arial" pitchFamily="34" charset="0"/>
                <a:ea typeface="+mn-ea"/>
                <a:cs typeface="+mn-cs"/>
              </a:rPr>
              <a:t>65c</a:t>
            </a:r>
          </a:p>
        </p:txBody>
      </p:sp>
      <p:sp>
        <p:nvSpPr>
          <p:cNvPr id="297998" name="WordArt 14"/>
          <p:cNvSpPr>
            <a:spLocks noChangeArrowheads="1" noChangeShapeType="1" noTextEdit="1"/>
          </p:cNvSpPr>
          <p:nvPr/>
        </p:nvSpPr>
        <p:spPr bwMode="auto">
          <a:xfrm>
            <a:off x="4953000" y="2514600"/>
            <a:ext cx="609600" cy="55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rPr>
              <a:t>114</a:t>
            </a:r>
          </a:p>
        </p:txBody>
      </p:sp>
      <p:sp>
        <p:nvSpPr>
          <p:cNvPr id="297999" name="WordArt 15"/>
          <p:cNvSpPr>
            <a:spLocks noChangeArrowheads="1" noChangeShapeType="1" noTextEdit="1"/>
          </p:cNvSpPr>
          <p:nvPr/>
        </p:nvSpPr>
        <p:spPr bwMode="auto">
          <a:xfrm>
            <a:off x="7620000" y="2514600"/>
            <a:ext cx="609600" cy="55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rPr>
              <a:t>296</a:t>
            </a:r>
          </a:p>
        </p:txBody>
      </p:sp>
      <p:sp>
        <p:nvSpPr>
          <p:cNvPr id="298000" name="WordArt 16"/>
          <p:cNvSpPr>
            <a:spLocks noChangeArrowheads="1" noChangeShapeType="1" noTextEdit="1"/>
          </p:cNvSpPr>
          <p:nvPr/>
        </p:nvSpPr>
        <p:spPr bwMode="auto">
          <a:xfrm>
            <a:off x="3657600" y="1676400"/>
            <a:ext cx="2133600" cy="71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rPr>
              <a:t>压迫</a:t>
            </a:r>
            <a:endParaRPr kumimoji="0" lang="en-GB"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endParaRPr>
          </a:p>
        </p:txBody>
      </p:sp>
      <p:sp>
        <p:nvSpPr>
          <p:cNvPr id="298002" name="WordArt 18"/>
          <p:cNvSpPr>
            <a:spLocks noChangeArrowheads="1" noChangeShapeType="1" noTextEdit="1"/>
          </p:cNvSpPr>
          <p:nvPr/>
        </p:nvSpPr>
        <p:spPr bwMode="auto">
          <a:xfrm>
            <a:off x="6248400" y="1676400"/>
            <a:ext cx="2133600" cy="71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rPr>
              <a:t>安宁</a:t>
            </a:r>
            <a:endParaRPr kumimoji="0" lang="en-GB"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endParaRPr>
          </a:p>
        </p:txBody>
      </p:sp>
      <p:sp>
        <p:nvSpPr>
          <p:cNvPr id="298003" name="WordArt 19"/>
          <p:cNvSpPr>
            <a:spLocks noChangeArrowheads="1" noChangeShapeType="1" noTextEdit="1"/>
          </p:cNvSpPr>
          <p:nvPr/>
        </p:nvSpPr>
        <p:spPr bwMode="auto">
          <a:xfrm>
            <a:off x="6019800" y="4267200"/>
            <a:ext cx="609600" cy="55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rPr>
              <a:t>410</a:t>
            </a:r>
          </a:p>
        </p:txBody>
      </p:sp>
      <p:sp>
        <p:nvSpPr>
          <p:cNvPr id="298004" name="WordArt 20"/>
          <p:cNvSpPr>
            <a:spLocks noChangeArrowheads="1" noChangeShapeType="1" noTextEdit="1"/>
          </p:cNvSpPr>
          <p:nvPr/>
        </p:nvSpPr>
        <p:spPr bwMode="auto">
          <a:xfrm>
            <a:off x="5257800" y="3429000"/>
            <a:ext cx="2133600" cy="71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rPr>
              <a:t>总计</a:t>
            </a:r>
            <a:endParaRPr kumimoji="0" lang="en-GB"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endParaRPr>
          </a:p>
        </p:txBody>
      </p:sp>
      <p:sp>
        <p:nvSpPr>
          <p:cNvPr id="298005" name="WordArt 21"/>
          <p:cNvSpPr>
            <a:spLocks noChangeArrowheads="1" noChangeShapeType="1" noTextEdit="1"/>
          </p:cNvSpPr>
          <p:nvPr/>
        </p:nvSpPr>
        <p:spPr bwMode="auto">
          <a:xfrm>
            <a:off x="990600" y="6299200"/>
            <a:ext cx="2895600" cy="55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rPr>
              <a:t>公元前</a:t>
            </a:r>
            <a:r>
              <a:rPr kumimoji="0" lang="en-US" altLang="zh-CN"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rPr>
              <a:t>1049</a:t>
            </a:r>
            <a:r>
              <a:rPr kumimoji="0" lang="zh-CN" altLang="en-US"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rPr>
              <a:t>年参孙去世</a:t>
            </a:r>
            <a:endParaRPr kumimoji="0" lang="en-GB"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endParaRPr>
          </a:p>
        </p:txBody>
      </p:sp>
      <p:sp>
        <p:nvSpPr>
          <p:cNvPr id="298006" name="WordArt 22"/>
          <p:cNvSpPr>
            <a:spLocks noChangeArrowheads="1" noChangeShapeType="1" noTextEdit="1"/>
          </p:cNvSpPr>
          <p:nvPr/>
        </p:nvSpPr>
        <p:spPr bwMode="auto">
          <a:xfrm>
            <a:off x="990600" y="838200"/>
            <a:ext cx="40386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rPr>
              <a:t>公元前</a:t>
            </a:r>
            <a:r>
              <a:rPr kumimoji="0" lang="en-US" altLang="zh-CN"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rPr>
              <a:t>1381</a:t>
            </a:r>
            <a:r>
              <a:rPr kumimoji="0" lang="zh-CN" altLang="en-US"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rPr>
              <a:t>年米所波大米开始统治</a:t>
            </a:r>
            <a:endParaRPr kumimoji="0" lang="en-GB"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endParaRPr>
          </a:p>
        </p:txBody>
      </p:sp>
      <p:sp>
        <p:nvSpPr>
          <p:cNvPr id="298009" name="AutoShape 25"/>
          <p:cNvSpPr>
            <a:spLocks noChangeArrowheads="1"/>
          </p:cNvSpPr>
          <p:nvPr/>
        </p:nvSpPr>
        <p:spPr bwMode="auto">
          <a:xfrm>
            <a:off x="1905000" y="1371600"/>
            <a:ext cx="990600" cy="4876800"/>
          </a:xfrm>
          <a:prstGeom prst="upDownArrow">
            <a:avLst>
              <a:gd name="adj1" fmla="val 50000"/>
              <a:gd name="adj2" fmla="val 98462"/>
            </a:avLst>
          </a:prstGeom>
          <a:gradFill rotWithShape="0">
            <a:gsLst>
              <a:gs pos="0">
                <a:schemeClr val="bg2"/>
              </a:gs>
              <a:gs pos="100000">
                <a:srgbClr val="FF9933"/>
              </a:gs>
            </a:gsLst>
            <a:path path="rect">
              <a:fillToRect l="50000" t="50000" r="50000" b="50000"/>
            </a:path>
          </a:gra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CC66"/>
              </a:solidFill>
              <a:effectLst/>
              <a:uLnTx/>
              <a:uFillTx/>
              <a:latin typeface="Arial" pitchFamily="34" charset="0"/>
              <a:ea typeface="+mn-ea"/>
              <a:cs typeface="+mn-cs"/>
            </a:endParaRPr>
          </a:p>
        </p:txBody>
      </p:sp>
      <p:sp>
        <p:nvSpPr>
          <p:cNvPr id="298007" name="WordArt 23"/>
          <p:cNvSpPr>
            <a:spLocks noChangeArrowheads="1" noChangeShapeType="1" noTextEdit="1"/>
          </p:cNvSpPr>
          <p:nvPr/>
        </p:nvSpPr>
        <p:spPr bwMode="auto">
          <a:xfrm>
            <a:off x="2057400" y="4267200"/>
            <a:ext cx="609600" cy="55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rPr>
              <a:t>332</a:t>
            </a:r>
          </a:p>
        </p:txBody>
      </p:sp>
      <p:sp>
        <p:nvSpPr>
          <p:cNvPr id="298008" name="WordArt 24"/>
          <p:cNvSpPr>
            <a:spLocks noChangeArrowheads="1" noChangeShapeType="1" noTextEdit="1"/>
          </p:cNvSpPr>
          <p:nvPr/>
        </p:nvSpPr>
        <p:spPr bwMode="auto">
          <a:xfrm>
            <a:off x="1295400" y="3429000"/>
            <a:ext cx="2133600" cy="71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rPr>
              <a:t>总计</a:t>
            </a:r>
            <a:endParaRPr kumimoji="0" lang="en-GB" sz="3600" b="1" i="0" u="none" strike="noStrike" kern="10" cap="none" spc="0" normalizeH="1" baseline="0" noProof="0">
              <a:ln>
                <a:noFill/>
              </a:ln>
              <a:gradFill rotWithShape="0">
                <a:gsLst>
                  <a:gs pos="0">
                    <a:srgbClr val="FFFF00"/>
                  </a:gs>
                  <a:gs pos="100000">
                    <a:srgbClr val="FF9933"/>
                  </a:gs>
                </a:gsLst>
                <a:path path="rect">
                  <a:fillToRect l="50000" t="50000" r="50000" b="50000"/>
                </a:path>
              </a:gradFill>
              <a:effectLst>
                <a:outerShdw dist="35921" dir="2700000" algn="ctr" rotWithShape="0">
                  <a:srgbClr val="808080"/>
                </a:outerShdw>
              </a:effectLst>
              <a:uLnTx/>
              <a:uFillTx/>
              <a:latin typeface="FZLiBian-S02S"/>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8006"/>
                                        </p:tgtEl>
                                        <p:attrNameLst>
                                          <p:attrName>style.visibility</p:attrName>
                                        </p:attrNameLst>
                                      </p:cBhvr>
                                      <p:to>
                                        <p:strVal val="visible"/>
                                      </p:to>
                                    </p:set>
                                    <p:animEffect transition="in" filter="fade">
                                      <p:cBhvr>
                                        <p:cTn id="7" dur="500"/>
                                        <p:tgtEl>
                                          <p:spTgt spid="298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8005"/>
                                        </p:tgtEl>
                                        <p:attrNameLst>
                                          <p:attrName>style.visibility</p:attrName>
                                        </p:attrNameLst>
                                      </p:cBhvr>
                                      <p:to>
                                        <p:strVal val="visible"/>
                                      </p:to>
                                    </p:set>
                                    <p:animEffect transition="in" filter="fade">
                                      <p:cBhvr>
                                        <p:cTn id="12" dur="500"/>
                                        <p:tgtEl>
                                          <p:spTgt spid="2980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8009"/>
                                        </p:tgtEl>
                                        <p:attrNameLst>
                                          <p:attrName>style.visibility</p:attrName>
                                        </p:attrNameLst>
                                      </p:cBhvr>
                                      <p:to>
                                        <p:strVal val="visible"/>
                                      </p:to>
                                    </p:set>
                                    <p:animEffect transition="in" filter="fade">
                                      <p:cBhvr>
                                        <p:cTn id="17" dur="500"/>
                                        <p:tgtEl>
                                          <p:spTgt spid="2980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8008"/>
                                        </p:tgtEl>
                                        <p:attrNameLst>
                                          <p:attrName>style.visibility</p:attrName>
                                        </p:attrNameLst>
                                      </p:cBhvr>
                                      <p:to>
                                        <p:strVal val="visible"/>
                                      </p:to>
                                    </p:set>
                                    <p:animEffect transition="in" filter="fade">
                                      <p:cBhvr>
                                        <p:cTn id="22" dur="500"/>
                                        <p:tgtEl>
                                          <p:spTgt spid="2980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8007"/>
                                        </p:tgtEl>
                                        <p:attrNameLst>
                                          <p:attrName>style.visibility</p:attrName>
                                        </p:attrNameLst>
                                      </p:cBhvr>
                                      <p:to>
                                        <p:strVal val="visible"/>
                                      </p:to>
                                    </p:set>
                                    <p:animEffect transition="in" filter="fade">
                                      <p:cBhvr>
                                        <p:cTn id="27" dur="500"/>
                                        <p:tgtEl>
                                          <p:spTgt spid="2980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8000"/>
                                        </p:tgtEl>
                                        <p:attrNameLst>
                                          <p:attrName>style.visibility</p:attrName>
                                        </p:attrNameLst>
                                      </p:cBhvr>
                                      <p:to>
                                        <p:strVal val="visible"/>
                                      </p:to>
                                    </p:set>
                                    <p:animEffect transition="in" filter="fade">
                                      <p:cBhvr>
                                        <p:cTn id="32" dur="500"/>
                                        <p:tgtEl>
                                          <p:spTgt spid="2980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7998"/>
                                        </p:tgtEl>
                                        <p:attrNameLst>
                                          <p:attrName>style.visibility</p:attrName>
                                        </p:attrNameLst>
                                      </p:cBhvr>
                                      <p:to>
                                        <p:strVal val="visible"/>
                                      </p:to>
                                    </p:set>
                                    <p:animEffect transition="in" filter="fade">
                                      <p:cBhvr>
                                        <p:cTn id="37" dur="500"/>
                                        <p:tgtEl>
                                          <p:spTgt spid="2979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8002"/>
                                        </p:tgtEl>
                                        <p:attrNameLst>
                                          <p:attrName>style.visibility</p:attrName>
                                        </p:attrNameLst>
                                      </p:cBhvr>
                                      <p:to>
                                        <p:strVal val="visible"/>
                                      </p:to>
                                    </p:set>
                                    <p:animEffect transition="in" filter="fade">
                                      <p:cBhvr>
                                        <p:cTn id="42" dur="500"/>
                                        <p:tgtEl>
                                          <p:spTgt spid="29800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7999"/>
                                        </p:tgtEl>
                                        <p:attrNameLst>
                                          <p:attrName>style.visibility</p:attrName>
                                        </p:attrNameLst>
                                      </p:cBhvr>
                                      <p:to>
                                        <p:strVal val="visible"/>
                                      </p:to>
                                    </p:set>
                                    <p:animEffect transition="in" filter="fade">
                                      <p:cBhvr>
                                        <p:cTn id="47" dur="500"/>
                                        <p:tgtEl>
                                          <p:spTgt spid="29799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8004"/>
                                        </p:tgtEl>
                                        <p:attrNameLst>
                                          <p:attrName>style.visibility</p:attrName>
                                        </p:attrNameLst>
                                      </p:cBhvr>
                                      <p:to>
                                        <p:strVal val="visible"/>
                                      </p:to>
                                    </p:set>
                                    <p:animEffect transition="in" filter="fade">
                                      <p:cBhvr>
                                        <p:cTn id="52" dur="500"/>
                                        <p:tgtEl>
                                          <p:spTgt spid="29800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8003"/>
                                        </p:tgtEl>
                                        <p:attrNameLst>
                                          <p:attrName>style.visibility</p:attrName>
                                        </p:attrNameLst>
                                      </p:cBhvr>
                                      <p:to>
                                        <p:strVal val="visible"/>
                                      </p:to>
                                    </p:set>
                                    <p:animEffect transition="in" filter="fade">
                                      <p:cBhvr>
                                        <p:cTn id="57" dur="500"/>
                                        <p:tgtEl>
                                          <p:spTgt spid="29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8" grpId="0" animBg="1"/>
      <p:bldP spid="297999" grpId="0" animBg="1"/>
      <p:bldP spid="298000" grpId="0" animBg="1"/>
      <p:bldP spid="298002" grpId="0" animBg="1"/>
      <p:bldP spid="298003" grpId="0" animBg="1"/>
      <p:bldP spid="298004" grpId="0" animBg="1"/>
      <p:bldP spid="298005" grpId="0" animBg="1"/>
      <p:bldP spid="298006" grpId="0" animBg="1"/>
      <p:bldP spid="298009" grpId="0" animBg="1"/>
      <p:bldP spid="298007" grpId="0" animBg="1"/>
      <p:bldP spid="29800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ctr"/>
            <a:r>
              <a:rPr lang="zh-CN" altLang="en-US" b="1">
                <a:latin typeface="Arial" pitchFamily="34" charset="0"/>
                <a:ea typeface="SimSun" pitchFamily="2" charset="-122"/>
              </a:rPr>
              <a:t>有可能性的答案</a:t>
            </a:r>
            <a:endParaRPr lang="en-US" altLang="en-US" b="1">
              <a:latin typeface="Arial" pitchFamily="34" charset="0"/>
            </a:endParaRPr>
          </a:p>
        </p:txBody>
      </p:sp>
      <p:sp>
        <p:nvSpPr>
          <p:cNvPr id="70659" name="Rectangle 3"/>
          <p:cNvSpPr>
            <a:spLocks noGrp="1" noChangeArrowheads="1"/>
          </p:cNvSpPr>
          <p:nvPr>
            <p:ph type="body" idx="1"/>
          </p:nvPr>
        </p:nvSpPr>
        <p:spPr>
          <a:xfrm>
            <a:off x="1219200" y="1828800"/>
            <a:ext cx="7772400" cy="4495800"/>
          </a:xfrm>
        </p:spPr>
        <p:txBody>
          <a:bodyPr/>
          <a:lstStyle/>
          <a:p>
            <a:pPr marL="609600" indent="-609600">
              <a:buFontTx/>
              <a:buAutoNum type="arabicParenR"/>
            </a:pPr>
            <a:r>
              <a:rPr lang="zh-CN" altLang="en-US" b="1">
                <a:latin typeface="Arial" pitchFamily="34" charset="0"/>
                <a:ea typeface="SimSun" pitchFamily="2" charset="-122"/>
                <a:cs typeface="SimSun" pitchFamily="2" charset="-122"/>
              </a:rPr>
              <a:t>士师们领导的期间</a:t>
            </a:r>
            <a:r>
              <a:rPr lang="zh-CN" altLang="en-US" b="1">
                <a:solidFill>
                  <a:schemeClr val="accent1"/>
                </a:solidFill>
                <a:latin typeface="Arial" pitchFamily="34" charset="0"/>
                <a:ea typeface="SimSun" pitchFamily="2" charset="-122"/>
                <a:cs typeface="SimSun" pitchFamily="2" charset="-122"/>
              </a:rPr>
              <a:t>包挂了</a:t>
            </a:r>
            <a:r>
              <a:rPr lang="zh-CN" altLang="en-US" b="1">
                <a:latin typeface="Arial" pitchFamily="34" charset="0"/>
                <a:ea typeface="SimSun" pitchFamily="2" charset="-122"/>
                <a:cs typeface="SimSun" pitchFamily="2" charset="-122"/>
              </a:rPr>
              <a:t>以色列</a:t>
            </a:r>
            <a:r>
              <a:rPr lang="zh-CN" altLang="en-US" b="1">
                <a:solidFill>
                  <a:schemeClr val="accent1"/>
                </a:solidFill>
                <a:latin typeface="Arial" pitchFamily="34" charset="0"/>
                <a:ea typeface="SimSun" pitchFamily="2" charset="-122"/>
                <a:cs typeface="SimSun" pitchFamily="2" charset="-122"/>
              </a:rPr>
              <a:t>被敌人压迫之年</a:t>
            </a:r>
            <a:r>
              <a:rPr lang="zh-CN" altLang="en-US" b="1">
                <a:latin typeface="Arial" pitchFamily="34" charset="0"/>
                <a:ea typeface="SimSun" pitchFamily="2" charset="-122"/>
                <a:cs typeface="SimSun" pitchFamily="2" charset="-122"/>
              </a:rPr>
              <a:t>。</a:t>
            </a:r>
            <a:endParaRPr lang="en-US" altLang="en-US" b="1">
              <a:latin typeface="Arial" pitchFamily="34" charset="0"/>
              <a:ea typeface="SimSun" pitchFamily="2" charset="-122"/>
              <a:cs typeface="SimSun" pitchFamily="2" charset="-122"/>
            </a:endParaRPr>
          </a:p>
          <a:p>
            <a:pPr marL="609600" indent="-609600">
              <a:buFontTx/>
              <a:buAutoNum type="arabicParenR"/>
            </a:pPr>
            <a:r>
              <a:rPr lang="zh-CN" altLang="en-US" b="1">
                <a:latin typeface="Arial" pitchFamily="34" charset="0"/>
                <a:ea typeface="SimSun" pitchFamily="2" charset="-122"/>
                <a:cs typeface="SimSun" pitchFamily="2" charset="-122"/>
              </a:rPr>
              <a:t>几位士师们</a:t>
            </a:r>
            <a:r>
              <a:rPr lang="zh-CN" altLang="en-US" b="1">
                <a:solidFill>
                  <a:schemeClr val="accent1"/>
                </a:solidFill>
                <a:latin typeface="Arial" pitchFamily="34" charset="0"/>
                <a:ea typeface="SimSun" pitchFamily="2" charset="-122"/>
                <a:cs typeface="SimSun" pitchFamily="2" charset="-122"/>
              </a:rPr>
              <a:t>同时间</a:t>
            </a:r>
            <a:r>
              <a:rPr lang="zh-CN" altLang="en-US" b="1">
                <a:latin typeface="Arial" pitchFamily="34" charset="0"/>
                <a:ea typeface="SimSun" pitchFamily="2" charset="-122"/>
                <a:cs typeface="SimSun" pitchFamily="2" charset="-122"/>
              </a:rPr>
              <a:t>领导。</a:t>
            </a:r>
            <a:endParaRPr lang="en-US" altLang="en-US" b="1">
              <a:latin typeface="Arial" pitchFamily="34" charset="0"/>
              <a:ea typeface="SimSun" pitchFamily="2" charset="-122"/>
              <a:cs typeface="SimSun" pitchFamily="2" charset="-122"/>
            </a:endParaRPr>
          </a:p>
          <a:p>
            <a:pPr marL="609600" indent="-609600"/>
            <a:endParaRPr lang="en-US" altLang="en-US" b="1">
              <a:latin typeface="Arial" pitchFamily="34" charset="0"/>
            </a:endParaRPr>
          </a:p>
        </p:txBody>
      </p:sp>
      <p:sp>
        <p:nvSpPr>
          <p:cNvPr id="70660" name="Text Box 4"/>
          <p:cNvSpPr txBox="1">
            <a:spLocks noChangeArrowheads="1"/>
          </p:cNvSpPr>
          <p:nvPr/>
        </p:nvSpPr>
        <p:spPr bwMode="auto">
          <a:xfrm>
            <a:off x="8305800" y="7620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rPr>
              <a:t>70i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6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4810125"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179" name="Rectangle 3"/>
          <p:cNvSpPr>
            <a:spLocks noChangeArrowheads="1"/>
          </p:cNvSpPr>
          <p:nvPr/>
        </p:nvSpPr>
        <p:spPr bwMode="auto">
          <a:xfrm>
            <a:off x="5181600" y="5791200"/>
            <a:ext cx="1752600" cy="381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180" name="Line 4"/>
          <p:cNvSpPr>
            <a:spLocks noChangeShapeType="1"/>
          </p:cNvSpPr>
          <p:nvPr/>
        </p:nvSpPr>
        <p:spPr bwMode="auto">
          <a:xfrm>
            <a:off x="1828800" y="5943600"/>
            <a:ext cx="33528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8181" name="Rectangle 5"/>
          <p:cNvSpPr>
            <a:spLocks noChangeArrowheads="1"/>
          </p:cNvSpPr>
          <p:nvPr/>
        </p:nvSpPr>
        <p:spPr bwMode="auto">
          <a:xfrm>
            <a:off x="7239000" y="4343400"/>
            <a:ext cx="1752600" cy="381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182" name="Line 6"/>
          <p:cNvSpPr>
            <a:spLocks noChangeShapeType="1"/>
          </p:cNvSpPr>
          <p:nvPr/>
        </p:nvSpPr>
        <p:spPr bwMode="auto">
          <a:xfrm>
            <a:off x="2743200" y="4572000"/>
            <a:ext cx="44958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8183" name="Text Box 7"/>
          <p:cNvSpPr txBox="1">
            <a:spLocks noChangeArrowheads="1"/>
          </p:cNvSpPr>
          <p:nvPr/>
        </p:nvSpPr>
        <p:spPr bwMode="auto">
          <a:xfrm>
            <a:off x="5562600" y="5715000"/>
            <a:ext cx="1103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rPr>
              <a:t>俄陀聂</a:t>
            </a: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184" name="Text Box 8"/>
          <p:cNvSpPr txBox="1">
            <a:spLocks noChangeArrowheads="1"/>
          </p:cNvSpPr>
          <p:nvPr/>
        </p:nvSpPr>
        <p:spPr bwMode="auto">
          <a:xfrm>
            <a:off x="7816850" y="4267200"/>
            <a:ext cx="79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rPr>
              <a:t>以笏</a:t>
            </a:r>
          </a:p>
        </p:txBody>
      </p:sp>
      <p:sp>
        <p:nvSpPr>
          <p:cNvPr id="178185" name="Line 9"/>
          <p:cNvSpPr>
            <a:spLocks noChangeShapeType="1"/>
          </p:cNvSpPr>
          <p:nvPr/>
        </p:nvSpPr>
        <p:spPr bwMode="auto">
          <a:xfrm rot="20524962" flipV="1">
            <a:off x="2122488" y="989013"/>
            <a:ext cx="3289300" cy="7334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8186" name="Rectangle 10"/>
          <p:cNvSpPr>
            <a:spLocks noChangeArrowheads="1"/>
          </p:cNvSpPr>
          <p:nvPr/>
        </p:nvSpPr>
        <p:spPr bwMode="auto">
          <a:xfrm>
            <a:off x="5181600" y="304800"/>
            <a:ext cx="1752600" cy="381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187" name="Text Box 11"/>
          <p:cNvSpPr txBox="1">
            <a:spLocks noChangeArrowheads="1"/>
          </p:cNvSpPr>
          <p:nvPr/>
        </p:nvSpPr>
        <p:spPr bwMode="auto">
          <a:xfrm>
            <a:off x="5607050" y="207963"/>
            <a:ext cx="79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rPr>
              <a:t>珊迦</a:t>
            </a: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188" name="Line 12"/>
          <p:cNvSpPr>
            <a:spLocks noChangeShapeType="1"/>
          </p:cNvSpPr>
          <p:nvPr/>
        </p:nvSpPr>
        <p:spPr bwMode="auto">
          <a:xfrm>
            <a:off x="2286000" y="4800600"/>
            <a:ext cx="28956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8189" name="Line 13"/>
          <p:cNvSpPr>
            <a:spLocks noChangeShapeType="1"/>
          </p:cNvSpPr>
          <p:nvPr/>
        </p:nvSpPr>
        <p:spPr bwMode="auto">
          <a:xfrm>
            <a:off x="2971800" y="2667000"/>
            <a:ext cx="42672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8190" name="Rectangle 14"/>
          <p:cNvSpPr>
            <a:spLocks noChangeArrowheads="1"/>
          </p:cNvSpPr>
          <p:nvPr/>
        </p:nvSpPr>
        <p:spPr bwMode="auto">
          <a:xfrm>
            <a:off x="5181600" y="4648200"/>
            <a:ext cx="1752600" cy="381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191" name="Rectangle 15"/>
          <p:cNvSpPr>
            <a:spLocks noChangeArrowheads="1"/>
          </p:cNvSpPr>
          <p:nvPr/>
        </p:nvSpPr>
        <p:spPr bwMode="auto">
          <a:xfrm>
            <a:off x="7239000" y="2438400"/>
            <a:ext cx="1752600" cy="381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192" name="Text Box 16"/>
          <p:cNvSpPr txBox="1">
            <a:spLocks noChangeArrowheads="1"/>
          </p:cNvSpPr>
          <p:nvPr/>
        </p:nvSpPr>
        <p:spPr bwMode="auto">
          <a:xfrm>
            <a:off x="5530850" y="4551363"/>
            <a:ext cx="1103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rPr>
              <a:t>底波拉</a:t>
            </a:r>
          </a:p>
        </p:txBody>
      </p:sp>
      <p:sp>
        <p:nvSpPr>
          <p:cNvPr id="178193" name="Text Box 17"/>
          <p:cNvSpPr txBox="1">
            <a:spLocks noChangeArrowheads="1"/>
          </p:cNvSpPr>
          <p:nvPr/>
        </p:nvSpPr>
        <p:spPr bwMode="auto">
          <a:xfrm>
            <a:off x="7740650" y="2362200"/>
            <a:ext cx="79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rPr>
              <a:t>巴拉</a:t>
            </a:r>
          </a:p>
        </p:txBody>
      </p:sp>
      <p:sp>
        <p:nvSpPr>
          <p:cNvPr id="178194" name="Line 18"/>
          <p:cNvSpPr>
            <a:spLocks noChangeShapeType="1"/>
          </p:cNvSpPr>
          <p:nvPr/>
        </p:nvSpPr>
        <p:spPr bwMode="auto">
          <a:xfrm>
            <a:off x="2743200" y="3048000"/>
            <a:ext cx="24384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8195" name="Rectangle 19"/>
          <p:cNvSpPr>
            <a:spLocks noChangeArrowheads="1"/>
          </p:cNvSpPr>
          <p:nvPr/>
        </p:nvSpPr>
        <p:spPr bwMode="auto">
          <a:xfrm>
            <a:off x="5181600" y="2895600"/>
            <a:ext cx="1752600" cy="381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196" name="Text Box 20"/>
          <p:cNvSpPr txBox="1">
            <a:spLocks noChangeArrowheads="1"/>
          </p:cNvSpPr>
          <p:nvPr/>
        </p:nvSpPr>
        <p:spPr bwMode="auto">
          <a:xfrm>
            <a:off x="5683250" y="2819400"/>
            <a:ext cx="79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rPr>
              <a:t>基甸</a:t>
            </a:r>
          </a:p>
        </p:txBody>
      </p:sp>
      <p:sp>
        <p:nvSpPr>
          <p:cNvPr id="178197" name="Line 21"/>
          <p:cNvSpPr>
            <a:spLocks noChangeShapeType="1"/>
          </p:cNvSpPr>
          <p:nvPr/>
        </p:nvSpPr>
        <p:spPr bwMode="auto">
          <a:xfrm>
            <a:off x="2438400" y="4114800"/>
            <a:ext cx="27432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8198" name="Rectangle 22"/>
          <p:cNvSpPr>
            <a:spLocks noChangeArrowheads="1"/>
          </p:cNvSpPr>
          <p:nvPr/>
        </p:nvSpPr>
        <p:spPr bwMode="auto">
          <a:xfrm>
            <a:off x="5181600" y="3962400"/>
            <a:ext cx="1752600" cy="381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199" name="Text Box 23"/>
          <p:cNvSpPr txBox="1">
            <a:spLocks noChangeArrowheads="1"/>
          </p:cNvSpPr>
          <p:nvPr/>
        </p:nvSpPr>
        <p:spPr bwMode="auto">
          <a:xfrm>
            <a:off x="5378450" y="3906838"/>
            <a:ext cx="140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rPr>
              <a:t>亚比米勒</a:t>
            </a: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200" name="Line 24"/>
          <p:cNvSpPr>
            <a:spLocks noChangeShapeType="1"/>
          </p:cNvSpPr>
          <p:nvPr/>
        </p:nvSpPr>
        <p:spPr bwMode="auto">
          <a:xfrm>
            <a:off x="2209800" y="3810000"/>
            <a:ext cx="50292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8201" name="Rectangle 25"/>
          <p:cNvSpPr>
            <a:spLocks noChangeArrowheads="1"/>
          </p:cNvSpPr>
          <p:nvPr/>
        </p:nvSpPr>
        <p:spPr bwMode="auto">
          <a:xfrm>
            <a:off x="7239000" y="3581400"/>
            <a:ext cx="1752600" cy="381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202" name="Text Box 26"/>
          <p:cNvSpPr txBox="1">
            <a:spLocks noChangeArrowheads="1"/>
          </p:cNvSpPr>
          <p:nvPr/>
        </p:nvSpPr>
        <p:spPr bwMode="auto">
          <a:xfrm>
            <a:off x="7772400" y="3525838"/>
            <a:ext cx="79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rPr>
              <a:t>陀拉</a:t>
            </a: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203" name="Line 27"/>
          <p:cNvSpPr>
            <a:spLocks noChangeShapeType="1"/>
          </p:cNvSpPr>
          <p:nvPr/>
        </p:nvSpPr>
        <p:spPr bwMode="auto">
          <a:xfrm rot="-1209774">
            <a:off x="3397250" y="2227263"/>
            <a:ext cx="3840163" cy="6000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8204" name="Rectangle 28"/>
          <p:cNvSpPr>
            <a:spLocks noChangeArrowheads="1"/>
          </p:cNvSpPr>
          <p:nvPr/>
        </p:nvSpPr>
        <p:spPr bwMode="auto">
          <a:xfrm>
            <a:off x="7239000" y="1905000"/>
            <a:ext cx="1752600" cy="381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205" name="Text Box 29"/>
          <p:cNvSpPr txBox="1">
            <a:spLocks noChangeArrowheads="1"/>
          </p:cNvSpPr>
          <p:nvPr/>
        </p:nvSpPr>
        <p:spPr bwMode="auto">
          <a:xfrm>
            <a:off x="7758113" y="1828800"/>
            <a:ext cx="79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rPr>
              <a:t>睚珥</a:t>
            </a: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206" name="Line 30"/>
          <p:cNvSpPr>
            <a:spLocks noChangeShapeType="1"/>
          </p:cNvSpPr>
          <p:nvPr/>
        </p:nvSpPr>
        <p:spPr bwMode="auto">
          <a:xfrm>
            <a:off x="3733800" y="3581400"/>
            <a:ext cx="14478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8207" name="Rectangle 31"/>
          <p:cNvSpPr>
            <a:spLocks noChangeArrowheads="1"/>
          </p:cNvSpPr>
          <p:nvPr/>
        </p:nvSpPr>
        <p:spPr bwMode="auto">
          <a:xfrm>
            <a:off x="5181600" y="3352800"/>
            <a:ext cx="1752600" cy="381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208" name="Text Box 32"/>
          <p:cNvSpPr txBox="1">
            <a:spLocks noChangeArrowheads="1"/>
          </p:cNvSpPr>
          <p:nvPr/>
        </p:nvSpPr>
        <p:spPr bwMode="auto">
          <a:xfrm>
            <a:off x="5486400" y="3255963"/>
            <a:ext cx="1103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rPr>
              <a:t>耶弗他</a:t>
            </a: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209" name="Line 33"/>
          <p:cNvSpPr>
            <a:spLocks noChangeShapeType="1"/>
          </p:cNvSpPr>
          <p:nvPr/>
        </p:nvSpPr>
        <p:spPr bwMode="auto">
          <a:xfrm>
            <a:off x="2209800" y="5334000"/>
            <a:ext cx="50292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8210" name="Rectangle 34"/>
          <p:cNvSpPr>
            <a:spLocks noChangeArrowheads="1"/>
          </p:cNvSpPr>
          <p:nvPr/>
        </p:nvSpPr>
        <p:spPr bwMode="auto">
          <a:xfrm>
            <a:off x="7239000" y="5181600"/>
            <a:ext cx="1752600" cy="381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211" name="Text Box 35"/>
          <p:cNvSpPr txBox="1">
            <a:spLocks noChangeArrowheads="1"/>
          </p:cNvSpPr>
          <p:nvPr/>
        </p:nvSpPr>
        <p:spPr bwMode="auto">
          <a:xfrm>
            <a:off x="7680325" y="5126038"/>
            <a:ext cx="1103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rPr>
              <a:t>以比赞</a:t>
            </a:r>
          </a:p>
        </p:txBody>
      </p:sp>
      <p:sp>
        <p:nvSpPr>
          <p:cNvPr id="178212" name="Line 36"/>
          <p:cNvSpPr>
            <a:spLocks noChangeShapeType="1"/>
          </p:cNvSpPr>
          <p:nvPr/>
        </p:nvSpPr>
        <p:spPr bwMode="auto">
          <a:xfrm rot="-977306">
            <a:off x="2570163" y="2028825"/>
            <a:ext cx="2619375" cy="330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8213" name="Rectangle 37"/>
          <p:cNvSpPr>
            <a:spLocks noChangeArrowheads="1"/>
          </p:cNvSpPr>
          <p:nvPr/>
        </p:nvSpPr>
        <p:spPr bwMode="auto">
          <a:xfrm>
            <a:off x="5181600" y="1752600"/>
            <a:ext cx="1752600" cy="381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214" name="Text Box 38"/>
          <p:cNvSpPr txBox="1">
            <a:spLocks noChangeArrowheads="1"/>
          </p:cNvSpPr>
          <p:nvPr/>
        </p:nvSpPr>
        <p:spPr bwMode="auto">
          <a:xfrm>
            <a:off x="5641975" y="1697038"/>
            <a:ext cx="79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rPr>
              <a:t>以伦</a:t>
            </a: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215" name="Rectangle 39"/>
          <p:cNvSpPr>
            <a:spLocks noChangeArrowheads="1"/>
          </p:cNvSpPr>
          <p:nvPr/>
        </p:nvSpPr>
        <p:spPr bwMode="auto">
          <a:xfrm>
            <a:off x="7239000" y="5791200"/>
            <a:ext cx="1752600" cy="381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216" name="Line 40"/>
          <p:cNvSpPr>
            <a:spLocks noChangeShapeType="1"/>
          </p:cNvSpPr>
          <p:nvPr/>
        </p:nvSpPr>
        <p:spPr bwMode="auto">
          <a:xfrm rot="-1209774">
            <a:off x="2632075" y="3321050"/>
            <a:ext cx="4137025" cy="339725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8217" name="Text Box 41"/>
          <p:cNvSpPr txBox="1">
            <a:spLocks noChangeArrowheads="1"/>
          </p:cNvSpPr>
          <p:nvPr/>
        </p:nvSpPr>
        <p:spPr bwMode="auto">
          <a:xfrm>
            <a:off x="7816850" y="5735638"/>
            <a:ext cx="79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rPr>
              <a:t>押顿</a:t>
            </a: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218" name="Rectangle 42"/>
          <p:cNvSpPr>
            <a:spLocks noChangeArrowheads="1"/>
          </p:cNvSpPr>
          <p:nvPr/>
        </p:nvSpPr>
        <p:spPr bwMode="auto">
          <a:xfrm>
            <a:off x="7239000" y="1219200"/>
            <a:ext cx="1752600" cy="381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sp>
        <p:nvSpPr>
          <p:cNvPr id="178219" name="Text Box 43"/>
          <p:cNvSpPr txBox="1">
            <a:spLocks noChangeArrowheads="1"/>
          </p:cNvSpPr>
          <p:nvPr/>
        </p:nvSpPr>
        <p:spPr bwMode="auto">
          <a:xfrm>
            <a:off x="7740650" y="1163638"/>
            <a:ext cx="79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rPr>
              <a:t>参孙</a:t>
            </a:r>
            <a:endParaRPr kumimoji="0" lang="en-US" altLang="en-US" sz="2400" b="1" i="0" u="none" strike="noStrike" kern="1200" cap="none" spc="0" normalizeH="0" baseline="0" noProof="0">
              <a:ln>
                <a:noFill/>
              </a:ln>
              <a:solidFill>
                <a:srgbClr val="000000"/>
              </a:solidFill>
              <a:effectLst/>
              <a:uLnTx/>
              <a:uFillTx/>
              <a:latin typeface="FZLiBian-S02S" pitchFamily="2" charset="-122"/>
              <a:ea typeface="SimSun" pitchFamily="2" charset="-122"/>
              <a:cs typeface="+mn-cs"/>
            </a:endParaRPr>
          </a:p>
        </p:txBody>
      </p:sp>
      <p:grpSp>
        <p:nvGrpSpPr>
          <p:cNvPr id="178220" name="Group 44"/>
          <p:cNvGrpSpPr>
            <a:grpSpLocks/>
          </p:cNvGrpSpPr>
          <p:nvPr/>
        </p:nvGrpSpPr>
        <p:grpSpPr bwMode="auto">
          <a:xfrm>
            <a:off x="1160463" y="1447800"/>
            <a:ext cx="6078537" cy="3305175"/>
            <a:chOff x="731" y="912"/>
            <a:chExt cx="3829" cy="2082"/>
          </a:xfrm>
        </p:grpSpPr>
        <p:sp>
          <p:nvSpPr>
            <p:cNvPr id="178221" name="Line 45"/>
            <p:cNvSpPr>
              <a:spLocks noChangeShapeType="1"/>
            </p:cNvSpPr>
            <p:nvPr/>
          </p:nvSpPr>
          <p:spPr bwMode="auto">
            <a:xfrm>
              <a:off x="2016" y="912"/>
              <a:ext cx="254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8222" name="Line 46"/>
            <p:cNvSpPr>
              <a:spLocks noChangeShapeType="1"/>
            </p:cNvSpPr>
            <p:nvPr/>
          </p:nvSpPr>
          <p:spPr bwMode="auto">
            <a:xfrm rot="20524962" flipV="1">
              <a:off x="731" y="1148"/>
              <a:ext cx="1621" cy="184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Arial" pitchFamily="34" charset="0"/>
                <a:ea typeface="+mn-ea"/>
                <a:cs typeface="+mn-cs"/>
              </a:endParaRPr>
            </a:p>
          </p:txBody>
        </p:sp>
      </p:grpSp>
      <p:sp>
        <p:nvSpPr>
          <p:cNvPr id="178223" name="Text Box 47"/>
          <p:cNvSpPr txBox="1">
            <a:spLocks noChangeArrowheads="1"/>
          </p:cNvSpPr>
          <p:nvPr/>
        </p:nvSpPr>
        <p:spPr bwMode="auto">
          <a:xfrm>
            <a:off x="5029200" y="6521450"/>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00"/>
                </a:solidFill>
                <a:effectLst/>
                <a:uLnTx/>
                <a:uFillTx/>
                <a:latin typeface="Times New Roman" pitchFamily="18" charset="0"/>
                <a:ea typeface="+mn-ea"/>
                <a:cs typeface="+mn-cs"/>
              </a:rPr>
              <a:t>The Moody Atlas of Bible Lands, map 34</a:t>
            </a:r>
          </a:p>
        </p:txBody>
      </p:sp>
      <p:sp>
        <p:nvSpPr>
          <p:cNvPr id="178224" name="Text Box 48"/>
          <p:cNvSpPr txBox="1">
            <a:spLocks noChangeArrowheads="1"/>
          </p:cNvSpPr>
          <p:nvPr/>
        </p:nvSpPr>
        <p:spPr bwMode="auto">
          <a:xfrm>
            <a:off x="0" y="381000"/>
            <a:ext cx="199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itchFamily="18" charset="0"/>
                <a:ea typeface="+mn-ea"/>
                <a:cs typeface="+mn-cs"/>
              </a:rPr>
              <a:t>New Bible Atlas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ctr"/>
            <a:r>
              <a:rPr lang="zh-CN" altLang="en-US" b="1">
                <a:latin typeface="Arial" pitchFamily="34" charset="0"/>
                <a:ea typeface="SimSun" pitchFamily="2" charset="-122"/>
                <a:cs typeface="SimSun" pitchFamily="2" charset="-122"/>
              </a:rPr>
              <a:t>我们认为呢？</a:t>
            </a:r>
            <a:endParaRPr lang="en-US" altLang="en-US" b="1">
              <a:latin typeface="Arial" pitchFamily="34" charset="0"/>
              <a:ea typeface="SimSun" pitchFamily="2" charset="-122"/>
              <a:cs typeface="SimSun" pitchFamily="2" charset="-122"/>
            </a:endParaRPr>
          </a:p>
        </p:txBody>
      </p:sp>
      <p:sp>
        <p:nvSpPr>
          <p:cNvPr id="71683" name="Rectangle 3"/>
          <p:cNvSpPr>
            <a:spLocks noGrp="1" noChangeArrowheads="1"/>
          </p:cNvSpPr>
          <p:nvPr>
            <p:ph type="body" idx="1"/>
          </p:nvPr>
        </p:nvSpPr>
        <p:spPr/>
        <p:txBody>
          <a:bodyPr/>
          <a:lstStyle/>
          <a:p>
            <a:pPr>
              <a:lnSpc>
                <a:spcPct val="90000"/>
              </a:lnSpc>
            </a:pPr>
            <a:r>
              <a:rPr lang="zh-CN" altLang="en-US" b="1">
                <a:solidFill>
                  <a:schemeClr val="accent1"/>
                </a:solidFill>
                <a:latin typeface="Arial" pitchFamily="34" charset="0"/>
                <a:ea typeface="SimSun" pitchFamily="2" charset="-122"/>
                <a:cs typeface="SimSun" pitchFamily="2" charset="-122"/>
              </a:rPr>
              <a:t>圣经</a:t>
            </a:r>
            <a:r>
              <a:rPr lang="zh-CN" altLang="en-US" b="1">
                <a:latin typeface="Arial" pitchFamily="34" charset="0"/>
                <a:ea typeface="SimSun" pitchFamily="2" charset="-122"/>
                <a:cs typeface="SimSun" pitchFamily="2" charset="-122"/>
              </a:rPr>
              <a:t>很明显记载士师的时期是</a:t>
            </a:r>
            <a:r>
              <a:rPr lang="en-US" altLang="zh-CN" b="1">
                <a:latin typeface="Arial" pitchFamily="34" charset="0"/>
                <a:ea typeface="SimSun" pitchFamily="2" charset="-122"/>
                <a:cs typeface="SimSun" pitchFamily="2" charset="-122"/>
              </a:rPr>
              <a:t>400</a:t>
            </a:r>
            <a:r>
              <a:rPr lang="zh-CN" altLang="en-US" b="1">
                <a:latin typeface="Arial" pitchFamily="34" charset="0"/>
                <a:ea typeface="SimSun" pitchFamily="2" charset="-122"/>
                <a:cs typeface="SimSun" pitchFamily="2" charset="-122"/>
              </a:rPr>
              <a:t>年</a:t>
            </a:r>
            <a:endParaRPr lang="en-US" altLang="en-US" b="1">
              <a:latin typeface="Arial" pitchFamily="34" charset="0"/>
              <a:ea typeface="SimSun" pitchFamily="2" charset="-122"/>
              <a:cs typeface="SimSun" pitchFamily="2" charset="-122"/>
            </a:endParaRPr>
          </a:p>
          <a:p>
            <a:pPr>
              <a:lnSpc>
                <a:spcPct val="90000"/>
              </a:lnSpc>
            </a:pPr>
            <a:r>
              <a:rPr lang="zh-CN" altLang="en-US" b="1">
                <a:latin typeface="Arial" pitchFamily="34" charset="0"/>
                <a:ea typeface="SimSun" pitchFamily="2" charset="-122"/>
                <a:cs typeface="SimSun" pitchFamily="2" charset="-122"/>
              </a:rPr>
              <a:t>切地查经透露一些</a:t>
            </a:r>
            <a:r>
              <a:rPr lang="zh-CN" altLang="en-US" b="1">
                <a:solidFill>
                  <a:schemeClr val="accent1"/>
                </a:solidFill>
                <a:latin typeface="Arial" pitchFamily="34" charset="0"/>
                <a:ea typeface="SimSun" pitchFamily="2" charset="-122"/>
                <a:cs typeface="SimSun" pitchFamily="2" charset="-122"/>
              </a:rPr>
              <a:t>相叠</a:t>
            </a:r>
            <a:r>
              <a:rPr lang="zh-CN" altLang="en-US" b="1">
                <a:latin typeface="Arial" pitchFamily="34" charset="0"/>
                <a:ea typeface="SimSun" pitchFamily="2" charset="-122"/>
                <a:cs typeface="SimSun" pitchFamily="2" charset="-122"/>
              </a:rPr>
              <a:t>。例如在</a:t>
            </a:r>
            <a:r>
              <a:rPr lang="en-US" altLang="zh-CN" b="1">
                <a:latin typeface="Arial" pitchFamily="34" charset="0"/>
                <a:ea typeface="SimSun" pitchFamily="2" charset="-122"/>
                <a:cs typeface="SimSun" pitchFamily="2" charset="-122"/>
              </a:rPr>
              <a:t>40</a:t>
            </a:r>
            <a:r>
              <a:rPr lang="zh-CN" altLang="en-US" b="1">
                <a:latin typeface="Arial" pitchFamily="34" charset="0"/>
                <a:ea typeface="SimSun" pitchFamily="2" charset="-122"/>
                <a:cs typeface="SimSun" pitchFamily="2" charset="-122"/>
              </a:rPr>
              <a:t>年的非利斯坦压迫期间里，耶弗他，参孙，以利及撒母耳都列于当中</a:t>
            </a:r>
          </a:p>
          <a:p>
            <a:pPr>
              <a:lnSpc>
                <a:spcPct val="90000"/>
              </a:lnSpc>
            </a:pPr>
            <a:endParaRPr lang="en-US" altLang="en-US" b="1">
              <a:latin typeface="Arial" pitchFamily="34" charset="0"/>
            </a:endParaRPr>
          </a:p>
        </p:txBody>
      </p:sp>
      <p:sp>
        <p:nvSpPr>
          <p:cNvPr id="71684" name="Text Box 4"/>
          <p:cNvSpPr txBox="1">
            <a:spLocks noChangeArrowheads="1"/>
          </p:cNvSpPr>
          <p:nvPr/>
        </p:nvSpPr>
        <p:spPr bwMode="auto">
          <a:xfrm>
            <a:off x="8305800" y="7620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rPr>
              <a:t>70i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7" name="Picture 7"/>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488950"/>
            <a:ext cx="9144000" cy="6445250"/>
          </a:xfrm>
          <a:prstGeom prst="rect">
            <a:avLst/>
          </a:prstGeom>
          <a:noFill/>
          <a:extLst>
            <a:ext uri="{909E8E84-426E-40DD-AFC4-6F175D3DCCD1}">
              <a14:hiddenFill xmlns:a14="http://schemas.microsoft.com/office/drawing/2010/main">
                <a:solidFill>
                  <a:srgbClr val="FFFFFF"/>
                </a:solidFill>
              </a14:hiddenFill>
            </a:ext>
          </a:extLst>
        </p:spPr>
      </p:pic>
      <p:sp>
        <p:nvSpPr>
          <p:cNvPr id="296962" name="Rectangle 2"/>
          <p:cNvSpPr>
            <a:spLocks noGrp="1" noChangeArrowheads="1"/>
          </p:cNvSpPr>
          <p:nvPr>
            <p:ph type="ctrTitle"/>
          </p:nvPr>
        </p:nvSpPr>
        <p:spPr>
          <a:xfrm>
            <a:off x="0" y="46038"/>
            <a:ext cx="8382000" cy="685800"/>
          </a:xfrm>
          <a:gradFill rotWithShape="0">
            <a:gsLst>
              <a:gs pos="0">
                <a:srgbClr val="800080"/>
              </a:gs>
              <a:gs pos="100000">
                <a:srgbClr val="800080">
                  <a:gamma/>
                  <a:shade val="46275"/>
                  <a:invGamma/>
                </a:srgbClr>
              </a:gs>
            </a:gsLst>
            <a:path path="shape">
              <a:fillToRect l="50000" t="50000" r="50000" b="50000"/>
            </a:path>
          </a:gradFill>
        </p:spPr>
        <p:txBody>
          <a:bodyPr/>
          <a:lstStyle/>
          <a:p>
            <a:pPr algn="ctr"/>
            <a:r>
              <a:rPr lang="zh-CN" altLang="en-US" b="1">
                <a:ea typeface="SimSun" pitchFamily="2" charset="-122"/>
              </a:rPr>
              <a:t>旧约先祖及士师们</a:t>
            </a:r>
            <a:endParaRPr lang="en-US" altLang="en-US" b="1"/>
          </a:p>
        </p:txBody>
      </p:sp>
      <p:sp>
        <p:nvSpPr>
          <p:cNvPr id="296963" name="Rectangle 3"/>
          <p:cNvSpPr>
            <a:spLocks noGrp="1" noChangeArrowheads="1"/>
          </p:cNvSpPr>
          <p:nvPr>
            <p:ph type="subTitle" idx="1"/>
          </p:nvPr>
        </p:nvSpPr>
        <p:spPr>
          <a:xfrm>
            <a:off x="3200400" y="2895600"/>
            <a:ext cx="4572000" cy="990600"/>
          </a:xfrm>
        </p:spPr>
        <p:txBody>
          <a:bodyPr/>
          <a:lstStyle/>
          <a:p>
            <a:r>
              <a:rPr lang="zh-CN" altLang="en-US" sz="4000" b="1">
                <a:solidFill>
                  <a:schemeClr val="bg2"/>
                </a:solidFill>
                <a:effectLst>
                  <a:outerShdw blurRad="38100" dist="38100" dir="2700000" algn="tl">
                    <a:srgbClr val="000000"/>
                  </a:outerShdw>
                </a:effectLst>
                <a:ea typeface="SimSun" pitchFamily="2" charset="-122"/>
              </a:rPr>
              <a:t>注意相叠！</a:t>
            </a:r>
          </a:p>
        </p:txBody>
      </p:sp>
      <p:sp>
        <p:nvSpPr>
          <p:cNvPr id="296968" name="Text Box 8"/>
          <p:cNvSpPr txBox="1">
            <a:spLocks noChangeArrowheads="1"/>
          </p:cNvSpPr>
          <p:nvPr/>
        </p:nvSpPr>
        <p:spPr bwMode="auto">
          <a:xfrm>
            <a:off x="8382000" y="0"/>
            <a:ext cx="762000" cy="7318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rPr>
              <a:t>65b</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EAEAEA"/>
              </a:solidFill>
              <a:effectLst/>
              <a:uLnTx/>
              <a:uFillTx/>
              <a:latin typeface="Arial" pitchFamily="34" charset="0"/>
              <a:ea typeface="+mn-ea"/>
              <a:cs typeface="+mn-cs"/>
            </a:endParaRPr>
          </a:p>
        </p:txBody>
      </p:sp>
      <p:sp>
        <p:nvSpPr>
          <p:cNvPr id="296969" name="Oval 9"/>
          <p:cNvSpPr>
            <a:spLocks noChangeArrowheads="1"/>
          </p:cNvSpPr>
          <p:nvPr/>
        </p:nvSpPr>
        <p:spPr bwMode="auto">
          <a:xfrm>
            <a:off x="152400" y="5410200"/>
            <a:ext cx="1295400" cy="1447800"/>
          </a:xfrm>
          <a:prstGeom prst="ellipse">
            <a:avLst/>
          </a:prstGeom>
          <a:noFill/>
          <a:ln w="57150">
            <a:solidFill>
              <a:srgbClr val="DF002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EAEAEA"/>
              </a:solidFill>
              <a:effectLst/>
              <a:uLnTx/>
              <a:uFillTx/>
              <a:latin typeface="Arial" pitchFamily="34" charset="0"/>
              <a:ea typeface="+mn-ea"/>
              <a:cs typeface="+mn-cs"/>
            </a:endParaRPr>
          </a:p>
        </p:txBody>
      </p:sp>
      <p:sp>
        <p:nvSpPr>
          <p:cNvPr id="296970" name="Oval 10"/>
          <p:cNvSpPr>
            <a:spLocks noChangeArrowheads="1"/>
          </p:cNvSpPr>
          <p:nvPr/>
        </p:nvSpPr>
        <p:spPr bwMode="auto">
          <a:xfrm>
            <a:off x="6324600" y="5410200"/>
            <a:ext cx="1295400" cy="1447800"/>
          </a:xfrm>
          <a:prstGeom prst="ellipse">
            <a:avLst/>
          </a:prstGeom>
          <a:noFill/>
          <a:ln w="57150">
            <a:solidFill>
              <a:srgbClr val="DF002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EAEAEA"/>
              </a:solidFill>
              <a:effectLst/>
              <a:uLnTx/>
              <a:uFillTx/>
              <a:latin typeface="Arial" pitchFamily="34" charset="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701675"/>
            <a:ext cx="8839200" cy="6232525"/>
          </a:xfrm>
          <a:prstGeom prst="rect">
            <a:avLst/>
          </a:prstGeom>
          <a:noFill/>
          <a:extLst>
            <a:ext uri="{909E8E84-426E-40DD-AFC4-6F175D3DCCD1}">
              <a14:hiddenFill xmlns:a14="http://schemas.microsoft.com/office/drawing/2010/main">
                <a:solidFill>
                  <a:srgbClr val="FFFFFF"/>
                </a:solidFill>
              </a14:hiddenFill>
            </a:ext>
          </a:extLst>
        </p:spPr>
      </p:pic>
      <p:sp>
        <p:nvSpPr>
          <p:cNvPr id="302083" name="Rectangle 3"/>
          <p:cNvSpPr>
            <a:spLocks noGrp="1" noChangeArrowheads="1"/>
          </p:cNvSpPr>
          <p:nvPr>
            <p:ph type="ctrTitle"/>
          </p:nvPr>
        </p:nvSpPr>
        <p:spPr>
          <a:xfrm>
            <a:off x="0" y="46038"/>
            <a:ext cx="8382000" cy="685800"/>
          </a:xfrm>
          <a:gradFill rotWithShape="0">
            <a:gsLst>
              <a:gs pos="0">
                <a:srgbClr val="800080"/>
              </a:gs>
              <a:gs pos="100000">
                <a:srgbClr val="800080">
                  <a:gamma/>
                  <a:shade val="46275"/>
                  <a:invGamma/>
                </a:srgbClr>
              </a:gs>
            </a:gsLst>
            <a:path path="shape">
              <a:fillToRect l="50000" t="50000" r="50000" b="50000"/>
            </a:path>
          </a:gradFill>
        </p:spPr>
        <p:txBody>
          <a:bodyPr/>
          <a:lstStyle/>
          <a:p>
            <a:pPr algn="ctr"/>
            <a:r>
              <a:rPr lang="zh-CN" altLang="en-US" b="1">
                <a:ea typeface="SimSun" pitchFamily="2" charset="-122"/>
              </a:rPr>
              <a:t>旧约先祖及士师们</a:t>
            </a:r>
            <a:endParaRPr lang="en-US" altLang="en-US" b="1">
              <a:ea typeface="SimSun" pitchFamily="2" charset="-122"/>
            </a:endParaRPr>
          </a:p>
        </p:txBody>
      </p:sp>
      <p:sp>
        <p:nvSpPr>
          <p:cNvPr id="302085" name="Text Box 5"/>
          <p:cNvSpPr txBox="1">
            <a:spLocks noChangeArrowheads="1"/>
          </p:cNvSpPr>
          <p:nvPr/>
        </p:nvSpPr>
        <p:spPr bwMode="auto">
          <a:xfrm>
            <a:off x="8382000" y="0"/>
            <a:ext cx="762000" cy="7318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rPr>
              <a:t>65b</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EAEAEA"/>
              </a:solidFill>
              <a:effectLst/>
              <a:uLnTx/>
              <a:uFillTx/>
              <a:latin typeface="Arial" pitchFamily="34" charset="0"/>
              <a:ea typeface="+mn-ea"/>
              <a:cs typeface="+mn-cs"/>
            </a:endParaRPr>
          </a:p>
        </p:txBody>
      </p:sp>
      <p:sp>
        <p:nvSpPr>
          <p:cNvPr id="302086" name="Oval 6"/>
          <p:cNvSpPr>
            <a:spLocks noChangeArrowheads="1"/>
          </p:cNvSpPr>
          <p:nvPr/>
        </p:nvSpPr>
        <p:spPr bwMode="auto">
          <a:xfrm>
            <a:off x="152400" y="2551113"/>
            <a:ext cx="3802063" cy="4306887"/>
          </a:xfrm>
          <a:prstGeom prst="ellipse">
            <a:avLst/>
          </a:prstGeom>
          <a:noFill/>
          <a:ln w="57150">
            <a:solidFill>
              <a:srgbClr val="DF002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EAEAEA"/>
              </a:solidFill>
              <a:effectLst/>
              <a:uLnTx/>
              <a:uFillTx/>
              <a:latin typeface="Arial" pitchFamily="34" charset="0"/>
              <a:ea typeface="+mn-ea"/>
              <a:cs typeface="+mn-cs"/>
            </a:endParaRPr>
          </a:p>
        </p:txBody>
      </p:sp>
      <p:sp>
        <p:nvSpPr>
          <p:cNvPr id="302084" name="Rectangle 4"/>
          <p:cNvSpPr>
            <a:spLocks noGrp="1" noChangeArrowheads="1"/>
          </p:cNvSpPr>
          <p:nvPr>
            <p:ph type="subTitle" idx="1"/>
          </p:nvPr>
        </p:nvSpPr>
        <p:spPr>
          <a:xfrm>
            <a:off x="914400" y="2667000"/>
            <a:ext cx="4572000" cy="685800"/>
          </a:xfrm>
        </p:spPr>
        <p:txBody>
          <a:bodyPr/>
          <a:lstStyle/>
          <a:p>
            <a:r>
              <a:rPr lang="zh-CN" altLang="en-US" sz="4000" b="1">
                <a:solidFill>
                  <a:schemeClr val="bg2"/>
                </a:solidFill>
                <a:effectLst>
                  <a:outerShdw blurRad="38100" dist="38100" dir="2700000" algn="tl">
                    <a:srgbClr val="000000"/>
                  </a:outerShdw>
                </a:effectLst>
                <a:ea typeface="SimSun" pitchFamily="2" charset="-122"/>
              </a:rPr>
              <a:t>注意</a:t>
            </a:r>
            <a:r>
              <a:rPr lang="ja-JP" altLang="en-US" sz="4000" b="1">
                <a:solidFill>
                  <a:schemeClr val="bg2"/>
                </a:solidFill>
                <a:effectLst>
                  <a:outerShdw blurRad="38100" dist="38100" dir="2700000" algn="tl">
                    <a:srgbClr val="000000"/>
                  </a:outerShdw>
                </a:effectLst>
                <a:ea typeface="SimSun" pitchFamily="2" charset="-122"/>
              </a:rPr>
              <a:t>相叠</a:t>
            </a:r>
            <a:r>
              <a:rPr lang="zh-CN" altLang="en-US" sz="4000" b="1">
                <a:solidFill>
                  <a:schemeClr val="bg2"/>
                </a:solidFill>
                <a:effectLst>
                  <a:outerShdw blurRad="38100" dist="38100" dir="2700000" algn="tl">
                    <a:srgbClr val="000000"/>
                  </a:outerShdw>
                </a:effectLst>
                <a:ea typeface="SimSun" pitchFamily="2" charset="-122"/>
              </a:rPr>
              <a:t>！</a:t>
            </a:r>
            <a:endParaRPr lang="en-US" altLang="en-US" sz="4000" b="1">
              <a:solidFill>
                <a:schemeClr val="bg2"/>
              </a:solidFill>
              <a:effectLst>
                <a:outerShdw blurRad="38100" dist="38100" dir="2700000" algn="tl">
                  <a:srgbClr val="000000"/>
                </a:outerShdw>
              </a:effectLst>
              <a:ea typeface="SimSun"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r="-39"/>
          <a:stretch>
            <a:fillRect/>
          </a:stretch>
        </p:blipFill>
        <p:spPr bwMode="auto">
          <a:xfrm>
            <a:off x="0" y="650875"/>
            <a:ext cx="8915400" cy="6283325"/>
          </a:xfrm>
          <a:prstGeom prst="rect">
            <a:avLst/>
          </a:prstGeom>
          <a:noFill/>
          <a:extLst>
            <a:ext uri="{909E8E84-426E-40DD-AFC4-6F175D3DCCD1}">
              <a14:hiddenFill xmlns:a14="http://schemas.microsoft.com/office/drawing/2010/main">
                <a:solidFill>
                  <a:srgbClr val="FFFFFF"/>
                </a:solidFill>
              </a14:hiddenFill>
            </a:ext>
          </a:extLst>
        </p:spPr>
      </p:pic>
      <p:sp>
        <p:nvSpPr>
          <p:cNvPr id="303107" name="Rectangle 3"/>
          <p:cNvSpPr>
            <a:spLocks noGrp="1" noChangeArrowheads="1"/>
          </p:cNvSpPr>
          <p:nvPr>
            <p:ph type="ctrTitle"/>
          </p:nvPr>
        </p:nvSpPr>
        <p:spPr>
          <a:xfrm>
            <a:off x="0" y="0"/>
            <a:ext cx="8458200" cy="762000"/>
          </a:xfrm>
          <a:gradFill rotWithShape="0">
            <a:gsLst>
              <a:gs pos="0">
                <a:srgbClr val="800080"/>
              </a:gs>
              <a:gs pos="100000">
                <a:srgbClr val="800080">
                  <a:gamma/>
                  <a:shade val="46275"/>
                  <a:invGamma/>
                </a:srgbClr>
              </a:gs>
            </a:gsLst>
            <a:path path="shape">
              <a:fillToRect l="50000" t="50000" r="50000" b="50000"/>
            </a:path>
          </a:gradFill>
        </p:spPr>
        <p:txBody>
          <a:bodyPr/>
          <a:lstStyle/>
          <a:p>
            <a:pPr algn="ctr"/>
            <a:r>
              <a:rPr lang="zh-CN" altLang="en-US" b="1">
                <a:ea typeface="SimSun" pitchFamily="2" charset="-122"/>
              </a:rPr>
              <a:t>旧约先祖及士师们</a:t>
            </a:r>
            <a:endParaRPr lang="en-US" altLang="en-US" b="1">
              <a:ea typeface="SimSun" pitchFamily="2" charset="-122"/>
            </a:endParaRPr>
          </a:p>
        </p:txBody>
      </p:sp>
      <p:sp>
        <p:nvSpPr>
          <p:cNvPr id="303109" name="Text Box 5"/>
          <p:cNvSpPr txBox="1">
            <a:spLocks noChangeArrowheads="1"/>
          </p:cNvSpPr>
          <p:nvPr/>
        </p:nvSpPr>
        <p:spPr bwMode="auto">
          <a:xfrm>
            <a:off x="8382000" y="30163"/>
            <a:ext cx="762000" cy="731837"/>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rPr>
              <a:t>65b</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EAEAEA"/>
              </a:solidFill>
              <a:effectLst/>
              <a:uLnTx/>
              <a:uFillTx/>
              <a:latin typeface="Arial" pitchFamily="34" charset="0"/>
              <a:ea typeface="+mn-ea"/>
              <a:cs typeface="+mn-cs"/>
            </a:endParaRPr>
          </a:p>
        </p:txBody>
      </p:sp>
      <p:sp>
        <p:nvSpPr>
          <p:cNvPr id="303111" name="Oval 7"/>
          <p:cNvSpPr>
            <a:spLocks noChangeArrowheads="1"/>
          </p:cNvSpPr>
          <p:nvPr/>
        </p:nvSpPr>
        <p:spPr bwMode="auto">
          <a:xfrm>
            <a:off x="2819400" y="3276600"/>
            <a:ext cx="4572000" cy="3581400"/>
          </a:xfrm>
          <a:prstGeom prst="ellipse">
            <a:avLst/>
          </a:prstGeom>
          <a:noFill/>
          <a:ln w="57150">
            <a:solidFill>
              <a:srgbClr val="DF002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EAEAEA"/>
              </a:solidFill>
              <a:effectLst/>
              <a:uLnTx/>
              <a:uFillTx/>
              <a:latin typeface="Arial" pitchFamily="34" charset="0"/>
              <a:ea typeface="+mn-ea"/>
              <a:cs typeface="+mn-cs"/>
            </a:endParaRPr>
          </a:p>
        </p:txBody>
      </p:sp>
      <p:sp>
        <p:nvSpPr>
          <p:cNvPr id="303108" name="Rectangle 4"/>
          <p:cNvSpPr>
            <a:spLocks noGrp="1" noChangeArrowheads="1"/>
          </p:cNvSpPr>
          <p:nvPr>
            <p:ph type="subTitle" idx="1"/>
          </p:nvPr>
        </p:nvSpPr>
        <p:spPr>
          <a:xfrm>
            <a:off x="3962400" y="3429000"/>
            <a:ext cx="4572000" cy="990600"/>
          </a:xfrm>
        </p:spPr>
        <p:txBody>
          <a:bodyPr/>
          <a:lstStyle/>
          <a:p>
            <a:r>
              <a:rPr lang="zh-CN" altLang="en-US" sz="4000" b="1">
                <a:solidFill>
                  <a:schemeClr val="bg2"/>
                </a:solidFill>
                <a:effectLst>
                  <a:outerShdw blurRad="38100" dist="38100" dir="2700000" algn="tl">
                    <a:srgbClr val="000000"/>
                  </a:outerShdw>
                </a:effectLst>
                <a:ea typeface="SimSun" pitchFamily="2" charset="-122"/>
              </a:rPr>
              <a:t>注意</a:t>
            </a:r>
            <a:r>
              <a:rPr lang="ja-JP" altLang="en-US" sz="4000" b="1">
                <a:solidFill>
                  <a:schemeClr val="bg2"/>
                </a:solidFill>
                <a:effectLst>
                  <a:outerShdw blurRad="38100" dist="38100" dir="2700000" algn="tl">
                    <a:srgbClr val="000000"/>
                  </a:outerShdw>
                </a:effectLst>
                <a:ea typeface="SimSun" pitchFamily="2" charset="-122"/>
              </a:rPr>
              <a:t>相叠</a:t>
            </a:r>
            <a:r>
              <a:rPr lang="zh-CN" altLang="en-US" sz="4000" b="1">
                <a:solidFill>
                  <a:schemeClr val="bg2"/>
                </a:solidFill>
                <a:effectLst>
                  <a:outerShdw blurRad="38100" dist="38100" dir="2700000" algn="tl">
                    <a:srgbClr val="000000"/>
                  </a:outerShdw>
                </a:effectLst>
                <a:ea typeface="SimSun" pitchFamily="2" charset="-122"/>
              </a:rPr>
              <a:t>！</a:t>
            </a:r>
            <a:endParaRPr lang="en-US" altLang="en-US" sz="4000" b="1">
              <a:solidFill>
                <a:schemeClr val="bg2"/>
              </a:solidFill>
              <a:effectLst>
                <a:outerShdw blurRad="38100" dist="38100" dir="2700000" algn="tl">
                  <a:srgbClr val="000000"/>
                </a:outerShdw>
              </a:effectLst>
              <a:ea typeface="SimSun"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8D2BD52-1A6B-9D4B-A570-992DBE81D5E1}"/>
              </a:ext>
            </a:extLst>
          </p:cNvPr>
          <p:cNvGrpSpPr/>
          <p:nvPr/>
        </p:nvGrpSpPr>
        <p:grpSpPr>
          <a:xfrm>
            <a:off x="1" y="-45402"/>
            <a:ext cx="9144000" cy="6903402"/>
            <a:chOff x="1" y="-45402"/>
            <a:chExt cx="9144000" cy="6903402"/>
          </a:xfrm>
        </p:grpSpPr>
        <p:grpSp>
          <p:nvGrpSpPr>
            <p:cNvPr id="4" name="Group 3">
              <a:extLst>
                <a:ext uri="{FF2B5EF4-FFF2-40B4-BE49-F238E27FC236}">
                  <a16:creationId xmlns:a16="http://schemas.microsoft.com/office/drawing/2014/main" id="{8548329F-B233-7C45-A3A1-09026D06543D}"/>
                </a:ext>
              </a:extLst>
            </p:cNvPr>
            <p:cNvGrpSpPr/>
            <p:nvPr/>
          </p:nvGrpSpPr>
          <p:grpSpPr>
            <a:xfrm>
              <a:off x="1" y="-45402"/>
              <a:ext cx="9144000" cy="6903402"/>
              <a:chOff x="1" y="-45402"/>
              <a:chExt cx="9144000" cy="6903402"/>
            </a:xfrm>
          </p:grpSpPr>
          <p:pic>
            <p:nvPicPr>
              <p:cNvPr id="7" name="Picture 7">
                <a:extLst>
                  <a:ext uri="{FF2B5EF4-FFF2-40B4-BE49-F238E27FC236}">
                    <a16:creationId xmlns:a16="http://schemas.microsoft.com/office/drawing/2014/main" id="{CF772090-34C3-E04F-A455-1CF00D78F9D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8454" t="30171" r="31798" b="27256"/>
              <a:stretch/>
            </p:blipFill>
            <p:spPr bwMode="auto">
              <a:xfrm>
                <a:off x="1" y="-45402"/>
                <a:ext cx="9144000" cy="6903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a:extLst>
                  <a:ext uri="{FF2B5EF4-FFF2-40B4-BE49-F238E27FC236}">
                    <a16:creationId xmlns:a16="http://schemas.microsoft.com/office/drawing/2014/main" id="{42E9451E-74BF-0145-A533-DB6F227F424A}"/>
                  </a:ext>
                </a:extLst>
              </p:cNvPr>
              <p:cNvSpPr/>
              <p:nvPr/>
            </p:nvSpPr>
            <p:spPr>
              <a:xfrm>
                <a:off x="4611756" y="5503415"/>
                <a:ext cx="1994452" cy="109330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6CAFDE-E755-CA44-81E6-93F18A43DCBD}"/>
                  </a:ext>
                </a:extLst>
              </p:cNvPr>
              <p:cNvSpPr/>
              <p:nvPr/>
            </p:nvSpPr>
            <p:spPr>
              <a:xfrm>
                <a:off x="4909930" y="5284754"/>
                <a:ext cx="1745973" cy="29531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A13230D8-1C62-164A-8F0B-71E1292E05D8}"/>
                </a:ext>
              </a:extLst>
            </p:cNvPr>
            <p:cNvSpPr/>
            <p:nvPr/>
          </p:nvSpPr>
          <p:spPr>
            <a:xfrm>
              <a:off x="2053431" y="5262012"/>
              <a:ext cx="652671" cy="19833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8530" name="Rectangle 3"/>
          <p:cNvSpPr>
            <a:spLocks noGrp="1" noChangeArrowheads="1"/>
          </p:cNvSpPr>
          <p:nvPr>
            <p:ph type="ctrTitle"/>
          </p:nvPr>
        </p:nvSpPr>
        <p:spPr>
          <a:xfrm>
            <a:off x="0" y="-45402"/>
            <a:ext cx="8382000" cy="685800"/>
          </a:xfrm>
          <a:gradFill rotWithShape="0">
            <a:gsLst>
              <a:gs pos="0">
                <a:srgbClr val="800080"/>
              </a:gs>
              <a:gs pos="100000">
                <a:srgbClr val="3B003B"/>
              </a:gs>
            </a:gsLst>
            <a:path path="shape">
              <a:fillToRect l="50000" t="50000" r="50000" b="50000"/>
            </a:path>
          </a:gradFill>
        </p:spPr>
        <p:txBody>
          <a:bodyPr/>
          <a:lstStyle/>
          <a:p>
            <a:pPr eaLnBrk="1" hangingPunct="1"/>
            <a:r>
              <a:rPr lang="en-US" sz="4000">
                <a:latin typeface="Arial" charset="0"/>
                <a:ea typeface="ＭＳ Ｐゴシック" charset="0"/>
                <a:cs typeface="Arial" charset="0"/>
              </a:rPr>
              <a:t>Old Testament Patriarchs &amp; Judges</a:t>
            </a:r>
          </a:p>
        </p:txBody>
      </p:sp>
      <p:sp>
        <p:nvSpPr>
          <p:cNvPr id="278531" name="Text Box 5"/>
          <p:cNvSpPr txBox="1">
            <a:spLocks noChangeArrowheads="1"/>
          </p:cNvSpPr>
          <p:nvPr/>
        </p:nvSpPr>
        <p:spPr bwMode="auto">
          <a:xfrm>
            <a:off x="8382000" y="0"/>
            <a:ext cx="762000" cy="6461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2000" b="1">
                <a:solidFill>
                  <a:srgbClr val="EAEAEA"/>
                </a:solidFill>
                <a:cs typeface="Arial" charset="0"/>
              </a:rPr>
              <a:t>65a</a:t>
            </a:r>
          </a:p>
          <a:p>
            <a:pPr defTabSz="914400" eaLnBrk="1" fontAlgn="base" hangingPunct="1">
              <a:spcBef>
                <a:spcPct val="0"/>
              </a:spcBef>
              <a:spcAft>
                <a:spcPct val="0"/>
              </a:spcAft>
            </a:pPr>
            <a:endParaRPr lang="en-US" sz="1600">
              <a:solidFill>
                <a:srgbClr val="EAEAEA"/>
              </a:solidFill>
              <a:cs typeface="Arial" charset="0"/>
            </a:endParaRPr>
          </a:p>
        </p:txBody>
      </p:sp>
      <p:sp>
        <p:nvSpPr>
          <p:cNvPr id="278532" name="Oval 6"/>
          <p:cNvSpPr>
            <a:spLocks noChangeArrowheads="1"/>
          </p:cNvSpPr>
          <p:nvPr/>
        </p:nvSpPr>
        <p:spPr bwMode="auto">
          <a:xfrm>
            <a:off x="4833897" y="4645561"/>
            <a:ext cx="2208800" cy="1739348"/>
          </a:xfrm>
          <a:prstGeom prst="ellipse">
            <a:avLst/>
          </a:prstGeom>
          <a:noFill/>
          <a:ln w="57150">
            <a:solidFill>
              <a:srgbClr val="DF002E"/>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1600">
              <a:solidFill>
                <a:srgbClr val="EAEAEA"/>
              </a:solidFill>
              <a:latin typeface="Arial" charset="0"/>
              <a:ea typeface="ＭＳ Ｐゴシック" charset="0"/>
              <a:cs typeface="Arial" charset="0"/>
            </a:endParaRPr>
          </a:p>
        </p:txBody>
      </p:sp>
      <p:sp>
        <p:nvSpPr>
          <p:cNvPr id="278533" name="Rectangle 4"/>
          <p:cNvSpPr>
            <a:spLocks noGrp="1" noChangeArrowheads="1"/>
          </p:cNvSpPr>
          <p:nvPr>
            <p:ph type="subTitle" idx="1"/>
          </p:nvPr>
        </p:nvSpPr>
        <p:spPr>
          <a:xfrm>
            <a:off x="3866979" y="6065424"/>
            <a:ext cx="4313583" cy="798221"/>
          </a:xfrm>
          <a:solidFill>
            <a:schemeClr val="bg2"/>
          </a:solidFill>
        </p:spPr>
        <p:txBody>
          <a:bodyPr anchor="ctr"/>
          <a:lstStyle/>
          <a:p>
            <a:pPr algn="ctr" eaLnBrk="1" hangingPunct="1">
              <a:buFont typeface="Symbol" charset="0"/>
              <a:buNone/>
            </a:pPr>
            <a:r>
              <a:rPr lang="en-US" sz="2000" b="1" dirty="0">
                <a:solidFill>
                  <a:srgbClr val="FFFFFF"/>
                </a:solidFill>
                <a:latin typeface="Arial" charset="0"/>
                <a:ea typeface="ＭＳ Ｐゴシック" charset="0"/>
                <a:cs typeface="Arial" charset="0"/>
              </a:rPr>
              <a:t>Caleb said the conquest took 7 years (Joshua 14:7, 10).</a:t>
            </a:r>
          </a:p>
        </p:txBody>
      </p:sp>
      <p:sp>
        <p:nvSpPr>
          <p:cNvPr id="2" name="Down Arrow 1">
            <a:extLst>
              <a:ext uri="{FF2B5EF4-FFF2-40B4-BE49-F238E27FC236}">
                <a16:creationId xmlns:a16="http://schemas.microsoft.com/office/drawing/2014/main" id="{EA79AB65-A616-F14E-973B-EAE173C25C66}"/>
              </a:ext>
            </a:extLst>
          </p:cNvPr>
          <p:cNvSpPr/>
          <p:nvPr/>
        </p:nvSpPr>
        <p:spPr>
          <a:xfrm>
            <a:off x="5201811" y="5503415"/>
            <a:ext cx="1472972" cy="591597"/>
          </a:xfrm>
          <a:prstGeom prst="downArrow">
            <a:avLst>
              <a:gd name="adj1" fmla="val 50000"/>
              <a:gd name="adj2" fmla="val 41600"/>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7</a:t>
            </a:r>
          </a:p>
        </p:txBody>
      </p:sp>
      <p:sp>
        <p:nvSpPr>
          <p:cNvPr id="9" name="Rectangle 4">
            <a:extLst>
              <a:ext uri="{FF2B5EF4-FFF2-40B4-BE49-F238E27FC236}">
                <a16:creationId xmlns:a16="http://schemas.microsoft.com/office/drawing/2014/main" id="{55B7B474-AD36-4740-9F95-7E891B2123B2}"/>
              </a:ext>
            </a:extLst>
          </p:cNvPr>
          <p:cNvSpPr txBox="1">
            <a:spLocks noChangeArrowheads="1"/>
          </p:cNvSpPr>
          <p:nvPr/>
        </p:nvSpPr>
        <p:spPr bwMode="auto">
          <a:xfrm>
            <a:off x="1706217" y="5207121"/>
            <a:ext cx="1061488" cy="308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Clr>
                <a:schemeClr val="tx2"/>
              </a:buClr>
              <a:buSzPct val="90000"/>
              <a:buFont typeface="Symbol" pitchFamily="-111" charset="2"/>
              <a:buNone/>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algn="ctr" defTabSz="914400" eaLnBrk="1" hangingPunct="1">
              <a:buFont typeface="Symbol" charset="0"/>
              <a:buNone/>
            </a:pPr>
            <a:r>
              <a:rPr lang="en-US" sz="2000" b="1" kern="0" dirty="0">
                <a:solidFill>
                  <a:sysClr val="windowText" lastClr="000000"/>
                </a:solidFill>
                <a:latin typeface="Arial" charset="0"/>
                <a:ea typeface="ＭＳ Ｐゴシック" charset="0"/>
                <a:cs typeface="Arial" charset="0"/>
              </a:rPr>
              <a:t>1445</a:t>
            </a:r>
          </a:p>
        </p:txBody>
      </p:sp>
      <p:sp>
        <p:nvSpPr>
          <p:cNvPr id="10" name="Rectangle 4">
            <a:extLst>
              <a:ext uri="{FF2B5EF4-FFF2-40B4-BE49-F238E27FC236}">
                <a16:creationId xmlns:a16="http://schemas.microsoft.com/office/drawing/2014/main" id="{5EDC7F5F-A31C-3441-BAD4-E9A1021BF936}"/>
              </a:ext>
            </a:extLst>
          </p:cNvPr>
          <p:cNvSpPr txBox="1">
            <a:spLocks noChangeArrowheads="1"/>
          </p:cNvSpPr>
          <p:nvPr/>
        </p:nvSpPr>
        <p:spPr bwMode="auto">
          <a:xfrm>
            <a:off x="2246240" y="754820"/>
            <a:ext cx="6927574" cy="2345257"/>
          </a:xfrm>
          <a:prstGeom prst="rect">
            <a:avLst/>
          </a:prstGeom>
          <a:solidFill>
            <a:schemeClr val="bg2"/>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lvl1pPr marL="0" indent="0" algn="l" rtl="0" eaLnBrk="0" fontAlgn="base" hangingPunct="0">
              <a:spcBef>
                <a:spcPct val="20000"/>
              </a:spcBef>
              <a:spcAft>
                <a:spcPct val="0"/>
              </a:spcAft>
              <a:buClr>
                <a:schemeClr val="tx2"/>
              </a:buClr>
              <a:buSzPct val="90000"/>
              <a:buFont typeface="Symbol" pitchFamily="-111" charset="2"/>
              <a:buNone/>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r>
              <a:rPr lang="en-US" sz="1800" b="1" dirty="0">
                <a:latin typeface="Arial" panose="020B0604020202020204" pitchFamily="34" charset="0"/>
                <a:cs typeface="Arial" panose="020B0604020202020204" pitchFamily="34" charset="0"/>
              </a:rPr>
              <a:t>Josh. 14:7 I was 40 years old when Moses, the servant of the L</a:t>
            </a:r>
            <a:r>
              <a:rPr lang="en-US" sz="1600" b="1" dirty="0">
                <a:latin typeface="Arial" panose="020B0604020202020204" pitchFamily="34" charset="0"/>
                <a:cs typeface="Arial" panose="020B0604020202020204" pitchFamily="34" charset="0"/>
              </a:rPr>
              <a:t>ORD</a:t>
            </a:r>
            <a:r>
              <a:rPr lang="en-US" sz="1800" b="1" dirty="0">
                <a:latin typeface="Arial" panose="020B0604020202020204" pitchFamily="34" charset="0"/>
                <a:cs typeface="Arial" panose="020B0604020202020204" pitchFamily="34" charset="0"/>
              </a:rPr>
              <a:t>, sent me from Kadesh-</a:t>
            </a:r>
            <a:r>
              <a:rPr lang="en-US" sz="1800" b="1" dirty="0" err="1">
                <a:latin typeface="Arial" panose="020B0604020202020204" pitchFamily="34" charset="0"/>
                <a:cs typeface="Arial" panose="020B0604020202020204" pitchFamily="34" charset="0"/>
              </a:rPr>
              <a:t>barnea</a:t>
            </a:r>
            <a:r>
              <a:rPr lang="en-US" sz="1800" b="1" dirty="0">
                <a:latin typeface="Arial" panose="020B0604020202020204" pitchFamily="34" charset="0"/>
                <a:cs typeface="Arial" panose="020B0604020202020204" pitchFamily="34" charset="0"/>
              </a:rPr>
              <a:t> to explore the land of Canaan. I returned and gave an honest report.</a:t>
            </a:r>
          </a:p>
          <a:p>
            <a:r>
              <a:rPr lang="en-US" sz="1800" b="1" dirty="0">
                <a:latin typeface="Arial" panose="020B0604020202020204" pitchFamily="34" charset="0"/>
                <a:cs typeface="Arial" panose="020B0604020202020204" pitchFamily="34" charset="0"/>
              </a:rPr>
              <a:t>Josh. 14:10    Now, as you can see, the L</a:t>
            </a:r>
            <a:r>
              <a:rPr lang="en-US" sz="1600" b="1" dirty="0">
                <a:latin typeface="Arial" panose="020B0604020202020204" pitchFamily="34" charset="0"/>
                <a:cs typeface="Arial" panose="020B0604020202020204" pitchFamily="34" charset="0"/>
              </a:rPr>
              <a:t>ORD</a:t>
            </a:r>
            <a:r>
              <a:rPr lang="en-US" sz="1800" b="1" dirty="0">
                <a:latin typeface="Arial" panose="020B0604020202020204" pitchFamily="34" charset="0"/>
                <a:cs typeface="Arial" panose="020B0604020202020204" pitchFamily="34" charset="0"/>
              </a:rPr>
              <a:t> has kept me alive and well as he promised for all these forty-five years since Moses made this promise—even while Israel wandered in the wilderness. Today I am 85 years old.</a:t>
            </a:r>
          </a:p>
          <a:p>
            <a:pPr algn="ctr" defTabSz="914400" eaLnBrk="1" hangingPunct="1">
              <a:buFont typeface="Symbol" charset="0"/>
              <a:buNone/>
            </a:pPr>
            <a:endParaRPr lang="en-US" sz="1400" b="1" kern="0"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16" name="Rectangle 4">
            <a:extLst>
              <a:ext uri="{FF2B5EF4-FFF2-40B4-BE49-F238E27FC236}">
                <a16:creationId xmlns:a16="http://schemas.microsoft.com/office/drawing/2014/main" id="{EF9FA0DA-92DB-394F-BF71-61C474A8B4D2}"/>
              </a:ext>
            </a:extLst>
          </p:cNvPr>
          <p:cNvSpPr txBox="1">
            <a:spLocks noChangeArrowheads="1"/>
          </p:cNvSpPr>
          <p:nvPr/>
        </p:nvSpPr>
        <p:spPr bwMode="auto">
          <a:xfrm>
            <a:off x="4986130" y="5207121"/>
            <a:ext cx="1061488" cy="308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Clr>
                <a:schemeClr val="tx2"/>
              </a:buClr>
              <a:buSzPct val="90000"/>
              <a:buFont typeface="Symbol" pitchFamily="-111" charset="2"/>
              <a:buNone/>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algn="ctr" defTabSz="914400" eaLnBrk="1" hangingPunct="1">
              <a:buFont typeface="Symbol" charset="0"/>
              <a:buNone/>
            </a:pPr>
            <a:r>
              <a:rPr lang="en-US" sz="2000" b="1" kern="0" dirty="0">
                <a:solidFill>
                  <a:sysClr val="windowText" lastClr="000000"/>
                </a:solidFill>
                <a:latin typeface="Arial" charset="0"/>
                <a:ea typeface="ＭＳ Ｐゴシック" charset="0"/>
                <a:cs typeface="Arial" charset="0"/>
              </a:rPr>
              <a:t>1405</a:t>
            </a:r>
          </a:p>
        </p:txBody>
      </p:sp>
      <p:sp>
        <p:nvSpPr>
          <p:cNvPr id="17" name="Rectangle 4">
            <a:extLst>
              <a:ext uri="{FF2B5EF4-FFF2-40B4-BE49-F238E27FC236}">
                <a16:creationId xmlns:a16="http://schemas.microsoft.com/office/drawing/2014/main" id="{AAFFFFF4-EF4A-C14D-BD90-C70102A93597}"/>
              </a:ext>
            </a:extLst>
          </p:cNvPr>
          <p:cNvSpPr txBox="1">
            <a:spLocks noChangeArrowheads="1"/>
          </p:cNvSpPr>
          <p:nvPr/>
        </p:nvSpPr>
        <p:spPr bwMode="auto">
          <a:xfrm>
            <a:off x="5731564" y="5207121"/>
            <a:ext cx="1061488" cy="308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Clr>
                <a:schemeClr val="tx2"/>
              </a:buClr>
              <a:buSzPct val="90000"/>
              <a:buFont typeface="Symbol" pitchFamily="-111" charset="2"/>
              <a:buNone/>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algn="ctr" defTabSz="914400" eaLnBrk="1" hangingPunct="1">
              <a:buFont typeface="Symbol" charset="0"/>
              <a:buNone/>
            </a:pPr>
            <a:r>
              <a:rPr lang="en-US" sz="2000" b="1" kern="0" dirty="0">
                <a:solidFill>
                  <a:sysClr val="windowText" lastClr="000000"/>
                </a:solidFill>
                <a:latin typeface="Arial" charset="0"/>
                <a:ea typeface="ＭＳ Ｐゴシック" charset="0"/>
                <a:cs typeface="Arial" charset="0"/>
              </a:rPr>
              <a:t>1398</a:t>
            </a:r>
          </a:p>
        </p:txBody>
      </p:sp>
      <p:sp>
        <p:nvSpPr>
          <p:cNvPr id="18" name="Rectangle 4">
            <a:extLst>
              <a:ext uri="{FF2B5EF4-FFF2-40B4-BE49-F238E27FC236}">
                <a16:creationId xmlns:a16="http://schemas.microsoft.com/office/drawing/2014/main" id="{84B00FB4-828A-A346-8E70-8164CB99CD5B}"/>
              </a:ext>
            </a:extLst>
          </p:cNvPr>
          <p:cNvSpPr txBox="1">
            <a:spLocks noChangeArrowheads="1"/>
          </p:cNvSpPr>
          <p:nvPr/>
        </p:nvSpPr>
        <p:spPr bwMode="auto">
          <a:xfrm>
            <a:off x="31701" y="2907420"/>
            <a:ext cx="4462239" cy="1985757"/>
          </a:xfrm>
          <a:prstGeom prst="rect">
            <a:avLst/>
          </a:prstGeom>
          <a:solidFill>
            <a:srgbClr val="C000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tx2"/>
              </a:buClr>
              <a:buSzPct val="90000"/>
              <a:buFont typeface="Symbol" pitchFamily="-111" charset="2"/>
              <a:buNone/>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defTabSz="914400" eaLnBrk="1" hangingPunct="1"/>
            <a:r>
              <a:rPr lang="en-US" sz="2000" b="1" kern="0" dirty="0">
                <a:solidFill>
                  <a:srgbClr val="FFFFFF"/>
                </a:solidFill>
                <a:latin typeface="Arial" charset="0"/>
                <a:ea typeface="ＭＳ Ｐゴシック" charset="0"/>
                <a:cs typeface="Arial" charset="0"/>
              </a:rPr>
              <a:t>  40  Age when spied the land</a:t>
            </a:r>
          </a:p>
          <a:p>
            <a:pPr defTabSz="914400" eaLnBrk="1" hangingPunct="1"/>
            <a:r>
              <a:rPr lang="en-US" sz="2000" b="1" u="sng" kern="0" dirty="0">
                <a:solidFill>
                  <a:srgbClr val="FFFFFF"/>
                </a:solidFill>
                <a:latin typeface="Arial" charset="0"/>
                <a:ea typeface="ＭＳ Ｐゴシック" charset="0"/>
                <a:cs typeface="Arial" charset="0"/>
              </a:rPr>
              <a:t>+38  Years of wanderings</a:t>
            </a:r>
          </a:p>
          <a:p>
            <a:pPr defTabSz="914400" eaLnBrk="1" hangingPunct="1"/>
            <a:r>
              <a:rPr lang="en-US" sz="2000" b="1" kern="0" dirty="0">
                <a:solidFill>
                  <a:srgbClr val="FFFFFF"/>
                </a:solidFill>
                <a:latin typeface="Arial" charset="0"/>
                <a:ea typeface="ＭＳ Ｐゴシック" charset="0"/>
                <a:cs typeface="Arial" charset="0"/>
              </a:rPr>
              <a:t>=78  Age at start of conquest</a:t>
            </a:r>
          </a:p>
          <a:p>
            <a:pPr defTabSz="914400" eaLnBrk="1" hangingPunct="1"/>
            <a:r>
              <a:rPr lang="en-US" sz="2000" b="1" u="sng" kern="0" dirty="0">
                <a:solidFill>
                  <a:srgbClr val="FFFFFF"/>
                </a:solidFill>
                <a:latin typeface="Arial" charset="0"/>
                <a:ea typeface="ＭＳ Ｐゴシック" charset="0"/>
                <a:cs typeface="Arial" charset="0"/>
              </a:rPr>
              <a:t>- 85  Age at end of conquest</a:t>
            </a:r>
          </a:p>
          <a:p>
            <a:pPr defTabSz="914400" eaLnBrk="1" hangingPunct="1"/>
            <a:r>
              <a:rPr lang="en-US" sz="2000" b="1" kern="0" dirty="0">
                <a:solidFill>
                  <a:srgbClr val="FFFFFF"/>
                </a:solidFill>
                <a:latin typeface="Arial" charset="0"/>
                <a:ea typeface="ＭＳ Ｐゴシック" charset="0"/>
                <a:cs typeface="Arial" charset="0"/>
              </a:rPr>
              <a:t>  =7  Number of conquest years</a:t>
            </a:r>
          </a:p>
        </p:txBody>
      </p:sp>
    </p:spTree>
    <p:extLst>
      <p:ext uri="{BB962C8B-B14F-4D97-AF65-F5344CB8AC3E}">
        <p14:creationId xmlns:p14="http://schemas.microsoft.com/office/powerpoint/2010/main" val="345437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
                                        <p:tgtEl>
                                          <p:spTgt spid="16"/>
                                        </p:tgtEl>
                                      </p:cBhvr>
                                    </p:animEffect>
                                    <p:anim calcmode="lin" valueType="num">
                                      <p:cBhvr>
                                        <p:cTn id="17" dur="400" fill="hold"/>
                                        <p:tgtEl>
                                          <p:spTgt spid="16"/>
                                        </p:tgtEl>
                                        <p:attrNameLst>
                                          <p:attrName>ppt_x</p:attrName>
                                        </p:attrNameLst>
                                      </p:cBhvr>
                                      <p:tavLst>
                                        <p:tav tm="0">
                                          <p:val>
                                            <p:strVal val="#ppt_x"/>
                                          </p:val>
                                        </p:tav>
                                        <p:tav tm="100000">
                                          <p:val>
                                            <p:strVal val="#ppt_x"/>
                                          </p:val>
                                        </p:tav>
                                      </p:tavLst>
                                    </p:anim>
                                    <p:anim calcmode="lin" valueType="num">
                                      <p:cBhvr>
                                        <p:cTn id="18" dur="400" fill="hold"/>
                                        <p:tgtEl>
                                          <p:spTgt spid="16"/>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
                                        <p:tgtEl>
                                          <p:spTgt spid="17"/>
                                        </p:tgtEl>
                                      </p:cBhvr>
                                    </p:animEffect>
                                    <p:anim calcmode="lin" valueType="num">
                                      <p:cBhvr>
                                        <p:cTn id="26" dur="400" fill="hold"/>
                                        <p:tgtEl>
                                          <p:spTgt spid="17"/>
                                        </p:tgtEl>
                                        <p:attrNameLst>
                                          <p:attrName>ppt_x</p:attrName>
                                        </p:attrNameLst>
                                      </p:cBhvr>
                                      <p:tavLst>
                                        <p:tav tm="0">
                                          <p:val>
                                            <p:strVal val="#ppt_x"/>
                                          </p:val>
                                        </p:tav>
                                        <p:tav tm="100000">
                                          <p:val>
                                            <p:strVal val="#ppt_x"/>
                                          </p:val>
                                        </p:tav>
                                      </p:tavLst>
                                    </p:anim>
                                    <p:anim calcmode="lin" valueType="num">
                                      <p:cBhvr>
                                        <p:cTn id="27" dur="400" fill="hold"/>
                                        <p:tgtEl>
                                          <p:spTgt spid="17"/>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78533">
                                            <p:bg/>
                                          </p:spTgt>
                                        </p:tgtEl>
                                        <p:attrNameLst>
                                          <p:attrName>style.visibility</p:attrName>
                                        </p:attrNameLst>
                                      </p:cBhvr>
                                      <p:to>
                                        <p:strVal val="visible"/>
                                      </p:to>
                                    </p:set>
                                    <p:animEffect transition="in" filter="wipe(up)">
                                      <p:cBhvr>
                                        <p:cTn id="39" dur="500"/>
                                        <p:tgtEl>
                                          <p:spTgt spid="278533">
                                            <p:bg/>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78533">
                                            <p:txEl>
                                              <p:pRg st="0" end="0"/>
                                            </p:txEl>
                                          </p:spTgt>
                                        </p:tgtEl>
                                        <p:attrNameLst>
                                          <p:attrName>style.visibility</p:attrName>
                                        </p:attrNameLst>
                                      </p:cBhvr>
                                      <p:to>
                                        <p:strVal val="visible"/>
                                      </p:to>
                                    </p:set>
                                    <p:animEffect transition="in" filter="wipe(up)">
                                      <p:cBhvr>
                                        <p:cTn id="42" dur="500"/>
                                        <p:tgtEl>
                                          <p:spTgt spid="27853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8">
                                            <p:bg/>
                                          </p:spTgt>
                                        </p:tgtEl>
                                        <p:attrNameLst>
                                          <p:attrName>style.visibility</p:attrName>
                                        </p:attrNameLst>
                                      </p:cBhvr>
                                      <p:to>
                                        <p:strVal val="visible"/>
                                      </p:to>
                                    </p:set>
                                    <p:animEffect transition="in" filter="wipe(up)">
                                      <p:cBhvr>
                                        <p:cTn id="52" dur="500"/>
                                        <p:tgtEl>
                                          <p:spTgt spid="18">
                                            <p:bg/>
                                          </p:spTgt>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8">
                                            <p:txEl>
                                              <p:pRg st="0" end="0"/>
                                            </p:txEl>
                                          </p:spTgt>
                                        </p:tgtEl>
                                        <p:attrNameLst>
                                          <p:attrName>style.visibility</p:attrName>
                                        </p:attrNameLst>
                                      </p:cBhvr>
                                      <p:to>
                                        <p:strVal val="visible"/>
                                      </p:to>
                                    </p:set>
                                    <p:animEffect transition="in" filter="wipe(up)">
                                      <p:cBhvr>
                                        <p:cTn id="55" dur="500"/>
                                        <p:tgtEl>
                                          <p:spTgt spid="18">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8">
                                            <p:txEl>
                                              <p:pRg st="1" end="1"/>
                                            </p:txEl>
                                          </p:spTgt>
                                        </p:tgtEl>
                                        <p:attrNameLst>
                                          <p:attrName>style.visibility</p:attrName>
                                        </p:attrNameLst>
                                      </p:cBhvr>
                                      <p:to>
                                        <p:strVal val="visible"/>
                                      </p:to>
                                    </p:set>
                                    <p:animEffect transition="in" filter="wipe(up)">
                                      <p:cBhvr>
                                        <p:cTn id="60" dur="500"/>
                                        <p:tgtEl>
                                          <p:spTgt spid="18">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8">
                                            <p:txEl>
                                              <p:pRg st="2" end="2"/>
                                            </p:txEl>
                                          </p:spTgt>
                                        </p:tgtEl>
                                        <p:attrNameLst>
                                          <p:attrName>style.visibility</p:attrName>
                                        </p:attrNameLst>
                                      </p:cBhvr>
                                      <p:to>
                                        <p:strVal val="visible"/>
                                      </p:to>
                                    </p:set>
                                    <p:animEffect transition="in" filter="wipe(up)">
                                      <p:cBhvr>
                                        <p:cTn id="65" dur="500"/>
                                        <p:tgtEl>
                                          <p:spTgt spid="18">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8">
                                            <p:txEl>
                                              <p:pRg st="3" end="3"/>
                                            </p:txEl>
                                          </p:spTgt>
                                        </p:tgtEl>
                                        <p:attrNameLst>
                                          <p:attrName>style.visibility</p:attrName>
                                        </p:attrNameLst>
                                      </p:cBhvr>
                                      <p:to>
                                        <p:strVal val="visible"/>
                                      </p:to>
                                    </p:set>
                                    <p:animEffect transition="in" filter="wipe(up)">
                                      <p:cBhvr>
                                        <p:cTn id="70" dur="500"/>
                                        <p:tgtEl>
                                          <p:spTgt spid="18">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18">
                                            <p:txEl>
                                              <p:pRg st="4" end="4"/>
                                            </p:txEl>
                                          </p:spTgt>
                                        </p:tgtEl>
                                        <p:attrNameLst>
                                          <p:attrName>style.visibility</p:attrName>
                                        </p:attrNameLst>
                                      </p:cBhvr>
                                      <p:to>
                                        <p:strVal val="visible"/>
                                      </p:to>
                                    </p:set>
                                    <p:animEffect transition="in" filter="wipe(up)">
                                      <p:cBhvr>
                                        <p:cTn id="75"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3" grpId="0" uiExpand="1" build="p" animBg="1"/>
      <p:bldP spid="2" grpId="0" animBg="1"/>
      <p:bldP spid="9" grpId="0"/>
      <p:bldP spid="10" grpId="0" animBg="1"/>
      <p:bldP spid="16" grpId="0"/>
      <p:bldP spid="17" grpId="0"/>
      <p:bldP spid="18"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ctr"/>
            <a:r>
              <a:rPr lang="zh-CN" altLang="en-US" b="1">
                <a:latin typeface="Arial" pitchFamily="34" charset="0"/>
                <a:ea typeface="SimSun" pitchFamily="2" charset="-122"/>
              </a:rPr>
              <a:t>从发现中得到的结论</a:t>
            </a:r>
            <a:endParaRPr lang="en-US" altLang="en-US" b="1">
              <a:latin typeface="Arial" pitchFamily="34" charset="0"/>
              <a:ea typeface="SimSun" pitchFamily="2" charset="-122"/>
            </a:endParaRPr>
          </a:p>
        </p:txBody>
      </p:sp>
      <p:sp>
        <p:nvSpPr>
          <p:cNvPr id="72707" name="Rectangle 3"/>
          <p:cNvSpPr>
            <a:spLocks noGrp="1" noChangeArrowheads="1"/>
          </p:cNvSpPr>
          <p:nvPr>
            <p:ph type="body" idx="1"/>
          </p:nvPr>
        </p:nvSpPr>
        <p:spPr/>
        <p:txBody>
          <a:bodyPr/>
          <a:lstStyle/>
          <a:p>
            <a:r>
              <a:rPr lang="zh-CN" altLang="en-US" b="1">
                <a:solidFill>
                  <a:schemeClr val="accent1"/>
                </a:solidFill>
                <a:latin typeface="Arial" pitchFamily="34" charset="0"/>
                <a:ea typeface="SimSun" pitchFamily="2" charset="-122"/>
                <a:cs typeface="SimSun" pitchFamily="2" charset="-122"/>
              </a:rPr>
              <a:t>圣经没有足够的纪录</a:t>
            </a:r>
            <a:r>
              <a:rPr lang="zh-CN" altLang="en-US" b="1">
                <a:latin typeface="Arial" pitchFamily="34" charset="0"/>
                <a:ea typeface="SimSun" pitchFamily="2" charset="-122"/>
                <a:cs typeface="SimSun" pitchFamily="2" charset="-122"/>
              </a:rPr>
              <a:t>说明每个士师统治的期间有多少年</a:t>
            </a:r>
            <a:endParaRPr lang="en-US" altLang="en-US" b="1">
              <a:latin typeface="Arial" pitchFamily="34" charset="0"/>
              <a:ea typeface="SimSun" pitchFamily="2" charset="-122"/>
              <a:cs typeface="SimSun" pitchFamily="2" charset="-122"/>
            </a:endParaRPr>
          </a:p>
          <a:p>
            <a:r>
              <a:rPr lang="zh-CN" altLang="en-US" b="1">
                <a:solidFill>
                  <a:schemeClr val="accent1"/>
                </a:solidFill>
                <a:latin typeface="Arial" pitchFamily="34" charset="0"/>
                <a:ea typeface="SimSun" pitchFamily="2" charset="-122"/>
                <a:cs typeface="SimSun" pitchFamily="2" charset="-122"/>
              </a:rPr>
              <a:t>不是每次都有提到</a:t>
            </a:r>
            <a:r>
              <a:rPr lang="zh-CN" altLang="en-US" b="1">
                <a:latin typeface="Arial" pitchFamily="34" charset="0"/>
                <a:ea typeface="SimSun" pitchFamily="2" charset="-122"/>
                <a:cs typeface="SimSun" pitchFamily="2" charset="-122"/>
              </a:rPr>
              <a:t>那一年以色列被敌人征服</a:t>
            </a:r>
            <a:endParaRPr lang="en-US" altLang="en-US" b="1">
              <a:solidFill>
                <a:schemeClr val="accent1"/>
              </a:solidFill>
              <a:latin typeface="Arial" pitchFamily="34" charset="0"/>
              <a:ea typeface="SimSun" pitchFamily="2" charset="-122"/>
              <a:cs typeface="SimSun" pitchFamily="2" charset="-122"/>
            </a:endParaRPr>
          </a:p>
          <a:p>
            <a:r>
              <a:rPr lang="zh-CN" altLang="en-US" b="1">
                <a:latin typeface="Arial" pitchFamily="34" charset="0"/>
                <a:ea typeface="SimSun" pitchFamily="2" charset="-122"/>
                <a:cs typeface="SimSun" pitchFamily="2" charset="-122"/>
              </a:rPr>
              <a:t>不过，圣经的历史记载还是很</a:t>
            </a:r>
            <a:r>
              <a:rPr lang="zh-CN" altLang="en-US" b="1">
                <a:solidFill>
                  <a:schemeClr val="accent1"/>
                </a:solidFill>
                <a:latin typeface="Arial" pitchFamily="34" charset="0"/>
                <a:ea typeface="SimSun" pitchFamily="2" charset="-122"/>
                <a:cs typeface="SimSun" pitchFamily="2" charset="-122"/>
              </a:rPr>
              <a:t>准确</a:t>
            </a:r>
            <a:endParaRPr lang="en-US" altLang="en-US" b="1">
              <a:solidFill>
                <a:schemeClr val="accent1"/>
              </a:solidFill>
              <a:latin typeface="Arial" pitchFamily="34" charset="0"/>
              <a:ea typeface="SimSun" pitchFamily="2" charset="-122"/>
              <a:cs typeface="SimSun" pitchFamily="2" charset="-122"/>
            </a:endParaRPr>
          </a:p>
          <a:p>
            <a:endParaRPr lang="en-US" altLang="en-US" b="1">
              <a:latin typeface="Arial" pitchFamily="34" charset="0"/>
              <a:ea typeface="SimSun" pitchFamily="2" charset="-122"/>
              <a:cs typeface="SimSun" pitchFamily="2" charset="-122"/>
            </a:endParaRPr>
          </a:p>
        </p:txBody>
      </p:sp>
      <p:sp>
        <p:nvSpPr>
          <p:cNvPr id="72708" name="Text Box 4"/>
          <p:cNvSpPr txBox="1">
            <a:spLocks noChangeArrowheads="1"/>
          </p:cNvSpPr>
          <p:nvPr/>
        </p:nvSpPr>
        <p:spPr bwMode="auto">
          <a:xfrm>
            <a:off x="8305800" y="7620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AEAEA"/>
                </a:solidFill>
                <a:effectLst/>
                <a:uLnTx/>
                <a:uFillTx/>
                <a:latin typeface="Arial" pitchFamily="34" charset="0"/>
                <a:ea typeface="+mn-ea"/>
                <a:cs typeface="+mn-cs"/>
              </a:rPr>
              <a:t>70i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sam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9203" name="Text Box 3"/>
          <p:cNvSpPr txBox="1">
            <a:spLocks noChangeArrowheads="1"/>
          </p:cNvSpPr>
          <p:nvPr/>
        </p:nvSpPr>
        <p:spPr bwMode="auto">
          <a:xfrm>
            <a:off x="3352800" y="152400"/>
            <a:ext cx="32480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4800" b="1" i="0" u="none" strike="noStrike" kern="1200" cap="none" spc="0" normalizeH="0" baseline="0" noProof="0">
                <a:ln>
                  <a:noFill/>
                </a:ln>
                <a:solidFill>
                  <a:srgbClr val="FFFF00"/>
                </a:solidFill>
                <a:effectLst/>
                <a:uLnTx/>
                <a:uFillTx/>
                <a:latin typeface="Times New Roman" pitchFamily="18" charset="0"/>
                <a:ea typeface="SimSun" pitchFamily="2" charset="-122"/>
                <a:cs typeface="+mn-cs"/>
              </a:rPr>
              <a:t>参孙的故事</a:t>
            </a:r>
            <a:endParaRPr kumimoji="0" lang="en-US" altLang="en-US" sz="4800" b="1"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179204" name="AutoShape 4"/>
          <p:cNvSpPr>
            <a:spLocks noChangeArrowheads="1"/>
          </p:cNvSpPr>
          <p:nvPr/>
        </p:nvSpPr>
        <p:spPr bwMode="auto">
          <a:xfrm>
            <a:off x="228600" y="3048000"/>
            <a:ext cx="3048000" cy="533400"/>
          </a:xfrm>
          <a:prstGeom prst="rightArrowCallout">
            <a:avLst>
              <a:gd name="adj1" fmla="val 25000"/>
              <a:gd name="adj2" fmla="val 25000"/>
              <a:gd name="adj3" fmla="val 95238"/>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a:ln>
                  <a:noFill/>
                </a:ln>
                <a:solidFill>
                  <a:srgbClr val="000000"/>
                </a:solidFill>
                <a:effectLst/>
                <a:uLnTx/>
                <a:uFillTx/>
                <a:latin typeface="Times New Roman" pitchFamily="18" charset="0"/>
                <a:ea typeface="SimSun" pitchFamily="2" charset="-122"/>
                <a:cs typeface="+mn-cs"/>
              </a:rPr>
              <a:t>头发？</a:t>
            </a:r>
          </a:p>
        </p:txBody>
      </p:sp>
      <p:sp>
        <p:nvSpPr>
          <p:cNvPr id="179205" name="Text Box 5"/>
          <p:cNvSpPr txBox="1">
            <a:spLocks noChangeArrowheads="1"/>
          </p:cNvSpPr>
          <p:nvPr/>
        </p:nvSpPr>
        <p:spPr bwMode="auto">
          <a:xfrm>
            <a:off x="4022725" y="1035050"/>
            <a:ext cx="3854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他的弱点是什么？</a:t>
            </a:r>
            <a:endParaRPr kumimoji="0" lang="en-US" alt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79206" name="AutoShape 6"/>
          <p:cNvSpPr>
            <a:spLocks noChangeArrowheads="1"/>
          </p:cNvSpPr>
          <p:nvPr/>
        </p:nvSpPr>
        <p:spPr bwMode="auto">
          <a:xfrm flipH="1">
            <a:off x="2438400" y="2133600"/>
            <a:ext cx="3048000" cy="533400"/>
          </a:xfrm>
          <a:prstGeom prst="rightArrowCallout">
            <a:avLst>
              <a:gd name="adj1" fmla="val 25000"/>
              <a:gd name="adj2" fmla="val 25000"/>
              <a:gd name="adj3" fmla="val 95238"/>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a:ln>
                  <a:noFill/>
                </a:ln>
                <a:solidFill>
                  <a:srgbClr val="000000"/>
                </a:solidFill>
                <a:effectLst/>
                <a:uLnTx/>
                <a:uFillTx/>
                <a:latin typeface="Times New Roman" pitchFamily="18" charset="0"/>
                <a:ea typeface="SimSun" pitchFamily="2" charset="-122"/>
                <a:cs typeface="+mn-cs"/>
              </a:rPr>
              <a:t>她？</a:t>
            </a:r>
            <a:endParaRPr kumimoji="0" lang="en-US" altLang="en-US" sz="32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207" name="Text Box 7"/>
          <p:cNvSpPr txBox="1">
            <a:spLocks noChangeArrowheads="1"/>
          </p:cNvSpPr>
          <p:nvPr/>
        </p:nvSpPr>
        <p:spPr bwMode="auto">
          <a:xfrm>
            <a:off x="2895600" y="4203700"/>
            <a:ext cx="6096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4000" b="1" i="1"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a:t>
            </a:r>
            <a:r>
              <a:rPr kumimoji="0" lang="zh-CN" altLang="en-US" sz="4000" b="1" i="1"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参孙</a:t>
            </a:r>
            <a:r>
              <a:rPr kumimoji="0" lang="en-US" altLang="zh-CN" sz="4000" b="1" i="1"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4000" b="1" i="1"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一个有女人为弱点的男人”</a:t>
            </a:r>
            <a:endParaRPr kumimoji="0" lang="en-US" altLang="en-US" sz="4000" b="1" i="1" u="none" strike="noStrike" kern="1200" cap="none" spc="0" normalizeH="0" baseline="0" noProof="0">
              <a:ln>
                <a:noFill/>
              </a:ln>
              <a:solidFill>
                <a:srgbClr val="FFFFFF"/>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1" u="none" strike="noStrike" kern="1200" cap="none" spc="0" normalizeH="0" baseline="0" noProof="0">
                <a:ln>
                  <a:noFill/>
                </a:ln>
                <a:solidFill>
                  <a:srgbClr val="FFFFFF"/>
                </a:solidFill>
                <a:effectLst/>
                <a:uLnTx/>
                <a:uFillTx/>
                <a:latin typeface="Times New Roman" pitchFamily="18" charset="0"/>
                <a:ea typeface="+mn-ea"/>
                <a:cs typeface="+mn-cs"/>
              </a:rPr>
              <a:t>-</a:t>
            </a:r>
            <a:r>
              <a:rPr kumimoji="0" lang="zh-CN" altLang="en-US" sz="4000" b="1" i="1"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查尔斯 </a:t>
            </a:r>
            <a:r>
              <a:rPr kumimoji="0" lang="en-US" altLang="zh-CN" sz="4000" b="1" i="1"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a:t>
            </a:r>
            <a:r>
              <a:rPr kumimoji="0" lang="en-US" altLang="en-US" sz="4000" b="1" i="1" u="none" strike="noStrike" kern="1200" cap="none" spc="0" normalizeH="0" baseline="0" noProof="0">
                <a:ln>
                  <a:noFill/>
                </a:ln>
                <a:solidFill>
                  <a:srgbClr val="FFFFFF"/>
                </a:solidFill>
                <a:effectLst/>
                <a:uLnTx/>
                <a:uFillTx/>
                <a:latin typeface="Times New Roman" pitchFamily="18" charset="0"/>
                <a:ea typeface="+mn-ea"/>
                <a:cs typeface="+mn-cs"/>
              </a:rPr>
              <a:t>Chuck</a:t>
            </a:r>
            <a:r>
              <a:rPr kumimoji="0" lang="en-US" altLang="zh-CN" sz="4000" b="1" i="1"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 </a:t>
            </a:r>
            <a:r>
              <a:rPr kumimoji="0" lang="en-US" altLang="en-US" sz="4000" b="1" i="1" u="none" strike="noStrike" kern="1200" cap="none" spc="0" normalizeH="0" baseline="0" noProof="0">
                <a:ln>
                  <a:noFill/>
                </a:ln>
                <a:solidFill>
                  <a:srgbClr val="FFFFFF"/>
                </a:solidFill>
                <a:effectLst/>
                <a:uLnTx/>
                <a:uFillTx/>
                <a:latin typeface="Times New Roman" pitchFamily="18" charset="0"/>
                <a:ea typeface="+mn-ea"/>
                <a:cs typeface="+mn-cs"/>
              </a:rPr>
              <a:t>Swindoll</a:t>
            </a:r>
            <a:r>
              <a:rPr kumimoji="0" lang="en-US" altLang="zh-CN" sz="4000" b="1" i="1" u="none" strike="noStrike" kern="1200" cap="none" spc="0" normalizeH="0" baseline="0" noProof="0">
                <a:ln>
                  <a:noFill/>
                </a:ln>
                <a:solidFill>
                  <a:srgbClr val="FFFFFF"/>
                </a:solidFill>
                <a:effectLst/>
                <a:uLnTx/>
                <a:uFillTx/>
                <a:latin typeface="Times New Roman" pitchFamily="18" charset="0"/>
                <a:ea typeface="SimSun" pitchFamily="2" charset="-122"/>
                <a:cs typeface="+mn-cs"/>
              </a:rPr>
              <a:t>)</a:t>
            </a:r>
            <a:endParaRPr kumimoji="0" lang="en-US" altLang="en-US" sz="4000" b="1" i="1"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79208" name="AutoShape 8"/>
          <p:cNvSpPr>
            <a:spLocks noChangeArrowheads="1"/>
          </p:cNvSpPr>
          <p:nvPr/>
        </p:nvSpPr>
        <p:spPr bwMode="auto">
          <a:xfrm flipH="1">
            <a:off x="3962400" y="3276600"/>
            <a:ext cx="3048000" cy="533400"/>
          </a:xfrm>
          <a:prstGeom prst="rightArrowCallout">
            <a:avLst>
              <a:gd name="adj1" fmla="val 25000"/>
              <a:gd name="adj2" fmla="val 25000"/>
              <a:gd name="adj3" fmla="val 95238"/>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a:ln>
                  <a:noFill/>
                </a:ln>
                <a:solidFill>
                  <a:srgbClr val="000000"/>
                </a:solidFill>
                <a:effectLst/>
                <a:uLnTx/>
                <a:uFillTx/>
                <a:latin typeface="Times New Roman" pitchFamily="18" charset="0"/>
                <a:ea typeface="SimSun" pitchFamily="2" charset="-122"/>
                <a:cs typeface="+mn-cs"/>
              </a:rPr>
              <a:t>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79206"/>
                                        </p:tgtEl>
                                        <p:attrNameLst>
                                          <p:attrName>style.visibility</p:attrName>
                                        </p:attrNameLst>
                                      </p:cBhvr>
                                      <p:to>
                                        <p:strVal val="visible"/>
                                      </p:to>
                                    </p:set>
                                    <p:anim calcmode="lin" valueType="num">
                                      <p:cBhvr>
                                        <p:cTn id="7" dur="5000" fill="hold"/>
                                        <p:tgtEl>
                                          <p:spTgt spid="179206"/>
                                        </p:tgtEl>
                                        <p:attrNameLst>
                                          <p:attrName>ppt_w</p:attrName>
                                        </p:attrNameLst>
                                      </p:cBhvr>
                                      <p:tavLst>
                                        <p:tav tm="0" fmla="#ppt_w*sin(2.5*pi*$)">
                                          <p:val>
                                            <p:fltVal val="0"/>
                                          </p:val>
                                        </p:tav>
                                        <p:tav tm="100000">
                                          <p:val>
                                            <p:fltVal val="1"/>
                                          </p:val>
                                        </p:tav>
                                      </p:tavLst>
                                    </p:anim>
                                    <p:anim calcmode="lin" valueType="num">
                                      <p:cBhvr>
                                        <p:cTn id="8" dur="5000" fill="hold"/>
                                        <p:tgtEl>
                                          <p:spTgt spid="17920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9207"/>
                                        </p:tgtEl>
                                        <p:attrNameLst>
                                          <p:attrName>style.visibility</p:attrName>
                                        </p:attrNameLst>
                                      </p:cBhvr>
                                      <p:to>
                                        <p:strVal val="visible"/>
                                      </p:to>
                                    </p:set>
                                    <p:animEffect transition="in" filter="fade">
                                      <p:cBhvr>
                                        <p:cTn id="13" dur="500"/>
                                        <p:tgtEl>
                                          <p:spTgt spid="17920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79208"/>
                                        </p:tgtEl>
                                        <p:attrNameLst>
                                          <p:attrName>style.visibility</p:attrName>
                                        </p:attrNameLst>
                                      </p:cBhvr>
                                      <p:to>
                                        <p:strVal val="visible"/>
                                      </p:to>
                                    </p:set>
                                    <p:anim calcmode="lin" valueType="num">
                                      <p:cBhvr additive="base">
                                        <p:cTn id="18" dur="500" fill="hold"/>
                                        <p:tgtEl>
                                          <p:spTgt spid="179208"/>
                                        </p:tgtEl>
                                        <p:attrNameLst>
                                          <p:attrName>ppt_x</p:attrName>
                                        </p:attrNameLst>
                                      </p:cBhvr>
                                      <p:tavLst>
                                        <p:tav tm="0">
                                          <p:val>
                                            <p:strVal val="1+#ppt_w/2"/>
                                          </p:val>
                                        </p:tav>
                                        <p:tav tm="100000">
                                          <p:val>
                                            <p:strVal val="#ppt_x"/>
                                          </p:val>
                                        </p:tav>
                                      </p:tavLst>
                                    </p:anim>
                                    <p:anim calcmode="lin" valueType="num">
                                      <p:cBhvr additive="base">
                                        <p:cTn id="19" dur="500" fill="hold"/>
                                        <p:tgtEl>
                                          <p:spTgt spid="1792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animBg="1" autoUpdateAnimBg="0"/>
      <p:bldP spid="179207" grpId="0" autoUpdateAnimBg="0"/>
      <p:bldP spid="179208"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76200" y="0"/>
            <a:ext cx="9448800" cy="6858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cs typeface="ＭＳ Ｐゴシック" charset="0"/>
            </a:endParaRPr>
          </a:p>
        </p:txBody>
      </p:sp>
      <p:sp>
        <p:nvSpPr>
          <p:cNvPr id="286723" name="Rectangle 3"/>
          <p:cNvSpPr>
            <a:spLocks noGrp="1" noChangeArrowheads="1"/>
          </p:cNvSpPr>
          <p:nvPr>
            <p:ph type="title" idx="4294967295"/>
          </p:nvPr>
        </p:nvSpPr>
        <p:spPr>
          <a:xfrm>
            <a:off x="-1524000" y="457200"/>
            <a:ext cx="7772400" cy="1206500"/>
          </a:xfrm>
        </p:spPr>
        <p:txBody>
          <a:bodyPr/>
          <a:lstStyle/>
          <a:p>
            <a:pPr eaLnBrk="1" hangingPunct="1"/>
            <a:r>
              <a:rPr lang="en-US">
                <a:latin typeface="Times New Roman" charset="0"/>
                <a:ea typeface="ＭＳ Ｐゴシック" charset="0"/>
                <a:cs typeface="ＭＳ Ｐゴシック" charset="0"/>
              </a:rPr>
              <a:t>Black</a:t>
            </a:r>
          </a:p>
        </p:txBody>
      </p:sp>
    </p:spTree>
    <p:extLst>
      <p:ext uri="{BB962C8B-B14F-4D97-AF65-F5344CB8AC3E}">
        <p14:creationId xmlns:p14="http://schemas.microsoft.com/office/powerpoint/2010/main" val="1717891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D9A8C-B0CB-CCE1-7562-CAE2FA1C0C25}"/>
            </a:ext>
          </a:extLst>
        </p:cNvPr>
        <p:cNvGrpSpPr/>
        <p:nvPr/>
      </p:nvGrpSpPr>
      <p:grpSpPr>
        <a:xfrm>
          <a:off x="0" y="0"/>
          <a:ext cx="0" cy="0"/>
          <a:chOff x="0" y="0"/>
          <a:chExt cx="0" cy="0"/>
        </a:xfrm>
      </p:grpSpPr>
      <p:sp>
        <p:nvSpPr>
          <p:cNvPr id="202755" name="Rectangle 1026">
            <a:extLst>
              <a:ext uri="{FF2B5EF4-FFF2-40B4-BE49-F238E27FC236}">
                <a16:creationId xmlns:a16="http://schemas.microsoft.com/office/drawing/2014/main" id="{ECA10E6B-36E3-34F1-EE04-6ED2D16B26DB}"/>
              </a:ext>
            </a:extLst>
          </p:cNvPr>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uLnTx/>
                <a:uFillTx/>
                <a:latin typeface="Arial" charset="0"/>
                <a:ea typeface="SimSun" charset="0"/>
                <a:cs typeface="Arial" charset="0"/>
              </a:rPr>
              <a:t>免费获得该讲解</a:t>
            </a:r>
            <a:r>
              <a:rPr kumimoji="0" lang="en-US" sz="4000" b="1" i="0" u="none" strike="noStrike" kern="1200" cap="none" spc="0" normalizeH="0" baseline="0" noProof="0" dirty="0">
                <a:ln>
                  <a:noFill/>
                </a:ln>
                <a:solidFill>
                  <a:srgbClr val="FFFFFF"/>
                </a:solidFill>
                <a:effectLst/>
                <a:uLnTx/>
                <a:uFillTx/>
                <a:latin typeface="Arial" charset="0"/>
                <a:ea typeface="SimSun" charset="0"/>
                <a:cs typeface="Arial" charset="0"/>
              </a:rPr>
              <a:t>!</a:t>
            </a:r>
            <a:endParaRPr kumimoji="0" lang="en-US" sz="1400" b="1" i="0" u="none" strike="noStrike" kern="1200" cap="none" spc="0" normalizeH="0" baseline="0" noProof="0" dirty="0">
              <a:ln>
                <a:noFill/>
              </a:ln>
              <a:solidFill>
                <a:srgbClr val="FFFFFF"/>
              </a:solidFill>
              <a:effectLst/>
              <a:uLnTx/>
              <a:uFillTx/>
              <a:latin typeface="Arial" charset="0"/>
              <a:ea typeface="SimSun" charset="0"/>
              <a:cs typeface="Arial" charset="0"/>
            </a:endParaRPr>
          </a:p>
        </p:txBody>
      </p:sp>
      <p:sp>
        <p:nvSpPr>
          <p:cNvPr id="202753" name="Rectangle 1026">
            <a:extLst>
              <a:ext uri="{FF2B5EF4-FFF2-40B4-BE49-F238E27FC236}">
                <a16:creationId xmlns:a16="http://schemas.microsoft.com/office/drawing/2014/main" id="{FC8AF2DF-27A2-4428-44D5-DBDFF81D5A57}"/>
              </a:ext>
            </a:extLst>
          </p:cNvPr>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旧约批判研究</a:t>
            </a:r>
            <a:r>
              <a:rPr lang="en-US" altLang="zh-CN" sz="2800" b="1" dirty="0">
                <a:solidFill>
                  <a:srgbClr val="FFFFFF"/>
                </a:solidFill>
                <a:latin typeface="Arial" charset="0"/>
                <a:ea typeface="SimSun" charset="0"/>
                <a:cs typeface="SimSun" charset="0"/>
              </a:rPr>
              <a:t> -</a:t>
            </a:r>
            <a:r>
              <a:rPr lang="zh-CN" altLang="en-US" sz="2800" b="1" dirty="0">
                <a:solidFill>
                  <a:srgbClr val="FFFFFF"/>
                </a:solidFill>
                <a:latin typeface="Arial" charset="0"/>
                <a:ea typeface="SimSun" charset="0"/>
                <a:cs typeface="SimSun" charset="0"/>
              </a:rPr>
              <a:t> </a:t>
            </a:r>
            <a:r>
              <a:rPr lang="zh-CN" altLang="en-US" sz="2800" b="1" dirty="0">
                <a:solidFill>
                  <a:srgbClr val="FFFFFF"/>
                </a:solidFill>
                <a:latin typeface="Arial" charset="0"/>
              </a:rPr>
              <a:t> </a:t>
            </a:r>
            <a:r>
              <a:rPr lang="en-US" sz="28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a:extLst>
              <a:ext uri="{FF2B5EF4-FFF2-40B4-BE49-F238E27FC236}">
                <a16:creationId xmlns:a16="http://schemas.microsoft.com/office/drawing/2014/main" id="{75527C4B-9E9C-DF66-53CE-1BD92573A5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7" name="Picture 6" descr="Screen Shot 2016-02-02 at 5.42.03 PM.png">
            <a:extLst>
              <a:ext uri="{FF2B5EF4-FFF2-40B4-BE49-F238E27FC236}">
                <a16:creationId xmlns:a16="http://schemas.microsoft.com/office/drawing/2014/main" id="{1177E36B-9403-C406-0485-DD20F0D72D9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a:extLst>
              <a:ext uri="{FF2B5EF4-FFF2-40B4-BE49-F238E27FC236}">
                <a16:creationId xmlns:a16="http://schemas.microsoft.com/office/drawing/2014/main" id="{348FAAA2-2319-C9BB-53EA-89EFA9D109CF}"/>
              </a:ext>
            </a:extLst>
          </p:cNvPr>
          <p:cNvSpPr txBox="1">
            <a:spLocks noChangeArrowheads="1"/>
          </p:cNvSpPr>
          <p:nvPr/>
        </p:nvSpPr>
        <p:spPr bwMode="auto">
          <a:xfrm>
            <a:off x="0" y="1310559"/>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000000"/>
                </a:solidFill>
                <a:effectLst/>
                <a:uLnTx/>
                <a:uFillTx/>
                <a:latin typeface="Times New Roman" charset="0"/>
                <a:ea typeface="SimSun" charset="0"/>
                <a:cs typeface="Arial" charset="0"/>
              </a:rPr>
              <a:t>圣经学习下载</a:t>
            </a:r>
          </a:p>
        </p:txBody>
      </p:sp>
    </p:spTree>
    <p:extLst>
      <p:ext uri="{BB962C8B-B14F-4D97-AF65-F5344CB8AC3E}">
        <p14:creationId xmlns:p14="http://schemas.microsoft.com/office/powerpoint/2010/main" val="1328690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9091" name="Text Box 4"/>
          <p:cNvSpPr txBox="1">
            <a:spLocks noChangeArrowheads="1"/>
          </p:cNvSpPr>
          <p:nvPr/>
        </p:nvSpPr>
        <p:spPr bwMode="auto">
          <a:xfrm>
            <a:off x="0" y="381000"/>
            <a:ext cx="199707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charset="0"/>
                <a:ea typeface="ＭＳ Ｐゴシック" charset="0"/>
              </a:rPr>
              <a:t>New Bible Atlas</a:t>
            </a:r>
          </a:p>
        </p:txBody>
      </p:sp>
      <p:sp>
        <p:nvSpPr>
          <p:cNvPr id="89092" name="Rectangle 5"/>
          <p:cNvSpPr>
            <a:spLocks noGrp="1" noChangeArrowheads="1"/>
          </p:cNvSpPr>
          <p:nvPr>
            <p:ph type="title" idx="4294967295"/>
          </p:nvPr>
        </p:nvSpPr>
        <p:spPr>
          <a:xfrm>
            <a:off x="4786313" y="609600"/>
            <a:ext cx="3929062" cy="4400550"/>
          </a:xfrm>
          <a:noFill/>
        </p:spPr>
        <p:txBody>
          <a:bodyPr anchor="t">
            <a:spAutoFit/>
          </a:bodyPr>
          <a:lstStyle/>
          <a:p>
            <a:pPr eaLnBrk="1" hangingPunct="1"/>
            <a:r>
              <a:rPr lang="zh-CN" altLang="en-US" sz="7000" b="1" i="1">
                <a:solidFill>
                  <a:srgbClr val="FFFF00"/>
                </a:solidFill>
                <a:latin typeface="Times New Roman" charset="0"/>
                <a:ea typeface="ＭＳ Ｐゴシック" charset="0"/>
                <a:cs typeface="ＭＳ Ｐゴシック" charset="0"/>
              </a:rPr>
              <a:t>土地在</a:t>
            </a:r>
            <a:br>
              <a:rPr lang="en-US" altLang="zh-CN" sz="7000" b="1" i="1">
                <a:solidFill>
                  <a:srgbClr val="FFFF00"/>
                </a:solidFill>
                <a:latin typeface="Times New Roman" charset="0"/>
                <a:ea typeface="ＭＳ Ｐゴシック" charset="0"/>
                <a:cs typeface="ＭＳ Ｐゴシック" charset="0"/>
              </a:rPr>
            </a:br>
            <a:r>
              <a:rPr lang="zh-CN" altLang="en-US" sz="7000" b="1" i="1">
                <a:solidFill>
                  <a:srgbClr val="FFFF00"/>
                </a:solidFill>
                <a:latin typeface="Times New Roman" charset="0"/>
                <a:ea typeface="ＭＳ Ｐゴシック" charset="0"/>
                <a:cs typeface="ＭＳ Ｐゴシック" charset="0"/>
              </a:rPr>
              <a:t>约书亚的领导下</a:t>
            </a:r>
            <a:br>
              <a:rPr lang="en-US" altLang="zh-CN" sz="7000" b="1" i="1">
                <a:solidFill>
                  <a:srgbClr val="FFFF00"/>
                </a:solidFill>
                <a:latin typeface="Times New Roman" charset="0"/>
                <a:ea typeface="ＭＳ Ｐゴシック" charset="0"/>
                <a:cs typeface="ＭＳ Ｐゴシック" charset="0"/>
              </a:rPr>
            </a:br>
            <a:r>
              <a:rPr lang="zh-CN" altLang="en-US" sz="7000" b="1" i="1">
                <a:solidFill>
                  <a:srgbClr val="FFFF00"/>
                </a:solidFill>
                <a:latin typeface="Times New Roman" charset="0"/>
                <a:ea typeface="ＭＳ Ｐゴシック" charset="0"/>
                <a:cs typeface="ＭＳ Ｐゴシック" charset="0"/>
              </a:rPr>
              <a:t>被征服</a:t>
            </a:r>
            <a:endParaRPr lang="en-US" sz="7000" b="1" i="1">
              <a:solidFill>
                <a:srgbClr val="FFFF00"/>
              </a:solidFill>
              <a:latin typeface="Times New Roman" charset="0"/>
              <a:ea typeface="ＭＳ Ｐゴシック" charset="0"/>
              <a:cs typeface="ＭＳ Ｐゴシック" charset="0"/>
            </a:endParaRPr>
          </a:p>
        </p:txBody>
      </p:sp>
      <p:sp>
        <p:nvSpPr>
          <p:cNvPr id="89093" name="Text Box 6"/>
          <p:cNvSpPr txBox="1">
            <a:spLocks noChangeArrowheads="1"/>
          </p:cNvSpPr>
          <p:nvPr/>
        </p:nvSpPr>
        <p:spPr bwMode="auto">
          <a:xfrm>
            <a:off x="8366125" y="128588"/>
            <a:ext cx="641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charset="0"/>
                <a:ea typeface="ＭＳ Ｐゴシック" charset="0"/>
              </a:rPr>
              <a:t>181</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2274" name="Text Box 3"/>
          <p:cNvSpPr txBox="1">
            <a:spLocks noChangeArrowheads="1"/>
          </p:cNvSpPr>
          <p:nvPr/>
        </p:nvSpPr>
        <p:spPr bwMode="auto">
          <a:xfrm>
            <a:off x="5532335" y="2133600"/>
            <a:ext cx="268308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a:ln>
                  <a:noFill/>
                </a:ln>
                <a:solidFill>
                  <a:srgbClr val="FFFF00"/>
                </a:solidFill>
                <a:effectLst/>
                <a:uLnTx/>
                <a:uFillTx/>
                <a:latin typeface="Times New Roman" charset="0"/>
                <a:ea typeface="ＭＳ Ｐゴシック" charset="0"/>
              </a:rPr>
              <a:t>The Conquest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a:ln>
                  <a:noFill/>
                </a:ln>
                <a:solidFill>
                  <a:srgbClr val="FFFF00"/>
                </a:solidFill>
                <a:effectLst/>
                <a:uLnTx/>
                <a:uFillTx/>
                <a:latin typeface="Times New Roman" charset="0"/>
                <a:ea typeface="ＭＳ Ｐゴシック" charset="0"/>
              </a:rPr>
              <a:t>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a:ln>
                  <a:noFill/>
                </a:ln>
                <a:solidFill>
                  <a:srgbClr val="FFFF00"/>
                </a:solidFill>
                <a:effectLst/>
                <a:uLnTx/>
                <a:uFillTx/>
                <a:latin typeface="Times New Roman" charset="0"/>
                <a:ea typeface="ＭＳ Ｐゴシック" charset="0"/>
              </a:rPr>
              <a:t>settlement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a:ln>
                  <a:noFill/>
                </a:ln>
                <a:solidFill>
                  <a:srgbClr val="FFFF00"/>
                </a:solidFill>
                <a:effectLst/>
                <a:uLnTx/>
                <a:uFillTx/>
                <a:latin typeface="Times New Roman" charset="0"/>
                <a:ea typeface="ＭＳ Ｐゴシック" charset="0"/>
              </a:rPr>
              <a:t>under </a:t>
            </a:r>
            <a:r>
              <a:rPr kumimoji="0" lang="zh-TW" altLang="en-US" sz="3200" b="1" i="1" u="none" strike="noStrike" kern="1200" cap="none" spc="0" normalizeH="0" baseline="0" noProof="0">
                <a:ln>
                  <a:noFill/>
                </a:ln>
                <a:solidFill>
                  <a:srgbClr val="FFFF00"/>
                </a:solidFill>
                <a:effectLst/>
                <a:uLnTx/>
                <a:uFillTx/>
                <a:latin typeface="Times New Roman" charset="0"/>
                <a:ea typeface="ＭＳ Ｐゴシック" charset="0"/>
              </a:rPr>
              <a:t>约书亚</a:t>
            </a:r>
            <a:endParaRPr kumimoji="0" lang="en-US" sz="3200" b="1" i="0" u="none" strike="noStrike" kern="1200" cap="none" spc="0" normalizeH="0" baseline="0" noProof="0">
              <a:ln>
                <a:noFill/>
              </a:ln>
              <a:solidFill>
                <a:srgbClr val="FFFF00"/>
              </a:solidFill>
              <a:effectLst/>
              <a:uLnTx/>
              <a:uFillTx/>
              <a:latin typeface="Times New Roman"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FF00"/>
              </a:solidFill>
              <a:effectLst/>
              <a:uLnTx/>
              <a:uFillTx/>
              <a:latin typeface="Times New Roman" charset="0"/>
              <a:ea typeface="ＭＳ Ｐゴシック" charset="0"/>
            </a:endParaRPr>
          </a:p>
        </p:txBody>
      </p:sp>
      <p:pic>
        <p:nvPicPr>
          <p:cNvPr id="16794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l="3136" t="4465" r="2815" b="13393"/>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2276" name="Text Box 5"/>
          <p:cNvSpPr txBox="1">
            <a:spLocks noChangeArrowheads="1"/>
          </p:cNvSpPr>
          <p:nvPr/>
        </p:nvSpPr>
        <p:spPr bwMode="auto">
          <a:xfrm>
            <a:off x="8502650" y="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171</a:t>
            </a:r>
          </a:p>
        </p:txBody>
      </p:sp>
      <p:sp>
        <p:nvSpPr>
          <p:cNvPr id="182277" name="Text Box 6"/>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charset="0"/>
                <a:ea typeface="ＭＳ Ｐゴシック" charset="0"/>
              </a:rPr>
              <a:t>New Bible Atlas</a:t>
            </a:r>
          </a:p>
        </p:txBody>
      </p:sp>
      <p:sp>
        <p:nvSpPr>
          <p:cNvPr id="182278" name="Rectangle 7"/>
          <p:cNvSpPr>
            <a:spLocks noGrp="1" noChangeArrowheads="1"/>
          </p:cNvSpPr>
          <p:nvPr>
            <p:ph type="title" idx="4294967295"/>
          </p:nvPr>
        </p:nvSpPr>
        <p:spPr>
          <a:xfrm>
            <a:off x="914400" y="333375"/>
            <a:ext cx="7772400" cy="730250"/>
          </a:xfrm>
        </p:spPr>
        <p:txBody>
          <a:bodyPr/>
          <a:lstStyle/>
          <a:p>
            <a:pPr eaLnBrk="1" hangingPunct="1"/>
            <a:r>
              <a:rPr lang="zh-CN" altLang="en-US" b="1" dirty="0">
                <a:latin typeface="Arial" charset="0"/>
                <a:ea typeface="ＭＳ Ｐゴシック" charset="0"/>
              </a:rPr>
              <a:t>以色列占领地和</a:t>
            </a:r>
            <a:br>
              <a:rPr lang="zh-CN" altLang="en-US" b="1" dirty="0">
                <a:latin typeface="Arial" charset="0"/>
                <a:ea typeface="ＭＳ Ｐゴシック" charset="0"/>
              </a:rPr>
            </a:br>
            <a:r>
              <a:rPr lang="zh-CN" altLang="en-US" b="1" dirty="0">
                <a:latin typeface="Arial" charset="0"/>
                <a:ea typeface="ＭＳ Ｐゴシック" charset="0"/>
              </a:rPr>
              <a:t>土地的分配</a:t>
            </a:r>
            <a:endParaRPr lang="en-US" b="1" dirty="0">
              <a:latin typeface="Arial" charset="0"/>
              <a:ea typeface="ＭＳ Ｐゴシック" charset="0"/>
            </a:endParaRPr>
          </a:p>
        </p:txBody>
      </p:sp>
    </p:spTree>
    <p:extLst>
      <p:ext uri="{BB962C8B-B14F-4D97-AF65-F5344CB8AC3E}">
        <p14:creationId xmlns:p14="http://schemas.microsoft.com/office/powerpoint/2010/main" val="3182774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blinds(horizontal)">
                                      <p:cBhvr>
                                        <p:cTn id="7" dur="500"/>
                                        <p:tgtEl>
                                          <p:spTgt spid="167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rael Map Tribes West.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182"/>
            <a:ext cx="9144000" cy="6866182"/>
          </a:xfrm>
          <a:prstGeom prst="rect">
            <a:avLst/>
          </a:prstGeom>
        </p:spPr>
      </p:pic>
      <p:sp>
        <p:nvSpPr>
          <p:cNvPr id="900098" name="Rectangle 2"/>
          <p:cNvSpPr>
            <a:spLocks noGrp="1" noChangeArrowheads="1"/>
          </p:cNvSpPr>
          <p:nvPr>
            <p:ph type="ctrTitle"/>
          </p:nvPr>
        </p:nvSpPr>
        <p:spPr>
          <a:xfrm>
            <a:off x="-1" y="43012"/>
            <a:ext cx="3452843" cy="2203339"/>
          </a:xfrm>
          <a:effectLst>
            <a:outerShdw blurRad="63500" dist="35921" dir="2700000" algn="ctr" rotWithShape="0">
              <a:schemeClr val="tx2">
                <a:alpha val="74998"/>
              </a:schemeClr>
            </a:outerShdw>
          </a:effectLst>
        </p:spPr>
        <p:txBody>
          <a:bodyPr anchor="t"/>
          <a:lstStyle/>
          <a:p>
            <a:pPr algn="l">
              <a:defRPr/>
            </a:pPr>
            <a:r>
              <a:rPr lang="zh-CN" altLang="en-US" sz="4000" b="1" dirty="0">
                <a:solidFill>
                  <a:srgbClr val="FFFFFF"/>
                </a:solidFill>
                <a:effectLst>
                  <a:glow rad="127000">
                    <a:schemeClr val="tx1"/>
                  </a:glow>
                </a:effectLst>
                <a:latin typeface="Arial" charset="0"/>
                <a:ea typeface="ＭＳ Ｐゴシック" charset="0"/>
                <a:cs typeface="ＭＳ Ｐゴシック" charset="0"/>
              </a:rPr>
              <a:t>部落的人口</a:t>
            </a:r>
            <a:endParaRPr lang="en-US" sz="4000" b="1" dirty="0">
              <a:solidFill>
                <a:srgbClr val="FFFFFF"/>
              </a:solidFill>
              <a:effectLst>
                <a:glow rad="127000">
                  <a:schemeClr val="tx1"/>
                </a:glow>
              </a:effectLst>
              <a:latin typeface="Arial" charset="0"/>
              <a:ea typeface="ＭＳ Ｐゴシック" charset="0"/>
              <a:cs typeface="ＭＳ Ｐゴシック" charset="0"/>
            </a:endParaRPr>
          </a:p>
        </p:txBody>
      </p:sp>
      <p:sp>
        <p:nvSpPr>
          <p:cNvPr id="7" name="Text Box 3"/>
          <p:cNvSpPr txBox="1">
            <a:spLocks noChangeArrowheads="1"/>
          </p:cNvSpPr>
          <p:nvPr/>
        </p:nvSpPr>
        <p:spPr bwMode="auto">
          <a:xfrm>
            <a:off x="4310414" y="3544580"/>
            <a:ext cx="167215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但</a:t>
            </a:r>
            <a:b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br>
            <a: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64,400</a:t>
            </a:r>
          </a:p>
        </p:txBody>
      </p:sp>
      <p:sp>
        <p:nvSpPr>
          <p:cNvPr id="8" name="Text Box 4"/>
          <p:cNvSpPr txBox="1">
            <a:spLocks noChangeArrowheads="1"/>
          </p:cNvSpPr>
          <p:nvPr/>
        </p:nvSpPr>
        <p:spPr bwMode="auto">
          <a:xfrm>
            <a:off x="4549224" y="4286551"/>
            <a:ext cx="2061485"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犹大</a:t>
            </a:r>
            <a:b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br>
            <a: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76,500</a:t>
            </a:r>
          </a:p>
        </p:txBody>
      </p:sp>
      <p:sp>
        <p:nvSpPr>
          <p:cNvPr id="9" name="Text Box 5"/>
          <p:cNvSpPr txBox="1">
            <a:spLocks noChangeArrowheads="1"/>
          </p:cNvSpPr>
          <p:nvPr/>
        </p:nvSpPr>
        <p:spPr bwMode="auto">
          <a:xfrm>
            <a:off x="3946562" y="5122694"/>
            <a:ext cx="266700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西缅</a:t>
            </a:r>
            <a:b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br>
            <a: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22,200</a:t>
            </a:r>
          </a:p>
        </p:txBody>
      </p:sp>
      <p:sp>
        <p:nvSpPr>
          <p:cNvPr id="10" name="Text Box 6"/>
          <p:cNvSpPr txBox="1">
            <a:spLocks noChangeArrowheads="1"/>
          </p:cNvSpPr>
          <p:nvPr/>
        </p:nvSpPr>
        <p:spPr bwMode="auto">
          <a:xfrm>
            <a:off x="6371899" y="4001780"/>
            <a:ext cx="1812788"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流本</a:t>
            </a:r>
            <a:b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br>
            <a: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43,730</a:t>
            </a:r>
          </a:p>
        </p:txBody>
      </p:sp>
      <p:sp>
        <p:nvSpPr>
          <p:cNvPr id="11" name="Text Box 7"/>
          <p:cNvSpPr txBox="1">
            <a:spLocks noChangeArrowheads="1"/>
          </p:cNvSpPr>
          <p:nvPr/>
        </p:nvSpPr>
        <p:spPr bwMode="auto">
          <a:xfrm>
            <a:off x="6371899" y="2764532"/>
            <a:ext cx="1812788"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迦得</a:t>
            </a:r>
            <a:b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br>
            <a: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40,500</a:t>
            </a:r>
          </a:p>
        </p:txBody>
      </p:sp>
      <p:sp>
        <p:nvSpPr>
          <p:cNvPr id="12" name="Text Box 8"/>
          <p:cNvSpPr txBox="1">
            <a:spLocks noChangeArrowheads="1"/>
          </p:cNvSpPr>
          <p:nvPr/>
        </p:nvSpPr>
        <p:spPr bwMode="auto">
          <a:xfrm>
            <a:off x="6453367" y="1666913"/>
            <a:ext cx="266700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玛拿西</a:t>
            </a:r>
            <a:endPar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endParaRPr>
          </a:p>
        </p:txBody>
      </p:sp>
      <p:sp>
        <p:nvSpPr>
          <p:cNvPr id="13" name="Text Box 9"/>
          <p:cNvSpPr txBox="1">
            <a:spLocks noChangeArrowheads="1"/>
          </p:cNvSpPr>
          <p:nvPr/>
        </p:nvSpPr>
        <p:spPr bwMode="auto">
          <a:xfrm>
            <a:off x="4652708" y="3099759"/>
            <a:ext cx="266700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以法莲</a:t>
            </a:r>
            <a:b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br>
            <a: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32,500</a:t>
            </a:r>
          </a:p>
        </p:txBody>
      </p:sp>
      <p:sp>
        <p:nvSpPr>
          <p:cNvPr id="14" name="Text Box 10"/>
          <p:cNvSpPr txBox="1">
            <a:spLocks noChangeArrowheads="1"/>
          </p:cNvSpPr>
          <p:nvPr/>
        </p:nvSpPr>
        <p:spPr bwMode="auto">
          <a:xfrm>
            <a:off x="4993310" y="2473206"/>
            <a:ext cx="1978867"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玛拿西</a:t>
            </a:r>
            <a:b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br>
            <a: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52,700</a:t>
            </a:r>
          </a:p>
        </p:txBody>
      </p:sp>
      <p:sp>
        <p:nvSpPr>
          <p:cNvPr id="19" name="Text Box 15"/>
          <p:cNvSpPr txBox="1">
            <a:spLocks noChangeArrowheads="1"/>
          </p:cNvSpPr>
          <p:nvPr/>
        </p:nvSpPr>
        <p:spPr bwMode="auto">
          <a:xfrm>
            <a:off x="5906480" y="838232"/>
            <a:ext cx="146288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拿弗他利</a:t>
            </a:r>
            <a:b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br>
            <a: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45,400</a:t>
            </a:r>
          </a:p>
        </p:txBody>
      </p:sp>
      <p:sp>
        <p:nvSpPr>
          <p:cNvPr id="20" name="Text Box 16"/>
          <p:cNvSpPr txBox="1">
            <a:spLocks noChangeArrowheads="1"/>
          </p:cNvSpPr>
          <p:nvPr/>
        </p:nvSpPr>
        <p:spPr bwMode="auto">
          <a:xfrm rot="167692">
            <a:off x="5160933" y="292230"/>
            <a:ext cx="146288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亚设</a:t>
            </a:r>
            <a:b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br>
            <a: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53,400</a:t>
            </a:r>
          </a:p>
        </p:txBody>
      </p:sp>
      <p:sp>
        <p:nvSpPr>
          <p:cNvPr id="17" name="Text Box 13"/>
          <p:cNvSpPr txBox="1">
            <a:spLocks noChangeArrowheads="1"/>
          </p:cNvSpPr>
          <p:nvPr/>
        </p:nvSpPr>
        <p:spPr bwMode="auto">
          <a:xfrm>
            <a:off x="4799939" y="1355709"/>
            <a:ext cx="2529548"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西布伦</a:t>
            </a:r>
            <a:b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br>
            <a: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60,500</a:t>
            </a:r>
          </a:p>
        </p:txBody>
      </p:sp>
      <p:sp>
        <p:nvSpPr>
          <p:cNvPr id="18" name="Text Box 14"/>
          <p:cNvSpPr txBox="1">
            <a:spLocks noChangeArrowheads="1"/>
          </p:cNvSpPr>
          <p:nvPr/>
        </p:nvSpPr>
        <p:spPr bwMode="auto">
          <a:xfrm>
            <a:off x="5072827" y="1846653"/>
            <a:ext cx="276108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以萨迦</a:t>
            </a:r>
            <a:b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br>
            <a: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64,300</a:t>
            </a:r>
          </a:p>
        </p:txBody>
      </p:sp>
      <p:sp>
        <p:nvSpPr>
          <p:cNvPr id="49" name="Text Box 2"/>
          <p:cNvSpPr txBox="1">
            <a:spLocks noChangeArrowheads="1"/>
          </p:cNvSpPr>
          <p:nvPr/>
        </p:nvSpPr>
        <p:spPr bwMode="auto">
          <a:xfrm>
            <a:off x="8391686" y="89445"/>
            <a:ext cx="698178"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171</a:t>
            </a:r>
          </a:p>
        </p:txBody>
      </p:sp>
      <p:sp>
        <p:nvSpPr>
          <p:cNvPr id="50" name="Rectangle 2"/>
          <p:cNvSpPr txBox="1">
            <a:spLocks noChangeArrowheads="1"/>
          </p:cNvSpPr>
          <p:nvPr/>
        </p:nvSpPr>
        <p:spPr bwMode="auto">
          <a:xfrm>
            <a:off x="-1" y="1435223"/>
            <a:ext cx="3582158" cy="7801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zh-CN" altLang="en-US" sz="2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民数记 </a:t>
            </a:r>
            <a:r>
              <a:rPr kumimoji="0" lang="en-US" sz="2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26</a:t>
            </a:r>
            <a:br>
              <a:rPr kumimoji="0" lang="en-US" sz="2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r>
              <a:rPr kumimoji="0" lang="zh-CN" altLang="en-US" sz="2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约书亚</a:t>
            </a:r>
            <a:r>
              <a:rPr kumimoji="0" lang="en-US" sz="2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13:1–19:48</a:t>
            </a:r>
            <a:endParaRPr kumimoji="0" lang="en-US" sz="2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5" name="Text Box 11"/>
          <p:cNvSpPr txBox="1">
            <a:spLocks noChangeArrowheads="1"/>
          </p:cNvSpPr>
          <p:nvPr/>
        </p:nvSpPr>
        <p:spPr bwMode="auto">
          <a:xfrm>
            <a:off x="5310717" y="3726311"/>
            <a:ext cx="1887573"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便雅悯</a:t>
            </a:r>
            <a:b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br>
            <a: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45,600</a:t>
            </a:r>
          </a:p>
        </p:txBody>
      </p:sp>
      <p:sp>
        <p:nvSpPr>
          <p:cNvPr id="21" name="Text Box 3"/>
          <p:cNvSpPr txBox="1">
            <a:spLocks noChangeArrowheads="1"/>
          </p:cNvSpPr>
          <p:nvPr/>
        </p:nvSpPr>
        <p:spPr bwMode="auto">
          <a:xfrm>
            <a:off x="2925889" y="2745816"/>
            <a:ext cx="1672150" cy="163121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利未</a:t>
            </a:r>
            <a:b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br>
            <a: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23,000</a:t>
            </a:r>
            <a:b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br>
            <a:r>
              <a:rPr kumimoji="0" lang="en-US" sz="20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Spread Throughout Israel</a:t>
            </a:r>
          </a:p>
        </p:txBody>
      </p:sp>
    </p:spTree>
    <p:extLst>
      <p:ext uri="{BB962C8B-B14F-4D97-AF65-F5344CB8AC3E}">
        <p14:creationId xmlns:p14="http://schemas.microsoft.com/office/powerpoint/2010/main" val="2795985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dissolv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dissolv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dissolv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dissolve">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dissolve">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Israel Map Tribes East.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900098" name="Rectangle 2"/>
          <p:cNvSpPr>
            <a:spLocks noGrp="1" noChangeArrowheads="1"/>
          </p:cNvSpPr>
          <p:nvPr>
            <p:ph type="ctrTitle"/>
          </p:nvPr>
        </p:nvSpPr>
        <p:spPr>
          <a:xfrm>
            <a:off x="386630" y="171172"/>
            <a:ext cx="3444584" cy="512935"/>
          </a:xfrm>
          <a:effectLst>
            <a:outerShdw blurRad="63500" dist="35921" dir="2700000" algn="ctr" rotWithShape="0">
              <a:schemeClr val="tx2">
                <a:alpha val="74998"/>
              </a:schemeClr>
            </a:outerShdw>
          </a:effectLst>
        </p:spPr>
        <p:txBody>
          <a:bodyPr anchor="ctr"/>
          <a:lstStyle/>
          <a:p>
            <a:pPr algn="l">
              <a:defRPr/>
            </a:pPr>
            <a:r>
              <a:rPr lang="en-US" sz="2400" b="1" dirty="0">
                <a:effectLst>
                  <a:glow rad="127000">
                    <a:schemeClr val="tx1"/>
                  </a:glow>
                </a:effectLst>
                <a:latin typeface="Arial" charset="0"/>
                <a:ea typeface="ＭＳ Ｐゴシック" charset="0"/>
                <a:cs typeface="ＭＳ Ｐゴシック" charset="0"/>
              </a:rPr>
              <a:t>48 </a:t>
            </a:r>
            <a:r>
              <a:rPr lang="zh-CN" altLang="en-US" sz="2400" b="1" dirty="0">
                <a:effectLst>
                  <a:glow rad="127000">
                    <a:schemeClr val="tx1"/>
                  </a:glow>
                </a:effectLst>
                <a:latin typeface="Arial" charset="0"/>
                <a:ea typeface="ＭＳ Ｐゴシック" charset="0"/>
                <a:cs typeface="ＭＳ Ｐゴシック" charset="0"/>
              </a:rPr>
              <a:t>利未人的城邑</a:t>
            </a:r>
            <a:endParaRPr lang="en-US" sz="2400" b="1" dirty="0">
              <a:effectLst>
                <a:glow rad="127000">
                  <a:schemeClr val="tx1"/>
                </a:glow>
              </a:effectLst>
              <a:latin typeface="Arial" charset="0"/>
              <a:ea typeface="ＭＳ Ｐゴシック" charset="0"/>
              <a:cs typeface="ＭＳ Ｐゴシック" charset="0"/>
            </a:endParaRPr>
          </a:p>
        </p:txBody>
      </p:sp>
      <p:sp>
        <p:nvSpPr>
          <p:cNvPr id="31" name="Text Box 2"/>
          <p:cNvSpPr txBox="1">
            <a:spLocks noChangeArrowheads="1"/>
          </p:cNvSpPr>
          <p:nvPr/>
        </p:nvSpPr>
        <p:spPr bwMode="auto">
          <a:xfrm>
            <a:off x="8153701" y="89445"/>
            <a:ext cx="869349"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171a</a:t>
            </a:r>
          </a:p>
        </p:txBody>
      </p:sp>
      <p:grpSp>
        <p:nvGrpSpPr>
          <p:cNvPr id="3" name="Group 2"/>
          <p:cNvGrpSpPr/>
          <p:nvPr/>
        </p:nvGrpSpPr>
        <p:grpSpPr>
          <a:xfrm>
            <a:off x="4673822" y="276738"/>
            <a:ext cx="369930" cy="380904"/>
            <a:chOff x="1293990" y="4843883"/>
            <a:chExt cx="369930" cy="380904"/>
          </a:xfrm>
        </p:grpSpPr>
        <p:sp>
          <p:nvSpPr>
            <p:cNvPr id="49" name="Oval 11"/>
            <p:cNvSpPr>
              <a:spLocks noChangeAspect="1"/>
            </p:cNvSpPr>
            <p:nvPr/>
          </p:nvSpPr>
          <p:spPr bwMode="auto">
            <a:xfrm>
              <a:off x="1293990" y="4843883"/>
              <a:ext cx="369930" cy="380904"/>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wrap="square">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50" name="Oval 5"/>
            <p:cNvSpPr>
              <a:spLocks noChangeAspect="1"/>
            </p:cNvSpPr>
            <p:nvPr/>
          </p:nvSpPr>
          <p:spPr bwMode="auto">
            <a:xfrm>
              <a:off x="1386472" y="4939109"/>
              <a:ext cx="184965" cy="190452"/>
            </a:xfrm>
            <a:prstGeom prst="ellipse">
              <a:avLst/>
            </a:prstGeom>
            <a:solidFill>
              <a:srgbClr val="FFFF00"/>
            </a:solidFill>
            <a:ln>
              <a:noFill/>
            </a:ln>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34" name="Group 14"/>
          <p:cNvGrpSpPr>
            <a:grpSpLocks/>
          </p:cNvGrpSpPr>
          <p:nvPr/>
        </p:nvGrpSpPr>
        <p:grpSpPr bwMode="auto">
          <a:xfrm>
            <a:off x="3600788" y="1809657"/>
            <a:ext cx="206082" cy="218368"/>
            <a:chOff x="6972297" y="5071534"/>
            <a:chExt cx="206026" cy="218421"/>
          </a:xfrm>
        </p:grpSpPr>
        <p:sp>
          <p:nvSpPr>
            <p:cNvPr id="47" name="Oval 15"/>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48" name="Oval 16"/>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35" name="Group 18"/>
          <p:cNvGrpSpPr>
            <a:grpSpLocks/>
          </p:cNvGrpSpPr>
          <p:nvPr/>
        </p:nvGrpSpPr>
        <p:grpSpPr bwMode="auto">
          <a:xfrm>
            <a:off x="3739694" y="1624942"/>
            <a:ext cx="206082" cy="231068"/>
            <a:chOff x="6972297" y="4233136"/>
            <a:chExt cx="206026" cy="231124"/>
          </a:xfrm>
        </p:grpSpPr>
        <p:sp>
          <p:nvSpPr>
            <p:cNvPr id="45"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46"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36" name="Group 22"/>
          <p:cNvGrpSpPr>
            <a:grpSpLocks/>
          </p:cNvGrpSpPr>
          <p:nvPr/>
        </p:nvGrpSpPr>
        <p:grpSpPr bwMode="auto">
          <a:xfrm>
            <a:off x="2719563" y="4235405"/>
            <a:ext cx="206082" cy="218368"/>
            <a:chOff x="6972297" y="5071534"/>
            <a:chExt cx="206026" cy="218421"/>
          </a:xfrm>
        </p:grpSpPr>
        <p:sp>
          <p:nvSpPr>
            <p:cNvPr id="43"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44"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53" name="Group 6"/>
          <p:cNvGrpSpPr>
            <a:grpSpLocks/>
          </p:cNvGrpSpPr>
          <p:nvPr/>
        </p:nvGrpSpPr>
        <p:grpSpPr bwMode="auto">
          <a:xfrm>
            <a:off x="3250077" y="5879131"/>
            <a:ext cx="206082" cy="218368"/>
            <a:chOff x="6972297" y="5071534"/>
            <a:chExt cx="206026" cy="218421"/>
          </a:xfrm>
        </p:grpSpPr>
        <p:sp>
          <p:nvSpPr>
            <p:cNvPr id="54" name="Oval 11"/>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55" name="Oval 5"/>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56" name="Group 6"/>
          <p:cNvGrpSpPr>
            <a:grpSpLocks/>
          </p:cNvGrpSpPr>
          <p:nvPr/>
        </p:nvGrpSpPr>
        <p:grpSpPr bwMode="auto">
          <a:xfrm>
            <a:off x="3595449" y="5677930"/>
            <a:ext cx="206082" cy="218368"/>
            <a:chOff x="6972297" y="5071534"/>
            <a:chExt cx="206026" cy="218421"/>
          </a:xfrm>
        </p:grpSpPr>
        <p:sp>
          <p:nvSpPr>
            <p:cNvPr id="57" name="Oval 11"/>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58" name="Oval 5"/>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59" name="Group 6"/>
          <p:cNvGrpSpPr>
            <a:grpSpLocks/>
          </p:cNvGrpSpPr>
          <p:nvPr/>
        </p:nvGrpSpPr>
        <p:grpSpPr bwMode="auto">
          <a:xfrm>
            <a:off x="3749290" y="5409044"/>
            <a:ext cx="206082" cy="218368"/>
            <a:chOff x="6972297" y="5071534"/>
            <a:chExt cx="206026" cy="218421"/>
          </a:xfrm>
        </p:grpSpPr>
        <p:sp>
          <p:nvSpPr>
            <p:cNvPr id="60" name="Oval 11"/>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61" name="Oval 5"/>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62" name="Group 6"/>
          <p:cNvGrpSpPr>
            <a:grpSpLocks/>
          </p:cNvGrpSpPr>
          <p:nvPr/>
        </p:nvGrpSpPr>
        <p:grpSpPr bwMode="auto">
          <a:xfrm>
            <a:off x="3444361" y="5434162"/>
            <a:ext cx="206082" cy="218368"/>
            <a:chOff x="6972297" y="5071534"/>
            <a:chExt cx="206026" cy="218421"/>
          </a:xfrm>
        </p:grpSpPr>
        <p:sp>
          <p:nvSpPr>
            <p:cNvPr id="63" name="Oval 11"/>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64" name="Oval 5"/>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65" name="Group 64"/>
          <p:cNvGrpSpPr/>
          <p:nvPr/>
        </p:nvGrpSpPr>
        <p:grpSpPr>
          <a:xfrm>
            <a:off x="3564325" y="5028140"/>
            <a:ext cx="369930" cy="380904"/>
            <a:chOff x="1293990" y="4843883"/>
            <a:chExt cx="369930" cy="380904"/>
          </a:xfrm>
        </p:grpSpPr>
        <p:sp>
          <p:nvSpPr>
            <p:cNvPr id="66" name="Oval 11"/>
            <p:cNvSpPr>
              <a:spLocks noChangeAspect="1"/>
            </p:cNvSpPr>
            <p:nvPr/>
          </p:nvSpPr>
          <p:spPr bwMode="auto">
            <a:xfrm>
              <a:off x="1293990" y="4843883"/>
              <a:ext cx="369930" cy="380904"/>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wrap="square">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67" name="Oval 5"/>
            <p:cNvSpPr>
              <a:spLocks noChangeAspect="1"/>
            </p:cNvSpPr>
            <p:nvPr/>
          </p:nvSpPr>
          <p:spPr bwMode="auto">
            <a:xfrm>
              <a:off x="1386472" y="4939109"/>
              <a:ext cx="184965" cy="190452"/>
            </a:xfrm>
            <a:prstGeom prst="ellipse">
              <a:avLst/>
            </a:prstGeom>
            <a:solidFill>
              <a:srgbClr val="FFFF00"/>
            </a:solidFill>
            <a:ln>
              <a:noFill/>
            </a:ln>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68" name="Group 67"/>
          <p:cNvGrpSpPr/>
          <p:nvPr/>
        </p:nvGrpSpPr>
        <p:grpSpPr>
          <a:xfrm>
            <a:off x="31417" y="777890"/>
            <a:ext cx="369930" cy="380904"/>
            <a:chOff x="1293990" y="4843883"/>
            <a:chExt cx="369930" cy="380904"/>
          </a:xfrm>
        </p:grpSpPr>
        <p:sp>
          <p:nvSpPr>
            <p:cNvPr id="69" name="Oval 11"/>
            <p:cNvSpPr>
              <a:spLocks noChangeAspect="1"/>
            </p:cNvSpPr>
            <p:nvPr/>
          </p:nvSpPr>
          <p:spPr bwMode="auto">
            <a:xfrm>
              <a:off x="1293990" y="4843883"/>
              <a:ext cx="369930" cy="380904"/>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wrap="square">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70" name="Oval 5"/>
            <p:cNvSpPr>
              <a:spLocks noChangeAspect="1"/>
            </p:cNvSpPr>
            <p:nvPr/>
          </p:nvSpPr>
          <p:spPr bwMode="auto">
            <a:xfrm>
              <a:off x="1386472" y="4939109"/>
              <a:ext cx="184965" cy="190452"/>
            </a:xfrm>
            <a:prstGeom prst="ellipse">
              <a:avLst/>
            </a:prstGeom>
            <a:solidFill>
              <a:srgbClr val="FFFF00"/>
            </a:solidFill>
            <a:ln>
              <a:noFill/>
            </a:ln>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71" name="Group 6"/>
          <p:cNvGrpSpPr>
            <a:grpSpLocks/>
          </p:cNvGrpSpPr>
          <p:nvPr/>
        </p:nvGrpSpPr>
        <p:grpSpPr bwMode="auto">
          <a:xfrm>
            <a:off x="108463" y="360880"/>
            <a:ext cx="206082" cy="218368"/>
            <a:chOff x="6972297" y="5071534"/>
            <a:chExt cx="206026" cy="218421"/>
          </a:xfrm>
        </p:grpSpPr>
        <p:sp>
          <p:nvSpPr>
            <p:cNvPr id="72" name="Oval 11"/>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73" name="Oval 5"/>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74" name="Group 73"/>
          <p:cNvGrpSpPr/>
          <p:nvPr/>
        </p:nvGrpSpPr>
        <p:grpSpPr>
          <a:xfrm>
            <a:off x="5652600" y="1402825"/>
            <a:ext cx="369930" cy="380904"/>
            <a:chOff x="1293990" y="4843883"/>
            <a:chExt cx="369930" cy="380904"/>
          </a:xfrm>
        </p:grpSpPr>
        <p:sp>
          <p:nvSpPr>
            <p:cNvPr id="75" name="Oval 11"/>
            <p:cNvSpPr>
              <a:spLocks noChangeAspect="1"/>
            </p:cNvSpPr>
            <p:nvPr/>
          </p:nvSpPr>
          <p:spPr bwMode="auto">
            <a:xfrm>
              <a:off x="1293990" y="4843883"/>
              <a:ext cx="369930" cy="380904"/>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wrap="square">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76" name="Oval 5"/>
            <p:cNvSpPr>
              <a:spLocks noChangeAspect="1"/>
            </p:cNvSpPr>
            <p:nvPr/>
          </p:nvSpPr>
          <p:spPr bwMode="auto">
            <a:xfrm>
              <a:off x="1386472" y="4939109"/>
              <a:ext cx="184965" cy="190452"/>
            </a:xfrm>
            <a:prstGeom prst="ellipse">
              <a:avLst/>
            </a:prstGeom>
            <a:solidFill>
              <a:srgbClr val="FFFF00"/>
            </a:solidFill>
            <a:ln>
              <a:noFill/>
            </a:ln>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77" name="Group 76"/>
          <p:cNvGrpSpPr/>
          <p:nvPr/>
        </p:nvGrpSpPr>
        <p:grpSpPr>
          <a:xfrm>
            <a:off x="5652600" y="4533793"/>
            <a:ext cx="369930" cy="380904"/>
            <a:chOff x="1293990" y="4843883"/>
            <a:chExt cx="369930" cy="380904"/>
          </a:xfrm>
        </p:grpSpPr>
        <p:sp>
          <p:nvSpPr>
            <p:cNvPr id="78" name="Oval 11"/>
            <p:cNvSpPr>
              <a:spLocks noChangeAspect="1"/>
            </p:cNvSpPr>
            <p:nvPr/>
          </p:nvSpPr>
          <p:spPr bwMode="auto">
            <a:xfrm>
              <a:off x="1293990" y="4843883"/>
              <a:ext cx="369930" cy="380904"/>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wrap="square">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79" name="Oval 5"/>
            <p:cNvSpPr>
              <a:spLocks noChangeAspect="1"/>
            </p:cNvSpPr>
            <p:nvPr/>
          </p:nvSpPr>
          <p:spPr bwMode="auto">
            <a:xfrm>
              <a:off x="1386472" y="4939109"/>
              <a:ext cx="184965" cy="190452"/>
            </a:xfrm>
            <a:prstGeom prst="ellipse">
              <a:avLst/>
            </a:prstGeom>
            <a:solidFill>
              <a:srgbClr val="FFFF00"/>
            </a:solidFill>
            <a:ln>
              <a:noFill/>
            </a:ln>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80" name="Group 79"/>
          <p:cNvGrpSpPr/>
          <p:nvPr/>
        </p:nvGrpSpPr>
        <p:grpSpPr>
          <a:xfrm>
            <a:off x="6160913" y="2727794"/>
            <a:ext cx="369930" cy="380904"/>
            <a:chOff x="1293990" y="4843883"/>
            <a:chExt cx="369930" cy="380904"/>
          </a:xfrm>
        </p:grpSpPr>
        <p:sp>
          <p:nvSpPr>
            <p:cNvPr id="81" name="Oval 11"/>
            <p:cNvSpPr>
              <a:spLocks noChangeAspect="1"/>
            </p:cNvSpPr>
            <p:nvPr/>
          </p:nvSpPr>
          <p:spPr bwMode="auto">
            <a:xfrm>
              <a:off x="1293990" y="4843883"/>
              <a:ext cx="369930" cy="380904"/>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wrap="square">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82" name="Oval 5"/>
            <p:cNvSpPr>
              <a:spLocks noChangeAspect="1"/>
            </p:cNvSpPr>
            <p:nvPr/>
          </p:nvSpPr>
          <p:spPr bwMode="auto">
            <a:xfrm>
              <a:off x="1386472" y="4939109"/>
              <a:ext cx="184965" cy="190452"/>
            </a:xfrm>
            <a:prstGeom prst="ellipse">
              <a:avLst/>
            </a:prstGeom>
            <a:solidFill>
              <a:srgbClr val="FFFF00"/>
            </a:solidFill>
            <a:ln>
              <a:noFill/>
            </a:ln>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sp>
        <p:nvSpPr>
          <p:cNvPr id="83" name="Rectangle 2"/>
          <p:cNvSpPr txBox="1">
            <a:spLocks noChangeArrowheads="1"/>
          </p:cNvSpPr>
          <p:nvPr/>
        </p:nvSpPr>
        <p:spPr bwMode="auto">
          <a:xfrm>
            <a:off x="354361" y="657510"/>
            <a:ext cx="3620439" cy="51293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6 </a:t>
            </a:r>
            <a:r>
              <a:rPr kumimoji="0" lang="zh-CN" altLang="en-US" sz="2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逃城</a:t>
            </a:r>
            <a:endParaRPr kumimoji="0" lang="en-US" sz="2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grpSp>
        <p:nvGrpSpPr>
          <p:cNvPr id="84" name="Group 22"/>
          <p:cNvGrpSpPr>
            <a:grpSpLocks/>
          </p:cNvGrpSpPr>
          <p:nvPr/>
        </p:nvGrpSpPr>
        <p:grpSpPr bwMode="auto">
          <a:xfrm>
            <a:off x="2986697" y="4410651"/>
            <a:ext cx="206082" cy="218368"/>
            <a:chOff x="6972297" y="5071534"/>
            <a:chExt cx="206026" cy="218421"/>
          </a:xfrm>
        </p:grpSpPr>
        <p:sp>
          <p:nvSpPr>
            <p:cNvPr id="85"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86"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87" name="Group 22"/>
          <p:cNvGrpSpPr>
            <a:grpSpLocks/>
          </p:cNvGrpSpPr>
          <p:nvPr/>
        </p:nvGrpSpPr>
        <p:grpSpPr bwMode="auto">
          <a:xfrm>
            <a:off x="3291665" y="4301467"/>
            <a:ext cx="206082" cy="218368"/>
            <a:chOff x="6972297" y="5071534"/>
            <a:chExt cx="206026" cy="218421"/>
          </a:xfrm>
        </p:grpSpPr>
        <p:sp>
          <p:nvSpPr>
            <p:cNvPr id="88"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89"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90" name="Group 22"/>
          <p:cNvGrpSpPr>
            <a:grpSpLocks/>
          </p:cNvGrpSpPr>
          <p:nvPr/>
        </p:nvGrpSpPr>
        <p:grpSpPr bwMode="auto">
          <a:xfrm>
            <a:off x="3497747" y="4582141"/>
            <a:ext cx="206082" cy="218368"/>
            <a:chOff x="6972297" y="5071534"/>
            <a:chExt cx="206026" cy="218421"/>
          </a:xfrm>
        </p:grpSpPr>
        <p:sp>
          <p:nvSpPr>
            <p:cNvPr id="91"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92"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93" name="Group 6"/>
          <p:cNvGrpSpPr>
            <a:grpSpLocks/>
          </p:cNvGrpSpPr>
          <p:nvPr/>
        </p:nvGrpSpPr>
        <p:grpSpPr bwMode="auto">
          <a:xfrm>
            <a:off x="2585906" y="6022310"/>
            <a:ext cx="206082" cy="218368"/>
            <a:chOff x="6972297" y="5071534"/>
            <a:chExt cx="206026" cy="218421"/>
          </a:xfrm>
        </p:grpSpPr>
        <p:sp>
          <p:nvSpPr>
            <p:cNvPr id="94" name="Oval 11"/>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95" name="Oval 5"/>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96" name="Group 22"/>
          <p:cNvGrpSpPr>
            <a:grpSpLocks/>
          </p:cNvGrpSpPr>
          <p:nvPr/>
        </p:nvGrpSpPr>
        <p:grpSpPr bwMode="auto">
          <a:xfrm>
            <a:off x="3755485" y="2267334"/>
            <a:ext cx="206082" cy="218368"/>
            <a:chOff x="6972297" y="5071534"/>
            <a:chExt cx="206026" cy="218421"/>
          </a:xfrm>
        </p:grpSpPr>
        <p:sp>
          <p:nvSpPr>
            <p:cNvPr id="97"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98"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99" name="Group 22"/>
          <p:cNvGrpSpPr>
            <a:grpSpLocks/>
          </p:cNvGrpSpPr>
          <p:nvPr/>
        </p:nvGrpSpPr>
        <p:grpSpPr bwMode="auto">
          <a:xfrm>
            <a:off x="3880420" y="3993496"/>
            <a:ext cx="206082" cy="218368"/>
            <a:chOff x="6972297" y="5071534"/>
            <a:chExt cx="206026" cy="218421"/>
          </a:xfrm>
        </p:grpSpPr>
        <p:sp>
          <p:nvSpPr>
            <p:cNvPr id="100"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01"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02" name="Group 22"/>
          <p:cNvGrpSpPr>
            <a:grpSpLocks/>
          </p:cNvGrpSpPr>
          <p:nvPr/>
        </p:nvGrpSpPr>
        <p:grpSpPr bwMode="auto">
          <a:xfrm>
            <a:off x="4382709" y="4128801"/>
            <a:ext cx="206082" cy="218368"/>
            <a:chOff x="6972297" y="5071534"/>
            <a:chExt cx="206026" cy="218421"/>
          </a:xfrm>
        </p:grpSpPr>
        <p:sp>
          <p:nvSpPr>
            <p:cNvPr id="103"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04"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05" name="Group 6"/>
          <p:cNvGrpSpPr>
            <a:grpSpLocks/>
          </p:cNvGrpSpPr>
          <p:nvPr/>
        </p:nvGrpSpPr>
        <p:grpSpPr bwMode="auto">
          <a:xfrm>
            <a:off x="3135238" y="3622774"/>
            <a:ext cx="206082" cy="218368"/>
            <a:chOff x="6972297" y="5071534"/>
            <a:chExt cx="206026" cy="218421"/>
          </a:xfrm>
        </p:grpSpPr>
        <p:sp>
          <p:nvSpPr>
            <p:cNvPr id="106" name="Oval 11"/>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07" name="Oval 5"/>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08" name="Group 22"/>
          <p:cNvGrpSpPr>
            <a:grpSpLocks/>
          </p:cNvGrpSpPr>
          <p:nvPr/>
        </p:nvGrpSpPr>
        <p:grpSpPr bwMode="auto">
          <a:xfrm>
            <a:off x="3738731" y="4306670"/>
            <a:ext cx="206082" cy="218368"/>
            <a:chOff x="6972297" y="5071534"/>
            <a:chExt cx="206026" cy="218421"/>
          </a:xfrm>
        </p:grpSpPr>
        <p:sp>
          <p:nvSpPr>
            <p:cNvPr id="109"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10"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11" name="Group 22"/>
          <p:cNvGrpSpPr>
            <a:grpSpLocks/>
          </p:cNvGrpSpPr>
          <p:nvPr/>
        </p:nvGrpSpPr>
        <p:grpSpPr bwMode="auto">
          <a:xfrm>
            <a:off x="4043699" y="4197486"/>
            <a:ext cx="206082" cy="218368"/>
            <a:chOff x="6972297" y="5071534"/>
            <a:chExt cx="206026" cy="218421"/>
          </a:xfrm>
        </p:grpSpPr>
        <p:sp>
          <p:nvSpPr>
            <p:cNvPr id="112"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13"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14" name="Group 22"/>
          <p:cNvGrpSpPr>
            <a:grpSpLocks/>
          </p:cNvGrpSpPr>
          <p:nvPr/>
        </p:nvGrpSpPr>
        <p:grpSpPr bwMode="auto">
          <a:xfrm>
            <a:off x="4485750" y="4426798"/>
            <a:ext cx="206082" cy="218368"/>
            <a:chOff x="6972297" y="5071534"/>
            <a:chExt cx="206026" cy="218421"/>
          </a:xfrm>
        </p:grpSpPr>
        <p:sp>
          <p:nvSpPr>
            <p:cNvPr id="115"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16"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17" name="Group 22"/>
          <p:cNvGrpSpPr>
            <a:grpSpLocks/>
          </p:cNvGrpSpPr>
          <p:nvPr/>
        </p:nvGrpSpPr>
        <p:grpSpPr bwMode="auto">
          <a:xfrm>
            <a:off x="4240316" y="4537567"/>
            <a:ext cx="206082" cy="218368"/>
            <a:chOff x="6972297" y="5071534"/>
            <a:chExt cx="206026" cy="218421"/>
          </a:xfrm>
        </p:grpSpPr>
        <p:sp>
          <p:nvSpPr>
            <p:cNvPr id="118"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19"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20" name="Group 119"/>
          <p:cNvGrpSpPr/>
          <p:nvPr/>
        </p:nvGrpSpPr>
        <p:grpSpPr>
          <a:xfrm>
            <a:off x="4136937" y="3006738"/>
            <a:ext cx="369930" cy="380904"/>
            <a:chOff x="1293990" y="4843883"/>
            <a:chExt cx="369930" cy="380904"/>
          </a:xfrm>
        </p:grpSpPr>
        <p:sp>
          <p:nvSpPr>
            <p:cNvPr id="121" name="Oval 11"/>
            <p:cNvSpPr>
              <a:spLocks noChangeAspect="1"/>
            </p:cNvSpPr>
            <p:nvPr/>
          </p:nvSpPr>
          <p:spPr bwMode="auto">
            <a:xfrm>
              <a:off x="1293990" y="4843883"/>
              <a:ext cx="369930" cy="380904"/>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wrap="square">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22" name="Oval 5"/>
            <p:cNvSpPr>
              <a:spLocks noChangeAspect="1"/>
            </p:cNvSpPr>
            <p:nvPr/>
          </p:nvSpPr>
          <p:spPr bwMode="auto">
            <a:xfrm>
              <a:off x="1386472" y="4939109"/>
              <a:ext cx="184965" cy="190452"/>
            </a:xfrm>
            <a:prstGeom prst="ellipse">
              <a:avLst/>
            </a:prstGeom>
            <a:solidFill>
              <a:srgbClr val="FFFF00"/>
            </a:solidFill>
            <a:ln>
              <a:noFill/>
            </a:ln>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23" name="Group 22"/>
          <p:cNvGrpSpPr>
            <a:grpSpLocks/>
          </p:cNvGrpSpPr>
          <p:nvPr/>
        </p:nvGrpSpPr>
        <p:grpSpPr bwMode="auto">
          <a:xfrm>
            <a:off x="4176627" y="3448959"/>
            <a:ext cx="206082" cy="218368"/>
            <a:chOff x="6972297" y="5071534"/>
            <a:chExt cx="206026" cy="218421"/>
          </a:xfrm>
        </p:grpSpPr>
        <p:sp>
          <p:nvSpPr>
            <p:cNvPr id="124"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25"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26" name="Group 22"/>
          <p:cNvGrpSpPr>
            <a:grpSpLocks/>
          </p:cNvGrpSpPr>
          <p:nvPr/>
        </p:nvGrpSpPr>
        <p:grpSpPr bwMode="auto">
          <a:xfrm>
            <a:off x="3858734" y="2588009"/>
            <a:ext cx="206082" cy="218368"/>
            <a:chOff x="6972297" y="5071534"/>
            <a:chExt cx="206026" cy="218421"/>
          </a:xfrm>
        </p:grpSpPr>
        <p:sp>
          <p:nvSpPr>
            <p:cNvPr id="127"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28"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29" name="Group 22"/>
          <p:cNvGrpSpPr>
            <a:grpSpLocks/>
          </p:cNvGrpSpPr>
          <p:nvPr/>
        </p:nvGrpSpPr>
        <p:grpSpPr bwMode="auto">
          <a:xfrm>
            <a:off x="3923696" y="1971544"/>
            <a:ext cx="206082" cy="218368"/>
            <a:chOff x="6972297" y="5071534"/>
            <a:chExt cx="206026" cy="218421"/>
          </a:xfrm>
        </p:grpSpPr>
        <p:sp>
          <p:nvSpPr>
            <p:cNvPr id="130"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31"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32" name="Group 18"/>
          <p:cNvGrpSpPr>
            <a:grpSpLocks/>
          </p:cNvGrpSpPr>
          <p:nvPr/>
        </p:nvGrpSpPr>
        <p:grpSpPr bwMode="auto">
          <a:xfrm>
            <a:off x="3576244" y="1498051"/>
            <a:ext cx="206082" cy="231068"/>
            <a:chOff x="6972297" y="4233136"/>
            <a:chExt cx="206026" cy="231124"/>
          </a:xfrm>
        </p:grpSpPr>
        <p:sp>
          <p:nvSpPr>
            <p:cNvPr id="133"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34"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35" name="Group 18"/>
          <p:cNvGrpSpPr>
            <a:grpSpLocks/>
          </p:cNvGrpSpPr>
          <p:nvPr/>
        </p:nvGrpSpPr>
        <p:grpSpPr bwMode="auto">
          <a:xfrm>
            <a:off x="3771050" y="1266983"/>
            <a:ext cx="206082" cy="231068"/>
            <a:chOff x="6972297" y="4233136"/>
            <a:chExt cx="206026" cy="231124"/>
          </a:xfrm>
        </p:grpSpPr>
        <p:sp>
          <p:nvSpPr>
            <p:cNvPr id="136"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37"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38" name="Group 18"/>
          <p:cNvGrpSpPr>
            <a:grpSpLocks/>
          </p:cNvGrpSpPr>
          <p:nvPr/>
        </p:nvGrpSpPr>
        <p:grpSpPr bwMode="auto">
          <a:xfrm>
            <a:off x="3738731" y="621447"/>
            <a:ext cx="206082" cy="231068"/>
            <a:chOff x="6972297" y="4233136"/>
            <a:chExt cx="206026" cy="231124"/>
          </a:xfrm>
        </p:grpSpPr>
        <p:sp>
          <p:nvSpPr>
            <p:cNvPr id="139"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40"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41" name="Group 18"/>
          <p:cNvGrpSpPr>
            <a:grpSpLocks/>
          </p:cNvGrpSpPr>
          <p:nvPr/>
        </p:nvGrpSpPr>
        <p:grpSpPr bwMode="auto">
          <a:xfrm>
            <a:off x="4173200" y="736981"/>
            <a:ext cx="206082" cy="231068"/>
            <a:chOff x="6972297" y="4233136"/>
            <a:chExt cx="206026" cy="231124"/>
          </a:xfrm>
        </p:grpSpPr>
        <p:sp>
          <p:nvSpPr>
            <p:cNvPr id="142"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43"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44" name="Group 18"/>
          <p:cNvGrpSpPr>
            <a:grpSpLocks/>
          </p:cNvGrpSpPr>
          <p:nvPr/>
        </p:nvGrpSpPr>
        <p:grpSpPr bwMode="auto">
          <a:xfrm>
            <a:off x="4310610" y="1613291"/>
            <a:ext cx="206082" cy="231068"/>
            <a:chOff x="6972297" y="4233136"/>
            <a:chExt cx="206026" cy="231124"/>
          </a:xfrm>
        </p:grpSpPr>
        <p:sp>
          <p:nvSpPr>
            <p:cNvPr id="145"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46"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47" name="Group 18"/>
          <p:cNvGrpSpPr>
            <a:grpSpLocks/>
          </p:cNvGrpSpPr>
          <p:nvPr/>
        </p:nvGrpSpPr>
        <p:grpSpPr bwMode="auto">
          <a:xfrm>
            <a:off x="4557719" y="1740476"/>
            <a:ext cx="206082" cy="231068"/>
            <a:chOff x="6972297" y="4233136"/>
            <a:chExt cx="206026" cy="231124"/>
          </a:xfrm>
        </p:grpSpPr>
        <p:sp>
          <p:nvSpPr>
            <p:cNvPr id="148"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49"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50" name="Group 18"/>
          <p:cNvGrpSpPr>
            <a:grpSpLocks/>
          </p:cNvGrpSpPr>
          <p:nvPr/>
        </p:nvGrpSpPr>
        <p:grpSpPr bwMode="auto">
          <a:xfrm>
            <a:off x="4351637" y="1893529"/>
            <a:ext cx="206082" cy="231068"/>
            <a:chOff x="6972297" y="4233136"/>
            <a:chExt cx="206026" cy="231124"/>
          </a:xfrm>
        </p:grpSpPr>
        <p:sp>
          <p:nvSpPr>
            <p:cNvPr id="151"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52"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53" name="Group 18"/>
          <p:cNvGrpSpPr>
            <a:grpSpLocks/>
          </p:cNvGrpSpPr>
          <p:nvPr/>
        </p:nvGrpSpPr>
        <p:grpSpPr bwMode="auto">
          <a:xfrm>
            <a:off x="4732544" y="1538373"/>
            <a:ext cx="206082" cy="231068"/>
            <a:chOff x="6972297" y="4233136"/>
            <a:chExt cx="206026" cy="231124"/>
          </a:xfrm>
        </p:grpSpPr>
        <p:sp>
          <p:nvSpPr>
            <p:cNvPr id="154"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55"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56" name="Group 18"/>
          <p:cNvGrpSpPr>
            <a:grpSpLocks/>
          </p:cNvGrpSpPr>
          <p:nvPr/>
        </p:nvGrpSpPr>
        <p:grpSpPr bwMode="auto">
          <a:xfrm>
            <a:off x="6117331" y="1617638"/>
            <a:ext cx="206082" cy="231068"/>
            <a:chOff x="6972297" y="4233136"/>
            <a:chExt cx="206026" cy="231124"/>
          </a:xfrm>
        </p:grpSpPr>
        <p:sp>
          <p:nvSpPr>
            <p:cNvPr id="157"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58"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59" name="Group 18"/>
          <p:cNvGrpSpPr>
            <a:grpSpLocks/>
          </p:cNvGrpSpPr>
          <p:nvPr/>
        </p:nvGrpSpPr>
        <p:grpSpPr bwMode="auto">
          <a:xfrm>
            <a:off x="5592121" y="3155625"/>
            <a:ext cx="206082" cy="231068"/>
            <a:chOff x="6972297" y="4233136"/>
            <a:chExt cx="206026" cy="231124"/>
          </a:xfrm>
        </p:grpSpPr>
        <p:sp>
          <p:nvSpPr>
            <p:cNvPr id="160"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61"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62" name="Group 18"/>
          <p:cNvGrpSpPr>
            <a:grpSpLocks/>
          </p:cNvGrpSpPr>
          <p:nvPr/>
        </p:nvGrpSpPr>
        <p:grpSpPr bwMode="auto">
          <a:xfrm>
            <a:off x="5446518" y="3838403"/>
            <a:ext cx="206082" cy="231068"/>
            <a:chOff x="6972297" y="4233136"/>
            <a:chExt cx="206026" cy="231124"/>
          </a:xfrm>
        </p:grpSpPr>
        <p:sp>
          <p:nvSpPr>
            <p:cNvPr id="163"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64"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65" name="Group 18"/>
          <p:cNvGrpSpPr>
            <a:grpSpLocks/>
          </p:cNvGrpSpPr>
          <p:nvPr/>
        </p:nvGrpSpPr>
        <p:grpSpPr bwMode="auto">
          <a:xfrm>
            <a:off x="5342942" y="4466607"/>
            <a:ext cx="206082" cy="231068"/>
            <a:chOff x="6972297" y="4233136"/>
            <a:chExt cx="206026" cy="231124"/>
          </a:xfrm>
        </p:grpSpPr>
        <p:sp>
          <p:nvSpPr>
            <p:cNvPr id="166"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67"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68" name="Group 18"/>
          <p:cNvGrpSpPr>
            <a:grpSpLocks/>
          </p:cNvGrpSpPr>
          <p:nvPr/>
        </p:nvGrpSpPr>
        <p:grpSpPr bwMode="auto">
          <a:xfrm>
            <a:off x="5745082" y="4311264"/>
            <a:ext cx="206082" cy="231068"/>
            <a:chOff x="6972297" y="4233136"/>
            <a:chExt cx="206026" cy="231124"/>
          </a:xfrm>
        </p:grpSpPr>
        <p:sp>
          <p:nvSpPr>
            <p:cNvPr id="169"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0"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1" name="Group 18"/>
          <p:cNvGrpSpPr>
            <a:grpSpLocks/>
          </p:cNvGrpSpPr>
          <p:nvPr/>
        </p:nvGrpSpPr>
        <p:grpSpPr bwMode="auto">
          <a:xfrm>
            <a:off x="5709303" y="5072518"/>
            <a:ext cx="206082" cy="231068"/>
            <a:chOff x="6972297" y="4233136"/>
            <a:chExt cx="206026" cy="231124"/>
          </a:xfrm>
        </p:grpSpPr>
        <p:sp>
          <p:nvSpPr>
            <p:cNvPr id="172"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3"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4" name="Group 18"/>
          <p:cNvGrpSpPr>
            <a:grpSpLocks/>
          </p:cNvGrpSpPr>
          <p:nvPr/>
        </p:nvGrpSpPr>
        <p:grpSpPr bwMode="auto">
          <a:xfrm>
            <a:off x="5822349" y="5550213"/>
            <a:ext cx="206082" cy="231068"/>
            <a:chOff x="6972297" y="4233136"/>
            <a:chExt cx="206026" cy="231124"/>
          </a:xfrm>
        </p:grpSpPr>
        <p:sp>
          <p:nvSpPr>
            <p:cNvPr id="175"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6"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77" name="Group 18"/>
          <p:cNvGrpSpPr>
            <a:grpSpLocks/>
          </p:cNvGrpSpPr>
          <p:nvPr/>
        </p:nvGrpSpPr>
        <p:grpSpPr bwMode="auto">
          <a:xfrm>
            <a:off x="4147900" y="1331877"/>
            <a:ext cx="206082" cy="231068"/>
            <a:chOff x="6972297" y="4233136"/>
            <a:chExt cx="206026" cy="231124"/>
          </a:xfrm>
        </p:grpSpPr>
        <p:sp>
          <p:nvSpPr>
            <p:cNvPr id="178"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79"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80" name="Group 18"/>
          <p:cNvGrpSpPr>
            <a:grpSpLocks/>
          </p:cNvGrpSpPr>
          <p:nvPr/>
        </p:nvGrpSpPr>
        <p:grpSpPr bwMode="auto">
          <a:xfrm>
            <a:off x="4663263" y="1307305"/>
            <a:ext cx="206082" cy="231068"/>
            <a:chOff x="6972297" y="4233136"/>
            <a:chExt cx="206026" cy="231124"/>
          </a:xfrm>
        </p:grpSpPr>
        <p:sp>
          <p:nvSpPr>
            <p:cNvPr id="181" name="Oval 19"/>
            <p:cNvSpPr>
              <a:spLocks noChangeAspect="1"/>
            </p:cNvSpPr>
            <p:nvPr/>
          </p:nvSpPr>
          <p:spPr bwMode="auto">
            <a:xfrm>
              <a:off x="6993408" y="4273762"/>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82" name="Oval 20"/>
            <p:cNvSpPr>
              <a:spLocks noChangeAspect="1"/>
            </p:cNvSpPr>
            <p:nvPr/>
          </p:nvSpPr>
          <p:spPr bwMode="auto">
            <a:xfrm>
              <a:off x="6972297" y="4233136"/>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83" name="Group 22"/>
          <p:cNvGrpSpPr>
            <a:grpSpLocks/>
          </p:cNvGrpSpPr>
          <p:nvPr/>
        </p:nvGrpSpPr>
        <p:grpSpPr bwMode="auto">
          <a:xfrm>
            <a:off x="4684380" y="2102085"/>
            <a:ext cx="206082" cy="218368"/>
            <a:chOff x="6972297" y="5071534"/>
            <a:chExt cx="206026" cy="218421"/>
          </a:xfrm>
        </p:grpSpPr>
        <p:sp>
          <p:nvSpPr>
            <p:cNvPr id="184" name="Oval 23"/>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85" name="Oval 24"/>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86" name="Group 6"/>
          <p:cNvGrpSpPr>
            <a:grpSpLocks/>
          </p:cNvGrpSpPr>
          <p:nvPr/>
        </p:nvGrpSpPr>
        <p:grpSpPr bwMode="auto">
          <a:xfrm>
            <a:off x="3198322" y="5072518"/>
            <a:ext cx="206082" cy="218368"/>
            <a:chOff x="6972297" y="5071534"/>
            <a:chExt cx="206026" cy="218421"/>
          </a:xfrm>
        </p:grpSpPr>
        <p:sp>
          <p:nvSpPr>
            <p:cNvPr id="187" name="Oval 11"/>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88" name="Oval 5"/>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grpSp>
        <p:nvGrpSpPr>
          <p:cNvPr id="189" name="Group 6"/>
          <p:cNvGrpSpPr>
            <a:grpSpLocks/>
          </p:cNvGrpSpPr>
          <p:nvPr/>
        </p:nvGrpSpPr>
        <p:grpSpPr bwMode="auto">
          <a:xfrm>
            <a:off x="3443238" y="4894766"/>
            <a:ext cx="206082" cy="218368"/>
            <a:chOff x="6972297" y="5071534"/>
            <a:chExt cx="206026" cy="218421"/>
          </a:xfrm>
        </p:grpSpPr>
        <p:sp>
          <p:nvSpPr>
            <p:cNvPr id="190" name="Oval 11"/>
            <p:cNvSpPr>
              <a:spLocks noChangeAspect="1"/>
            </p:cNvSpPr>
            <p:nvPr/>
          </p:nvSpPr>
          <p:spPr bwMode="auto">
            <a:xfrm>
              <a:off x="6993408" y="5099457"/>
              <a:ext cx="184915" cy="190498"/>
            </a:xfrm>
            <a:prstGeom prst="ellipse">
              <a:avLst/>
            </a:prstGeom>
            <a:solidFill>
              <a:srgbClr val="0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sp>
          <p:nvSpPr>
            <p:cNvPr id="191" name="Oval 5"/>
            <p:cNvSpPr>
              <a:spLocks noChangeAspect="1"/>
            </p:cNvSpPr>
            <p:nvPr/>
          </p:nvSpPr>
          <p:spPr bwMode="auto">
            <a:xfrm>
              <a:off x="6972297" y="5071534"/>
              <a:ext cx="184915" cy="190498"/>
            </a:xfrm>
            <a:prstGeom prst="ellipse">
              <a:avLst/>
            </a:prstGeom>
            <a:solidFill>
              <a:srgbClr val="FFFFFF"/>
            </a:solidFill>
            <a:ln>
              <a:noFill/>
            </a:ln>
            <a:extLst>
              <a:ext uri="{91240B29-F687-4f45-9708-019B960494DF}">
                <a14:hiddenLine xmlns:a14="http://schemas.microsoft.com/office/drawing/2010/main" xmlns=""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Times New Roman" charset="0"/>
              </a:endParaRPr>
            </a:p>
          </p:txBody>
        </p:sp>
      </p:grpSp>
      <p:sp>
        <p:nvSpPr>
          <p:cNvPr id="192" name="Rectangle 2"/>
          <p:cNvSpPr txBox="1">
            <a:spLocks noChangeArrowheads="1"/>
          </p:cNvSpPr>
          <p:nvPr/>
        </p:nvSpPr>
        <p:spPr bwMode="auto">
          <a:xfrm>
            <a:off x="5744028" y="6097593"/>
            <a:ext cx="2954146" cy="51293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约书亚 </a:t>
            </a:r>
            <a:r>
              <a:rPr kumimoji="0" lang="en-US" altLang="zh-CN"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21</a:t>
            </a: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40818192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3473" name="Picture 29" descr="Israel Map Tribes Eas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0"/>
            <a:ext cx="9236765" cy="69275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0" y="77458"/>
            <a:ext cx="2408367" cy="2109151"/>
          </a:xfrm>
          <a:effectLst>
            <a:outerShdw blurRad="63500" dist="35921" dir="2700000" algn="ctr" rotWithShape="0">
              <a:schemeClr val="tx2">
                <a:alpha val="74998"/>
              </a:schemeClr>
            </a:outerShdw>
          </a:effectLst>
        </p:spPr>
        <p:txBody>
          <a:bodyPr/>
          <a:lstStyle/>
          <a:p>
            <a:pPr>
              <a:defRPr/>
            </a:pPr>
            <a:r>
              <a:rPr lang="en-US" sz="2800" b="1" dirty="0">
                <a:effectLst>
                  <a:glow rad="127000">
                    <a:schemeClr val="tx1"/>
                  </a:glow>
                </a:effectLst>
                <a:latin typeface="Arial" charset="0"/>
                <a:ea typeface="ＭＳ Ｐゴシック" charset="0"/>
                <a:cs typeface="ＭＳ Ｐゴシック" charset="0"/>
              </a:rPr>
              <a:t>How much land did Joshua conquer?</a:t>
            </a:r>
          </a:p>
        </p:txBody>
      </p:sp>
      <p:sp>
        <p:nvSpPr>
          <p:cNvPr id="7" name="Text Box 3"/>
          <p:cNvSpPr txBox="1">
            <a:spLocks noChangeArrowheads="1"/>
          </p:cNvSpPr>
          <p:nvPr/>
        </p:nvSpPr>
        <p:spPr bwMode="auto">
          <a:xfrm>
            <a:off x="1981997" y="3544580"/>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B3B3B3"/>
                </a:solidFill>
                <a:effectLst>
                  <a:glow rad="101600">
                    <a:srgbClr val="000000">
                      <a:alpha val="75000"/>
                    </a:srgbClr>
                  </a:glow>
                </a:effectLst>
                <a:uLnTx/>
                <a:uFillTx/>
                <a:latin typeface="Arial"/>
                <a:ea typeface="ＭＳ Ｐゴシック" charset="0"/>
                <a:cs typeface="Arial"/>
              </a:rPr>
              <a:t>Dan</a:t>
            </a:r>
          </a:p>
        </p:txBody>
      </p:sp>
      <p:sp>
        <p:nvSpPr>
          <p:cNvPr id="8" name="Text Box 4"/>
          <p:cNvSpPr txBox="1">
            <a:spLocks noChangeArrowheads="1"/>
          </p:cNvSpPr>
          <p:nvPr/>
        </p:nvSpPr>
        <p:spPr bwMode="auto">
          <a:xfrm>
            <a:off x="2105340" y="4466787"/>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B3B3B3"/>
                </a:solidFill>
                <a:effectLst>
                  <a:glow rad="101600">
                    <a:srgbClr val="000000">
                      <a:alpha val="75000"/>
                    </a:srgbClr>
                  </a:glow>
                </a:effectLst>
                <a:uLnTx/>
                <a:uFillTx/>
                <a:latin typeface="Arial"/>
                <a:ea typeface="ＭＳ Ｐゴシック" charset="0"/>
                <a:cs typeface="Arial"/>
              </a:rPr>
              <a:t>Judah</a:t>
            </a:r>
          </a:p>
        </p:txBody>
      </p:sp>
      <p:sp>
        <p:nvSpPr>
          <p:cNvPr id="9" name="Text Box 5"/>
          <p:cNvSpPr txBox="1">
            <a:spLocks noChangeArrowheads="1"/>
          </p:cNvSpPr>
          <p:nvPr/>
        </p:nvSpPr>
        <p:spPr bwMode="auto">
          <a:xfrm>
            <a:off x="1788718" y="5183514"/>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B3B3B3"/>
                </a:solidFill>
                <a:effectLst>
                  <a:glow rad="101600">
                    <a:srgbClr val="000000">
                      <a:alpha val="75000"/>
                    </a:srgbClr>
                  </a:glow>
                </a:effectLst>
                <a:uLnTx/>
                <a:uFillTx/>
                <a:latin typeface="Arial"/>
                <a:ea typeface="ＭＳ Ｐゴシック" charset="0"/>
                <a:cs typeface="Arial"/>
              </a:rPr>
              <a:t>Simeon</a:t>
            </a:r>
          </a:p>
        </p:txBody>
      </p:sp>
      <p:sp>
        <p:nvSpPr>
          <p:cNvPr id="10" name="Text Box 6"/>
          <p:cNvSpPr txBox="1">
            <a:spLocks noChangeArrowheads="1"/>
          </p:cNvSpPr>
          <p:nvPr/>
        </p:nvSpPr>
        <p:spPr bwMode="auto">
          <a:xfrm>
            <a:off x="3775132" y="4282121"/>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B3B3B3"/>
                </a:solidFill>
                <a:effectLst>
                  <a:glow rad="101600">
                    <a:srgbClr val="000000">
                      <a:alpha val="75000"/>
                    </a:srgbClr>
                  </a:glow>
                </a:effectLst>
                <a:uLnTx/>
                <a:uFillTx/>
                <a:latin typeface="Arial"/>
                <a:ea typeface="ＭＳ Ｐゴシック" charset="0"/>
                <a:cs typeface="Arial"/>
              </a:rPr>
              <a:t>Reuben</a:t>
            </a:r>
          </a:p>
        </p:txBody>
      </p:sp>
      <p:sp>
        <p:nvSpPr>
          <p:cNvPr id="11" name="Text Box 7"/>
          <p:cNvSpPr txBox="1">
            <a:spLocks noChangeArrowheads="1"/>
          </p:cNvSpPr>
          <p:nvPr/>
        </p:nvSpPr>
        <p:spPr bwMode="auto">
          <a:xfrm>
            <a:off x="3906780" y="2825352"/>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B3B3B3"/>
                </a:solidFill>
                <a:effectLst>
                  <a:glow rad="101600">
                    <a:srgbClr val="000000">
                      <a:alpha val="75000"/>
                    </a:srgbClr>
                  </a:glow>
                </a:effectLst>
                <a:uLnTx/>
                <a:uFillTx/>
                <a:latin typeface="Arial"/>
                <a:ea typeface="ＭＳ Ｐゴシック" charset="0"/>
                <a:cs typeface="Arial"/>
              </a:rPr>
              <a:t>Gad</a:t>
            </a:r>
          </a:p>
        </p:txBody>
      </p:sp>
      <p:sp>
        <p:nvSpPr>
          <p:cNvPr id="12" name="Text Box 8"/>
          <p:cNvSpPr txBox="1">
            <a:spLocks noChangeArrowheads="1"/>
          </p:cNvSpPr>
          <p:nvPr/>
        </p:nvSpPr>
        <p:spPr bwMode="auto">
          <a:xfrm>
            <a:off x="3540462" y="1727733"/>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B3B3B3"/>
                </a:solidFill>
                <a:effectLst>
                  <a:glow rad="101600">
                    <a:srgbClr val="000000">
                      <a:alpha val="75000"/>
                    </a:srgbClr>
                  </a:glow>
                </a:effectLst>
                <a:uLnTx/>
                <a:uFillTx/>
                <a:latin typeface="Arial"/>
                <a:ea typeface="ＭＳ Ｐゴシック" charset="0"/>
                <a:cs typeface="Arial"/>
              </a:rPr>
              <a:t>Manasseh</a:t>
            </a:r>
          </a:p>
        </p:txBody>
      </p:sp>
      <p:sp>
        <p:nvSpPr>
          <p:cNvPr id="13" name="Text Box 9"/>
          <p:cNvSpPr txBox="1">
            <a:spLocks noChangeArrowheads="1"/>
          </p:cNvSpPr>
          <p:nvPr/>
        </p:nvSpPr>
        <p:spPr bwMode="auto">
          <a:xfrm>
            <a:off x="2545757" y="3359914"/>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B3B3B3"/>
                </a:solidFill>
                <a:effectLst>
                  <a:glow rad="101600">
                    <a:srgbClr val="000000">
                      <a:alpha val="75000"/>
                    </a:srgbClr>
                  </a:glow>
                </a:effectLst>
                <a:uLnTx/>
                <a:uFillTx/>
                <a:latin typeface="Arial"/>
                <a:ea typeface="ＭＳ Ｐゴシック" charset="0"/>
                <a:cs typeface="Arial"/>
              </a:rPr>
              <a:t>Ephraim</a:t>
            </a:r>
          </a:p>
        </p:txBody>
      </p:sp>
      <p:sp>
        <p:nvSpPr>
          <p:cNvPr id="14" name="Text Box 10"/>
          <p:cNvSpPr txBox="1">
            <a:spLocks noChangeArrowheads="1"/>
          </p:cNvSpPr>
          <p:nvPr/>
        </p:nvSpPr>
        <p:spPr bwMode="auto">
          <a:xfrm>
            <a:off x="2477831" y="2446030"/>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B3B3B3"/>
                </a:solidFill>
                <a:effectLst>
                  <a:glow rad="101600">
                    <a:srgbClr val="000000">
                      <a:alpha val="75000"/>
                    </a:srgbClr>
                  </a:glow>
                </a:effectLst>
                <a:uLnTx/>
                <a:uFillTx/>
                <a:latin typeface="Arial"/>
                <a:ea typeface="ＭＳ Ｐゴシック" charset="0"/>
                <a:cs typeface="Arial"/>
              </a:rPr>
              <a:t>Manasseh</a:t>
            </a:r>
          </a:p>
        </p:txBody>
      </p:sp>
      <p:sp>
        <p:nvSpPr>
          <p:cNvPr id="19" name="Text Box 15"/>
          <p:cNvSpPr txBox="1">
            <a:spLocks noChangeArrowheads="1"/>
          </p:cNvSpPr>
          <p:nvPr/>
        </p:nvSpPr>
        <p:spPr bwMode="auto">
          <a:xfrm rot="17190594">
            <a:off x="2504330" y="26181"/>
            <a:ext cx="2667000"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B3B3B3"/>
                </a:solidFill>
                <a:effectLst>
                  <a:glow rad="101600">
                    <a:srgbClr val="000000">
                      <a:alpha val="75000"/>
                    </a:srgbClr>
                  </a:glow>
                </a:effectLst>
                <a:uLnTx/>
                <a:uFillTx/>
                <a:latin typeface="Arial"/>
                <a:ea typeface="ＭＳ Ｐゴシック" charset="0"/>
                <a:cs typeface="Arial"/>
              </a:rPr>
              <a:t>Naphtali</a:t>
            </a:r>
          </a:p>
        </p:txBody>
      </p:sp>
      <p:sp>
        <p:nvSpPr>
          <p:cNvPr id="20" name="Text Box 16"/>
          <p:cNvSpPr txBox="1">
            <a:spLocks noChangeArrowheads="1"/>
          </p:cNvSpPr>
          <p:nvPr/>
        </p:nvSpPr>
        <p:spPr bwMode="auto">
          <a:xfrm rot="17358286">
            <a:off x="1943397" y="99763"/>
            <a:ext cx="2667000"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B3B3B3"/>
                </a:solidFill>
                <a:effectLst>
                  <a:glow rad="101600">
                    <a:srgbClr val="000000">
                      <a:alpha val="75000"/>
                    </a:srgbClr>
                  </a:glow>
                </a:effectLst>
                <a:uLnTx/>
                <a:uFillTx/>
                <a:latin typeface="Arial"/>
                <a:ea typeface="ＭＳ Ｐゴシック" charset="0"/>
                <a:cs typeface="Arial"/>
              </a:rPr>
              <a:t>Asher</a:t>
            </a:r>
          </a:p>
        </p:txBody>
      </p:sp>
      <p:sp>
        <p:nvSpPr>
          <p:cNvPr id="15" name="Text Box 11"/>
          <p:cNvSpPr txBox="1">
            <a:spLocks noChangeArrowheads="1"/>
          </p:cNvSpPr>
          <p:nvPr/>
        </p:nvSpPr>
        <p:spPr bwMode="auto">
          <a:xfrm>
            <a:off x="2746059" y="3817114"/>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B3B3B3"/>
                </a:solidFill>
                <a:effectLst>
                  <a:glow rad="101600">
                    <a:srgbClr val="000000">
                      <a:alpha val="75000"/>
                    </a:srgbClr>
                  </a:glow>
                </a:effectLst>
                <a:uLnTx/>
                <a:uFillTx/>
                <a:latin typeface="Arial"/>
                <a:ea typeface="ＭＳ Ｐゴシック" charset="0"/>
                <a:cs typeface="Arial"/>
              </a:rPr>
              <a:t>Benjamin</a:t>
            </a:r>
          </a:p>
        </p:txBody>
      </p:sp>
      <p:sp>
        <p:nvSpPr>
          <p:cNvPr id="17" name="Text Box 13"/>
          <p:cNvSpPr txBox="1">
            <a:spLocks noChangeArrowheads="1"/>
          </p:cNvSpPr>
          <p:nvPr/>
        </p:nvSpPr>
        <p:spPr bwMode="auto">
          <a:xfrm>
            <a:off x="2746059" y="1595646"/>
            <a:ext cx="1189374"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B3B3B3"/>
                </a:solidFill>
                <a:effectLst>
                  <a:glow rad="101600">
                    <a:srgbClr val="000000">
                      <a:alpha val="75000"/>
                    </a:srgbClr>
                  </a:glow>
                </a:effectLst>
                <a:uLnTx/>
                <a:uFillTx/>
                <a:latin typeface="Arial"/>
                <a:ea typeface="ＭＳ Ｐゴシック" charset="0"/>
                <a:cs typeface="Arial"/>
              </a:rPr>
              <a:t>Zebulun</a:t>
            </a:r>
          </a:p>
        </p:txBody>
      </p:sp>
      <p:sp>
        <p:nvSpPr>
          <p:cNvPr id="18" name="Text Box 14"/>
          <p:cNvSpPr txBox="1">
            <a:spLocks noChangeArrowheads="1"/>
          </p:cNvSpPr>
          <p:nvPr/>
        </p:nvSpPr>
        <p:spPr bwMode="auto">
          <a:xfrm>
            <a:off x="2972424" y="1956151"/>
            <a:ext cx="1669792" cy="36933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B3B3B3"/>
                </a:solidFill>
                <a:effectLst>
                  <a:glow rad="101600">
                    <a:srgbClr val="000000">
                      <a:alpha val="75000"/>
                    </a:srgbClr>
                  </a:glow>
                </a:effectLst>
                <a:uLnTx/>
                <a:uFillTx/>
                <a:latin typeface="Arial"/>
                <a:ea typeface="ＭＳ Ｐゴシック" charset="0"/>
                <a:cs typeface="Arial"/>
              </a:rPr>
              <a:t>Issachar</a:t>
            </a:r>
          </a:p>
        </p:txBody>
      </p:sp>
      <p:sp>
        <p:nvSpPr>
          <p:cNvPr id="233488" name="Text Box 2"/>
          <p:cNvSpPr txBox="1">
            <a:spLocks noChangeArrowheads="1"/>
          </p:cNvSpPr>
          <p:nvPr/>
        </p:nvSpPr>
        <p:spPr bwMode="auto">
          <a:xfrm>
            <a:off x="8172450" y="88900"/>
            <a:ext cx="869950" cy="46196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180a</a:t>
            </a:r>
          </a:p>
        </p:txBody>
      </p:sp>
      <p:sp>
        <p:nvSpPr>
          <p:cNvPr id="2" name="Oval 1"/>
          <p:cNvSpPr/>
          <p:nvPr/>
        </p:nvSpPr>
        <p:spPr bwMode="auto">
          <a:xfrm rot="896707">
            <a:off x="1800868" y="1198457"/>
            <a:ext cx="2691444" cy="4322913"/>
          </a:xfrm>
          <a:prstGeom prst="ellipse">
            <a:avLst/>
          </a:prstGeom>
          <a:noFill/>
          <a:ln w="57150" cap="flat" cmpd="sng" algn="ctr">
            <a:solidFill>
              <a:schemeClr val="bg1"/>
            </a:solidFill>
            <a:prstDash val="solid"/>
            <a:round/>
            <a:headEnd type="none" w="med" len="med"/>
            <a:tailEnd type="stealth" w="lg" len="lg"/>
          </a:ln>
          <a:effectLst>
            <a:glow rad="228600">
              <a:schemeClr val="tx1">
                <a:alpha val="93000"/>
              </a:schemeClr>
            </a:glow>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mn-cs"/>
            </a:endParaRPr>
          </a:p>
        </p:txBody>
      </p:sp>
      <p:sp>
        <p:nvSpPr>
          <p:cNvPr id="24" name="Rectangle 2">
            <a:extLst>
              <a:ext uri="{FF2B5EF4-FFF2-40B4-BE49-F238E27FC236}">
                <a16:creationId xmlns:a16="http://schemas.microsoft.com/office/drawing/2014/main" id="{0C1ED096-903F-884A-B129-FDC7F36431BA}"/>
              </a:ext>
            </a:extLst>
          </p:cNvPr>
          <p:cNvSpPr txBox="1">
            <a:spLocks noChangeArrowheads="1"/>
          </p:cNvSpPr>
          <p:nvPr/>
        </p:nvSpPr>
        <p:spPr bwMode="auto">
          <a:xfrm>
            <a:off x="6132142" y="754674"/>
            <a:ext cx="2910258" cy="2109151"/>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800" b="1" kern="0" dirty="0">
                <a:effectLst>
                  <a:glow rad="127000">
                    <a:schemeClr val="tx1"/>
                  </a:glow>
                </a:effectLst>
                <a:latin typeface="Arial" charset="0"/>
                <a:ea typeface="ＭＳ Ｐゴシック" charset="0"/>
                <a:cs typeface="ＭＳ Ｐゴシック" charset="0"/>
              </a:rPr>
              <a:t>But Kenneth Kitchen says that only the central area was occupied. </a:t>
            </a:r>
          </a:p>
        </p:txBody>
      </p:sp>
      <p:sp>
        <p:nvSpPr>
          <p:cNvPr id="27" name="Oval 26">
            <a:extLst>
              <a:ext uri="{FF2B5EF4-FFF2-40B4-BE49-F238E27FC236}">
                <a16:creationId xmlns:a16="http://schemas.microsoft.com/office/drawing/2014/main" id="{A2BEA209-1857-B445-927C-37EFD6555F06}"/>
              </a:ext>
            </a:extLst>
          </p:cNvPr>
          <p:cNvSpPr/>
          <p:nvPr/>
        </p:nvSpPr>
        <p:spPr bwMode="auto">
          <a:xfrm rot="896707">
            <a:off x="2363305" y="2187709"/>
            <a:ext cx="1614110" cy="2874435"/>
          </a:xfrm>
          <a:prstGeom prst="ellipse">
            <a:avLst/>
          </a:prstGeom>
          <a:noFill/>
          <a:ln w="57150" cap="flat" cmpd="sng" algn="ctr">
            <a:solidFill>
              <a:schemeClr val="bg1"/>
            </a:solidFill>
            <a:prstDash val="solid"/>
            <a:round/>
            <a:headEnd type="none" w="med" len="med"/>
            <a:tailEnd type="stealth" w="lg" len="lg"/>
          </a:ln>
          <a:effectLst>
            <a:glow rad="228600">
              <a:schemeClr val="tx1">
                <a:alpha val="93000"/>
              </a:schemeClr>
            </a:glow>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mn-cs"/>
            </a:endParaRPr>
          </a:p>
        </p:txBody>
      </p:sp>
      <p:sp>
        <p:nvSpPr>
          <p:cNvPr id="25" name="Text Box 7">
            <a:extLst>
              <a:ext uri="{FF2B5EF4-FFF2-40B4-BE49-F238E27FC236}">
                <a16:creationId xmlns:a16="http://schemas.microsoft.com/office/drawing/2014/main" id="{B0541D9A-91D5-CE40-976B-0C4A2480D53E}"/>
              </a:ext>
            </a:extLst>
          </p:cNvPr>
          <p:cNvSpPr txBox="1">
            <a:spLocks noChangeArrowheads="1"/>
          </p:cNvSpPr>
          <p:nvPr/>
        </p:nvSpPr>
        <p:spPr bwMode="auto">
          <a:xfrm>
            <a:off x="2732027" y="2446393"/>
            <a:ext cx="132600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glow rad="279400">
                    <a:srgbClr val="000000">
                      <a:alpha val="98000"/>
                    </a:srgbClr>
                  </a:glow>
                </a:effectLst>
                <a:uLnTx/>
                <a:uFillTx/>
                <a:latin typeface="Arial" charset="0"/>
                <a:ea typeface="ＭＳ Ｐゴシック" charset="0"/>
                <a:cs typeface="Arial" charset="0"/>
              </a:rPr>
              <a:t>Shechem</a:t>
            </a:r>
          </a:p>
        </p:txBody>
      </p:sp>
      <p:sp>
        <p:nvSpPr>
          <p:cNvPr id="21" name="Text Box 7"/>
          <p:cNvSpPr txBox="1">
            <a:spLocks noChangeArrowheads="1"/>
          </p:cNvSpPr>
          <p:nvPr/>
        </p:nvSpPr>
        <p:spPr bwMode="auto">
          <a:xfrm>
            <a:off x="1440569" y="2535509"/>
            <a:ext cx="125707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279400">
                    <a:srgbClr val="000000">
                      <a:alpha val="98000"/>
                    </a:srgbClr>
                  </a:glow>
                </a:effectLst>
                <a:uLnTx/>
                <a:uFillTx/>
                <a:latin typeface="Arial" charset="0"/>
                <a:ea typeface="ＭＳ Ｐゴシック" charset="0"/>
                <a:cs typeface="Arial" charset="0"/>
              </a:rPr>
              <a:t>All </a:t>
            </a:r>
            <a:br>
              <a:rPr kumimoji="0" lang="en-US" sz="3200" b="1" i="0" u="none" strike="noStrike" kern="1200" cap="none" spc="0" normalizeH="0" baseline="0" noProof="0" dirty="0">
                <a:ln>
                  <a:noFill/>
                </a:ln>
                <a:solidFill>
                  <a:srgbClr val="FFFFFF"/>
                </a:solidFill>
                <a:effectLst>
                  <a:glow rad="279400">
                    <a:srgbClr val="000000">
                      <a:alpha val="98000"/>
                    </a:srgbClr>
                  </a:glow>
                </a:effectLst>
                <a:uLnTx/>
                <a:uFillTx/>
                <a:latin typeface="Arial" charset="0"/>
                <a:ea typeface="ＭＳ Ｐゴシック" charset="0"/>
                <a:cs typeface="Arial" charset="0"/>
              </a:rPr>
            </a:br>
            <a:r>
              <a:rPr kumimoji="0" lang="en-US" sz="3200" b="1" i="0" u="none" strike="noStrike" kern="1200" cap="none" spc="0" normalizeH="0" baseline="0" noProof="0" dirty="0">
                <a:ln>
                  <a:noFill/>
                </a:ln>
                <a:solidFill>
                  <a:srgbClr val="FFFFFF"/>
                </a:solidFill>
                <a:effectLst>
                  <a:glow rad="279400">
                    <a:srgbClr val="000000">
                      <a:alpha val="98000"/>
                    </a:srgbClr>
                  </a:glow>
                </a:effectLst>
                <a:uLnTx/>
                <a:uFillTx/>
                <a:latin typeface="Arial" charset="0"/>
                <a:ea typeface="ＭＳ Ｐゴシック" charset="0"/>
                <a:cs typeface="Arial" charset="0"/>
              </a:rPr>
              <a:t>Israel</a:t>
            </a:r>
          </a:p>
        </p:txBody>
      </p:sp>
      <p:sp>
        <p:nvSpPr>
          <p:cNvPr id="28" name="Text Box 7">
            <a:extLst>
              <a:ext uri="{FF2B5EF4-FFF2-40B4-BE49-F238E27FC236}">
                <a16:creationId xmlns:a16="http://schemas.microsoft.com/office/drawing/2014/main" id="{93F39F5B-0D2C-4748-9FA4-FAC12676C0E7}"/>
              </a:ext>
            </a:extLst>
          </p:cNvPr>
          <p:cNvSpPr txBox="1">
            <a:spLocks noChangeArrowheads="1"/>
          </p:cNvSpPr>
          <p:nvPr/>
        </p:nvSpPr>
        <p:spPr bwMode="auto">
          <a:xfrm>
            <a:off x="2493100" y="4274805"/>
            <a:ext cx="108395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glow rad="279400">
                    <a:srgbClr val="000000">
                      <a:alpha val="98000"/>
                    </a:srgbClr>
                  </a:glow>
                </a:effectLst>
                <a:uLnTx/>
                <a:uFillTx/>
                <a:latin typeface="Arial" charset="0"/>
                <a:ea typeface="ＭＳ Ｐゴシック" charset="0"/>
                <a:cs typeface="Arial" charset="0"/>
              </a:rPr>
              <a:t>Hebron</a:t>
            </a:r>
          </a:p>
        </p:txBody>
      </p:sp>
      <p:sp>
        <p:nvSpPr>
          <p:cNvPr id="29" name="Rectangle 2">
            <a:extLst>
              <a:ext uri="{FF2B5EF4-FFF2-40B4-BE49-F238E27FC236}">
                <a16:creationId xmlns:a16="http://schemas.microsoft.com/office/drawing/2014/main" id="{C097D7FE-567B-014D-BEC3-38ACCE98C52E}"/>
              </a:ext>
            </a:extLst>
          </p:cNvPr>
          <p:cNvSpPr txBox="1">
            <a:spLocks noChangeArrowheads="1"/>
          </p:cNvSpPr>
          <p:nvPr/>
        </p:nvSpPr>
        <p:spPr bwMode="auto">
          <a:xfrm>
            <a:off x="5023791" y="3217219"/>
            <a:ext cx="3998426" cy="196629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800" b="1" kern="0" dirty="0">
                <a:effectLst>
                  <a:glow rad="127000">
                    <a:schemeClr val="tx1"/>
                  </a:glow>
                </a:effectLst>
                <a:latin typeface="Arial" charset="0"/>
                <a:ea typeface="ＭＳ Ｐゴシック" charset="0"/>
                <a:cs typeface="ＭＳ Ｐゴシック" charset="0"/>
              </a:rPr>
              <a:t>He assumes that the 31 conquered cities of Joshua 13 were not inhabited soon after.</a:t>
            </a:r>
          </a:p>
        </p:txBody>
      </p:sp>
    </p:spTree>
    <p:extLst>
      <p:ext uri="{BB962C8B-B14F-4D97-AF65-F5344CB8AC3E}">
        <p14:creationId xmlns:p14="http://schemas.microsoft.com/office/powerpoint/2010/main" val="41956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checkerboard(across)">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7" grpId="0" animBg="1"/>
      <p:bldP spid="25" grpId="0"/>
      <p:bldP spid="21"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idx="4294967295"/>
          </p:nvPr>
        </p:nvSpPr>
        <p:spPr>
          <a:xfrm>
            <a:off x="0" y="381000"/>
            <a:ext cx="9144000" cy="1143000"/>
          </a:xfrm>
          <a:gradFill rotWithShape="1">
            <a:gsLst>
              <a:gs pos="0">
                <a:srgbClr val="FF0000"/>
              </a:gs>
              <a:gs pos="100000">
                <a:schemeClr val="tx1"/>
              </a:gs>
            </a:gsLst>
            <a:path path="shape">
              <a:fillToRect l="50000" t="50000" r="50000" b="50000"/>
            </a:path>
          </a:gradFill>
        </p:spPr>
        <p:txBody>
          <a:bodyPr/>
          <a:lstStyle/>
          <a:p>
            <a:pPr>
              <a:defRPr/>
            </a:pPr>
            <a:r>
              <a:rPr lang="zh-CN" altLang="en-US"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士师记中的循环</a:t>
            </a:r>
            <a:endParaRPr lang="en-US"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endParaRPr>
          </a:p>
        </p:txBody>
      </p:sp>
      <p:sp>
        <p:nvSpPr>
          <p:cNvPr id="4" name="Title 1"/>
          <p:cNvSpPr txBox="1">
            <a:spLocks/>
          </p:cNvSpPr>
          <p:nvPr/>
        </p:nvSpPr>
        <p:spPr bwMode="auto">
          <a:xfrm>
            <a:off x="1066800" y="1905000"/>
            <a:ext cx="3581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a:t>
            </a:r>
            <a:r>
              <a:rPr kumimoji="0" lang="zh-CN" alt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罪</a:t>
            </a: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 name="Striped Right Arrow 5"/>
          <p:cNvSpPr/>
          <p:nvPr/>
        </p:nvSpPr>
        <p:spPr>
          <a:xfrm>
            <a:off x="3657600" y="2133600"/>
            <a:ext cx="990600" cy="457200"/>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Title 1"/>
          <p:cNvSpPr txBox="1">
            <a:spLocks/>
          </p:cNvSpPr>
          <p:nvPr/>
        </p:nvSpPr>
        <p:spPr bwMode="auto">
          <a:xfrm>
            <a:off x="4267200" y="1905000"/>
            <a:ext cx="3581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a:t>
            </a:r>
            <a:r>
              <a:rPr kumimoji="0" lang="zh-CN" alt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奴役</a:t>
            </a: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 name="Striped Right Arrow 7"/>
          <p:cNvSpPr/>
          <p:nvPr/>
        </p:nvSpPr>
        <p:spPr>
          <a:xfrm rot="2766926">
            <a:off x="5346700" y="2954338"/>
            <a:ext cx="990600" cy="457200"/>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Title 1"/>
          <p:cNvSpPr txBox="1">
            <a:spLocks/>
          </p:cNvSpPr>
          <p:nvPr/>
        </p:nvSpPr>
        <p:spPr bwMode="auto">
          <a:xfrm>
            <a:off x="5105400" y="3505200"/>
            <a:ext cx="3581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3 </a:t>
            </a:r>
            <a:r>
              <a:rPr kumimoji="0" lang="zh-CN" alt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代求</a:t>
            </a: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0" name="Striped Right Arrow 9"/>
          <p:cNvSpPr/>
          <p:nvPr/>
        </p:nvSpPr>
        <p:spPr>
          <a:xfrm rot="8265338">
            <a:off x="5207000" y="4464050"/>
            <a:ext cx="990600" cy="457200"/>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Title 1"/>
          <p:cNvSpPr txBox="1">
            <a:spLocks/>
          </p:cNvSpPr>
          <p:nvPr/>
        </p:nvSpPr>
        <p:spPr bwMode="auto">
          <a:xfrm>
            <a:off x="2438400" y="4876800"/>
            <a:ext cx="3581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  </a:t>
            </a:r>
            <a:r>
              <a:rPr kumimoji="0" lang="zh-CN" alt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救恩</a:t>
            </a: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2" name="Striped Right Arrow 11"/>
          <p:cNvSpPr/>
          <p:nvPr/>
        </p:nvSpPr>
        <p:spPr>
          <a:xfrm rot="13125187">
            <a:off x="2176463" y="4514850"/>
            <a:ext cx="990600" cy="457200"/>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3" name="Title 1"/>
          <p:cNvSpPr txBox="1">
            <a:spLocks/>
          </p:cNvSpPr>
          <p:nvPr/>
        </p:nvSpPr>
        <p:spPr bwMode="auto">
          <a:xfrm>
            <a:off x="0" y="3505200"/>
            <a:ext cx="3581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5 </a:t>
            </a:r>
            <a:r>
              <a:rPr kumimoji="0" lang="zh-CN" alt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静默</a:t>
            </a: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4" name="Striped Right Arrow 13"/>
          <p:cNvSpPr/>
          <p:nvPr/>
        </p:nvSpPr>
        <p:spPr>
          <a:xfrm rot="18285432">
            <a:off x="2006600" y="2971800"/>
            <a:ext cx="990600" cy="457200"/>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201740" name="Picture 14" descr="cycle-rout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48000" y="2819400"/>
            <a:ext cx="2193925"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1741" name="Text Box 4"/>
          <p:cNvSpPr txBox="1">
            <a:spLocks noChangeArrowheads="1"/>
          </p:cNvSpPr>
          <p:nvPr/>
        </p:nvSpPr>
        <p:spPr bwMode="auto">
          <a:xfrm>
            <a:off x="830580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174</a:t>
            </a:r>
          </a:p>
        </p:txBody>
      </p:sp>
    </p:spTree>
    <p:extLst>
      <p:ext uri="{BB962C8B-B14F-4D97-AF65-F5344CB8AC3E}">
        <p14:creationId xmlns:p14="http://schemas.microsoft.com/office/powerpoint/2010/main" val="3631070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9171366" cy="6570531"/>
          </a:xfrm>
          <a:prstGeom prst="rect">
            <a:avLst/>
          </a:prstGeom>
        </p:spPr>
      </p:pic>
      <p:sp>
        <p:nvSpPr>
          <p:cNvPr id="147459" name="Rectangle 7"/>
          <p:cNvSpPr>
            <a:spLocks noGrp="1" noChangeArrowheads="1"/>
          </p:cNvSpPr>
          <p:nvPr>
            <p:ph type="title" idx="4294967295"/>
          </p:nvPr>
        </p:nvSpPr>
        <p:spPr>
          <a:xfrm>
            <a:off x="8172400" y="620688"/>
            <a:ext cx="3048000" cy="1295400"/>
          </a:xfrm>
        </p:spPr>
        <p:txBody>
          <a:bodyPr/>
          <a:lstStyle/>
          <a:p>
            <a:pPr algn="r" eaLnBrk="1" hangingPunct="1"/>
            <a:r>
              <a:rPr lang="zh-TW" altLang="en-US">
                <a:latin typeface="Times New Roman" charset="0"/>
                <a:ea typeface="ＭＳ Ｐゴシック" charset="0"/>
                <a:cs typeface="ＭＳ Ｐゴシック" charset="0"/>
              </a:rPr>
              <a:t>士师记 </a:t>
            </a:r>
            <a:endParaRPr lang="en-US">
              <a:latin typeface="Times New Roman" charset="0"/>
              <a:ea typeface="ＭＳ Ｐゴシック" charset="0"/>
              <a:cs typeface="ＭＳ Ｐゴシック" charset="0"/>
            </a:endParaRPr>
          </a:p>
        </p:txBody>
      </p:sp>
      <p:sp>
        <p:nvSpPr>
          <p:cNvPr id="7" name="Text Box 5"/>
          <p:cNvSpPr txBox="1">
            <a:spLocks noChangeArrowheads="1"/>
          </p:cNvSpPr>
          <p:nvPr/>
        </p:nvSpPr>
        <p:spPr bwMode="auto">
          <a:xfrm>
            <a:off x="0" y="6165850"/>
            <a:ext cx="9144000" cy="719138"/>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a:t>
            </a:r>
            <a:r>
              <a:rPr kumimoji="0" lang="zh-CN" altLang="en-US" sz="18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新加坡神学院</a:t>
            </a:r>
            <a:endParaRPr kumimoji="0" lang="en-US" sz="18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BibleStudyDownloads.org</a:t>
            </a:r>
            <a:endParaRPr kumimoji="0" lang="en-US" sz="18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147460" name="WordArt 8"/>
          <p:cNvSpPr>
            <a:spLocks noChangeArrowheads="1" noChangeShapeType="1" noTextEdit="1"/>
          </p:cNvSpPr>
          <p:nvPr/>
        </p:nvSpPr>
        <p:spPr bwMode="auto">
          <a:xfrm>
            <a:off x="-108520" y="3861048"/>
            <a:ext cx="4464496" cy="2225824"/>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0" i="0" u="none" strike="noStrike" kern="10" cap="none" spc="0" normalizeH="0" baseline="0" noProof="0" dirty="0">
                <a:ln w="12700">
                  <a:solidFill>
                    <a:srgbClr val="B2B2B2"/>
                  </a:solidFill>
                  <a:round/>
                  <a:headEnd/>
                  <a:tailEnd/>
                </a:ln>
                <a:solidFill>
                  <a:srgbClr val="FF0000"/>
                </a:solidFill>
                <a:effectLst>
                  <a:outerShdw blurRad="63500" dist="38099" dir="2700000" sy="50000" rotWithShape="0">
                    <a:srgbClr val="875B0D">
                      <a:alpha val="74997"/>
                    </a:srgbClr>
                  </a:outerShdw>
                </a:effectLst>
                <a:uLnTx/>
                <a:uFillTx/>
                <a:latin typeface="Arial Black"/>
                <a:ea typeface="Arial Black"/>
                <a:cs typeface="Arial Black"/>
              </a:rPr>
              <a:t>士师记</a:t>
            </a:r>
            <a:endParaRPr kumimoji="0" lang="en-US" sz="3600" b="0" i="0" u="none" strike="noStrike" kern="10" cap="none" spc="0" normalizeH="0" baseline="0" noProof="0" dirty="0">
              <a:ln w="12700">
                <a:solidFill>
                  <a:srgbClr val="B2B2B2"/>
                </a:solidFill>
                <a:round/>
                <a:headEnd/>
                <a:tailEnd/>
              </a:ln>
              <a:solidFill>
                <a:srgbClr val="FF0000"/>
              </a:solidFill>
              <a:effectLst>
                <a:outerShdw blurRad="63500" dist="38099" dir="2700000" sy="50000" rotWithShape="0">
                  <a:srgbClr val="875B0D">
                    <a:alpha val="74997"/>
                  </a:srgbClr>
                </a:outerShdw>
              </a:effectLst>
              <a:uLnTx/>
              <a:uFillTx/>
              <a:latin typeface="Arial Black"/>
              <a:ea typeface="Arial Black"/>
              <a:cs typeface="Arial Black"/>
            </a:endParaRPr>
          </a:p>
        </p:txBody>
      </p:sp>
    </p:spTree>
    <p:extLst>
      <p:ext uri="{BB962C8B-B14F-4D97-AF65-F5344CB8AC3E}">
        <p14:creationId xmlns:p14="http://schemas.microsoft.com/office/powerpoint/2010/main" val="2339017753"/>
      </p:ext>
    </p:extLst>
  </p:cSld>
  <p:clrMapOvr>
    <a:masterClrMapping/>
  </p:clrMapOvr>
</p:sld>
</file>

<file path=ppt/theme/theme1.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Quill Pen">
  <a:themeElements>
    <a:clrScheme name="Quill Pen 4">
      <a:dk1>
        <a:srgbClr val="000000"/>
      </a:dk1>
      <a:lt1>
        <a:srgbClr val="FFCC66"/>
      </a:lt1>
      <a:dk2>
        <a:srgbClr val="800000"/>
      </a:dk2>
      <a:lt2>
        <a:srgbClr val="FFCC66"/>
      </a:lt2>
      <a:accent1>
        <a:srgbClr val="339933"/>
      </a:accent1>
      <a:accent2>
        <a:srgbClr val="CC6600"/>
      </a:accent2>
      <a:accent3>
        <a:srgbClr val="C0AAAA"/>
      </a:accent3>
      <a:accent4>
        <a:srgbClr val="DAAE56"/>
      </a:accent4>
      <a:accent5>
        <a:srgbClr val="ADCAAD"/>
      </a:accent5>
      <a:accent6>
        <a:srgbClr val="B95C00"/>
      </a:accent6>
      <a:hlink>
        <a:srgbClr val="0033CC"/>
      </a:hlink>
      <a:folHlink>
        <a:srgbClr val="FFCC66"/>
      </a:folHlink>
    </a:clrScheme>
    <a:fontScheme name="Quill Pe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Quill Pen 1">
        <a:dk1>
          <a:srgbClr val="000000"/>
        </a:dk1>
        <a:lt1>
          <a:srgbClr val="FFFF99"/>
        </a:lt1>
        <a:dk2>
          <a:srgbClr val="003300"/>
        </a:dk2>
        <a:lt2>
          <a:srgbClr val="FFCC66"/>
        </a:lt2>
        <a:accent1>
          <a:srgbClr val="CC3300"/>
        </a:accent1>
        <a:accent2>
          <a:srgbClr val="009999"/>
        </a:accent2>
        <a:accent3>
          <a:srgbClr val="AAADAA"/>
        </a:accent3>
        <a:accent4>
          <a:srgbClr val="DADA82"/>
        </a:accent4>
        <a:accent5>
          <a:srgbClr val="E2ADAA"/>
        </a:accent5>
        <a:accent6>
          <a:srgbClr val="008A8A"/>
        </a:accent6>
        <a:hlink>
          <a:srgbClr val="660033"/>
        </a:hlink>
        <a:folHlink>
          <a:srgbClr val="336633"/>
        </a:folHlink>
      </a:clrScheme>
      <a:clrMap bg1="dk2" tx1="lt1" bg2="dk1" tx2="lt2" accent1="accent1" accent2="accent2" accent3="accent3" accent4="accent4" accent5="accent5" accent6="accent6" hlink="hlink" folHlink="folHlink"/>
    </a:extraClrScheme>
    <a:extraClrScheme>
      <a:clrScheme name="Quill Pen 2">
        <a:dk1>
          <a:srgbClr val="000000"/>
        </a:dk1>
        <a:lt1>
          <a:srgbClr val="FFFFCC"/>
        </a:lt1>
        <a:dk2>
          <a:srgbClr val="333300"/>
        </a:dk2>
        <a:lt2>
          <a:srgbClr val="3333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Quill Pen 3">
        <a:dk1>
          <a:srgbClr val="000000"/>
        </a:dk1>
        <a:lt1>
          <a:srgbClr val="00FFFF"/>
        </a:lt1>
        <a:dk2>
          <a:srgbClr val="0000FF"/>
        </a:dk2>
        <a:lt2>
          <a:srgbClr val="FFFF00"/>
        </a:lt2>
        <a:accent1>
          <a:srgbClr val="FF9900"/>
        </a:accent1>
        <a:accent2>
          <a:srgbClr val="00FFFF"/>
        </a:accent2>
        <a:accent3>
          <a:srgbClr val="AAAAFF"/>
        </a:accent3>
        <a:accent4>
          <a:srgbClr val="00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Quill Pen 4">
        <a:dk1>
          <a:srgbClr val="000000"/>
        </a:dk1>
        <a:lt1>
          <a:srgbClr val="FFCC66"/>
        </a:lt1>
        <a:dk2>
          <a:srgbClr val="800000"/>
        </a:dk2>
        <a:lt2>
          <a:srgbClr val="FFCC66"/>
        </a:lt2>
        <a:accent1>
          <a:srgbClr val="339933"/>
        </a:accent1>
        <a:accent2>
          <a:srgbClr val="CC6600"/>
        </a:accent2>
        <a:accent3>
          <a:srgbClr val="C0AAAA"/>
        </a:accent3>
        <a:accent4>
          <a:srgbClr val="DAAE56"/>
        </a:accent4>
        <a:accent5>
          <a:srgbClr val="ADCAAD"/>
        </a:accent5>
        <a:accent6>
          <a:srgbClr val="B95C00"/>
        </a:accent6>
        <a:hlink>
          <a:srgbClr val="0033CC"/>
        </a:hlink>
        <a:folHlink>
          <a:srgbClr val="FFCC66"/>
        </a:folHlink>
      </a:clrScheme>
      <a:clrMap bg1="dk2" tx1="lt1" bg2="dk1" tx2="lt2" accent1="accent1" accent2="accent2" accent3="accent3" accent4="accent4" accent5="accent5" accent6="accent6" hlink="hlink" folHlink="folHlink"/>
    </a:extraClrScheme>
    <a:extraClrScheme>
      <a:clrScheme name="Quill Pen 5">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Quill Pen 6">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Quill Pe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7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3724</TotalTime>
  <Words>1281</Words>
  <Application>Microsoft Macintosh PowerPoint</Application>
  <PresentationFormat>On-screen Show (4:3)</PresentationFormat>
  <Paragraphs>215</Paragraphs>
  <Slides>23</Slides>
  <Notes>22</Notes>
  <HiddenSlides>2</HiddenSlides>
  <MMClips>1</MMClips>
  <ScaleCrop>false</ScaleCrop>
  <HeadingPairs>
    <vt:vector size="8" baseType="variant">
      <vt:variant>
        <vt:lpstr>Fonts Used</vt:lpstr>
      </vt:variant>
      <vt:variant>
        <vt:i4>13</vt:i4>
      </vt:variant>
      <vt:variant>
        <vt:lpstr>Theme</vt:lpstr>
      </vt:variant>
      <vt:variant>
        <vt:i4>11</vt:i4>
      </vt:variant>
      <vt:variant>
        <vt:lpstr>Embedded OLE Servers</vt:lpstr>
      </vt:variant>
      <vt:variant>
        <vt:i4>1</vt:i4>
      </vt:variant>
      <vt:variant>
        <vt:lpstr>Slide Titles</vt:lpstr>
      </vt:variant>
      <vt:variant>
        <vt:i4>23</vt:i4>
      </vt:variant>
    </vt:vector>
  </HeadingPairs>
  <TitlesOfParts>
    <vt:vector size="48" baseType="lpstr">
      <vt:lpstr>FZLiBian-S02S</vt:lpstr>
      <vt:lpstr>SimSun</vt:lpstr>
      <vt:lpstr>Times</vt:lpstr>
      <vt:lpstr>Arial</vt:lpstr>
      <vt:lpstr>Arial Black</vt:lpstr>
      <vt:lpstr>Book Antiqua</vt:lpstr>
      <vt:lpstr>Calibri</vt:lpstr>
      <vt:lpstr>Comic Sans MS</vt:lpstr>
      <vt:lpstr>Impact</vt:lpstr>
      <vt:lpstr>Monotype Sorts</vt:lpstr>
      <vt:lpstr>Symbol</vt:lpstr>
      <vt:lpstr>Times New Roman</vt:lpstr>
      <vt:lpstr>Wingdings</vt:lpstr>
      <vt:lpstr>Lock And Key</vt:lpstr>
      <vt:lpstr>5_Default Design</vt:lpstr>
      <vt:lpstr>49_Blank Presentation</vt:lpstr>
      <vt:lpstr>20_Default Design</vt:lpstr>
      <vt:lpstr>1_Lock And Key</vt:lpstr>
      <vt:lpstr>2_Default Design</vt:lpstr>
      <vt:lpstr>1_Quill Pen</vt:lpstr>
      <vt:lpstr>16_Default Design</vt:lpstr>
      <vt:lpstr>57_Blank Presentation</vt:lpstr>
      <vt:lpstr>7_Default Design</vt:lpstr>
      <vt:lpstr>Default Design</vt:lpstr>
      <vt:lpstr>Document</vt:lpstr>
      <vt:lpstr>约书亚记与士师记年代学</vt:lpstr>
      <vt:lpstr>Old Testament Patriarchs &amp; Judges</vt:lpstr>
      <vt:lpstr>土地在 约书亚的领导下 被征服</vt:lpstr>
      <vt:lpstr>以色列占领地和 土地的分配</vt:lpstr>
      <vt:lpstr>部落的人口</vt:lpstr>
      <vt:lpstr>48 利未人的城邑</vt:lpstr>
      <vt:lpstr>How much land did Joshua conquer?</vt:lpstr>
      <vt:lpstr>士师记中的循环</vt:lpstr>
      <vt:lpstr>士师记 </vt:lpstr>
      <vt:lpstr>Book Chart</vt:lpstr>
      <vt:lpstr>士师记之秘</vt:lpstr>
      <vt:lpstr>PowerPoint Presentation</vt:lpstr>
      <vt:lpstr>士师统治之年 </vt:lpstr>
      <vt:lpstr>有可能性的答案</vt:lpstr>
      <vt:lpstr>PowerPoint Presentation</vt:lpstr>
      <vt:lpstr>我们认为呢？</vt:lpstr>
      <vt:lpstr>旧约先祖及士师们</vt:lpstr>
      <vt:lpstr>旧约先祖及士师们</vt:lpstr>
      <vt:lpstr>旧约先祖及士师们</vt:lpstr>
      <vt:lpstr>从发现中得到的结论</vt:lpstr>
      <vt:lpstr>PowerPoint Presentation</vt:lpstr>
      <vt:lpstr>Black</vt:lpstr>
      <vt:lpstr>旧约批判研究 -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MYSTERIES OF OLD TESTAMENT CHRONOLOGY</dc:title>
  <dc:creator>Rick Griffith</dc:creator>
  <cp:lastModifiedBy>Rick Griffith</cp:lastModifiedBy>
  <cp:revision>64</cp:revision>
  <dcterms:created xsi:type="dcterms:W3CDTF">2014-09-26T08:59:23Z</dcterms:created>
  <dcterms:modified xsi:type="dcterms:W3CDTF">2026-05-30T13:14:10Z</dcterms:modified>
</cp:coreProperties>
</file>