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7.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1.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2.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3.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4.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5.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6.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7.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8.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29.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0.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1.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2.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3.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4.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5.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6.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7.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8.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39.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0.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1.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42.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theme/theme43.xml" ContentType="application/vnd.openxmlformats-officedocument.theme+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44.xml" ContentType="application/vnd.openxmlformats-officedocument.theme+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theme/theme45.xml" ContentType="application/vnd.openxmlformats-officedocument.theme+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theme/theme46.xml" ContentType="application/vnd.openxmlformats-officedocument.theme+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theme/theme47.xml" ContentType="application/vnd.openxmlformats-officedocument.theme+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theme/theme48.xml" ContentType="application/vnd.openxmlformats-officedocument.theme+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theme/theme49.xml" ContentType="application/vnd.openxmlformats-officedocument.theme+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50.xml" ContentType="application/vnd.openxmlformats-officedocument.theme+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theme/theme51.xml" ContentType="application/vnd.openxmlformats-officedocument.theme+xml"/>
  <Override PartName="/ppt/theme/theme5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6.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7.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8.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9.xml" ContentType="application/vnd.openxmlformats-officedocument.presentationml.tag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ags/tag10.xml" ContentType="application/vnd.openxmlformats-officedocument.presentationml.tags+xml"/>
  <Override PartName="/ppt/notesSlides/notesSlide83.xml" ContentType="application/vnd.openxmlformats-officedocument.presentationml.notesSlide+xml"/>
  <Override PartName="/ppt/tags/tag11.xml" ContentType="application/vnd.openxmlformats-officedocument.presentationml.tags+xml"/>
  <Override PartName="/ppt/notesSlides/notesSlide84.xml" ContentType="application/vnd.openxmlformats-officedocument.presentationml.notesSlide+xml"/>
  <Override PartName="/ppt/tags/tag12.xml" ContentType="application/vnd.openxmlformats-officedocument.presentationml.tags+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tags/tag13.xml" ContentType="application/vnd.openxmlformats-officedocument.presentationml.tags+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tags/tag14.xml" ContentType="application/vnd.openxmlformats-officedocument.presentationml.tags+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7" r:id="rId7"/>
    <p:sldMasterId id="2147483658" r:id="rId8"/>
    <p:sldMasterId id="2147483659" r:id="rId9"/>
    <p:sldMasterId id="2147483660" r:id="rId10"/>
    <p:sldMasterId id="2147483661" r:id="rId11"/>
    <p:sldMasterId id="2147483662" r:id="rId12"/>
    <p:sldMasterId id="2147483663" r:id="rId13"/>
    <p:sldMasterId id="2147483664" r:id="rId14"/>
    <p:sldMasterId id="2147483667" r:id="rId15"/>
    <p:sldMasterId id="2147483668" r:id="rId16"/>
    <p:sldMasterId id="2147483669" r:id="rId17"/>
    <p:sldMasterId id="2147483670" r:id="rId18"/>
    <p:sldMasterId id="2147483673" r:id="rId19"/>
    <p:sldMasterId id="2147483674" r:id="rId20"/>
    <p:sldMasterId id="2147483675" r:id="rId21"/>
    <p:sldMasterId id="2147483679" r:id="rId22"/>
    <p:sldMasterId id="2147483681" r:id="rId23"/>
    <p:sldMasterId id="2147483682" r:id="rId24"/>
    <p:sldMasterId id="2147483683" r:id="rId25"/>
    <p:sldMasterId id="2147483684" r:id="rId26"/>
    <p:sldMasterId id="2147483685" r:id="rId27"/>
    <p:sldMasterId id="2147483686" r:id="rId28"/>
    <p:sldMasterId id="2147483687" r:id="rId29"/>
    <p:sldMasterId id="2147483688" r:id="rId30"/>
    <p:sldMasterId id="2147483689" r:id="rId31"/>
    <p:sldMasterId id="2147483691" r:id="rId32"/>
    <p:sldMasterId id="2147483693" r:id="rId33"/>
    <p:sldMasterId id="2147483694" r:id="rId34"/>
    <p:sldMasterId id="2147483696" r:id="rId35"/>
    <p:sldMasterId id="2147483697" r:id="rId36"/>
    <p:sldMasterId id="2147483698" r:id="rId37"/>
    <p:sldMasterId id="2147483701" r:id="rId38"/>
    <p:sldMasterId id="2147483702" r:id="rId39"/>
    <p:sldMasterId id="2147483703" r:id="rId40"/>
    <p:sldMasterId id="2147483705" r:id="rId41"/>
    <p:sldMasterId id="2147483706" r:id="rId42"/>
    <p:sldMasterId id="2147483712" r:id="rId43"/>
    <p:sldMasterId id="2147483714" r:id="rId44"/>
    <p:sldMasterId id="2147483715" r:id="rId45"/>
    <p:sldMasterId id="2147488712" r:id="rId46"/>
    <p:sldMasterId id="2147488724" r:id="rId47"/>
    <p:sldMasterId id="2147488736" r:id="rId48"/>
    <p:sldMasterId id="2147488748" r:id="rId49"/>
    <p:sldMasterId id="2147488760" r:id="rId50"/>
    <p:sldMasterId id="2147488773" r:id="rId51"/>
  </p:sldMasterIdLst>
  <p:notesMasterIdLst>
    <p:notesMasterId r:id="rId169"/>
  </p:notesMasterIdLst>
  <p:sldIdLst>
    <p:sldId id="1403" r:id="rId52"/>
    <p:sldId id="2109" r:id="rId53"/>
    <p:sldId id="2416" r:id="rId54"/>
    <p:sldId id="2418" r:id="rId55"/>
    <p:sldId id="1373" r:id="rId56"/>
    <p:sldId id="1033" r:id="rId57"/>
    <p:sldId id="1308" r:id="rId58"/>
    <p:sldId id="1036" r:id="rId59"/>
    <p:sldId id="1259" r:id="rId60"/>
    <p:sldId id="1306" r:id="rId61"/>
    <p:sldId id="2422" r:id="rId62"/>
    <p:sldId id="1301" r:id="rId63"/>
    <p:sldId id="2031" r:id="rId64"/>
    <p:sldId id="2333" r:id="rId65"/>
    <p:sldId id="1041" r:id="rId66"/>
    <p:sldId id="1255" r:id="rId67"/>
    <p:sldId id="2093" r:id="rId68"/>
    <p:sldId id="2154" r:id="rId69"/>
    <p:sldId id="2399" r:id="rId70"/>
    <p:sldId id="2400" r:id="rId71"/>
    <p:sldId id="2401" r:id="rId72"/>
    <p:sldId id="1047" r:id="rId73"/>
    <p:sldId id="1048" r:id="rId74"/>
    <p:sldId id="1261" r:id="rId75"/>
    <p:sldId id="2096" r:id="rId76"/>
    <p:sldId id="2423" r:id="rId77"/>
    <p:sldId id="2398" r:id="rId78"/>
    <p:sldId id="2352" r:id="rId79"/>
    <p:sldId id="2406" r:id="rId80"/>
    <p:sldId id="2424" r:id="rId81"/>
    <p:sldId id="1965" r:id="rId82"/>
    <p:sldId id="2425" r:id="rId83"/>
    <p:sldId id="2410" r:id="rId84"/>
    <p:sldId id="2411" r:id="rId85"/>
    <p:sldId id="1060" r:id="rId86"/>
    <p:sldId id="1061" r:id="rId87"/>
    <p:sldId id="1062" r:id="rId88"/>
    <p:sldId id="2412" r:id="rId89"/>
    <p:sldId id="2355" r:id="rId90"/>
    <p:sldId id="1387" r:id="rId91"/>
    <p:sldId id="2356" r:id="rId92"/>
    <p:sldId id="2413" r:id="rId93"/>
    <p:sldId id="1069" r:id="rId94"/>
    <p:sldId id="1992" r:id="rId95"/>
    <p:sldId id="2039" r:id="rId96"/>
    <p:sldId id="2040" r:id="rId97"/>
    <p:sldId id="1388" r:id="rId98"/>
    <p:sldId id="1077" r:id="rId99"/>
    <p:sldId id="1078" r:id="rId100"/>
    <p:sldId id="1819" r:id="rId101"/>
    <p:sldId id="2414" r:id="rId102"/>
    <p:sldId id="2415" r:id="rId103"/>
    <p:sldId id="2357" r:id="rId104"/>
    <p:sldId id="2358" r:id="rId105"/>
    <p:sldId id="2359" r:id="rId106"/>
    <p:sldId id="2360" r:id="rId107"/>
    <p:sldId id="2361" r:id="rId108"/>
    <p:sldId id="2362" r:id="rId109"/>
    <p:sldId id="2363" r:id="rId110"/>
    <p:sldId id="2364" r:id="rId111"/>
    <p:sldId id="2365" r:id="rId112"/>
    <p:sldId id="2366" r:id="rId113"/>
    <p:sldId id="2367" r:id="rId114"/>
    <p:sldId id="2368" r:id="rId115"/>
    <p:sldId id="2408" r:id="rId116"/>
    <p:sldId id="2370" r:id="rId117"/>
    <p:sldId id="2371" r:id="rId118"/>
    <p:sldId id="2372" r:id="rId119"/>
    <p:sldId id="2373" r:id="rId120"/>
    <p:sldId id="2374" r:id="rId121"/>
    <p:sldId id="2375" r:id="rId122"/>
    <p:sldId id="1389" r:id="rId123"/>
    <p:sldId id="1094" r:id="rId124"/>
    <p:sldId id="1305" r:id="rId125"/>
    <p:sldId id="1096" r:id="rId126"/>
    <p:sldId id="2240" r:id="rId127"/>
    <p:sldId id="1099" r:id="rId128"/>
    <p:sldId id="2386" r:id="rId129"/>
    <p:sldId id="1103" r:id="rId130"/>
    <p:sldId id="2404" r:id="rId131"/>
    <p:sldId id="2427" r:id="rId132"/>
    <p:sldId id="2426" r:id="rId133"/>
    <p:sldId id="2430" r:id="rId134"/>
    <p:sldId id="2428" r:id="rId135"/>
    <p:sldId id="2429" r:id="rId136"/>
    <p:sldId id="1105" r:id="rId137"/>
    <p:sldId id="1106" r:id="rId138"/>
    <p:sldId id="2378" r:id="rId139"/>
    <p:sldId id="2379" r:id="rId140"/>
    <p:sldId id="1577" r:id="rId141"/>
    <p:sldId id="1117" r:id="rId142"/>
    <p:sldId id="1330" r:id="rId143"/>
    <p:sldId id="2380" r:id="rId144"/>
    <p:sldId id="2381" r:id="rId145"/>
    <p:sldId id="2409" r:id="rId146"/>
    <p:sldId id="2382" r:id="rId147"/>
    <p:sldId id="2403" r:id="rId148"/>
    <p:sldId id="2384" r:id="rId149"/>
    <p:sldId id="1885" r:id="rId150"/>
    <p:sldId id="2077" r:id="rId151"/>
    <p:sldId id="1893" r:id="rId152"/>
    <p:sldId id="1484" r:id="rId153"/>
    <p:sldId id="2217" r:id="rId154"/>
    <p:sldId id="2417" r:id="rId155"/>
    <p:sldId id="2238" r:id="rId156"/>
    <p:sldId id="2239" r:id="rId157"/>
    <p:sldId id="2232" r:id="rId158"/>
    <p:sldId id="2234" r:id="rId159"/>
    <p:sldId id="2432" r:id="rId160"/>
    <p:sldId id="2433" r:id="rId161"/>
    <p:sldId id="2407" r:id="rId162"/>
    <p:sldId id="2431" r:id="rId163"/>
    <p:sldId id="2131" r:id="rId164"/>
    <p:sldId id="2392" r:id="rId165"/>
    <p:sldId id="2393" r:id="rId166"/>
    <p:sldId id="2419" r:id="rId167"/>
    <p:sldId id="2421" r:id="rId168"/>
  </p:sldIdLst>
  <p:sldSz cx="9144000" cy="6858000" type="screen4x3"/>
  <p:notesSz cx="6858000" cy="9144000"/>
  <p:defaultTextStyle>
    <a:defPPr>
      <a:defRPr lang="en-US"/>
    </a:defPPr>
    <a:lvl1pPr algn="l" rtl="0" fontAlgn="t">
      <a:spcBef>
        <a:spcPct val="0"/>
      </a:spcBef>
      <a:spcAft>
        <a:spcPct val="0"/>
      </a:spcAft>
      <a:defRPr kern="1200">
        <a:solidFill>
          <a:schemeClr val="tx1"/>
        </a:solidFill>
        <a:latin typeface="Arial Black" charset="0"/>
        <a:ea typeface="ＭＳ Ｐゴシック" charset="0"/>
        <a:cs typeface="ＭＳ Ｐゴシック" charset="0"/>
      </a:defRPr>
    </a:lvl1pPr>
    <a:lvl2pPr marL="457200" algn="l" rtl="0" fontAlgn="t">
      <a:spcBef>
        <a:spcPct val="0"/>
      </a:spcBef>
      <a:spcAft>
        <a:spcPct val="0"/>
      </a:spcAft>
      <a:defRPr kern="1200">
        <a:solidFill>
          <a:schemeClr val="tx1"/>
        </a:solidFill>
        <a:latin typeface="Arial Black" charset="0"/>
        <a:ea typeface="ＭＳ Ｐゴシック" charset="0"/>
        <a:cs typeface="ＭＳ Ｐゴシック" charset="0"/>
      </a:defRPr>
    </a:lvl2pPr>
    <a:lvl3pPr marL="914400" algn="l" rtl="0" fontAlgn="t">
      <a:spcBef>
        <a:spcPct val="0"/>
      </a:spcBef>
      <a:spcAft>
        <a:spcPct val="0"/>
      </a:spcAft>
      <a:defRPr kern="1200">
        <a:solidFill>
          <a:schemeClr val="tx1"/>
        </a:solidFill>
        <a:latin typeface="Arial Black" charset="0"/>
        <a:ea typeface="ＭＳ Ｐゴシック" charset="0"/>
        <a:cs typeface="ＭＳ Ｐゴシック" charset="0"/>
      </a:defRPr>
    </a:lvl3pPr>
    <a:lvl4pPr marL="1371600" algn="l" rtl="0" fontAlgn="t">
      <a:spcBef>
        <a:spcPct val="0"/>
      </a:spcBef>
      <a:spcAft>
        <a:spcPct val="0"/>
      </a:spcAft>
      <a:defRPr kern="1200">
        <a:solidFill>
          <a:schemeClr val="tx1"/>
        </a:solidFill>
        <a:latin typeface="Arial Black" charset="0"/>
        <a:ea typeface="ＭＳ Ｐゴシック" charset="0"/>
        <a:cs typeface="ＭＳ Ｐゴシック" charset="0"/>
      </a:defRPr>
    </a:lvl4pPr>
    <a:lvl5pPr marL="1828800" algn="l" rtl="0" fontAlgn="t">
      <a:spcBef>
        <a:spcPct val="0"/>
      </a:spcBef>
      <a:spcAft>
        <a:spcPct val="0"/>
      </a:spcAft>
      <a:defRPr kern="1200">
        <a:solidFill>
          <a:schemeClr val="tx1"/>
        </a:solidFill>
        <a:latin typeface="Arial Black" charset="0"/>
        <a:ea typeface="ＭＳ Ｐゴシック" charset="0"/>
        <a:cs typeface="ＭＳ Ｐゴシック" charset="0"/>
      </a:defRPr>
    </a:lvl5pPr>
    <a:lvl6pPr marL="2286000" algn="l" defTabSz="457200" rtl="0" eaLnBrk="1" latinLnBrk="0" hangingPunct="1">
      <a:defRPr kern="1200">
        <a:solidFill>
          <a:schemeClr val="tx1"/>
        </a:solidFill>
        <a:latin typeface="Arial Black" charset="0"/>
        <a:ea typeface="ＭＳ Ｐゴシック" charset="0"/>
        <a:cs typeface="ＭＳ Ｐゴシック" charset="0"/>
      </a:defRPr>
    </a:lvl6pPr>
    <a:lvl7pPr marL="2743200" algn="l" defTabSz="457200" rtl="0" eaLnBrk="1" latinLnBrk="0" hangingPunct="1">
      <a:defRPr kern="1200">
        <a:solidFill>
          <a:schemeClr val="tx1"/>
        </a:solidFill>
        <a:latin typeface="Arial Black" charset="0"/>
        <a:ea typeface="ＭＳ Ｐゴシック" charset="0"/>
        <a:cs typeface="ＭＳ Ｐゴシック" charset="0"/>
      </a:defRPr>
    </a:lvl7pPr>
    <a:lvl8pPr marL="3200400" algn="l" defTabSz="457200" rtl="0" eaLnBrk="1" latinLnBrk="0" hangingPunct="1">
      <a:defRPr kern="1200">
        <a:solidFill>
          <a:schemeClr val="tx1"/>
        </a:solidFill>
        <a:latin typeface="Arial Black" charset="0"/>
        <a:ea typeface="ＭＳ Ｐゴシック" charset="0"/>
        <a:cs typeface="ＭＳ Ｐゴシック" charset="0"/>
      </a:defRPr>
    </a:lvl8pPr>
    <a:lvl9pPr marL="3657600" algn="l" defTabSz="457200" rtl="0" eaLnBrk="1" latinLnBrk="0" hangingPunct="1">
      <a:defRPr kern="1200">
        <a:solidFill>
          <a:schemeClr val="tx1"/>
        </a:solidFill>
        <a:latin typeface="Arial Black"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D2D2"/>
    <a:srgbClr val="76D4B3"/>
    <a:srgbClr val="64CA77"/>
    <a:srgbClr val="0D7241"/>
    <a:srgbClr val="990033"/>
    <a:srgbClr val="F3C571"/>
    <a:srgbClr val="F1D673"/>
    <a:srgbClr val="F3D171"/>
    <a:srgbClr val="F1D073"/>
    <a:srgbClr val="F4CE7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1"/>
    <p:restoredTop sz="94694"/>
  </p:normalViewPr>
  <p:slideViewPr>
    <p:cSldViewPr>
      <p:cViewPr varScale="1">
        <p:scale>
          <a:sx n="121" d="100"/>
          <a:sy n="121" d="100"/>
        </p:scale>
        <p:origin x="696" y="176"/>
      </p:cViewPr>
      <p:guideLst>
        <p:guide orient="horz" pos="2160"/>
        <p:guide pos="2880"/>
      </p:guideLst>
    </p:cSldViewPr>
  </p:slideViewPr>
  <p:outlineViewPr>
    <p:cViewPr>
      <p:scale>
        <a:sx n="33" d="100"/>
        <a:sy n="33" d="100"/>
      </p:scale>
      <p:origin x="0" y="1594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66.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2.xml"/><Relationship Id="rId84" Type="http://schemas.openxmlformats.org/officeDocument/2006/relationships/slide" Target="slides/slide33.xml"/><Relationship Id="rId138" Type="http://schemas.openxmlformats.org/officeDocument/2006/relationships/slide" Target="slides/slide87.xml"/><Relationship Id="rId159" Type="http://schemas.openxmlformats.org/officeDocument/2006/relationships/slide" Target="slides/slide108.xml"/><Relationship Id="rId170" Type="http://schemas.openxmlformats.org/officeDocument/2006/relationships/presProps" Target="presProps.xml"/><Relationship Id="rId107" Type="http://schemas.openxmlformats.org/officeDocument/2006/relationships/slide" Target="slides/slide5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2.xml"/><Relationship Id="rId74" Type="http://schemas.openxmlformats.org/officeDocument/2006/relationships/slide" Target="slides/slide23.xml"/><Relationship Id="rId128" Type="http://schemas.openxmlformats.org/officeDocument/2006/relationships/slide" Target="slides/slide77.xml"/><Relationship Id="rId149" Type="http://schemas.openxmlformats.org/officeDocument/2006/relationships/slide" Target="slides/slide98.xml"/><Relationship Id="rId5" Type="http://schemas.openxmlformats.org/officeDocument/2006/relationships/slideMaster" Target="slideMasters/slideMaster5.xml"/><Relationship Id="rId95" Type="http://schemas.openxmlformats.org/officeDocument/2006/relationships/slide" Target="slides/slide44.xml"/><Relationship Id="rId160" Type="http://schemas.openxmlformats.org/officeDocument/2006/relationships/slide" Target="slides/slide109.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3.xml"/><Relationship Id="rId118" Type="http://schemas.openxmlformats.org/officeDocument/2006/relationships/slide" Target="slides/slide67.xml"/><Relationship Id="rId139" Type="http://schemas.openxmlformats.org/officeDocument/2006/relationships/slide" Target="slides/slide88.xml"/><Relationship Id="rId85" Type="http://schemas.openxmlformats.org/officeDocument/2006/relationships/slide" Target="slides/slide34.xml"/><Relationship Id="rId150" Type="http://schemas.openxmlformats.org/officeDocument/2006/relationships/slide" Target="slides/slide99.xml"/><Relationship Id="rId171" Type="http://schemas.openxmlformats.org/officeDocument/2006/relationships/viewProps" Target="viewProp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7.xml"/><Relationship Id="rId129" Type="http://schemas.openxmlformats.org/officeDocument/2006/relationships/slide" Target="slides/slide78.xml"/><Relationship Id="rId54" Type="http://schemas.openxmlformats.org/officeDocument/2006/relationships/slide" Target="slides/slide3.xml"/><Relationship Id="rId75" Type="http://schemas.openxmlformats.org/officeDocument/2006/relationships/slide" Target="slides/slide24.xml"/><Relationship Id="rId96" Type="http://schemas.openxmlformats.org/officeDocument/2006/relationships/slide" Target="slides/slide45.xml"/><Relationship Id="rId140" Type="http://schemas.openxmlformats.org/officeDocument/2006/relationships/slide" Target="slides/slide89.xml"/><Relationship Id="rId16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3.xml"/><Relationship Id="rId119" Type="http://schemas.openxmlformats.org/officeDocument/2006/relationships/slide" Target="slides/slide68.xml"/><Relationship Id="rId44" Type="http://schemas.openxmlformats.org/officeDocument/2006/relationships/slideMaster" Target="slideMasters/slideMaster44.xml"/><Relationship Id="rId60" Type="http://schemas.openxmlformats.org/officeDocument/2006/relationships/slide" Target="slides/slide9.xml"/><Relationship Id="rId65" Type="http://schemas.openxmlformats.org/officeDocument/2006/relationships/slide" Target="slides/slide14.xml"/><Relationship Id="rId81" Type="http://schemas.openxmlformats.org/officeDocument/2006/relationships/slide" Target="slides/slide30.xml"/><Relationship Id="rId86" Type="http://schemas.openxmlformats.org/officeDocument/2006/relationships/slide" Target="slides/slide35.xml"/><Relationship Id="rId130" Type="http://schemas.openxmlformats.org/officeDocument/2006/relationships/slide" Target="slides/slide79.xml"/><Relationship Id="rId135" Type="http://schemas.openxmlformats.org/officeDocument/2006/relationships/slide" Target="slides/slide84.xml"/><Relationship Id="rId151" Type="http://schemas.openxmlformats.org/officeDocument/2006/relationships/slide" Target="slides/slide100.xml"/><Relationship Id="rId156" Type="http://schemas.openxmlformats.org/officeDocument/2006/relationships/slide" Target="slides/slide105.xml"/><Relationship Id="rId172"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8.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 Target="slides/slide4.xml"/><Relationship Id="rId76" Type="http://schemas.openxmlformats.org/officeDocument/2006/relationships/slide" Target="slides/slide25.xml"/><Relationship Id="rId97" Type="http://schemas.openxmlformats.org/officeDocument/2006/relationships/slide" Target="slides/slide46.xml"/><Relationship Id="rId104" Type="http://schemas.openxmlformats.org/officeDocument/2006/relationships/slide" Target="slides/slide53.xml"/><Relationship Id="rId120" Type="http://schemas.openxmlformats.org/officeDocument/2006/relationships/slide" Target="slides/slide69.xml"/><Relationship Id="rId125" Type="http://schemas.openxmlformats.org/officeDocument/2006/relationships/slide" Target="slides/slide74.xml"/><Relationship Id="rId141" Type="http://schemas.openxmlformats.org/officeDocument/2006/relationships/slide" Target="slides/slide90.xml"/><Relationship Id="rId146" Type="http://schemas.openxmlformats.org/officeDocument/2006/relationships/slide" Target="slides/slide95.xml"/><Relationship Id="rId167" Type="http://schemas.openxmlformats.org/officeDocument/2006/relationships/slide" Target="slides/slide116.xml"/><Relationship Id="rId7" Type="http://schemas.openxmlformats.org/officeDocument/2006/relationships/slideMaster" Target="slideMasters/slideMaster7.xml"/><Relationship Id="rId71" Type="http://schemas.openxmlformats.org/officeDocument/2006/relationships/slide" Target="slides/slide20.xml"/><Relationship Id="rId92" Type="http://schemas.openxmlformats.org/officeDocument/2006/relationships/slide" Target="slides/slide41.xml"/><Relationship Id="rId162" Type="http://schemas.openxmlformats.org/officeDocument/2006/relationships/slide" Target="slides/slide11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5.xml"/><Relationship Id="rId87" Type="http://schemas.openxmlformats.org/officeDocument/2006/relationships/slide" Target="slides/slide36.xml"/><Relationship Id="rId110" Type="http://schemas.openxmlformats.org/officeDocument/2006/relationships/slide" Target="slides/slide59.xml"/><Relationship Id="rId115" Type="http://schemas.openxmlformats.org/officeDocument/2006/relationships/slide" Target="slides/slide64.xml"/><Relationship Id="rId131" Type="http://schemas.openxmlformats.org/officeDocument/2006/relationships/slide" Target="slides/slide80.xml"/><Relationship Id="rId136" Type="http://schemas.openxmlformats.org/officeDocument/2006/relationships/slide" Target="slides/slide85.xml"/><Relationship Id="rId157" Type="http://schemas.openxmlformats.org/officeDocument/2006/relationships/slide" Target="slides/slide106.xml"/><Relationship Id="rId61" Type="http://schemas.openxmlformats.org/officeDocument/2006/relationships/slide" Target="slides/slide10.xml"/><Relationship Id="rId82" Type="http://schemas.openxmlformats.org/officeDocument/2006/relationships/slide" Target="slides/slide31.xml"/><Relationship Id="rId152" Type="http://schemas.openxmlformats.org/officeDocument/2006/relationships/slide" Target="slides/slide101.xml"/><Relationship Id="rId173"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5.xml"/><Relationship Id="rId77" Type="http://schemas.openxmlformats.org/officeDocument/2006/relationships/slide" Target="slides/slide26.xml"/><Relationship Id="rId100" Type="http://schemas.openxmlformats.org/officeDocument/2006/relationships/slide" Target="slides/slide49.xml"/><Relationship Id="rId105" Type="http://schemas.openxmlformats.org/officeDocument/2006/relationships/slide" Target="slides/slide54.xml"/><Relationship Id="rId126" Type="http://schemas.openxmlformats.org/officeDocument/2006/relationships/slide" Target="slides/slide75.xml"/><Relationship Id="rId147" Type="http://schemas.openxmlformats.org/officeDocument/2006/relationships/slide" Target="slides/slide96.xml"/><Relationship Id="rId168" Type="http://schemas.openxmlformats.org/officeDocument/2006/relationships/slide" Target="slides/slide117.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21.xml"/><Relationship Id="rId93" Type="http://schemas.openxmlformats.org/officeDocument/2006/relationships/slide" Target="slides/slide42.xml"/><Relationship Id="rId98" Type="http://schemas.openxmlformats.org/officeDocument/2006/relationships/slide" Target="slides/slide47.xml"/><Relationship Id="rId121" Type="http://schemas.openxmlformats.org/officeDocument/2006/relationships/slide" Target="slides/slide70.xml"/><Relationship Id="rId142" Type="http://schemas.openxmlformats.org/officeDocument/2006/relationships/slide" Target="slides/slide91.xml"/><Relationship Id="rId163" Type="http://schemas.openxmlformats.org/officeDocument/2006/relationships/slide" Target="slides/slide112.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6.xml"/><Relationship Id="rId116" Type="http://schemas.openxmlformats.org/officeDocument/2006/relationships/slide" Target="slides/slide65.xml"/><Relationship Id="rId137" Type="http://schemas.openxmlformats.org/officeDocument/2006/relationships/slide" Target="slides/slide86.xml"/><Relationship Id="rId158" Type="http://schemas.openxmlformats.org/officeDocument/2006/relationships/slide" Target="slides/slide10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1.xml"/><Relationship Id="rId83" Type="http://schemas.openxmlformats.org/officeDocument/2006/relationships/slide" Target="slides/slide32.xml"/><Relationship Id="rId88" Type="http://schemas.openxmlformats.org/officeDocument/2006/relationships/slide" Target="slides/slide37.xml"/><Relationship Id="rId111" Type="http://schemas.openxmlformats.org/officeDocument/2006/relationships/slide" Target="slides/slide60.xml"/><Relationship Id="rId132" Type="http://schemas.openxmlformats.org/officeDocument/2006/relationships/slide" Target="slides/slide81.xml"/><Relationship Id="rId153" Type="http://schemas.openxmlformats.org/officeDocument/2006/relationships/slide" Target="slides/slide10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6.xml"/><Relationship Id="rId106" Type="http://schemas.openxmlformats.org/officeDocument/2006/relationships/slide" Target="slides/slide55.xml"/><Relationship Id="rId127" Type="http://schemas.openxmlformats.org/officeDocument/2006/relationships/slide" Target="slides/slide7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xml"/><Relationship Id="rId73" Type="http://schemas.openxmlformats.org/officeDocument/2006/relationships/slide" Target="slides/slide22.xml"/><Relationship Id="rId78" Type="http://schemas.openxmlformats.org/officeDocument/2006/relationships/slide" Target="slides/slide27.xml"/><Relationship Id="rId94" Type="http://schemas.openxmlformats.org/officeDocument/2006/relationships/slide" Target="slides/slide43.xml"/><Relationship Id="rId99" Type="http://schemas.openxmlformats.org/officeDocument/2006/relationships/slide" Target="slides/slide48.xml"/><Relationship Id="rId101" Type="http://schemas.openxmlformats.org/officeDocument/2006/relationships/slide" Target="slides/slide50.xml"/><Relationship Id="rId122" Type="http://schemas.openxmlformats.org/officeDocument/2006/relationships/slide" Target="slides/slide71.xml"/><Relationship Id="rId143" Type="http://schemas.openxmlformats.org/officeDocument/2006/relationships/slide" Target="slides/slide92.xml"/><Relationship Id="rId148" Type="http://schemas.openxmlformats.org/officeDocument/2006/relationships/slide" Target="slides/slide97.xml"/><Relationship Id="rId164" Type="http://schemas.openxmlformats.org/officeDocument/2006/relationships/slide" Target="slides/slide113.xml"/><Relationship Id="rId16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7.xml"/><Relationship Id="rId89" Type="http://schemas.openxmlformats.org/officeDocument/2006/relationships/slide" Target="slides/slide38.xml"/><Relationship Id="rId112" Type="http://schemas.openxmlformats.org/officeDocument/2006/relationships/slide" Target="slides/slide61.xml"/><Relationship Id="rId133" Type="http://schemas.openxmlformats.org/officeDocument/2006/relationships/slide" Target="slides/slide82.xml"/><Relationship Id="rId154" Type="http://schemas.openxmlformats.org/officeDocument/2006/relationships/slide" Target="slides/slide103.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7.xml"/><Relationship Id="rId79" Type="http://schemas.openxmlformats.org/officeDocument/2006/relationships/slide" Target="slides/slide28.xml"/><Relationship Id="rId102" Type="http://schemas.openxmlformats.org/officeDocument/2006/relationships/slide" Target="slides/slide51.xml"/><Relationship Id="rId123" Type="http://schemas.openxmlformats.org/officeDocument/2006/relationships/slide" Target="slides/slide72.xml"/><Relationship Id="rId144" Type="http://schemas.openxmlformats.org/officeDocument/2006/relationships/slide" Target="slides/slide93.xml"/><Relationship Id="rId90" Type="http://schemas.openxmlformats.org/officeDocument/2006/relationships/slide" Target="slides/slide39.xml"/><Relationship Id="rId165" Type="http://schemas.openxmlformats.org/officeDocument/2006/relationships/slide" Target="slides/slide114.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8.xml"/><Relationship Id="rId113" Type="http://schemas.openxmlformats.org/officeDocument/2006/relationships/slide" Target="slides/slide62.xml"/><Relationship Id="rId134" Type="http://schemas.openxmlformats.org/officeDocument/2006/relationships/slide" Target="slides/slide83.xml"/><Relationship Id="rId80" Type="http://schemas.openxmlformats.org/officeDocument/2006/relationships/slide" Target="slides/slide29.xml"/><Relationship Id="rId155" Type="http://schemas.openxmlformats.org/officeDocument/2006/relationships/slide" Target="slides/slide104.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8.xml"/><Relationship Id="rId103" Type="http://schemas.openxmlformats.org/officeDocument/2006/relationships/slide" Target="slides/slide52.xml"/><Relationship Id="rId124" Type="http://schemas.openxmlformats.org/officeDocument/2006/relationships/slide" Target="slides/slide73.xml"/><Relationship Id="rId70" Type="http://schemas.openxmlformats.org/officeDocument/2006/relationships/slide" Target="slides/slide19.xml"/><Relationship Id="rId91" Type="http://schemas.openxmlformats.org/officeDocument/2006/relationships/slide" Target="slides/slide40.xml"/><Relationship Id="rId145" Type="http://schemas.openxmlformats.org/officeDocument/2006/relationships/slide" Target="slides/slide94.xml"/><Relationship Id="rId166" Type="http://schemas.openxmlformats.org/officeDocument/2006/relationships/slide" Target="slides/slide1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fontAlgn="base">
              <a:defRPr sz="1200">
                <a:latin typeface="Arial" charset="0"/>
                <a:cs typeface="+mn-cs"/>
              </a:defRPr>
            </a:lvl1pPr>
          </a:lstStyle>
          <a:p>
            <a:pPr>
              <a:defRPr/>
            </a:pPr>
            <a:endParaRPr lang="en-US"/>
          </a:p>
        </p:txBody>
      </p:sp>
      <p:sp>
        <p:nvSpPr>
          <p:cNvPr id="1741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fontAlgn="base">
              <a:defRPr sz="1200">
                <a:latin typeface="Arial" charset="0"/>
                <a:cs typeface="+mn-cs"/>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1741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41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fontAlgn="base">
              <a:defRPr sz="1200">
                <a:latin typeface="Arial" charset="0"/>
                <a:cs typeface="+mn-cs"/>
              </a:defRPr>
            </a:lvl1pPr>
          </a:lstStyle>
          <a:p>
            <a:pPr>
              <a:defRPr/>
            </a:pPr>
            <a:endParaRPr lang="en-US"/>
          </a:p>
        </p:txBody>
      </p:sp>
      <p:sp>
        <p:nvSpPr>
          <p:cNvPr id="1741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fontAlgn="base">
              <a:defRPr sz="1200">
                <a:latin typeface="Arial" charset="0"/>
                <a:cs typeface="+mn-cs"/>
              </a:defRPr>
            </a:lvl1pPr>
          </a:lstStyle>
          <a:p>
            <a:pPr>
              <a:defRPr/>
            </a:pPr>
            <a:fld id="{E411C3AD-389A-A041-B2CA-BD2B0DCAEF27}" type="slidenum">
              <a:rPr lang="en-US"/>
              <a:pPr>
                <a:defRPr/>
              </a:pPr>
              <a:t>‹#›</a:t>
            </a:fld>
            <a:endParaRPr lang="en-US"/>
          </a:p>
        </p:txBody>
      </p:sp>
    </p:spTree>
    <p:extLst>
      <p:ext uri="{BB962C8B-B14F-4D97-AF65-F5344CB8AC3E}">
        <p14:creationId xmlns:p14="http://schemas.microsoft.com/office/powerpoint/2010/main" val="19385598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C155415-A265-0841-87C9-558A1DB607E1}" type="slidenum">
              <a:rPr lang="en-US"/>
              <a:pPr>
                <a:defRPr/>
              </a:pPr>
              <a:t>1</a:t>
            </a:fld>
            <a:endParaRPr lang="en-US"/>
          </a:p>
        </p:txBody>
      </p:sp>
      <p:sp>
        <p:nvSpPr>
          <p:cNvPr id="2608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08131" name="Rectangle 3"/>
          <p:cNvSpPr>
            <a:spLocks noGrp="1" noChangeArrowheads="1"/>
          </p:cNvSpPr>
          <p:nvPr>
            <p:ph type="body" idx="1"/>
          </p:nvPr>
        </p:nvSpPr>
        <p:spPr/>
        <p:txBody>
          <a:bodyPr/>
          <a:lstStyle/>
          <a:p>
            <a:pPr eaLnBrk="1" hangingPunct="1">
              <a:defRPr/>
            </a:pPr>
            <a:r>
              <a:rPr lang="en-US" dirty="0">
                <a:cs typeface="+mn-cs"/>
              </a:rPr>
              <a:t>This template is intended for talk titles. Although it can be used for significant section titles, its </a:t>
            </a:r>
            <a:r>
              <a:rPr lang="ja-JP" altLang="en-US" dirty="0">
                <a:latin typeface="Arial"/>
                <a:cs typeface="+mn-cs"/>
              </a:rPr>
              <a:t>“</a:t>
            </a:r>
            <a:r>
              <a:rPr lang="en-US" dirty="0">
                <a:cs typeface="+mn-cs"/>
              </a:rPr>
              <a:t>cover page</a:t>
            </a:r>
            <a:r>
              <a:rPr lang="ja-JP" altLang="en-US" dirty="0">
                <a:latin typeface="Arial"/>
                <a:cs typeface="+mn-cs"/>
              </a:rPr>
              <a:t>”</a:t>
            </a:r>
            <a:r>
              <a:rPr lang="en-US" dirty="0">
                <a:cs typeface="+mn-cs"/>
              </a:rPr>
              <a:t> feel makes it best used once at the beginning of a presentation. Subtitle can be as its name suggests or the speaker</a:t>
            </a:r>
            <a:r>
              <a:rPr lang="fr-FR" altLang="ja-JP" dirty="0">
                <a:latin typeface="Arial"/>
                <a:cs typeface="+mn-cs"/>
              </a:rPr>
              <a:t>'</a:t>
            </a:r>
            <a:r>
              <a:rPr lang="en-US" dirty="0">
                <a:cs typeface="+mn-cs"/>
              </a:rPr>
              <a:t>s name. Presentation Team recommends title text size as 50–72 and subtitle size as 30–48 with optimal sizes already used in this example. This also contains a floating AiG logo that can be repositioned or removed as appropriate for the overhead</a:t>
            </a:r>
            <a:r>
              <a:rPr lang="fr-FR" altLang="ja-JP" dirty="0">
                <a:latin typeface="Arial"/>
                <a:cs typeface="+mn-cs"/>
              </a:rPr>
              <a:t>'</a:t>
            </a:r>
            <a:r>
              <a:rPr lang="en-US" dirty="0">
                <a:cs typeface="+mn-cs"/>
              </a:rPr>
              <a:t>s content.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F3C9BDB-2BFB-A446-8CE4-1FAFCD008D01}" type="slidenum">
              <a:rPr lang="en-US"/>
              <a:pPr>
                <a:defRPr/>
              </a:pPr>
              <a:t>10</a:t>
            </a:fld>
            <a:endParaRPr lang="en-US"/>
          </a:p>
        </p:txBody>
      </p:sp>
      <p:sp>
        <p:nvSpPr>
          <p:cNvPr id="23848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8489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0A78F87-80E6-8347-8CCC-5B83A3CFA996}" type="slidenum">
              <a:rPr lang="en-US"/>
              <a:pPr>
                <a:defRPr/>
              </a:pPr>
              <a:t>101</a:t>
            </a:fld>
            <a:endParaRPr lang="en-US"/>
          </a:p>
        </p:txBody>
      </p:sp>
      <p:sp>
        <p:nvSpPr>
          <p:cNvPr id="3674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74115" name="Rectangle 3"/>
          <p:cNvSpPr>
            <a:spLocks noGrp="1" noChangeArrowheads="1"/>
          </p:cNvSpPr>
          <p:nvPr>
            <p:ph type="body" idx="1"/>
          </p:nvPr>
        </p:nvSpPr>
        <p:spPr/>
        <p:txBody>
          <a:bodyPr/>
          <a:lstStyle/>
          <a:p>
            <a:pPr eaLnBrk="1" hangingPunct="1">
              <a:defRPr/>
            </a:pPr>
            <a:r>
              <a:rPr lang="en-US" dirty="0">
                <a:cs typeface="+mn-cs"/>
              </a:rPr>
              <a:t>Also </a:t>
            </a:r>
            <a:r>
              <a:rPr lang="en-US" dirty="0" err="1">
                <a:cs typeface="+mn-cs"/>
              </a:rPr>
              <a:t>Lk</a:t>
            </a:r>
            <a:r>
              <a:rPr lang="en-US" dirty="0">
                <a:cs typeface="+mn-cs"/>
              </a:rPr>
              <a:t> 17:26-29—Jesus mentions Noah and judgment of Flood (from Gen. 1-11) and Lot and judgment of Sodom and Gomorrah and Lot</a:t>
            </a:r>
            <a:r>
              <a:rPr lang="fr-FR" altLang="ja-JP" dirty="0">
                <a:latin typeface="Arial"/>
                <a:cs typeface="+mn-cs"/>
              </a:rPr>
              <a:t>'</a:t>
            </a:r>
            <a:r>
              <a:rPr lang="en-US" dirty="0">
                <a:cs typeface="+mn-cs"/>
              </a:rPr>
              <a:t>s wife (Gen. 12-50)—Jesus took both accounts as literal history.  In fact, all the accounts that modern man finds so unbelievable (Noah, Lot, Jonah, serpents in the wilderness, etc.) Jesus took as historical fact.</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785A9CB-FB6B-B04C-B45F-98CEEC29E2D1}" type="slidenum">
              <a:rPr lang="en-US"/>
              <a:pPr>
                <a:defRPr/>
              </a:pPr>
              <a:t>102</a:t>
            </a:fld>
            <a:endParaRPr lang="en-US"/>
          </a:p>
        </p:txBody>
      </p:sp>
      <p:sp>
        <p:nvSpPr>
          <p:cNvPr id="2765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6582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456C3BF-F8B8-A447-951F-17ABE7949EBF}" type="slidenum">
              <a:rPr lang="en-US"/>
              <a:pPr>
                <a:defRPr/>
              </a:pPr>
              <a:t>103</a:t>
            </a:fld>
            <a:endParaRPr lang="en-US"/>
          </a:p>
        </p:txBody>
      </p:sp>
      <p:sp>
        <p:nvSpPr>
          <p:cNvPr id="47063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70630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50B6E07-2ADD-1D47-ABF7-DCF6D54D0EA1}" type="slidenum">
              <a:rPr lang="en-US"/>
              <a:pPr>
                <a:defRPr/>
              </a:pPr>
              <a:t>105</a:t>
            </a:fld>
            <a:endParaRPr lang="en-US"/>
          </a:p>
        </p:txBody>
      </p:sp>
      <p:sp>
        <p:nvSpPr>
          <p:cNvPr id="47851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785155" name="Rectangle 3"/>
          <p:cNvSpPr>
            <a:spLocks noGrp="1" noChangeArrowheads="1"/>
          </p:cNvSpPr>
          <p:nvPr>
            <p:ph type="body" idx="1"/>
          </p:nvPr>
        </p:nvSpPr>
        <p:spPr/>
        <p:txBody>
          <a:bodyPr/>
          <a:lstStyle/>
          <a:p>
            <a:pPr eaLnBrk="1" hangingPunct="1">
              <a:defRPr/>
            </a:pPr>
            <a:r>
              <a:rPr lang="en-US">
                <a:cs typeface="+mn-cs"/>
              </a:rPr>
              <a:t>C-14 is found in organic samples throughout the phanerozoic (Cambrian to Quarternary)—all but the youngest organic material shows C-14 evidence of being buried contemporaneously, much less that 250,000 years ago.  There is also evidence that some C-14 is primordial—that is, it was not produced by cosmic ray bombardment of nitrogen in the upper atmosphere, but was part of the original creation.</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3724935-78CE-6740-9BDC-90B3701F0708}" type="slidenum">
              <a:rPr lang="en-US"/>
              <a:pPr>
                <a:defRPr/>
              </a:pPr>
              <a:t>106</a:t>
            </a:fld>
            <a:endParaRPr lang="en-US"/>
          </a:p>
        </p:txBody>
      </p:sp>
      <p:sp>
        <p:nvSpPr>
          <p:cNvPr id="4787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787203"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Photo of </a:t>
            </a:r>
            <a:r>
              <a:rPr lang="en-US" dirty="0" err="1">
                <a:cs typeface="+mn-cs"/>
              </a:rPr>
              <a:t>Macles</a:t>
            </a:r>
            <a:r>
              <a:rPr lang="en-US" dirty="0">
                <a:cs typeface="+mn-cs"/>
              </a:rPr>
              <a:t> diamonds from the Argyle pipe, Western Australia (these are not the ones dated) from: http://</a:t>
            </a:r>
            <a:r>
              <a:rPr lang="en-US" dirty="0" err="1">
                <a:cs typeface="+mn-cs"/>
              </a:rPr>
              <a:t>volcano.und.nodak.edu</a:t>
            </a:r>
            <a:r>
              <a:rPr lang="en-US" dirty="0">
                <a:cs typeface="+mn-cs"/>
              </a:rPr>
              <a:t>/</a:t>
            </a:r>
            <a:r>
              <a:rPr lang="en-US" dirty="0" err="1">
                <a:cs typeface="+mn-cs"/>
              </a:rPr>
              <a:t>vwdocs</a:t>
            </a:r>
            <a:r>
              <a:rPr lang="en-US" dirty="0">
                <a:cs typeface="+mn-cs"/>
              </a:rPr>
              <a:t>/minerals/</a:t>
            </a:r>
            <a:r>
              <a:rPr lang="en-US" dirty="0" err="1">
                <a:cs typeface="+mn-cs"/>
              </a:rPr>
              <a:t>diamonds.html</a:t>
            </a:r>
            <a:r>
              <a:rPr lang="en-US" dirty="0">
                <a:cs typeface="+mn-cs"/>
              </a:rPr>
              <a:t> </a:t>
            </a:r>
            <a:r>
              <a:rPr lang="fr-FR" altLang="ja-JP" dirty="0">
                <a:latin typeface="Arial"/>
                <a:cs typeface="+mn-cs"/>
              </a:rPr>
              <a:t>'</a:t>
            </a:r>
            <a:r>
              <a:rPr lang="en-US" dirty="0">
                <a:cs typeface="+mn-cs"/>
              </a:rPr>
              <a:t>courtesy of Grand Boxer</a:t>
            </a:r>
            <a:r>
              <a:rPr lang="fr-FR" altLang="ja-JP" dirty="0">
                <a:latin typeface="Arial"/>
                <a:cs typeface="+mn-cs"/>
              </a:rPr>
              <a:t>'</a:t>
            </a:r>
            <a:r>
              <a:rPr lang="en-US" dirty="0">
                <a:cs typeface="+mn-cs"/>
              </a:rPr>
              <a:t>. </a:t>
            </a:r>
          </a:p>
          <a:p>
            <a:pPr eaLnBrk="1" hangingPunct="1">
              <a:defRPr/>
            </a:pPr>
            <a:r>
              <a:rPr lang="en-US" dirty="0">
                <a:cs typeface="+mn-cs"/>
              </a:rPr>
              <a:t>While the poster presentation at the AGU conference documents five diamonds dated by 14C, seven more have since been C-dated, according to March 2005 personal communication between Dr. Don Batten (AiG) and Dr. Russ Humphreys (an ICR co-researcher with Dr. </a:t>
            </a:r>
            <a:r>
              <a:rPr lang="en-US" dirty="0" err="1">
                <a:cs typeface="+mn-cs"/>
              </a:rPr>
              <a:t>Baumgardner</a:t>
            </a:r>
            <a:r>
              <a:rPr lang="en-US" dirty="0">
                <a:cs typeface="+mn-cs"/>
              </a:rPr>
              <a:t>).</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469FCF4-BD28-5445-974D-CCB88B8EB6E4}" type="slidenum">
              <a:rPr lang="en-US"/>
              <a:pPr>
                <a:defRPr/>
              </a:pPr>
              <a:t>107</a:t>
            </a:fld>
            <a:endParaRPr lang="en-US"/>
          </a:p>
        </p:txBody>
      </p:sp>
      <p:sp>
        <p:nvSpPr>
          <p:cNvPr id="4766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766723" name="Rectangle 3"/>
          <p:cNvSpPr>
            <a:spLocks noGrp="1" noChangeArrowheads="1"/>
          </p:cNvSpPr>
          <p:nvPr>
            <p:ph type="body" idx="1"/>
          </p:nvPr>
        </p:nvSpPr>
        <p:spPr/>
        <p:txBody>
          <a:bodyPr/>
          <a:lstStyle/>
          <a:p>
            <a:pPr eaLnBrk="1" hangingPunct="1">
              <a:defRPr/>
            </a:pPr>
            <a:r>
              <a:rPr lang="en-US" b="1" dirty="0" err="1">
                <a:cs typeface="+mn-cs"/>
              </a:rPr>
              <a:t>Redwall</a:t>
            </a:r>
            <a:r>
              <a:rPr lang="en-US" b="1" dirty="0">
                <a:cs typeface="+mn-cs"/>
              </a:rPr>
              <a:t> Limestone </a:t>
            </a:r>
            <a:r>
              <a:rPr lang="en-US" dirty="0">
                <a:cs typeface="+mn-cs"/>
              </a:rPr>
              <a:t>(fine-grained lime mud deposit, red from iron oxide impurities): </a:t>
            </a:r>
          </a:p>
          <a:p>
            <a:pPr eaLnBrk="1" hangingPunct="1">
              <a:defRPr/>
            </a:pPr>
            <a:r>
              <a:rPr lang="en-US" dirty="0">
                <a:cs typeface="+mn-cs"/>
              </a:rPr>
              <a:t>	400 </a:t>
            </a:r>
            <a:r>
              <a:rPr lang="en-US" dirty="0" err="1">
                <a:cs typeface="+mn-cs"/>
              </a:rPr>
              <a:t>ft</a:t>
            </a:r>
            <a:r>
              <a:rPr lang="en-US" dirty="0">
                <a:cs typeface="+mn-cs"/>
              </a:rPr>
              <a:t> thick covering 30,000 km2 (11,538 miles2) in N. Arizona and Nevada from Marble Canyon to Las Vegas.  </a:t>
            </a:r>
          </a:p>
          <a:p>
            <a:pPr eaLnBrk="1" hangingPunct="1">
              <a:defRPr/>
            </a:pPr>
            <a:r>
              <a:rPr lang="en-US" dirty="0">
                <a:cs typeface="+mn-cs"/>
              </a:rPr>
              <a:t>	Some of the lime (calcium carbonate) was precipitated from sea water, but Dr. Austin believes most of it was transported from a NW source(s)</a:t>
            </a:r>
          </a:p>
          <a:p>
            <a:pPr eaLnBrk="1" hangingPunct="1">
              <a:defRPr/>
            </a:pPr>
            <a:r>
              <a:rPr lang="en-US" dirty="0">
                <a:cs typeface="+mn-cs"/>
              </a:rPr>
              <a:t>Billions of </a:t>
            </a:r>
            <a:r>
              <a:rPr lang="en-US" dirty="0" err="1">
                <a:cs typeface="+mn-cs"/>
              </a:rPr>
              <a:t>nautiloids</a:t>
            </a:r>
            <a:r>
              <a:rPr lang="en-US" dirty="0">
                <a:cs typeface="+mn-cs"/>
              </a:rPr>
              <a:t> (similar to living spiral nautilus shell creatures in Indian Ocean) in 2 meter (7ft) thick bed (120 mi E/W x 30 mi N/S area) in </a:t>
            </a:r>
            <a:r>
              <a:rPr lang="en-US" dirty="0" err="1">
                <a:cs typeface="+mn-cs"/>
              </a:rPr>
              <a:t>Redwall</a:t>
            </a:r>
            <a:r>
              <a:rPr lang="en-US" dirty="0">
                <a:cs typeface="+mn-cs"/>
              </a:rPr>
              <a:t> (first found in 1966—</a:t>
            </a:r>
            <a:r>
              <a:rPr lang="en-US" dirty="0" err="1">
                <a:cs typeface="+mn-cs"/>
              </a:rPr>
              <a:t>Nautiloid</a:t>
            </a:r>
            <a:r>
              <a:rPr lang="en-US" dirty="0">
                <a:cs typeface="+mn-cs"/>
              </a:rPr>
              <a:t> Canyon)</a:t>
            </a:r>
          </a:p>
          <a:p>
            <a:pPr eaLnBrk="1" hangingPunct="1">
              <a:defRPr/>
            </a:pPr>
            <a:r>
              <a:rPr lang="en-US" dirty="0">
                <a:cs typeface="+mn-cs"/>
              </a:rPr>
              <a:t>	</a:t>
            </a:r>
            <a:r>
              <a:rPr lang="en-US" dirty="0" err="1">
                <a:cs typeface="+mn-cs"/>
              </a:rPr>
              <a:t>nautiloid</a:t>
            </a:r>
            <a:r>
              <a:rPr lang="en-US" dirty="0">
                <a:cs typeface="+mn-cs"/>
              </a:rPr>
              <a:t> size range 2-7 </a:t>
            </a:r>
            <a:r>
              <a:rPr lang="en-US" dirty="0" err="1">
                <a:cs typeface="+mn-cs"/>
              </a:rPr>
              <a:t>ft</a:t>
            </a:r>
            <a:r>
              <a:rPr lang="en-US" dirty="0">
                <a:cs typeface="+mn-cs"/>
              </a:rPr>
              <a:t> (0.6-2.0 meters)</a:t>
            </a:r>
          </a:p>
          <a:p>
            <a:pPr eaLnBrk="1" hangingPunct="1">
              <a:defRPr/>
            </a:pPr>
            <a:r>
              <a:rPr lang="en-US" dirty="0">
                <a:cs typeface="+mn-cs"/>
              </a:rPr>
              <a:t>		25% buried upright (point down), indicates rapid burial</a:t>
            </a:r>
          </a:p>
          <a:p>
            <a:pPr eaLnBrk="1" hangingPunct="1">
              <a:defRPr/>
            </a:pPr>
            <a:r>
              <a:rPr lang="en-US" dirty="0">
                <a:cs typeface="+mn-cs"/>
              </a:rPr>
              <a:t>A </a:t>
            </a:r>
            <a:r>
              <a:rPr lang="en-US" b="1" dirty="0">
                <a:cs typeface="+mn-cs"/>
              </a:rPr>
              <a:t>continental-wide</a:t>
            </a:r>
            <a:r>
              <a:rPr lang="en-US" dirty="0">
                <a:cs typeface="+mn-cs"/>
              </a:rPr>
              <a:t> sheet of water moving on a relatively level surface at an estimated speed of </a:t>
            </a:r>
            <a:r>
              <a:rPr lang="en-US" b="1" dirty="0">
                <a:cs typeface="+mn-cs"/>
              </a:rPr>
              <a:t>5 m/s</a:t>
            </a:r>
            <a:r>
              <a:rPr lang="en-US" dirty="0">
                <a:cs typeface="+mn-cs"/>
              </a:rPr>
              <a:t> (18 km/</a:t>
            </a:r>
            <a:r>
              <a:rPr lang="en-US" dirty="0" err="1">
                <a:cs typeface="+mn-cs"/>
              </a:rPr>
              <a:t>hr</a:t>
            </a:r>
            <a:r>
              <a:rPr lang="en-US" dirty="0">
                <a:cs typeface="+mn-cs"/>
              </a:rPr>
              <a:t> or </a:t>
            </a:r>
            <a:r>
              <a:rPr lang="en-US" b="1" dirty="0">
                <a:cs typeface="+mn-cs"/>
              </a:rPr>
              <a:t>11 mi/</a:t>
            </a:r>
            <a:r>
              <a:rPr lang="en-US" b="1" dirty="0" err="1">
                <a:cs typeface="+mn-cs"/>
              </a:rPr>
              <a:t>hr</a:t>
            </a:r>
            <a:r>
              <a:rPr lang="en-US" dirty="0">
                <a:cs typeface="+mn-cs"/>
              </a:rPr>
              <a:t>) did this (which is </a:t>
            </a:r>
            <a:r>
              <a:rPr lang="en-US" b="1" dirty="0">
                <a:cs typeface="+mn-cs"/>
              </a:rPr>
              <a:t>faster than any river rapids and is like water at the end of a water fall</a:t>
            </a:r>
            <a:r>
              <a:rPr lang="en-US" dirty="0">
                <a:cs typeface="+mn-cs"/>
              </a:rPr>
              <a:t>)!  </a:t>
            </a:r>
          </a:p>
          <a:p>
            <a:pPr eaLnBrk="1" hangingPunct="1">
              <a:defRPr/>
            </a:pPr>
            <a:r>
              <a:rPr lang="en-US" dirty="0">
                <a:cs typeface="+mn-cs"/>
              </a:rPr>
              <a:t>Similar fossil beds have been </a:t>
            </a:r>
            <a:r>
              <a:rPr lang="en-US" b="1" dirty="0">
                <a:cs typeface="+mn-cs"/>
              </a:rPr>
              <a:t>found in other parts of the world</a:t>
            </a:r>
            <a:r>
              <a:rPr lang="en-US" dirty="0">
                <a:cs typeface="+mn-cs"/>
              </a:rPr>
              <a:t>, all pointing to a large body of rapidly moving water.</a:t>
            </a:r>
          </a:p>
          <a:p>
            <a:pPr eaLnBrk="1" hangingPunct="1">
              <a:defRPr/>
            </a:pPr>
            <a:endParaRPr lang="en-US" dirty="0">
              <a:cs typeface="+mn-cs"/>
            </a:endParaRPr>
          </a:p>
          <a:p>
            <a:pPr eaLnBrk="1" hangingPunct="1">
              <a:defRPr/>
            </a:pPr>
            <a:r>
              <a:rPr lang="en-US" dirty="0">
                <a:cs typeface="+mn-cs"/>
              </a:rPr>
              <a:t>See Steve Austin</a:t>
            </a:r>
            <a:r>
              <a:rPr lang="fr-FR" altLang="ja-JP" dirty="0">
                <a:latin typeface="Arial"/>
                <a:cs typeface="+mn-cs"/>
              </a:rPr>
              <a:t>'</a:t>
            </a:r>
            <a:r>
              <a:rPr lang="en-US" dirty="0">
                <a:cs typeface="+mn-cs"/>
              </a:rPr>
              <a:t>s research in his ICC 2003 paper, </a:t>
            </a:r>
            <a:r>
              <a:rPr lang="ja-JP" altLang="en-US" dirty="0">
                <a:latin typeface="Arial"/>
                <a:cs typeface="+mn-cs"/>
              </a:rPr>
              <a:t>“</a:t>
            </a:r>
            <a:r>
              <a:rPr lang="en-US" dirty="0" err="1">
                <a:cs typeface="+mn-cs"/>
              </a:rPr>
              <a:t>Nautiloid</a:t>
            </a:r>
            <a:r>
              <a:rPr lang="en-US" dirty="0">
                <a:cs typeface="+mn-cs"/>
              </a:rPr>
              <a:t> mass kill and burial event…</a:t>
            </a:r>
            <a:r>
              <a:rPr lang="ja-JP" altLang="en-US" dirty="0">
                <a:latin typeface="Arial"/>
                <a:cs typeface="+mn-cs"/>
              </a:rPr>
              <a:t>”</a:t>
            </a:r>
            <a:r>
              <a:rPr lang="en-US" dirty="0">
                <a:cs typeface="+mn-cs"/>
              </a:rPr>
              <a:t>  Artist rendition of living </a:t>
            </a:r>
            <a:r>
              <a:rPr lang="en-US" dirty="0" err="1">
                <a:cs typeface="+mn-cs"/>
              </a:rPr>
              <a:t>nautiloid</a:t>
            </a:r>
            <a:r>
              <a:rPr lang="en-US" dirty="0">
                <a:cs typeface="+mn-cs"/>
              </a:rPr>
              <a:t> is from </a:t>
            </a:r>
            <a:r>
              <a:rPr lang="en-US" dirty="0" err="1">
                <a:cs typeface="+mn-cs"/>
              </a:rPr>
              <a:t>my.erinet.com</a:t>
            </a:r>
            <a:r>
              <a:rPr lang="en-US" dirty="0">
                <a:cs typeface="+mn-cs"/>
              </a:rPr>
              <a:t>/ ~</a:t>
            </a:r>
            <a:r>
              <a:rPr lang="en-US" dirty="0" err="1">
                <a:cs typeface="+mn-cs"/>
              </a:rPr>
              <a:t>jwoolf</a:t>
            </a:r>
            <a:r>
              <a:rPr lang="en-US" dirty="0">
                <a:cs typeface="+mn-cs"/>
              </a:rPr>
              <a:t>/</a:t>
            </a:r>
            <a:r>
              <a:rPr lang="en-US" dirty="0" err="1">
                <a:cs typeface="+mn-cs"/>
              </a:rPr>
              <a:t>nautiloi.gif</a:t>
            </a:r>
            <a:r>
              <a:rPr lang="en-US" dirty="0">
                <a:cs typeface="+mn-cs"/>
              </a:rPr>
              <a:t>, downloaded 4 Nov 2004.  Other three pictures are from Steve Austin, ed., </a:t>
            </a:r>
            <a:r>
              <a:rPr lang="en-US" i="1" dirty="0">
                <a:cs typeface="+mn-cs"/>
              </a:rPr>
              <a:t>Grand Canyon: Monument to Catastrophe</a:t>
            </a:r>
            <a:r>
              <a:rPr lang="en-US" dirty="0">
                <a:cs typeface="+mn-cs"/>
              </a:rPr>
              <a:t> (Santee, CA: ICR, 1994), p. 25 &amp; 27.</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DF25DBF-9FF6-7E4F-9F70-C8CA3D7CA263}" type="slidenum">
              <a:rPr lang="en-US"/>
              <a:pPr>
                <a:defRPr/>
              </a:pPr>
              <a:t>108</a:t>
            </a:fld>
            <a:endParaRPr lang="en-US"/>
          </a:p>
        </p:txBody>
      </p:sp>
      <p:sp>
        <p:nvSpPr>
          <p:cNvPr id="4770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770819" name="Rectangle 3"/>
          <p:cNvSpPr>
            <a:spLocks noGrp="1" noChangeArrowheads="1"/>
          </p:cNvSpPr>
          <p:nvPr>
            <p:ph type="body" idx="1"/>
          </p:nvPr>
        </p:nvSpPr>
        <p:spPr/>
        <p:txBody>
          <a:bodyPr/>
          <a:lstStyle/>
          <a:p>
            <a:pPr eaLnBrk="1" hangingPunct="1">
              <a:defRPr/>
            </a:pPr>
            <a:r>
              <a:rPr lang="en-US" dirty="0">
                <a:cs typeface="+mn-cs"/>
              </a:rPr>
              <a:t>Only 27% of the 45 million tons of salt going into the oceans each year is being removed.  So 3-4 times as much is going in as is going out.  (ICR Impact article #384, June 2005, p. iii.)</a:t>
            </a:r>
          </a:p>
          <a:p>
            <a:pPr eaLnBrk="1" hangingPunct="1">
              <a:defRPr/>
            </a:pPr>
            <a:endParaRPr lang="en-US" dirty="0">
              <a:cs typeface="+mn-cs"/>
            </a:endParaRPr>
          </a:p>
          <a:p>
            <a:pPr eaLnBrk="1" hangingPunct="1">
              <a:defRPr/>
            </a:pPr>
            <a:r>
              <a:rPr lang="en-US" dirty="0">
                <a:cs typeface="+mn-cs"/>
              </a:rPr>
              <a:t>Diagram: John Morris, </a:t>
            </a:r>
            <a:r>
              <a:rPr lang="en-US" i="1" dirty="0">
                <a:cs typeface="+mn-cs"/>
              </a:rPr>
              <a:t>The Young Earth</a:t>
            </a:r>
            <a:r>
              <a:rPr lang="en-US" dirty="0">
                <a:cs typeface="+mn-cs"/>
              </a:rPr>
              <a:t> (Master Books, 1994), 87.</a:t>
            </a:r>
          </a:p>
          <a:p>
            <a:pPr eaLnBrk="1" hangingPunct="1">
              <a:defRPr/>
            </a:pPr>
            <a:r>
              <a:rPr lang="en-US" dirty="0">
                <a:cs typeface="+mn-cs"/>
              </a:rPr>
              <a:t>Technical study: Steven A. Austin &amp; D. Russell Humphreys, </a:t>
            </a:r>
            <a:r>
              <a:rPr lang="ja-JP" altLang="en-US" dirty="0">
                <a:latin typeface="Arial"/>
                <a:cs typeface="+mn-cs"/>
              </a:rPr>
              <a:t>“</a:t>
            </a:r>
            <a:r>
              <a:rPr lang="en-US" dirty="0">
                <a:cs typeface="+mn-cs"/>
              </a:rPr>
              <a:t>The Sea</a:t>
            </a:r>
            <a:r>
              <a:rPr lang="fr-FR" altLang="ja-JP" dirty="0">
                <a:latin typeface="Arial"/>
                <a:cs typeface="+mn-cs"/>
              </a:rPr>
              <a:t>'</a:t>
            </a:r>
            <a:r>
              <a:rPr lang="en-US" dirty="0">
                <a:cs typeface="+mn-cs"/>
              </a:rPr>
              <a:t>s Missing Salt: A Dilemma for Evolutionists,</a:t>
            </a:r>
            <a:r>
              <a:rPr lang="ja-JP" altLang="en-US" dirty="0">
                <a:latin typeface="Arial"/>
                <a:cs typeface="+mn-cs"/>
              </a:rPr>
              <a:t>”</a:t>
            </a:r>
            <a:r>
              <a:rPr lang="en-US" dirty="0">
                <a:cs typeface="+mn-cs"/>
              </a:rPr>
              <a:t> in Robert Walsh, ed., </a:t>
            </a:r>
            <a:r>
              <a:rPr lang="en-US" i="1" dirty="0">
                <a:cs typeface="+mn-cs"/>
              </a:rPr>
              <a:t>Proceedings of the Second International Conference on Creationism</a:t>
            </a:r>
            <a:r>
              <a:rPr lang="en-US" dirty="0">
                <a:cs typeface="+mn-cs"/>
              </a:rPr>
              <a:t> (Pittsburgh: Creation Science Fellowship, 1990), II:17-33.</a:t>
            </a:r>
          </a:p>
          <a:p>
            <a:pPr eaLnBrk="1" hangingPunct="1">
              <a:defRPr/>
            </a:pPr>
            <a:endParaRPr lang="en-US" dirty="0">
              <a:cs typeface="+mn-c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2099F-6B51-BA0B-6B6F-302464CEBC93}"/>
            </a:ext>
          </a:extLst>
        </p:cNvPr>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EAE107D2-540A-4A5E-CDC1-61E5F7DC8A07}"/>
              </a:ext>
            </a:extLst>
          </p:cNvPr>
          <p:cNvSpPr>
            <a:spLocks noGrp="1" noChangeArrowheads="1"/>
          </p:cNvSpPr>
          <p:nvPr>
            <p:ph type="sldNum" sz="quarter" idx="5"/>
          </p:nvPr>
        </p:nvSpPr>
        <p:spPr/>
        <p:txBody>
          <a:bodyPr/>
          <a:lstStyle/>
          <a:p>
            <a:pPr>
              <a:defRPr/>
            </a:pPr>
            <a:fld id="{EBFD209E-7863-6F44-B003-D51FD5EC2E69}" type="slidenum">
              <a:rPr lang="en-US"/>
              <a:pPr>
                <a:defRPr/>
              </a:pPr>
              <a:t>109</a:t>
            </a:fld>
            <a:endParaRPr lang="en-US"/>
          </a:p>
        </p:txBody>
      </p:sp>
      <p:sp>
        <p:nvSpPr>
          <p:cNvPr id="5325826" name="Rectangle 7">
            <a:extLst>
              <a:ext uri="{FF2B5EF4-FFF2-40B4-BE49-F238E27FC236}">
                <a16:creationId xmlns:a16="http://schemas.microsoft.com/office/drawing/2014/main" id="{0DAF90B0-6EF9-DAC1-8D5C-2C6F6C91CBB8}"/>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fontAlgn="base">
              <a:defRPr>
                <a:solidFill>
                  <a:schemeClr val="tx1"/>
                </a:solidFill>
                <a:latin typeface="Arial" charset="0"/>
                <a:ea typeface="ＭＳ Ｐゴシック" charset="0"/>
              </a:defRPr>
            </a:lvl1pPr>
            <a:lvl2pPr marL="742950" indent="-285750" fontAlgn="base">
              <a:defRPr>
                <a:solidFill>
                  <a:schemeClr val="tx1"/>
                </a:solidFill>
                <a:latin typeface="Arial" charset="0"/>
                <a:ea typeface="ＭＳ Ｐゴシック" charset="0"/>
              </a:defRPr>
            </a:lvl2pPr>
            <a:lvl3pPr marL="1143000" indent="-228600" fontAlgn="base">
              <a:defRPr>
                <a:solidFill>
                  <a:schemeClr val="tx1"/>
                </a:solidFill>
                <a:latin typeface="Arial" charset="0"/>
                <a:ea typeface="ＭＳ Ｐゴシック" charset="0"/>
              </a:defRPr>
            </a:lvl3pPr>
            <a:lvl4pPr marL="1600200" indent="-228600" fontAlgn="base">
              <a:defRPr>
                <a:solidFill>
                  <a:schemeClr val="tx1"/>
                </a:solidFill>
                <a:latin typeface="Arial" charset="0"/>
                <a:ea typeface="ＭＳ Ｐゴシック" charset="0"/>
              </a:defRPr>
            </a:lvl4pPr>
            <a:lvl5pPr marL="2057400" indent="-228600" fontAlgn="base">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6F5B3468-9684-F249-A511-1D6C0E163199}" type="slidenum">
              <a:rPr lang="en-US" sz="1200" smtClean="0">
                <a:cs typeface="Arial" charset="0"/>
              </a:rPr>
              <a:pPr algn="r">
                <a:defRPr/>
              </a:pPr>
              <a:t>109</a:t>
            </a:fld>
            <a:endParaRPr lang="en-US" sz="1200">
              <a:cs typeface="Arial" charset="0"/>
            </a:endParaRPr>
          </a:p>
        </p:txBody>
      </p:sp>
      <p:sp>
        <p:nvSpPr>
          <p:cNvPr id="5325827" name="Rectangle 2">
            <a:extLst>
              <a:ext uri="{FF2B5EF4-FFF2-40B4-BE49-F238E27FC236}">
                <a16:creationId xmlns:a16="http://schemas.microsoft.com/office/drawing/2014/main" id="{DFC1152D-76F0-78BA-3ED6-3559451F13D3}"/>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325828" name="Rectangle 3">
            <a:extLst>
              <a:ext uri="{FF2B5EF4-FFF2-40B4-BE49-F238E27FC236}">
                <a16:creationId xmlns:a16="http://schemas.microsoft.com/office/drawing/2014/main" id="{F3322101-FB04-9968-BB7B-3A72C1BE4338}"/>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69918976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92679-3D44-3133-2C4D-35B91A1EBA7E}"/>
            </a:ext>
          </a:extLst>
        </p:cNvPr>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1F8A89BE-4898-7E1B-8981-09535FDE5F63}"/>
              </a:ext>
            </a:extLst>
          </p:cNvPr>
          <p:cNvSpPr>
            <a:spLocks noGrp="1" noChangeArrowheads="1"/>
          </p:cNvSpPr>
          <p:nvPr>
            <p:ph type="sldNum" sz="quarter" idx="5"/>
          </p:nvPr>
        </p:nvSpPr>
        <p:spPr/>
        <p:txBody>
          <a:bodyPr/>
          <a:lstStyle/>
          <a:p>
            <a:pPr>
              <a:defRPr/>
            </a:pPr>
            <a:fld id="{EBFD209E-7863-6F44-B003-D51FD5EC2E69}" type="slidenum">
              <a:rPr lang="en-US"/>
              <a:pPr>
                <a:defRPr/>
              </a:pPr>
              <a:t>110</a:t>
            </a:fld>
            <a:endParaRPr lang="en-US"/>
          </a:p>
        </p:txBody>
      </p:sp>
      <p:sp>
        <p:nvSpPr>
          <p:cNvPr id="5325826" name="Rectangle 7">
            <a:extLst>
              <a:ext uri="{FF2B5EF4-FFF2-40B4-BE49-F238E27FC236}">
                <a16:creationId xmlns:a16="http://schemas.microsoft.com/office/drawing/2014/main" id="{48738D6A-D6C8-17F0-A9E9-7692717B9521}"/>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fontAlgn="base">
              <a:defRPr>
                <a:solidFill>
                  <a:schemeClr val="tx1"/>
                </a:solidFill>
                <a:latin typeface="Arial" charset="0"/>
                <a:ea typeface="ＭＳ Ｐゴシック" charset="0"/>
              </a:defRPr>
            </a:lvl1pPr>
            <a:lvl2pPr marL="742950" indent="-285750" fontAlgn="base">
              <a:defRPr>
                <a:solidFill>
                  <a:schemeClr val="tx1"/>
                </a:solidFill>
                <a:latin typeface="Arial" charset="0"/>
                <a:ea typeface="ＭＳ Ｐゴシック" charset="0"/>
              </a:defRPr>
            </a:lvl2pPr>
            <a:lvl3pPr marL="1143000" indent="-228600" fontAlgn="base">
              <a:defRPr>
                <a:solidFill>
                  <a:schemeClr val="tx1"/>
                </a:solidFill>
                <a:latin typeface="Arial" charset="0"/>
                <a:ea typeface="ＭＳ Ｐゴシック" charset="0"/>
              </a:defRPr>
            </a:lvl3pPr>
            <a:lvl4pPr marL="1600200" indent="-228600" fontAlgn="base">
              <a:defRPr>
                <a:solidFill>
                  <a:schemeClr val="tx1"/>
                </a:solidFill>
                <a:latin typeface="Arial" charset="0"/>
                <a:ea typeface="ＭＳ Ｐゴシック" charset="0"/>
              </a:defRPr>
            </a:lvl4pPr>
            <a:lvl5pPr marL="2057400" indent="-228600" fontAlgn="base">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6F5B3468-9684-F249-A511-1D6C0E163199}" type="slidenum">
              <a:rPr lang="en-US" sz="1200" smtClean="0">
                <a:cs typeface="Arial" charset="0"/>
              </a:rPr>
              <a:pPr algn="r">
                <a:defRPr/>
              </a:pPr>
              <a:t>110</a:t>
            </a:fld>
            <a:endParaRPr lang="en-US" sz="1200">
              <a:cs typeface="Arial" charset="0"/>
            </a:endParaRPr>
          </a:p>
        </p:txBody>
      </p:sp>
      <p:sp>
        <p:nvSpPr>
          <p:cNvPr id="5325827" name="Rectangle 2">
            <a:extLst>
              <a:ext uri="{FF2B5EF4-FFF2-40B4-BE49-F238E27FC236}">
                <a16:creationId xmlns:a16="http://schemas.microsoft.com/office/drawing/2014/main" id="{DA490FAF-1031-EEA2-ECAA-FB519F48CCB9}"/>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325828" name="Rectangle 3">
            <a:extLst>
              <a:ext uri="{FF2B5EF4-FFF2-40B4-BE49-F238E27FC236}">
                <a16:creationId xmlns:a16="http://schemas.microsoft.com/office/drawing/2014/main" id="{AF5B243A-2DF8-24DF-3DB0-7EFA7D80A05B}"/>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54272823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EBFD209E-7863-6F44-B003-D51FD5EC2E69}" type="slidenum">
              <a:rPr lang="en-US"/>
              <a:pPr>
                <a:defRPr/>
              </a:pPr>
              <a:t>111</a:t>
            </a:fld>
            <a:endParaRPr lang="en-US"/>
          </a:p>
        </p:txBody>
      </p:sp>
      <p:sp>
        <p:nvSpPr>
          <p:cNvPr id="53258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fontAlgn="base">
              <a:defRPr>
                <a:solidFill>
                  <a:schemeClr val="tx1"/>
                </a:solidFill>
                <a:latin typeface="Arial" charset="0"/>
                <a:ea typeface="ＭＳ Ｐゴシック" charset="0"/>
              </a:defRPr>
            </a:lvl1pPr>
            <a:lvl2pPr marL="742950" indent="-285750" fontAlgn="base">
              <a:defRPr>
                <a:solidFill>
                  <a:schemeClr val="tx1"/>
                </a:solidFill>
                <a:latin typeface="Arial" charset="0"/>
                <a:ea typeface="ＭＳ Ｐゴシック" charset="0"/>
              </a:defRPr>
            </a:lvl2pPr>
            <a:lvl3pPr marL="1143000" indent="-228600" fontAlgn="base">
              <a:defRPr>
                <a:solidFill>
                  <a:schemeClr val="tx1"/>
                </a:solidFill>
                <a:latin typeface="Arial" charset="0"/>
                <a:ea typeface="ＭＳ Ｐゴシック" charset="0"/>
              </a:defRPr>
            </a:lvl3pPr>
            <a:lvl4pPr marL="1600200" indent="-228600" fontAlgn="base">
              <a:defRPr>
                <a:solidFill>
                  <a:schemeClr val="tx1"/>
                </a:solidFill>
                <a:latin typeface="Arial" charset="0"/>
                <a:ea typeface="ＭＳ Ｐゴシック" charset="0"/>
              </a:defRPr>
            </a:lvl4pPr>
            <a:lvl5pPr marL="2057400" indent="-228600" fontAlgn="base">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6F5B3468-9684-F249-A511-1D6C0E163199}" type="slidenum">
              <a:rPr lang="en-US" sz="1200" smtClean="0">
                <a:cs typeface="Arial" charset="0"/>
              </a:rPr>
              <a:pPr algn="r">
                <a:defRPr/>
              </a:pPr>
              <a:t>111</a:t>
            </a:fld>
            <a:endParaRPr lang="en-US" sz="1200">
              <a:cs typeface="Arial" charset="0"/>
            </a:endParaRPr>
          </a:p>
        </p:txBody>
      </p:sp>
      <p:sp>
        <p:nvSpPr>
          <p:cNvPr id="5325827"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325828"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2BE1B-EF9F-A939-928D-7795F1806DB2}"/>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9B91337B-D041-3A31-F38E-6E083B59B8FB}"/>
              </a:ext>
            </a:extLst>
          </p:cNvPr>
          <p:cNvSpPr>
            <a:spLocks noGrp="1" noChangeArrowheads="1"/>
          </p:cNvSpPr>
          <p:nvPr>
            <p:ph type="sldNum" sz="quarter" idx="5"/>
          </p:nvPr>
        </p:nvSpPr>
        <p:spPr/>
        <p:txBody>
          <a:bodyPr/>
          <a:lstStyle/>
          <a:p>
            <a:pPr>
              <a:defRPr/>
            </a:pPr>
            <a:fld id="{BF3C9BDB-2BFB-A446-8CE4-1FAFCD008D01}" type="slidenum">
              <a:rPr lang="en-US"/>
              <a:pPr>
                <a:defRPr/>
              </a:pPr>
              <a:t>11</a:t>
            </a:fld>
            <a:endParaRPr lang="en-US"/>
          </a:p>
        </p:txBody>
      </p:sp>
      <p:sp>
        <p:nvSpPr>
          <p:cNvPr id="2384898" name="Rectangle 2">
            <a:extLst>
              <a:ext uri="{FF2B5EF4-FFF2-40B4-BE49-F238E27FC236}">
                <a16:creationId xmlns:a16="http://schemas.microsoft.com/office/drawing/2014/main" id="{76AE8C26-A197-70A6-57FC-027BEB598DFB}"/>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384899" name="Rectangle 3">
            <a:extLst>
              <a:ext uri="{FF2B5EF4-FFF2-40B4-BE49-F238E27FC236}">
                <a16:creationId xmlns:a16="http://schemas.microsoft.com/office/drawing/2014/main" id="{43BFA898-2E97-4768-BAC8-DE9F4D7EEC61}"/>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74661075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7E28F-C470-8F68-DF01-64FC4859A345}"/>
            </a:ext>
          </a:extLst>
        </p:cNvPr>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7A156317-3426-EC66-B5F4-36ADAA29E312}"/>
              </a:ext>
            </a:extLst>
          </p:cNvPr>
          <p:cNvSpPr>
            <a:spLocks noGrp="1" noChangeArrowheads="1"/>
          </p:cNvSpPr>
          <p:nvPr>
            <p:ph type="sldNum" sz="quarter" idx="5"/>
          </p:nvPr>
        </p:nvSpPr>
        <p:spPr/>
        <p:txBody>
          <a:bodyPr/>
          <a:lstStyle/>
          <a:p>
            <a:pPr>
              <a:defRPr/>
            </a:pPr>
            <a:fld id="{EBFD209E-7863-6F44-B003-D51FD5EC2E69}" type="slidenum">
              <a:rPr lang="en-US"/>
              <a:pPr>
                <a:defRPr/>
              </a:pPr>
              <a:t>112</a:t>
            </a:fld>
            <a:endParaRPr lang="en-US"/>
          </a:p>
        </p:txBody>
      </p:sp>
      <p:sp>
        <p:nvSpPr>
          <p:cNvPr id="5325826" name="Rectangle 7">
            <a:extLst>
              <a:ext uri="{FF2B5EF4-FFF2-40B4-BE49-F238E27FC236}">
                <a16:creationId xmlns:a16="http://schemas.microsoft.com/office/drawing/2014/main" id="{B9A4BBDA-B671-9AD6-1B5A-B523CAB169D6}"/>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fontAlgn="base">
              <a:defRPr>
                <a:solidFill>
                  <a:schemeClr val="tx1"/>
                </a:solidFill>
                <a:latin typeface="Arial" charset="0"/>
                <a:ea typeface="ＭＳ Ｐゴシック" charset="0"/>
              </a:defRPr>
            </a:lvl1pPr>
            <a:lvl2pPr marL="742950" indent="-285750" fontAlgn="base">
              <a:defRPr>
                <a:solidFill>
                  <a:schemeClr val="tx1"/>
                </a:solidFill>
                <a:latin typeface="Arial" charset="0"/>
                <a:ea typeface="ＭＳ Ｐゴシック" charset="0"/>
              </a:defRPr>
            </a:lvl2pPr>
            <a:lvl3pPr marL="1143000" indent="-228600" fontAlgn="base">
              <a:defRPr>
                <a:solidFill>
                  <a:schemeClr val="tx1"/>
                </a:solidFill>
                <a:latin typeface="Arial" charset="0"/>
                <a:ea typeface="ＭＳ Ｐゴシック" charset="0"/>
              </a:defRPr>
            </a:lvl3pPr>
            <a:lvl4pPr marL="1600200" indent="-228600" fontAlgn="base">
              <a:defRPr>
                <a:solidFill>
                  <a:schemeClr val="tx1"/>
                </a:solidFill>
                <a:latin typeface="Arial" charset="0"/>
                <a:ea typeface="ＭＳ Ｐゴシック" charset="0"/>
              </a:defRPr>
            </a:lvl4pPr>
            <a:lvl5pPr marL="2057400" indent="-228600" fontAlgn="base">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6F5B3468-9684-F249-A511-1D6C0E163199}" type="slidenum">
              <a:rPr lang="en-US" sz="1200" smtClean="0">
                <a:cs typeface="Arial" charset="0"/>
              </a:rPr>
              <a:pPr algn="r">
                <a:defRPr/>
              </a:pPr>
              <a:t>112</a:t>
            </a:fld>
            <a:endParaRPr lang="en-US" sz="1200">
              <a:cs typeface="Arial" charset="0"/>
            </a:endParaRPr>
          </a:p>
        </p:txBody>
      </p:sp>
      <p:sp>
        <p:nvSpPr>
          <p:cNvPr id="5325827" name="Rectangle 2">
            <a:extLst>
              <a:ext uri="{FF2B5EF4-FFF2-40B4-BE49-F238E27FC236}">
                <a16:creationId xmlns:a16="http://schemas.microsoft.com/office/drawing/2014/main" id="{9F8D7B28-7788-28B2-1ACF-BC22774F5844}"/>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325828" name="Rectangle 3">
            <a:extLst>
              <a:ext uri="{FF2B5EF4-FFF2-40B4-BE49-F238E27FC236}">
                <a16:creationId xmlns:a16="http://schemas.microsoft.com/office/drawing/2014/main" id="{48FD5919-ABB4-F0A2-53A1-047C384BB375}"/>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51689535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54820C8-E598-5E45-8D80-6633B863EEF7}" type="slidenum">
              <a:rPr lang="en-US"/>
              <a:pPr>
                <a:defRPr/>
              </a:pPr>
              <a:t>113</a:t>
            </a:fld>
            <a:endParaRPr lang="en-US"/>
          </a:p>
        </p:txBody>
      </p:sp>
      <p:sp>
        <p:nvSpPr>
          <p:cNvPr id="4384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38477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70533E0-DC08-ED45-BF59-D2205413E53A}" type="slidenum">
              <a:rPr lang="en-US"/>
              <a:pPr>
                <a:defRPr/>
              </a:pPr>
              <a:t>114</a:t>
            </a:fld>
            <a:endParaRPr lang="en-US"/>
          </a:p>
        </p:txBody>
      </p:sp>
      <p:sp>
        <p:nvSpPr>
          <p:cNvPr id="5294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29408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CC54E94-CC26-8E4F-A52E-00DF5BAD265C}" type="slidenum">
              <a:rPr lang="en-US"/>
              <a:pPr>
                <a:defRPr/>
              </a:pPr>
              <a:t>115</a:t>
            </a:fld>
            <a:endParaRPr lang="en-US"/>
          </a:p>
        </p:txBody>
      </p:sp>
      <p:sp>
        <p:nvSpPr>
          <p:cNvPr id="5296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296131" name="Rectangle 3"/>
          <p:cNvSpPr>
            <a:spLocks noGrp="1" noChangeArrowheads="1"/>
          </p:cNvSpPr>
          <p:nvPr>
            <p:ph type="body" idx="1"/>
          </p:nvPr>
        </p:nvSpPr>
        <p:spPr/>
        <p:txBody>
          <a:bodyPr/>
          <a:lstStyle/>
          <a:p>
            <a:pPr eaLnBrk="1" hangingPunct="1">
              <a:defRPr/>
            </a:pPr>
            <a:r>
              <a:rPr lang="en-US" sz="1200" kern="1200" dirty="0">
                <a:solidFill>
                  <a:schemeClr val="tx1"/>
                </a:solidFill>
                <a:latin typeface="Arial" charset="0"/>
                <a:ea typeface="ＭＳ Ｐゴシック" charset="0"/>
                <a:cs typeface="ＭＳ Ｐゴシック" charset="0"/>
              </a:rPr>
              <a:t>When Christians don</a:t>
            </a:r>
            <a:r>
              <a:rPr lang="fr-FR" altLang="ja-JP" sz="1200" kern="1200" dirty="0">
                <a:solidFill>
                  <a:schemeClr val="tx1"/>
                </a:solidFill>
                <a:latin typeface="Arial"/>
                <a:ea typeface="ＭＳ Ｐゴシック" charset="0"/>
                <a:cs typeface="ＭＳ Ｐゴシック" charset="0"/>
              </a:rPr>
              <a:t>'</a:t>
            </a:r>
            <a:r>
              <a:rPr lang="en-US" sz="1200" kern="1200" dirty="0">
                <a:solidFill>
                  <a:schemeClr val="tx1"/>
                </a:solidFill>
                <a:latin typeface="Arial" charset="0"/>
                <a:ea typeface="ＭＳ Ｐゴシック" charset="0"/>
                <a:cs typeface="ＭＳ Ｐゴシック" charset="0"/>
              </a:rPr>
              <a:t>t have the first four lenses (either denying them or ignoring some of the truths of Gen. 1-11), they too don</a:t>
            </a:r>
            <a:r>
              <a:rPr lang="fr-FR" altLang="ja-JP" sz="1200" kern="1200" dirty="0">
                <a:solidFill>
                  <a:schemeClr val="tx1"/>
                </a:solidFill>
                <a:latin typeface="Arial"/>
                <a:ea typeface="ＭＳ Ｐゴシック" charset="0"/>
                <a:cs typeface="ＭＳ Ｐゴシック" charset="0"/>
              </a:rPr>
              <a:t>'</a:t>
            </a:r>
            <a:r>
              <a:rPr lang="en-US" sz="1200" kern="1200" dirty="0">
                <a:solidFill>
                  <a:schemeClr val="tx1"/>
                </a:solidFill>
                <a:latin typeface="Arial" charset="0"/>
                <a:ea typeface="ＭＳ Ｐゴシック" charset="0"/>
                <a:cs typeface="ＭＳ Ｐゴシック" charset="0"/>
              </a:rPr>
              <a:t>t see (understand) things in the world clearly.  They can see some things reasonably clearly (e.g., Jesus died for the sin problem caused by Adam, men are to be the loving heads of their homes and in the church, man is distinct from the animals and made in the image of God), but some things are distorted (e.g. age of the earth, death before the fall) and so they only have a partially biblical worldview, not a truly Christian worldview.</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7B16C5DC-7ED8-BA4D-AD07-8CCF6457A31E}" type="slidenum">
              <a:rPr lang="en-US" smtClean="0">
                <a:solidFill>
                  <a:prstClr val="black"/>
                </a:solidFill>
              </a:rPr>
              <a:pPr>
                <a:defRPr/>
              </a:pPr>
              <a:t>116</a:t>
            </a:fld>
            <a:endParaRPr lang="en-US">
              <a:solidFill>
                <a:prstClr val="black"/>
              </a:solidFill>
            </a:endParaRPr>
          </a:p>
        </p:txBody>
      </p:sp>
      <p:sp>
        <p:nvSpPr>
          <p:cNvPr id="5813250" name="Rectangle 2"/>
          <p:cNvSpPr>
            <a:spLocks noGrp="1" noRot="1" noChangeAspect="1" noChangeArrowheads="1" noTextEdit="1"/>
          </p:cNvSpPr>
          <p:nvPr>
            <p:ph type="sldImg"/>
          </p:nvPr>
        </p:nvSpPr>
        <p:spPr>
          <a:ln/>
        </p:spPr>
      </p:sp>
      <p:sp>
        <p:nvSpPr>
          <p:cNvPr id="581325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117</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The explanation for free!</a:t>
            </a:r>
          </a:p>
          <a:p>
            <a:pPr eaLnBrk="1" hangingPunct="1"/>
            <a:r>
              <a:rPr lang="en-US" dirty="0">
                <a:latin typeface="Arial" charset="0"/>
              </a:rPr>
              <a:t>Creation</a:t>
            </a:r>
            <a:r>
              <a:rPr lang="en-US" baseline="0" dirty="0">
                <a:latin typeface="Arial" charset="0"/>
              </a:rPr>
              <a:t> </a:t>
            </a:r>
            <a:r>
              <a:rPr lang="en-US" dirty="0">
                <a:latin typeface="Arial" charset="0"/>
              </a:rPr>
              <a:t>link address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CD4487F-28D6-B847-9479-D8DB9924B9E4}" type="slidenum">
              <a:rPr lang="en-US"/>
              <a:pPr>
                <a:defRPr/>
              </a:pPr>
              <a:t>12</a:t>
            </a:fld>
            <a:endParaRPr lang="en-US"/>
          </a:p>
        </p:txBody>
      </p:sp>
      <p:sp>
        <p:nvSpPr>
          <p:cNvPr id="3277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7782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59A4D47-856B-FA41-98AF-BE9C3F9AC564}" type="slidenum">
              <a:rPr lang="en-US"/>
              <a:pPr>
                <a:defRPr/>
              </a:pPr>
              <a:t>13</a:t>
            </a:fld>
            <a:endParaRPr lang="en-US"/>
          </a:p>
        </p:txBody>
      </p:sp>
      <p:sp>
        <p:nvSpPr>
          <p:cNvPr id="4065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06528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086C653-5BC9-9146-B46F-57B24DB0D33D}" type="slidenum">
              <a:rPr lang="en-US"/>
              <a:pPr>
                <a:defRPr/>
              </a:pPr>
              <a:t>14</a:t>
            </a:fld>
            <a:endParaRPr lang="en-US"/>
          </a:p>
        </p:txBody>
      </p:sp>
      <p:sp>
        <p:nvSpPr>
          <p:cNvPr id="5102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02595" name="Rectangle 3"/>
          <p:cNvSpPr>
            <a:spLocks noGrp="1" noChangeArrowheads="1"/>
          </p:cNvSpPr>
          <p:nvPr>
            <p:ph type="body" idx="1"/>
          </p:nvPr>
        </p:nvSpPr>
        <p:spPr>
          <a:ln/>
          <a:extLst>
            <a:ext uri="{53640926-AAD7-44d8-BBD7-CCE9431645EC}">
              <a14:shadowObscured xmlns:a14="http://schemas.microsoft.com/office/drawing/2010/main" xmlns="" val="1"/>
            </a:ext>
          </a:extLst>
        </p:spPr>
        <p:txBody>
          <a:bodyPr/>
          <a:lstStyle/>
          <a:p>
            <a:pPr indent="457200" algn="just" eaLnBrk="1" hangingPunct="1">
              <a:lnSpc>
                <a:spcPct val="150000"/>
              </a:lnSpc>
              <a:defRPr/>
            </a:pPr>
            <a:r>
              <a:rPr lang="en-US" sz="1600">
                <a:solidFill>
                  <a:srgbClr val="000000"/>
                </a:solidFill>
                <a:latin typeface="Helvetica" charset="0"/>
                <a:cs typeface="+mn-cs"/>
                <a:sym typeface="Helvetica" charset="0"/>
              </a:rPr>
              <a:t>The Flood was a real event that can help us understand how God is working in the world today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0128C6B-44F5-804B-A616-175D5C980432}" type="slidenum">
              <a:rPr lang="en-US"/>
              <a:pPr>
                <a:defRPr/>
              </a:pPr>
              <a:t>15</a:t>
            </a:fld>
            <a:endParaRPr lang="en-US"/>
          </a:p>
        </p:txBody>
      </p:sp>
      <p:sp>
        <p:nvSpPr>
          <p:cNvPr id="1805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0531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F8A56B6-3896-0142-920E-5B10EBA86245}" type="slidenum">
              <a:rPr lang="en-US"/>
              <a:pPr>
                <a:defRPr/>
              </a:pPr>
              <a:t>16</a:t>
            </a:fld>
            <a:endParaRPr lang="en-US"/>
          </a:p>
        </p:txBody>
      </p:sp>
      <p:sp>
        <p:nvSpPr>
          <p:cNvPr id="22650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65091" name="Rectangle 3"/>
          <p:cNvSpPr>
            <a:spLocks noGrp="1" noChangeArrowheads="1"/>
          </p:cNvSpPr>
          <p:nvPr>
            <p:ph type="body" idx="1"/>
          </p:nvPr>
        </p:nvSpPr>
        <p:spPr/>
        <p:txBody>
          <a:bodyPr/>
          <a:lstStyle/>
          <a:p>
            <a:pPr eaLnBrk="1" hangingPunct="1">
              <a:defRPr/>
            </a:pPr>
            <a:r>
              <a:rPr lang="en-US">
                <a:cs typeface="+mn-cs"/>
              </a:rPr>
              <a:t>Tsunamis caused by seaquakes can travel at speeds up to 500 mph for thousands of miles.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8574E0F-BE19-334C-A1AE-311FC2225307}" type="slidenum">
              <a:rPr lang="en-US"/>
              <a:pPr>
                <a:defRPr/>
              </a:pPr>
              <a:t>17</a:t>
            </a:fld>
            <a:endParaRPr lang="en-US"/>
          </a:p>
        </p:txBody>
      </p:sp>
      <p:sp>
        <p:nvSpPr>
          <p:cNvPr id="4264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264963" name="Rectangle 3"/>
          <p:cNvSpPr>
            <a:spLocks noGrp="1" noChangeArrowheads="1"/>
          </p:cNvSpPr>
          <p:nvPr>
            <p:ph type="body" idx="1"/>
          </p:nvPr>
        </p:nvSpPr>
        <p:spPr/>
        <p:txBody>
          <a:bodyPr/>
          <a:lstStyle/>
          <a:p>
            <a:pPr eaLnBrk="1" hangingPunct="1">
              <a:defRPr/>
            </a:pPr>
            <a:r>
              <a:rPr lang="en-US">
                <a:cs typeface="+mn-cs"/>
              </a:rPr>
              <a:t>Mudslide in southern California, 2008: http://edstacy.blogspot.com/, accessed 22 Sept 2008</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7D68863-288C-574E-B81D-6CF65C81572C}" type="slidenum">
              <a:rPr lang="en-US"/>
              <a:pPr>
                <a:defRPr/>
              </a:pPr>
              <a:t>18</a:t>
            </a:fld>
            <a:endParaRPr lang="en-US"/>
          </a:p>
        </p:txBody>
      </p:sp>
      <p:sp>
        <p:nvSpPr>
          <p:cNvPr id="4464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464643" name="Rectangle 3"/>
          <p:cNvSpPr>
            <a:spLocks noGrp="1" noChangeArrowheads="1"/>
          </p:cNvSpPr>
          <p:nvPr>
            <p:ph type="body" idx="1"/>
          </p:nvPr>
        </p:nvSpPr>
        <p:spPr/>
        <p:txBody>
          <a:bodyPr/>
          <a:lstStyle/>
          <a:p>
            <a:pPr eaLnBrk="1" hangingPunct="1">
              <a:defRPr/>
            </a:pPr>
            <a:r>
              <a:rPr lang="en-US">
                <a:cs typeface="+mn-cs"/>
              </a:rPr>
              <a:t>Tsunamis caused by seaquakes can travel at speeds up to 500 mph for thousands of miles.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014254F-E547-174C-8B87-DECA11D93B86}" type="slidenum">
              <a:rPr lang="en-US"/>
              <a:pPr>
                <a:defRPr/>
              </a:pPr>
              <a:t>19</a:t>
            </a:fld>
            <a:endParaRPr lang="en-US"/>
          </a:p>
        </p:txBody>
      </p:sp>
      <p:sp>
        <p:nvSpPr>
          <p:cNvPr id="53094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309443" name="Rectangle 3"/>
          <p:cNvSpPr>
            <a:spLocks noGrp="1" noChangeArrowheads="1"/>
          </p:cNvSpPr>
          <p:nvPr>
            <p:ph type="body" idx="1"/>
          </p:nvPr>
        </p:nvSpPr>
        <p:spPr/>
        <p:txBody>
          <a:bodyPr/>
          <a:lstStyle/>
          <a:p>
            <a:pPr eaLnBrk="1" hangingPunct="1">
              <a:defRPr/>
            </a:pPr>
            <a:r>
              <a:rPr lang="en-US">
                <a:cs typeface="+mn-cs"/>
              </a:rPr>
              <a:t>Volcano from http://images.google.com/imgres?imgurl=http://www.rocks-and-minerals.com/more-about-rocks/images/volcano.jpg&amp;imgrefurl=http://www.rocks-and-minerals.com/more-about-rocks/rocks-that-erupt.htm&amp;h=338&amp;w=400&amp;sz=43&amp;tbnid=Ny5TIZJt3b0J:&amp;tbnh=101&amp;tbnw=119&amp;start=18&amp;prev=/images%3Fq%3Dvolcano%26hl%3Den%26lr%3D%26sa%3DN, downloaded 12 Oct. 2004</a:t>
            </a:r>
          </a:p>
          <a:p>
            <a:pPr eaLnBrk="1" hangingPunct="1">
              <a:defRPr/>
            </a:pPr>
            <a:r>
              <a:rPr lang="en-US">
                <a:cs typeface="+mn-cs"/>
              </a:rPr>
              <a:t>Nicaragua flood, </a:t>
            </a:r>
            <a:r>
              <a:rPr lang="en-US" i="1">
                <a:cs typeface="+mn-cs"/>
              </a:rPr>
              <a:t>National Geographic</a:t>
            </a:r>
            <a:r>
              <a:rPr lang="en-US">
                <a:cs typeface="+mn-cs"/>
              </a:rPr>
              <a:t> 196:5 (Sept. 1999), p. 110</a:t>
            </a:r>
          </a:p>
          <a:p>
            <a:pPr eaLnBrk="1" hangingPunct="1">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F17D609-1A49-ED49-A17D-64DE242C0B62}" type="slidenum">
              <a:rPr lang="en-US"/>
              <a:pPr>
                <a:defRPr/>
              </a:pPr>
              <a:t>2</a:t>
            </a:fld>
            <a:endParaRPr lang="en-US"/>
          </a:p>
        </p:txBody>
      </p:sp>
      <p:sp>
        <p:nvSpPr>
          <p:cNvPr id="4310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31001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B89C39B-E18B-824E-B2AB-ACB79655C2BA}" type="slidenum">
              <a:rPr lang="en-US"/>
              <a:pPr>
                <a:defRPr/>
              </a:pPr>
              <a:t>20</a:t>
            </a:fld>
            <a:endParaRPr lang="en-US"/>
          </a:p>
        </p:txBody>
      </p:sp>
      <p:sp>
        <p:nvSpPr>
          <p:cNvPr id="53114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311491" name="Rectangle 3"/>
          <p:cNvSpPr>
            <a:spLocks noGrp="1" noChangeArrowheads="1"/>
          </p:cNvSpPr>
          <p:nvPr>
            <p:ph type="body" idx="1"/>
          </p:nvPr>
        </p:nvSpPr>
        <p:spPr/>
        <p:txBody>
          <a:bodyPr/>
          <a:lstStyle/>
          <a:p>
            <a:pPr eaLnBrk="1" hangingPunct="1">
              <a:defRPr/>
            </a:pPr>
            <a:r>
              <a:rPr lang="en-US">
                <a:cs typeface="+mn-cs"/>
              </a:rPr>
              <a:t>http://news.nationalgeographic.com/news/2011/03/pictures/110315-nuclear-reactor-japan-tsunami-earthquake-world-photos-meltdown/#/japan-earthquake-tsunami-nuclear-unforgettable-pictures-wave_33291_600x450.jpg, accessed 2011 Mar 26</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56A740E-F82E-1643-A432-AF0E1DEAFD54}" type="slidenum">
              <a:rPr lang="en-US"/>
              <a:pPr>
                <a:defRPr/>
              </a:pPr>
              <a:t>21</a:t>
            </a:fld>
            <a:endParaRPr lang="en-US"/>
          </a:p>
        </p:txBody>
      </p:sp>
      <p:sp>
        <p:nvSpPr>
          <p:cNvPr id="5313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313539" name="Rectangle 3"/>
          <p:cNvSpPr>
            <a:spLocks noGrp="1" noChangeArrowheads="1"/>
          </p:cNvSpPr>
          <p:nvPr>
            <p:ph type="body" idx="1"/>
          </p:nvPr>
        </p:nvSpPr>
        <p:spPr/>
        <p:txBody>
          <a:bodyPr/>
          <a:lstStyle/>
          <a:p>
            <a:pPr eaLnBrk="1" hangingPunct="1">
              <a:defRPr/>
            </a:pPr>
            <a:r>
              <a:rPr lang="en-US">
                <a:cs typeface="+mn-cs"/>
              </a:rPr>
              <a:t>http://news.nationalgeographic.com/news/2011/03/pictures/110315-nuclear-reactor-japan-tsunami-earthquake-world-photos-meltdown/#/japan-earthquake-tsunami-nuclear-unforgettable-pictures-wave_33291_600x450.jpg, accessed 2011 Mar 26</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78AED53-90D9-264E-B92C-197F01C542D5}" type="slidenum">
              <a:rPr lang="en-US"/>
              <a:pPr>
                <a:defRPr/>
              </a:pPr>
              <a:t>22</a:t>
            </a:fld>
            <a:endParaRPr lang="en-US"/>
          </a:p>
        </p:txBody>
      </p:sp>
      <p:sp>
        <p:nvSpPr>
          <p:cNvPr id="1817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1760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0E73EAD-6AD5-B646-B64F-1E246944B716}" type="slidenum">
              <a:rPr lang="en-US"/>
              <a:pPr>
                <a:defRPr/>
              </a:pPr>
              <a:t>23</a:t>
            </a:fld>
            <a:endParaRPr lang="en-US"/>
          </a:p>
        </p:txBody>
      </p:sp>
      <p:sp>
        <p:nvSpPr>
          <p:cNvPr id="1819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196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599C181-AA5C-B242-AAA5-3F09041769FE}" type="slidenum">
              <a:rPr lang="en-US"/>
              <a:pPr>
                <a:defRPr/>
              </a:pPr>
              <a:t>24</a:t>
            </a:fld>
            <a:endParaRPr lang="en-US"/>
          </a:p>
        </p:txBody>
      </p:sp>
      <p:sp>
        <p:nvSpPr>
          <p:cNvPr id="22773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77379" name="Rectangle 3"/>
          <p:cNvSpPr>
            <a:spLocks noGrp="1" noChangeArrowheads="1"/>
          </p:cNvSpPr>
          <p:nvPr>
            <p:ph type="body" idx="1"/>
          </p:nvPr>
        </p:nvSpPr>
        <p:spPr/>
        <p:txBody>
          <a:bodyPr/>
          <a:lstStyle/>
          <a:p>
            <a:pPr eaLnBrk="1" hangingPunct="1">
              <a:defRPr/>
            </a:pPr>
            <a:r>
              <a:rPr lang="en-US">
                <a:cs typeface="+mn-cs"/>
              </a:rPr>
              <a:t>Where did the water come from?  Fountains of the deep==under the ground and ocean floor.  Lou Bergeron, </a:t>
            </a:r>
            <a:r>
              <a:rPr lang="ja-JP" altLang="en-US">
                <a:latin typeface="Arial"/>
                <a:cs typeface="+mn-cs"/>
              </a:rPr>
              <a:t>“</a:t>
            </a:r>
            <a:r>
              <a:rPr lang="en-US">
                <a:cs typeface="+mn-cs"/>
              </a:rPr>
              <a:t>Deep waters,</a:t>
            </a:r>
            <a:r>
              <a:rPr lang="ja-JP" altLang="en-US">
                <a:latin typeface="Arial"/>
                <a:cs typeface="+mn-cs"/>
              </a:rPr>
              <a:t>”</a:t>
            </a:r>
            <a:r>
              <a:rPr lang="en-US">
                <a:cs typeface="+mn-cs"/>
              </a:rPr>
              <a:t> </a:t>
            </a:r>
            <a:r>
              <a:rPr lang="en-US" i="1">
                <a:cs typeface="+mn-cs"/>
              </a:rPr>
              <a:t>New Scientist</a:t>
            </a:r>
            <a:r>
              <a:rPr lang="en-US">
                <a:cs typeface="+mn-cs"/>
              </a:rPr>
              <a:t>, 2097 (30 Aug. 1997), p. 22, reports that studies suggest that there is at least </a:t>
            </a:r>
            <a:r>
              <a:rPr lang="en-US" b="1">
                <a:cs typeface="+mn-cs"/>
              </a:rPr>
              <a:t>10 times</a:t>
            </a:r>
            <a:r>
              <a:rPr lang="en-US">
                <a:cs typeface="+mn-cs"/>
              </a:rPr>
              <a:t> as much water in the mantle of the earth (400 km deep) as in all the oceans.  Some of this water is brought to the surface in volcanic eruptions today.</a:t>
            </a:r>
          </a:p>
          <a:p>
            <a:pPr eaLnBrk="1" hangingPunct="1">
              <a:defRPr/>
            </a:pPr>
            <a:r>
              <a:rPr lang="en-US">
                <a:cs typeface="+mn-cs"/>
              </a:rPr>
              <a:t>Where did all water go?  Into late-flood ocean basins and underground reservoirs, as we have today.  Present mountains were raised in the latter part of the flood (Ps. 104:6-9 is describing the flood, not the creation of dry land on Day 3, if you study the text carefully).  There are marine fossils on the tops of all the high mountains which is part of the evidence that shows that they were once horizontal sediments under the sea that were hardened into stone and later broke and tilted in the process of mountain-building.</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8FD94A6-D34D-3946-95B0-46936BCD2F1A}" type="slidenum">
              <a:rPr lang="en-US"/>
              <a:pPr>
                <a:defRPr/>
              </a:pPr>
              <a:t>25</a:t>
            </a:fld>
            <a:endParaRPr lang="en-US"/>
          </a:p>
        </p:txBody>
      </p:sp>
      <p:sp>
        <p:nvSpPr>
          <p:cNvPr id="4278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27827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9D06F-B780-B438-00B2-857729892B7D}"/>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50CE3F46-0493-7FBD-32CB-1C28198E3081}"/>
              </a:ext>
            </a:extLst>
          </p:cNvPr>
          <p:cNvSpPr>
            <a:spLocks noGrp="1" noChangeArrowheads="1"/>
          </p:cNvSpPr>
          <p:nvPr>
            <p:ph type="sldNum" sz="quarter" idx="5"/>
          </p:nvPr>
        </p:nvSpPr>
        <p:spPr/>
        <p:txBody>
          <a:bodyPr/>
          <a:lstStyle/>
          <a:p>
            <a:pPr>
              <a:defRPr/>
            </a:pPr>
            <a:fld id="{78FD94A6-D34D-3946-95B0-46936BCD2F1A}" type="slidenum">
              <a:rPr lang="en-US"/>
              <a:pPr>
                <a:defRPr/>
              </a:pPr>
              <a:t>26</a:t>
            </a:fld>
            <a:endParaRPr lang="en-US"/>
          </a:p>
        </p:txBody>
      </p:sp>
      <p:sp>
        <p:nvSpPr>
          <p:cNvPr id="4278274" name="Rectangle 2">
            <a:extLst>
              <a:ext uri="{FF2B5EF4-FFF2-40B4-BE49-F238E27FC236}">
                <a16:creationId xmlns:a16="http://schemas.microsoft.com/office/drawing/2014/main" id="{EC1ADE88-F0E5-9C4E-E782-4B5AF48F077C}"/>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278275" name="Rectangle 3">
            <a:extLst>
              <a:ext uri="{FF2B5EF4-FFF2-40B4-BE49-F238E27FC236}">
                <a16:creationId xmlns:a16="http://schemas.microsoft.com/office/drawing/2014/main" id="{E85E0C38-2192-BA8A-D5BA-B8893F203DEC}"/>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40564868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4E2F2AA8-C408-204E-A0C3-6537EA1EEAE3}" type="slidenum">
              <a:rPr lang="en-US"/>
              <a:pPr>
                <a:defRPr/>
              </a:pPr>
              <a:t>27</a:t>
            </a:fld>
            <a:endParaRPr lang="en-US"/>
          </a:p>
        </p:txBody>
      </p:sp>
      <p:sp>
        <p:nvSpPr>
          <p:cNvPr id="530739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fontAlgn="base">
              <a:defRPr>
                <a:solidFill>
                  <a:schemeClr val="tx1"/>
                </a:solidFill>
                <a:latin typeface="Arial" charset="0"/>
                <a:ea typeface="ＭＳ Ｐゴシック" charset="0"/>
              </a:defRPr>
            </a:lvl1pPr>
            <a:lvl2pPr marL="742950" indent="-285750" fontAlgn="base">
              <a:defRPr>
                <a:solidFill>
                  <a:schemeClr val="tx1"/>
                </a:solidFill>
                <a:latin typeface="Arial" charset="0"/>
                <a:ea typeface="ＭＳ Ｐゴシック" charset="0"/>
              </a:defRPr>
            </a:lvl2pPr>
            <a:lvl3pPr marL="1143000" indent="-228600" fontAlgn="base">
              <a:defRPr>
                <a:solidFill>
                  <a:schemeClr val="tx1"/>
                </a:solidFill>
                <a:latin typeface="Arial" charset="0"/>
                <a:ea typeface="ＭＳ Ｐゴシック" charset="0"/>
              </a:defRPr>
            </a:lvl3pPr>
            <a:lvl4pPr marL="1600200" indent="-228600" fontAlgn="base">
              <a:defRPr>
                <a:solidFill>
                  <a:schemeClr val="tx1"/>
                </a:solidFill>
                <a:latin typeface="Arial" charset="0"/>
                <a:ea typeface="ＭＳ Ｐゴシック" charset="0"/>
              </a:defRPr>
            </a:lvl4pPr>
            <a:lvl5pPr marL="2057400" indent="-228600" fontAlgn="base">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3C8CAA32-C849-A54E-829A-20B9437F2E8F}" type="slidenum">
              <a:rPr lang="en-US" sz="1200" smtClean="0">
                <a:cs typeface="Arial" charset="0"/>
              </a:rPr>
              <a:pPr algn="r">
                <a:defRPr/>
              </a:pPr>
              <a:t>27</a:t>
            </a:fld>
            <a:endParaRPr lang="en-US" sz="1200">
              <a:cs typeface="Arial" charset="0"/>
            </a:endParaRPr>
          </a:p>
        </p:txBody>
      </p:sp>
      <p:sp>
        <p:nvSpPr>
          <p:cNvPr id="5307395"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307396"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9D31941-01D9-7448-8590-6F4E1B069331}" type="slidenum">
              <a:rPr lang="en-US"/>
              <a:pPr>
                <a:defRPr/>
              </a:pPr>
              <a:t>28</a:t>
            </a:fld>
            <a:endParaRPr lang="en-US"/>
          </a:p>
        </p:txBody>
      </p:sp>
      <p:sp>
        <p:nvSpPr>
          <p:cNvPr id="51578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5789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9BA423C-6457-8846-8CC1-2125DAABBBB3}" type="slidenum">
              <a:rPr lang="en-US">
                <a:solidFill>
                  <a:prstClr val="black"/>
                </a:solidFill>
              </a:rPr>
              <a:pPr>
                <a:defRPr/>
              </a:pPr>
              <a:t>29</a:t>
            </a:fld>
            <a:endParaRPr lang="en-US">
              <a:solidFill>
                <a:prstClr val="black"/>
              </a:solidFill>
            </a:endParaRPr>
          </a:p>
        </p:txBody>
      </p:sp>
      <p:sp>
        <p:nvSpPr>
          <p:cNvPr id="5931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93101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583E4F8-9C5B-714C-9B4A-2E60082E7EAE}" type="slidenum">
              <a:rPr lang="en-US">
                <a:solidFill>
                  <a:prstClr val="black"/>
                </a:solidFill>
              </a:rPr>
              <a:pPr>
                <a:defRPr/>
              </a:pPr>
              <a:t>3</a:t>
            </a:fld>
            <a:endParaRPr lang="en-US">
              <a:solidFill>
                <a:prstClr val="black"/>
              </a:solidFill>
            </a:endParaRPr>
          </a:p>
        </p:txBody>
      </p:sp>
      <p:sp>
        <p:nvSpPr>
          <p:cNvPr id="43356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33561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DAEC4-1AF7-CF43-7AC5-92B50651287D}"/>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6BC51296-89D5-9F41-D9B1-EA285F6F690A}"/>
              </a:ext>
            </a:extLst>
          </p:cNvPr>
          <p:cNvSpPr>
            <a:spLocks noGrp="1" noChangeArrowheads="1"/>
          </p:cNvSpPr>
          <p:nvPr>
            <p:ph type="sldNum" sz="quarter" idx="5"/>
          </p:nvPr>
        </p:nvSpPr>
        <p:spPr/>
        <p:txBody>
          <a:bodyPr/>
          <a:lstStyle/>
          <a:p>
            <a:pPr>
              <a:defRPr/>
            </a:pPr>
            <a:fld id="{09BA423C-6457-8846-8CC1-2125DAABBBB3}" type="slidenum">
              <a:rPr lang="en-US">
                <a:solidFill>
                  <a:prstClr val="black"/>
                </a:solidFill>
              </a:rPr>
              <a:pPr>
                <a:defRPr/>
              </a:pPr>
              <a:t>30</a:t>
            </a:fld>
            <a:endParaRPr lang="en-US">
              <a:solidFill>
                <a:prstClr val="black"/>
              </a:solidFill>
            </a:endParaRPr>
          </a:p>
        </p:txBody>
      </p:sp>
      <p:sp>
        <p:nvSpPr>
          <p:cNvPr id="5931010" name="Rectangle 2">
            <a:extLst>
              <a:ext uri="{FF2B5EF4-FFF2-40B4-BE49-F238E27FC236}">
                <a16:creationId xmlns:a16="http://schemas.microsoft.com/office/drawing/2014/main" id="{64697092-D6EE-13F8-BCCA-10A0B01F0C69}"/>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931011" name="Rectangle 3">
            <a:extLst>
              <a:ext uri="{FF2B5EF4-FFF2-40B4-BE49-F238E27FC236}">
                <a16:creationId xmlns:a16="http://schemas.microsoft.com/office/drawing/2014/main" id="{02B25A9B-1CD7-91D5-DB58-4F04CCFF9414}"/>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41375073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1729454-35D0-2348-B83E-5FD8A7AB127B}" type="slidenum">
              <a:rPr lang="en-US"/>
              <a:pPr>
                <a:defRPr/>
              </a:pPr>
              <a:t>31</a:t>
            </a:fld>
            <a:endParaRPr lang="en-US"/>
          </a:p>
        </p:txBody>
      </p:sp>
      <p:sp>
        <p:nvSpPr>
          <p:cNvPr id="3868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86867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13488-2DE6-C0E5-A5AF-C0D4ED5FDE6A}"/>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7D3F4671-AC34-F010-7232-D611F8C3746A}"/>
              </a:ext>
            </a:extLst>
          </p:cNvPr>
          <p:cNvSpPr>
            <a:spLocks noGrp="1" noChangeArrowheads="1"/>
          </p:cNvSpPr>
          <p:nvPr>
            <p:ph type="sldNum" sz="quarter" idx="5"/>
          </p:nvPr>
        </p:nvSpPr>
        <p:spPr/>
        <p:txBody>
          <a:bodyPr/>
          <a:lstStyle/>
          <a:p>
            <a:pPr>
              <a:defRPr/>
            </a:pPr>
            <a:fld id="{91729454-35D0-2348-B83E-5FD8A7AB127B}" type="slidenum">
              <a:rPr lang="en-US"/>
              <a:pPr>
                <a:defRPr/>
              </a:pPr>
              <a:t>32</a:t>
            </a:fld>
            <a:endParaRPr lang="en-US"/>
          </a:p>
        </p:txBody>
      </p:sp>
      <p:sp>
        <p:nvSpPr>
          <p:cNvPr id="3868674" name="Rectangle 2">
            <a:extLst>
              <a:ext uri="{FF2B5EF4-FFF2-40B4-BE49-F238E27FC236}">
                <a16:creationId xmlns:a16="http://schemas.microsoft.com/office/drawing/2014/main" id="{B7BA555D-FEE2-78D9-AF3F-5AA8FEA15563}"/>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868675" name="Rectangle 3">
            <a:extLst>
              <a:ext uri="{FF2B5EF4-FFF2-40B4-BE49-F238E27FC236}">
                <a16:creationId xmlns:a16="http://schemas.microsoft.com/office/drawing/2014/main" id="{DCA9E3D4-31F2-486C-C696-BB032DABE37F}"/>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7929598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783C0F6-B009-5A43-A110-8663D4CCCB11}" type="slidenum">
              <a:rPr lang="en-US">
                <a:solidFill>
                  <a:prstClr val="black"/>
                </a:solidFill>
                <a:latin typeface="Calibri"/>
              </a:rPr>
              <a:pPr>
                <a:defRPr/>
              </a:pPr>
              <a:t>33</a:t>
            </a:fld>
            <a:endParaRPr lang="en-US">
              <a:solidFill>
                <a:prstClr val="black"/>
              </a:solidFill>
              <a:latin typeface="Calibri"/>
            </a:endParaRPr>
          </a:p>
        </p:txBody>
      </p:sp>
      <p:sp>
        <p:nvSpPr>
          <p:cNvPr id="257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74339" name="Rectangle 3"/>
          <p:cNvSpPr>
            <a:spLocks noGrp="1" noChangeArrowheads="1"/>
          </p:cNvSpPr>
          <p:nvPr>
            <p:ph type="body" idx="1"/>
          </p:nvPr>
        </p:nvSpPr>
        <p:spPr/>
        <p:txBody>
          <a:bodyPr/>
          <a:lstStyle/>
          <a:p>
            <a:pPr eaLnBrk="1" hangingPunct="1">
              <a:defRPr/>
            </a:pPr>
            <a:r>
              <a:rPr lang="en-US" dirty="0">
                <a:cs typeface="+mn-cs"/>
              </a:rPr>
              <a:t>Derek Ager (1923-1993), Professor and Head of the Geology Dept. at University College of Swansea (Wales) from 1969-1988 and president of the British Geological Association 1988-1990, continued in </a:t>
            </a:r>
            <a:r>
              <a:rPr lang="ja-JP" altLang="en-US" dirty="0">
                <a:latin typeface="Arial"/>
                <a:cs typeface="+mn-cs"/>
              </a:rPr>
              <a:t>“</a:t>
            </a:r>
            <a:r>
              <a:rPr lang="en-US" dirty="0">
                <a:cs typeface="+mn-cs"/>
              </a:rPr>
              <a:t>retirement</a:t>
            </a:r>
            <a:r>
              <a:rPr lang="ja-JP" altLang="en-US" dirty="0">
                <a:latin typeface="Arial"/>
                <a:cs typeface="+mn-cs"/>
              </a:rPr>
              <a:t>”</a:t>
            </a:r>
            <a:r>
              <a:rPr lang="en-US" dirty="0">
                <a:cs typeface="+mn-cs"/>
              </a:rPr>
              <a:t> as Emeritus Professor till his death in 1993.  In his life he visited over 57 countries to look at rocks and wrote 200 papers and four books, as well as many short articles for </a:t>
            </a:r>
            <a:r>
              <a:rPr lang="en-US" i="1" dirty="0">
                <a:cs typeface="+mn-cs"/>
              </a:rPr>
              <a:t>New Scientist</a:t>
            </a:r>
            <a:r>
              <a:rPr lang="en-US" dirty="0">
                <a:cs typeface="+mn-cs"/>
              </a:rPr>
              <a:t>.</a:t>
            </a:r>
          </a:p>
          <a:p>
            <a:pPr eaLnBrk="1" hangingPunct="1">
              <a:defRPr/>
            </a:pPr>
            <a:r>
              <a:rPr lang="en-US" dirty="0">
                <a:cs typeface="+mn-cs"/>
              </a:rPr>
              <a:t>Warning to YEC not to use information from his book: Derek Ager, </a:t>
            </a:r>
            <a:r>
              <a:rPr lang="en-US" i="1" dirty="0">
                <a:cs typeface="+mn-cs"/>
              </a:rPr>
              <a:t>The New Catastrophism</a:t>
            </a:r>
            <a:r>
              <a:rPr lang="en-US" dirty="0">
                <a:cs typeface="+mn-cs"/>
              </a:rPr>
              <a:t> (Cambridge, UK: Cambridge Univ. Press, 1993), p. xi.  Ager says (bold in the original): </a:t>
            </a:r>
            <a:r>
              <a:rPr lang="ja-JP" altLang="en-US" dirty="0">
                <a:latin typeface="Arial"/>
                <a:cs typeface="+mn-cs"/>
              </a:rPr>
              <a:t>“</a:t>
            </a:r>
            <a:r>
              <a:rPr lang="en-US" dirty="0">
                <a:cs typeface="+mn-cs"/>
              </a:rPr>
              <a:t>On that side too were the obviously untenable views of bible-oriented fanatics, obsessed with myths such as Noah</a:t>
            </a:r>
            <a:r>
              <a:rPr lang="fr-FR" altLang="ja-JP" dirty="0">
                <a:latin typeface="Arial"/>
                <a:cs typeface="+mn-cs"/>
              </a:rPr>
              <a:t>'</a:t>
            </a:r>
            <a:r>
              <a:rPr lang="en-US" dirty="0">
                <a:cs typeface="+mn-cs"/>
              </a:rPr>
              <a:t>s flood, and of classicists thinking of Nemesis.  That is why I think it necessary to include the following </a:t>
            </a:r>
            <a:r>
              <a:rPr lang="fr-FR" altLang="ja-JP" dirty="0">
                <a:latin typeface="Arial"/>
                <a:cs typeface="+mn-cs"/>
              </a:rPr>
              <a:t>'</a:t>
            </a:r>
            <a:r>
              <a:rPr lang="en-US" dirty="0">
                <a:cs typeface="+mn-cs"/>
              </a:rPr>
              <a:t>disclaimer</a:t>
            </a:r>
            <a:r>
              <a:rPr lang="fr-FR" altLang="ja-JP" dirty="0">
                <a:latin typeface="Arial"/>
                <a:cs typeface="+mn-cs"/>
              </a:rPr>
              <a:t>'</a:t>
            </a:r>
            <a:r>
              <a:rPr lang="en-US" dirty="0">
                <a:cs typeface="+mn-cs"/>
              </a:rPr>
              <a:t>: </a:t>
            </a:r>
            <a:r>
              <a:rPr lang="en-US" b="1" dirty="0">
                <a:cs typeface="+mn-cs"/>
              </a:rPr>
              <a:t>in view of the misuse that my words have been put to in the past, I wish to say that nothing in this book should be taken out of context and thought in any way to support the views of the </a:t>
            </a:r>
            <a:r>
              <a:rPr lang="fr-FR" altLang="ja-JP" b="1" dirty="0">
                <a:latin typeface="Arial"/>
                <a:cs typeface="+mn-cs"/>
              </a:rPr>
              <a:t>'</a:t>
            </a:r>
            <a:r>
              <a:rPr lang="en-US" b="1" dirty="0">
                <a:cs typeface="+mn-cs"/>
              </a:rPr>
              <a:t>creationists</a:t>
            </a:r>
            <a:r>
              <a:rPr lang="fr-FR" altLang="ja-JP" b="1" dirty="0">
                <a:latin typeface="Arial"/>
                <a:cs typeface="+mn-cs"/>
              </a:rPr>
              <a:t>'</a:t>
            </a:r>
            <a:r>
              <a:rPr lang="en-US" b="1" dirty="0">
                <a:cs typeface="+mn-cs"/>
              </a:rPr>
              <a:t> (who I refuse to call </a:t>
            </a:r>
            <a:r>
              <a:rPr lang="fr-FR" altLang="ja-JP" b="1" dirty="0">
                <a:latin typeface="Arial"/>
                <a:cs typeface="+mn-cs"/>
              </a:rPr>
              <a:t>'</a:t>
            </a:r>
            <a:r>
              <a:rPr lang="en-US" b="1" dirty="0">
                <a:cs typeface="+mn-cs"/>
              </a:rPr>
              <a:t>scientific</a:t>
            </a:r>
            <a:r>
              <a:rPr lang="fr-FR" altLang="ja-JP" b="1" dirty="0">
                <a:latin typeface="Arial"/>
                <a:cs typeface="+mn-cs"/>
              </a:rPr>
              <a:t>'</a:t>
            </a:r>
            <a:r>
              <a:rPr lang="en-US" b="1" dirty="0">
                <a:cs typeface="+mn-cs"/>
              </a:rPr>
              <a:t>).</a:t>
            </a:r>
            <a:r>
              <a:rPr lang="ja-JP" altLang="en-US" b="1" dirty="0">
                <a:latin typeface="Arial"/>
                <a:cs typeface="+mn-cs"/>
              </a:rPr>
              <a:t>”</a:t>
            </a:r>
            <a:endParaRPr lang="en-US" b="1" dirty="0">
              <a:cs typeface="+mn-cs"/>
            </a:endParaRPr>
          </a:p>
          <a:p>
            <a:pPr eaLnBrk="1" hangingPunct="1">
              <a:defRPr/>
            </a:pPr>
            <a:r>
              <a:rPr lang="en-US" dirty="0">
                <a:cs typeface="+mn-cs"/>
              </a:rPr>
              <a:t>In </a:t>
            </a:r>
            <a:r>
              <a:rPr lang="en-US" i="1" dirty="0">
                <a:cs typeface="+mn-cs"/>
              </a:rPr>
              <a:t>The Nature of the Stratigraphic Record</a:t>
            </a:r>
            <a:r>
              <a:rPr lang="en-US" dirty="0">
                <a:cs typeface="+mn-cs"/>
              </a:rPr>
              <a:t>, p. 20, he says: </a:t>
            </a:r>
          </a:p>
          <a:p>
            <a:pPr eaLnBrk="1" hangingPunct="1">
              <a:defRPr/>
            </a:pPr>
            <a:r>
              <a:rPr lang="ja-JP" altLang="en-US" dirty="0">
                <a:latin typeface="Arial"/>
                <a:cs typeface="+mn-cs"/>
              </a:rPr>
              <a:t>“</a:t>
            </a:r>
            <a:r>
              <a:rPr lang="en-US" dirty="0">
                <a:cs typeface="+mn-cs"/>
              </a:rPr>
              <a:t>This is heady wine and has intoxicated </a:t>
            </a:r>
            <a:r>
              <a:rPr lang="en-US" dirty="0" err="1">
                <a:cs typeface="+mn-cs"/>
              </a:rPr>
              <a:t>palaeontologists</a:t>
            </a:r>
            <a:r>
              <a:rPr lang="en-US" dirty="0">
                <a:cs typeface="+mn-cs"/>
              </a:rPr>
              <a:t> since the days when they could blame it all on Noah</a:t>
            </a:r>
            <a:r>
              <a:rPr lang="fr-FR" altLang="ja-JP" dirty="0">
                <a:latin typeface="Arial"/>
                <a:cs typeface="+mn-cs"/>
              </a:rPr>
              <a:t>'</a:t>
            </a:r>
            <a:r>
              <a:rPr lang="en-US" dirty="0">
                <a:cs typeface="+mn-cs"/>
              </a:rPr>
              <a:t>s flood.  In fact, books are still being published by the lunatic fringe with the same explanation.  In case this book should be read by some fundamentalist searching for straws to prop up his prejudices, let me state categorically that all my experience (such as it is) has led me to an unqualified acceptance of evolution by natural selection as a sufficient explanation for what I have seen in the fossil record.  I find divine creation, or several such creations, a completely unnecessary hypothesis.  Nevertheless this is not to deny that there are some very curious features about the fossil record.</a:t>
            </a:r>
            <a:r>
              <a:rPr lang="ja-JP" altLang="en-US" dirty="0">
                <a:latin typeface="Arial"/>
                <a:cs typeface="+mn-cs"/>
              </a:rPr>
              <a:t>”</a:t>
            </a:r>
            <a:endParaRPr lang="en-US" dirty="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334D67D-070B-4A44-AA11-B9E77C84768C}" type="slidenum">
              <a:rPr lang="en-US">
                <a:solidFill>
                  <a:prstClr val="black"/>
                </a:solidFill>
                <a:latin typeface="Calibri"/>
              </a:rPr>
              <a:pPr>
                <a:defRPr/>
              </a:pPr>
              <a:t>34</a:t>
            </a:fld>
            <a:endParaRPr lang="en-US">
              <a:solidFill>
                <a:prstClr val="black"/>
              </a:solidFill>
              <a:latin typeface="Calibri"/>
            </a:endParaRPr>
          </a:p>
        </p:txBody>
      </p:sp>
      <p:sp>
        <p:nvSpPr>
          <p:cNvPr id="2576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76387" name="Rectangle 3"/>
          <p:cNvSpPr>
            <a:spLocks noGrp="1" noChangeArrowheads="1"/>
          </p:cNvSpPr>
          <p:nvPr>
            <p:ph type="body" idx="1"/>
          </p:nvPr>
        </p:nvSpPr>
        <p:spPr/>
        <p:txBody>
          <a:bodyPr/>
          <a:lstStyle/>
          <a:p>
            <a:pPr eaLnBrk="1" hangingPunct="1">
              <a:defRPr/>
            </a:pPr>
            <a:r>
              <a:rPr lang="en-US">
                <a:cs typeface="+mn-cs"/>
              </a:rPr>
              <a:t>Derek Ager (1923-1993), Professor and Head of the Geology Dept. at University College of Swansea (Wales) from 1969-1988 and president of the British Geological Association 1988-1990, continued in </a:t>
            </a:r>
            <a:r>
              <a:rPr lang="ja-JP" altLang="en-US">
                <a:latin typeface="Arial"/>
                <a:cs typeface="+mn-cs"/>
              </a:rPr>
              <a:t>“</a:t>
            </a:r>
            <a:r>
              <a:rPr lang="en-US">
                <a:cs typeface="+mn-cs"/>
              </a:rPr>
              <a:t>retirement</a:t>
            </a:r>
            <a:r>
              <a:rPr lang="ja-JP" altLang="en-US">
                <a:latin typeface="Arial"/>
                <a:cs typeface="+mn-cs"/>
              </a:rPr>
              <a:t>”</a:t>
            </a:r>
            <a:r>
              <a:rPr lang="en-US">
                <a:cs typeface="+mn-cs"/>
              </a:rPr>
              <a:t> as Emeritus Professor till his death in 1993.</a:t>
            </a:r>
          </a:p>
          <a:p>
            <a:pPr eaLnBrk="1" hangingPunct="1">
              <a:defRPr/>
            </a:pPr>
            <a:endParaRPr lang="en-US">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BBC6BDE-110E-CE4C-A994-AD13358659A6}" type="slidenum">
              <a:rPr lang="en-US"/>
              <a:pPr>
                <a:defRPr/>
              </a:pPr>
              <a:t>35</a:t>
            </a:fld>
            <a:endParaRPr lang="en-US"/>
          </a:p>
        </p:txBody>
      </p:sp>
      <p:sp>
        <p:nvSpPr>
          <p:cNvPr id="1843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4320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F355C8C-E939-1642-ABC7-9F85591CE87B}" type="slidenum">
              <a:rPr lang="en-US"/>
              <a:pPr>
                <a:defRPr/>
              </a:pPr>
              <a:t>36</a:t>
            </a:fld>
            <a:endParaRPr lang="en-US"/>
          </a:p>
        </p:txBody>
      </p:sp>
      <p:sp>
        <p:nvSpPr>
          <p:cNvPr id="1845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45251"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1312793-98B3-4744-B6A2-8DA7455C1F9E}" type="slidenum">
              <a:rPr lang="en-US"/>
              <a:pPr>
                <a:defRPr/>
              </a:pPr>
              <a:t>37</a:t>
            </a:fld>
            <a:endParaRPr lang="en-US"/>
          </a:p>
        </p:txBody>
      </p:sp>
      <p:sp>
        <p:nvSpPr>
          <p:cNvPr id="1847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47299"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4CBBB92-EAE9-164C-A8C1-C25D7C7A1522}" type="slidenum">
              <a:rPr lang="en-US">
                <a:solidFill>
                  <a:prstClr val="black"/>
                </a:solidFill>
              </a:rPr>
              <a:pPr>
                <a:defRPr/>
              </a:pPr>
              <a:t>38</a:t>
            </a:fld>
            <a:endParaRPr lang="en-US">
              <a:solidFill>
                <a:prstClr val="black"/>
              </a:solidFill>
            </a:endParaRPr>
          </a:p>
        </p:txBody>
      </p:sp>
      <p:sp>
        <p:nvSpPr>
          <p:cNvPr id="5002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002243" name="Rectangle 3"/>
          <p:cNvSpPr>
            <a:spLocks noGrp="1" noChangeArrowheads="1"/>
          </p:cNvSpPr>
          <p:nvPr>
            <p:ph type="body" idx="1"/>
          </p:nvPr>
        </p:nvSpPr>
        <p:spPr/>
        <p:txBody>
          <a:bodyPr/>
          <a:lstStyle/>
          <a:p>
            <a:pPr eaLnBrk="1" hangingPunct="1">
              <a:defRPr/>
            </a:pPr>
            <a:r>
              <a:rPr lang="en-US">
                <a:cs typeface="+mn-cs"/>
              </a:rPr>
              <a:t>He then gives his reasons for this conclusion, attributing the deposit to a hurricane or tsunami.</a:t>
            </a:r>
          </a:p>
          <a:p>
            <a:pPr eaLnBrk="1" hangingPunct="1">
              <a:defRPr/>
            </a:pPr>
            <a:r>
              <a:rPr lang="en-US">
                <a:cs typeface="+mn-cs"/>
              </a:rPr>
              <a:t>This is near his home, so he was well acquainted with it.</a:t>
            </a:r>
          </a:p>
          <a:p>
            <a:pPr eaLnBrk="1" hangingPunct="1">
              <a:defRPr/>
            </a:pPr>
            <a:r>
              <a:rPr lang="en-US">
                <a:cs typeface="+mn-cs"/>
              </a:rPr>
              <a:t>Ager was Emeritus Professor of Geology, University College of Swansea.</a:t>
            </a:r>
          </a:p>
          <a:p>
            <a:pPr lvl="1" eaLnBrk="1" hangingPunct="1">
              <a:defRPr/>
            </a:pPr>
            <a:r>
              <a:rPr lang="en-US" b="1" i="1"/>
              <a:t>Conglomerate</a:t>
            </a:r>
            <a:r>
              <a:rPr lang="en-US"/>
              <a:t> is a clastic sedimentary rock that forms from the cementing of rounded cobble and pebble sized rock fragments. Conglomerate is formed by river movement or ocean wave action. The cementing agents that fill the spaces to form the solid rock conglomerate are silica, calcite, or iron oxides. </a:t>
            </a:r>
          </a:p>
          <a:p>
            <a:pPr lvl="1" eaLnBrk="1" hangingPunct="1">
              <a:defRPr/>
            </a:pPr>
            <a:r>
              <a:rPr lang="en-US"/>
              <a:t>Notice in the photo above the rounded rock particles in the conglomerate. These rounded particles make conglomerate different from breccia.</a:t>
            </a:r>
          </a:p>
          <a:p>
            <a:pPr eaLnBrk="1" hangingPunct="1">
              <a:defRPr/>
            </a:pPr>
            <a:r>
              <a:rPr lang="en-US">
                <a:cs typeface="+mn-cs"/>
              </a:rPr>
              <a:t>Photo: http://www.indiana.edu/~geol105/1425chap5.htm, accessed 22 April 2008</a:t>
            </a:r>
          </a:p>
          <a:p>
            <a:pPr eaLnBrk="1" hangingPunct="1">
              <a:defRPr/>
            </a:pPr>
            <a:r>
              <a:rPr lang="en-US" b="1">
                <a:cs typeface="+mn-cs"/>
              </a:rPr>
              <a:t>Definition of conglomerate:</a:t>
            </a:r>
            <a:r>
              <a:rPr lang="en-US">
                <a:cs typeface="+mn-cs"/>
              </a:rPr>
              <a:t> http://volcano.und.edu/vwdocs/vwlessons/lessons/Slideshow/Serocks/Sedrock2.html, accessed 22 April 2008</a:t>
            </a:r>
          </a:p>
          <a:p>
            <a:pPr eaLnBrk="1" hangingPunct="1">
              <a:defRPr/>
            </a:pPr>
            <a:endParaRPr lang="en-US">
              <a:cs typeface="+mn-cs"/>
            </a:endParaRPr>
          </a:p>
          <a:p>
            <a:pPr eaLnBrk="1" hangingPunct="1">
              <a:defRPr/>
            </a:pPr>
            <a:endParaRPr lang="en-US">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5A9C3F6-23BD-5045-9DF4-F948F2E11EFB}" type="slidenum">
              <a:rPr lang="en-US"/>
              <a:pPr>
                <a:defRPr/>
              </a:pPr>
              <a:t>39</a:t>
            </a:fld>
            <a:endParaRPr lang="en-US"/>
          </a:p>
        </p:txBody>
      </p:sp>
      <p:sp>
        <p:nvSpPr>
          <p:cNvPr id="5168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6813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F51CED-994C-1441-B6FD-C26E585E56D9}" type="slidenum">
              <a:rPr lang="en-US" sz="1200">
                <a:solidFill>
                  <a:srgbClr val="000000"/>
                </a:solidFill>
              </a:rPr>
              <a:pPr eaLnBrk="1" hangingPunct="1"/>
              <a:t>4</a:t>
            </a:fld>
            <a:endParaRPr lang="en-US" sz="1200">
              <a:solidFill>
                <a:srgbClr val="000000"/>
              </a:solidFill>
            </a:endParaRPr>
          </a:p>
        </p:txBody>
      </p:sp>
      <p:sp>
        <p:nvSpPr>
          <p:cNvPr id="280578" name="Rectangle 2"/>
          <p:cNvSpPr>
            <a:spLocks noGrp="1" noRot="1" noChangeAspect="1" noChangeArrowheads="1" noTextEdit="1"/>
          </p:cNvSpPr>
          <p:nvPr>
            <p:ph type="sldImg"/>
          </p:nvPr>
        </p:nvSpPr>
        <p:spPr>
          <a:ln/>
        </p:spPr>
      </p:sp>
      <p:sp>
        <p:nvSpPr>
          <p:cNvPr id="5318659" name="Rectangle 3"/>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0B8CB31-3F57-8741-8DC0-5E4203FF9E5D}" type="slidenum">
              <a:rPr lang="en-US"/>
              <a:pPr>
                <a:defRPr/>
              </a:pPr>
              <a:t>40</a:t>
            </a:fld>
            <a:endParaRPr lang="en-US"/>
          </a:p>
        </p:txBody>
      </p:sp>
      <p:sp>
        <p:nvSpPr>
          <p:cNvPr id="2578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78435" name="Rectangle 3"/>
          <p:cNvSpPr>
            <a:spLocks noGrp="1" noChangeArrowheads="1"/>
          </p:cNvSpPr>
          <p:nvPr>
            <p:ph type="body" idx="1"/>
          </p:nvPr>
        </p:nvSpPr>
        <p:spPr/>
        <p:txBody>
          <a:bodyPr/>
          <a:lstStyle/>
          <a:p>
            <a:pPr eaLnBrk="1" hangingPunct="1">
              <a:defRPr/>
            </a:pPr>
            <a:r>
              <a:rPr lang="en-US" dirty="0">
                <a:cs typeface="+mn-cs"/>
              </a:rPr>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fr-FR" altLang="ja-JP" dirty="0">
                <a:latin typeface="Arial"/>
                <a:cs typeface="+mn-cs"/>
              </a:rPr>
              <a:t>'</a:t>
            </a:r>
            <a:r>
              <a:rPr lang="en-US" dirty="0">
                <a:cs typeface="+mn-cs"/>
              </a:rPr>
              <a:t>s content.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7CF3A19-C50E-3640-AADF-4E551D577CE9}" type="slidenum">
              <a:rPr lang="en-US"/>
              <a:pPr>
                <a:defRPr/>
              </a:pPr>
              <a:t>41</a:t>
            </a:fld>
            <a:endParaRPr lang="en-US"/>
          </a:p>
        </p:txBody>
      </p:sp>
      <p:sp>
        <p:nvSpPr>
          <p:cNvPr id="5170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70179" name="Rectangle 3"/>
          <p:cNvSpPr>
            <a:spLocks noGrp="1" noChangeArrowheads="1"/>
          </p:cNvSpPr>
          <p:nvPr>
            <p:ph type="body" idx="1"/>
          </p:nvPr>
        </p:nvSpPr>
        <p:spPr/>
        <p:txBody>
          <a:bodyPr/>
          <a:lstStyle/>
          <a:p>
            <a:pPr eaLnBrk="1" hangingPunct="1">
              <a:defRPr/>
            </a:pPr>
            <a:r>
              <a:rPr lang="en-US" b="1">
                <a:cs typeface="+mn-cs"/>
              </a:rPr>
              <a:t>Revised: July 2005.</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4F69965-CE25-E54C-8CE3-D11334E254B0}" type="slidenum">
              <a:rPr lang="en-US">
                <a:solidFill>
                  <a:prstClr val="black"/>
                </a:solidFill>
              </a:rPr>
              <a:pPr>
                <a:defRPr/>
              </a:pPr>
              <a:t>42</a:t>
            </a:fld>
            <a:endParaRPr lang="en-US">
              <a:solidFill>
                <a:prstClr val="black"/>
              </a:solidFill>
            </a:endParaRPr>
          </a:p>
        </p:txBody>
      </p:sp>
      <p:sp>
        <p:nvSpPr>
          <p:cNvPr id="1857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5753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544364B-482D-FD4A-B76C-5398430F28A0}" type="slidenum">
              <a:rPr lang="en-US"/>
              <a:pPr>
                <a:defRPr/>
              </a:pPr>
              <a:t>43</a:t>
            </a:fld>
            <a:endParaRPr lang="en-US"/>
          </a:p>
        </p:txBody>
      </p:sp>
      <p:sp>
        <p:nvSpPr>
          <p:cNvPr id="1861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61635" name="Rectangle 3"/>
          <p:cNvSpPr>
            <a:spLocks noGrp="1" noChangeArrowheads="1"/>
          </p:cNvSpPr>
          <p:nvPr>
            <p:ph type="body" idx="1"/>
          </p:nvPr>
        </p:nvSpPr>
        <p:spPr/>
        <p:txBody>
          <a:bodyPr/>
          <a:lstStyle/>
          <a:p>
            <a:pPr eaLnBrk="1" hangingPunct="1">
              <a:defRPr/>
            </a:pPr>
            <a:r>
              <a:rPr lang="en-US" i="1">
                <a:cs typeface="+mn-cs"/>
              </a:rPr>
              <a:t>Creation</a:t>
            </a:r>
            <a:r>
              <a:rPr lang="en-US">
                <a:cs typeface="+mn-cs"/>
              </a:rPr>
              <a:t>, Vol. 23, No. 1 (Dec. 2000-Feb 2001), pp. 10-11.</a:t>
            </a:r>
          </a:p>
          <a:p>
            <a:pPr eaLnBrk="1" hangingPunct="1">
              <a:defRPr/>
            </a:pP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9D5C947-FB73-BC4E-A2C2-01557628FA14}" type="slidenum">
              <a:rPr lang="en-US"/>
              <a:pPr>
                <a:defRPr/>
              </a:pPr>
              <a:t>44</a:t>
            </a:fld>
            <a:endParaRPr lang="en-US"/>
          </a:p>
        </p:txBody>
      </p:sp>
      <p:sp>
        <p:nvSpPr>
          <p:cNvPr id="3952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95264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1C5FF27-4AA8-694C-A861-2CB840799827}" type="slidenum">
              <a:rPr lang="en-US"/>
              <a:pPr>
                <a:defRPr/>
              </a:pPr>
              <a:t>45</a:t>
            </a:fld>
            <a:endParaRPr lang="en-US"/>
          </a:p>
        </p:txBody>
      </p:sp>
      <p:sp>
        <p:nvSpPr>
          <p:cNvPr id="4084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084739" name="Rectangle 3"/>
          <p:cNvSpPr>
            <a:spLocks noGrp="1" noChangeArrowheads="1"/>
          </p:cNvSpPr>
          <p:nvPr>
            <p:ph type="body" idx="1"/>
          </p:nvPr>
        </p:nvSpPr>
        <p:spPr/>
        <p:txBody>
          <a:bodyPr/>
          <a:lstStyle/>
          <a:p>
            <a:pPr eaLnBrk="1" hangingPunct="1">
              <a:defRPr/>
            </a:pPr>
            <a:r>
              <a:rPr lang="en-US">
                <a:cs typeface="+mn-cs"/>
              </a:rPr>
              <a:t>http://www.abc.net.au/science/articles/2004/10/27/1228791.htm, accessed 12 April 2008.  The article stated that the worm was fossilized before bacteria could eat the worm.</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EC71AB1-3084-3740-85E5-8F25E47CE038}" type="slidenum">
              <a:rPr lang="en-US"/>
              <a:pPr>
                <a:defRPr/>
              </a:pPr>
              <a:t>46</a:t>
            </a:fld>
            <a:endParaRPr lang="en-US"/>
          </a:p>
        </p:txBody>
      </p:sp>
      <p:sp>
        <p:nvSpPr>
          <p:cNvPr id="4083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083715" name="Rectangle 3"/>
          <p:cNvSpPr>
            <a:spLocks noGrp="1" noChangeArrowheads="1"/>
          </p:cNvSpPr>
          <p:nvPr>
            <p:ph type="body" idx="1"/>
          </p:nvPr>
        </p:nvSpPr>
        <p:spPr/>
        <p:txBody>
          <a:bodyPr/>
          <a:lstStyle/>
          <a:p>
            <a:pPr eaLnBrk="1" hangingPunct="1">
              <a:defRPr/>
            </a:pPr>
            <a:r>
              <a:rPr lang="en-US" dirty="0">
                <a:cs typeface="+mn-cs"/>
              </a:rPr>
              <a:t>“A </a:t>
            </a:r>
            <a:r>
              <a:rPr lang="en-US" b="1" dirty="0">
                <a:cs typeface="+mn-cs"/>
              </a:rPr>
              <a:t>Coprolite</a:t>
            </a:r>
            <a:r>
              <a:rPr lang="en-US" dirty="0">
                <a:cs typeface="+mn-cs"/>
              </a:rPr>
              <a:t> is the fossil that results when human or animal dung is fossilized. They are classified as trace fossils as opposed to body fossils, as they give evidence for the animal</a:t>
            </a:r>
            <a:r>
              <a:rPr lang="fr-FR" dirty="0">
                <a:cs typeface="+mn-cs"/>
              </a:rPr>
              <a:t>'</a:t>
            </a:r>
            <a:r>
              <a:rPr lang="en-US" dirty="0">
                <a:cs typeface="+mn-cs"/>
              </a:rPr>
              <a:t>s </a:t>
            </a:r>
            <a:r>
              <a:rPr lang="en-US" dirty="0" err="1">
                <a:cs typeface="+mn-cs"/>
              </a:rPr>
              <a:t>behaviour</a:t>
            </a:r>
            <a:r>
              <a:rPr lang="en-US" dirty="0">
                <a:cs typeface="+mn-cs"/>
              </a:rPr>
              <a:t> (in this case, diet) rather than morphology. The name is derived from the Greek words </a:t>
            </a:r>
            <a:r>
              <a:rPr lang="en-US" i="1" dirty="0" err="1">
                <a:cs typeface="+mn-cs"/>
              </a:rPr>
              <a:t>κο</a:t>
            </a:r>
            <a:r>
              <a:rPr lang="en-US" i="1" dirty="0">
                <a:cs typeface="+mn-cs"/>
              </a:rPr>
              <a:t>π</a:t>
            </a:r>
            <a:r>
              <a:rPr lang="en-US" i="1" dirty="0" err="1">
                <a:cs typeface="+mn-cs"/>
              </a:rPr>
              <a:t>ρος</a:t>
            </a:r>
            <a:r>
              <a:rPr lang="en-US" i="1" dirty="0">
                <a:cs typeface="+mn-cs"/>
              </a:rPr>
              <a:t> (</a:t>
            </a:r>
            <a:r>
              <a:rPr lang="en-US" i="1" dirty="0" err="1">
                <a:cs typeface="+mn-cs"/>
              </a:rPr>
              <a:t>kopros</a:t>
            </a:r>
            <a:r>
              <a:rPr lang="en-US" i="1" dirty="0">
                <a:cs typeface="+mn-cs"/>
              </a:rPr>
              <a:t>)</a:t>
            </a:r>
            <a:r>
              <a:rPr lang="en-US" dirty="0">
                <a:cs typeface="+mn-cs"/>
              </a:rPr>
              <a:t> meaning </a:t>
            </a:r>
            <a:r>
              <a:rPr lang="fr-FR" dirty="0">
                <a:cs typeface="+mn-cs"/>
              </a:rPr>
              <a:t>'</a:t>
            </a:r>
            <a:r>
              <a:rPr lang="en-US" dirty="0">
                <a:cs typeface="+mn-cs"/>
              </a:rPr>
              <a:t>dung</a:t>
            </a:r>
            <a:r>
              <a:rPr lang="fr-FR" dirty="0">
                <a:cs typeface="+mn-cs"/>
              </a:rPr>
              <a:t>'</a:t>
            </a:r>
            <a:r>
              <a:rPr lang="en-US" dirty="0">
                <a:cs typeface="+mn-cs"/>
              </a:rPr>
              <a:t> and </a:t>
            </a:r>
            <a:r>
              <a:rPr lang="en-US" i="1" dirty="0" err="1">
                <a:cs typeface="+mn-cs"/>
              </a:rPr>
              <a:t>λιθος</a:t>
            </a:r>
            <a:r>
              <a:rPr lang="en-US" i="1" dirty="0">
                <a:cs typeface="+mn-cs"/>
              </a:rPr>
              <a:t> (</a:t>
            </a:r>
            <a:r>
              <a:rPr lang="en-US" i="1" dirty="0" err="1">
                <a:cs typeface="+mn-cs"/>
              </a:rPr>
              <a:t>lithos</a:t>
            </a:r>
            <a:r>
              <a:rPr lang="en-US" i="1" dirty="0">
                <a:cs typeface="+mn-cs"/>
              </a:rPr>
              <a:t>)</a:t>
            </a:r>
            <a:r>
              <a:rPr lang="en-US" dirty="0">
                <a:cs typeface="+mn-cs"/>
              </a:rPr>
              <a:t> meaning </a:t>
            </a:r>
            <a:r>
              <a:rPr lang="fr-FR" dirty="0">
                <a:cs typeface="+mn-cs"/>
              </a:rPr>
              <a:t>'</a:t>
            </a:r>
            <a:r>
              <a:rPr lang="en-US" dirty="0">
                <a:cs typeface="+mn-cs"/>
              </a:rPr>
              <a:t>stone</a:t>
            </a:r>
            <a:r>
              <a:rPr lang="fr-FR" dirty="0">
                <a:cs typeface="+mn-cs"/>
              </a:rPr>
              <a:t>'</a:t>
            </a:r>
            <a:r>
              <a:rPr lang="en-US" dirty="0">
                <a:cs typeface="+mn-cs"/>
              </a:rPr>
              <a:t>. They were first described by William Buckland in 1829. … Coprolites may range in size from a few </a:t>
            </a:r>
            <a:r>
              <a:rPr lang="en-US" dirty="0" err="1">
                <a:cs typeface="+mn-cs"/>
              </a:rPr>
              <a:t>millimetres</a:t>
            </a:r>
            <a:r>
              <a:rPr lang="en-US" dirty="0">
                <a:cs typeface="+mn-cs"/>
              </a:rPr>
              <a:t> to over 60 </a:t>
            </a:r>
            <a:r>
              <a:rPr lang="en-US" dirty="0" err="1">
                <a:cs typeface="+mn-cs"/>
              </a:rPr>
              <a:t>centimetres</a:t>
            </a:r>
            <a:r>
              <a:rPr lang="en-US" dirty="0">
                <a:cs typeface="+mn-cs"/>
              </a:rPr>
              <a:t>.”  Info from: http://</a:t>
            </a:r>
            <a:r>
              <a:rPr lang="en-US" dirty="0" err="1">
                <a:cs typeface="+mn-cs"/>
              </a:rPr>
              <a:t>en.wikipedia.org</a:t>
            </a:r>
            <a:r>
              <a:rPr lang="en-US" dirty="0">
                <a:cs typeface="+mn-cs"/>
              </a:rPr>
              <a:t>/wiki/Coprolite, accessed 12 April 2008</a:t>
            </a:r>
          </a:p>
          <a:p>
            <a:pPr eaLnBrk="1" hangingPunct="1">
              <a:defRPr/>
            </a:pPr>
            <a:r>
              <a:rPr lang="en-US" dirty="0">
                <a:cs typeface="+mn-cs"/>
              </a:rPr>
              <a:t>Photo: http://</a:t>
            </a:r>
            <a:r>
              <a:rPr lang="en-US" dirty="0" err="1">
                <a:cs typeface="+mn-cs"/>
              </a:rPr>
              <a:t>skywalker.cochise.edu</a:t>
            </a:r>
            <a:r>
              <a:rPr lang="en-US" dirty="0">
                <a:cs typeface="+mn-cs"/>
              </a:rPr>
              <a:t>/</a:t>
            </a:r>
            <a:r>
              <a:rPr lang="en-US" dirty="0" err="1">
                <a:cs typeface="+mn-cs"/>
              </a:rPr>
              <a:t>wellerr</a:t>
            </a:r>
            <a:r>
              <a:rPr lang="en-US" dirty="0">
                <a:cs typeface="+mn-cs"/>
              </a:rPr>
              <a:t>/fossil/coprolite/coprolite02.htm, accessed 12 April 2008.  Site says that the picture is copyright free for non-commercial educational purposes.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790F6D8-C867-104C-A0DB-37F44328949F}" type="slidenum">
              <a:rPr lang="en-US"/>
              <a:pPr>
                <a:defRPr/>
              </a:pPr>
              <a:t>47</a:t>
            </a:fld>
            <a:endParaRPr lang="en-US"/>
          </a:p>
        </p:txBody>
      </p:sp>
      <p:sp>
        <p:nvSpPr>
          <p:cNvPr id="2580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80483" name="Rectangle 3"/>
          <p:cNvSpPr>
            <a:spLocks noGrp="1" noChangeArrowheads="1"/>
          </p:cNvSpPr>
          <p:nvPr>
            <p:ph type="body" idx="1"/>
          </p:nvPr>
        </p:nvSpPr>
        <p:spPr/>
        <p:txBody>
          <a:bodyPr/>
          <a:lstStyle/>
          <a:p>
            <a:pPr eaLnBrk="1" hangingPunct="1">
              <a:defRPr/>
            </a:pPr>
            <a:r>
              <a:rPr lang="en-US" dirty="0">
                <a:cs typeface="+mn-cs"/>
              </a:rPr>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fr-FR" altLang="ja-JP" dirty="0">
                <a:latin typeface="Arial"/>
                <a:cs typeface="+mn-cs"/>
              </a:rPr>
              <a:t>'</a:t>
            </a:r>
            <a:r>
              <a:rPr lang="en-US" dirty="0">
                <a:cs typeface="+mn-cs"/>
              </a:rPr>
              <a:t>s content.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A5D1C7F-832C-7A45-B265-D10FF33F84D9}" type="slidenum">
              <a:rPr lang="en-US"/>
              <a:pPr>
                <a:defRPr/>
              </a:pPr>
              <a:t>48</a:t>
            </a:fld>
            <a:endParaRPr lang="en-US"/>
          </a:p>
        </p:txBody>
      </p:sp>
      <p:sp>
        <p:nvSpPr>
          <p:cNvPr id="1878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7801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45EEEC7-B209-9C48-900F-3960E1AC5F85}" type="slidenum">
              <a:rPr lang="en-US"/>
              <a:pPr>
                <a:defRPr/>
              </a:pPr>
              <a:t>49</a:t>
            </a:fld>
            <a:endParaRPr lang="en-US"/>
          </a:p>
        </p:txBody>
      </p:sp>
      <p:sp>
        <p:nvSpPr>
          <p:cNvPr id="1880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8006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D6F0DD7-7E67-1542-B484-8216E66F9CB2}" type="slidenum">
              <a:rPr lang="en-US"/>
              <a:pPr>
                <a:defRPr/>
              </a:pPr>
              <a:t>5</a:t>
            </a:fld>
            <a:endParaRPr lang="en-US"/>
          </a:p>
        </p:txBody>
      </p:sp>
      <p:sp>
        <p:nvSpPr>
          <p:cNvPr id="2549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4976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DD9ADED-DFAA-D248-8AC3-F5D2D4834475}" type="slidenum">
              <a:rPr lang="en-US"/>
              <a:pPr>
                <a:defRPr/>
              </a:pPr>
              <a:t>50</a:t>
            </a:fld>
            <a:endParaRPr lang="en-US"/>
          </a:p>
        </p:txBody>
      </p:sp>
      <p:sp>
        <p:nvSpPr>
          <p:cNvPr id="35164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516419" name="Rectangle 3"/>
          <p:cNvSpPr>
            <a:spLocks noGrp="1" noChangeArrowheads="1"/>
          </p:cNvSpPr>
          <p:nvPr>
            <p:ph type="body" idx="1"/>
          </p:nvPr>
        </p:nvSpPr>
        <p:spPr/>
        <p:txBody>
          <a:bodyPr/>
          <a:lstStyle/>
          <a:p>
            <a:pPr eaLnBrk="1" hangingPunct="1">
              <a:defRPr/>
            </a:pPr>
            <a:r>
              <a:rPr lang="en-US" b="1">
                <a:cs typeface="+mn-cs"/>
              </a:rPr>
              <a:t>Originally thought by evolutionary geologists</a:t>
            </a:r>
            <a:r>
              <a:rPr lang="en-US">
                <a:cs typeface="+mn-cs"/>
              </a:rPr>
              <a:t> to have formed by </a:t>
            </a:r>
            <a:r>
              <a:rPr lang="en-US" b="1">
                <a:cs typeface="+mn-cs"/>
              </a:rPr>
              <a:t>stream erosion over millions of years</a:t>
            </a:r>
            <a:r>
              <a:rPr lang="en-US">
                <a:cs typeface="+mn-cs"/>
              </a:rPr>
              <a:t>.  </a:t>
            </a:r>
          </a:p>
          <a:p>
            <a:pPr lvl="1" eaLnBrk="1" hangingPunct="1">
              <a:defRPr/>
            </a:pPr>
            <a:r>
              <a:rPr lang="en-US" b="1"/>
              <a:t>Now many evolutionists</a:t>
            </a:r>
            <a:r>
              <a:rPr lang="en-US"/>
              <a:t> believe the erosion was the result of </a:t>
            </a:r>
            <a:r>
              <a:rPr lang="en-US" b="1"/>
              <a:t>40-100 floods over the course of 1500-3000 years</a:t>
            </a:r>
            <a:r>
              <a:rPr lang="en-US"/>
              <a:t> from glacial Lake Missoula to the east.  </a:t>
            </a:r>
          </a:p>
          <a:p>
            <a:pPr lvl="2" eaLnBrk="1" hangingPunct="1">
              <a:defRPr/>
            </a:pPr>
            <a:r>
              <a:rPr lang="en-US"/>
              <a:t>But </a:t>
            </a:r>
            <a:r>
              <a:rPr lang="en-US" b="1"/>
              <a:t>other geologists</a:t>
            </a:r>
            <a:r>
              <a:rPr lang="en-US"/>
              <a:t> who have carefully investigated the evidence believe </a:t>
            </a:r>
            <a:r>
              <a:rPr lang="en-US" b="1"/>
              <a:t>most of it was eroded in 1-2 DAYS</a:t>
            </a:r>
            <a:r>
              <a:rPr lang="en-US"/>
              <a:t>.  It is estimated that </a:t>
            </a:r>
            <a:r>
              <a:rPr lang="en-US" b="1"/>
              <a:t>500 cubic miles</a:t>
            </a:r>
            <a:r>
              <a:rPr lang="en-US"/>
              <a:t> of water rampaged westward </a:t>
            </a:r>
            <a:r>
              <a:rPr lang="en-US" b="1"/>
              <a:t>at 60 mph</a:t>
            </a:r>
            <a:r>
              <a:rPr lang="en-US"/>
              <a:t> in a torrent flowing with </a:t>
            </a:r>
            <a:r>
              <a:rPr lang="en-US" b="1"/>
              <a:t>ten times the volume of all the rivers on earth</a:t>
            </a:r>
            <a:r>
              <a:rPr lang="en-US"/>
              <a:t> and </a:t>
            </a:r>
            <a:r>
              <a:rPr lang="en-US" b="1"/>
              <a:t>carrying boulders the size of houses</a:t>
            </a:r>
            <a:r>
              <a:rPr lang="en-US"/>
              <a:t> from Montana to Oregon.  </a:t>
            </a:r>
          </a:p>
          <a:p>
            <a:pPr eaLnBrk="1" hangingPunct="1">
              <a:defRPr/>
            </a:pPr>
            <a:r>
              <a:rPr lang="en-US">
                <a:cs typeface="+mn-cs"/>
              </a:rPr>
              <a:t>See  http://www.smithsonianmag.com/smithsonian/issues95/apr95/missoula.html and this report from a NOVA (PBS-TV) report in Mar. 2007: http://www.pbs.org/wgbh/nova/megaflood/scablands.html</a:t>
            </a:r>
          </a:p>
          <a:p>
            <a:pPr eaLnBrk="1" hangingPunct="1">
              <a:defRPr/>
            </a:pPr>
            <a:r>
              <a:rPr lang="en-US">
                <a:cs typeface="+mn-cs"/>
              </a:rPr>
              <a:t>Mike Oard (</a:t>
            </a:r>
            <a:r>
              <a:rPr lang="en-US" i="1">
                <a:cs typeface="+mn-cs"/>
              </a:rPr>
              <a:t>The Missoula Flood Controversy</a:t>
            </a:r>
            <a:r>
              <a:rPr lang="en-US">
                <a:cs typeface="+mn-cs"/>
              </a:rPr>
              <a:t>, Creation Research Society, 2004) believes the evidence points to 1 big flood and maybe a few smaller ones, but most of the erosional damage was done by the big one in the post-Flood glacial period.  </a:t>
            </a:r>
          </a:p>
          <a:p>
            <a:pPr eaLnBrk="1" hangingPunct="1">
              <a:defRPr/>
            </a:pPr>
            <a:r>
              <a:rPr lang="en-US">
                <a:cs typeface="+mn-cs"/>
              </a:rPr>
              <a:t>See also this 2005 report by a YEC geologist teaching in Oregon: http://www.answersingenesis.org/docs2005/0928megaflood.asp, which argues for one major flood and that the basalt layers were deposited under water during the Genesis Flood.</a:t>
            </a:r>
          </a:p>
          <a:p>
            <a:pPr eaLnBrk="1" hangingPunct="1">
              <a:defRPr/>
            </a:pPr>
            <a:r>
              <a:rPr lang="en-US">
                <a:cs typeface="+mn-cs"/>
              </a:rPr>
              <a:t>Picture source--http://www.ndsu.nodak.edu/instruct/schwert/geosci/g496_columbia_plateau/g495link.htm</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E92729B-50CF-7643-A380-CA6163EC4A07}" type="slidenum">
              <a:rPr lang="en-US">
                <a:solidFill>
                  <a:prstClr val="black"/>
                </a:solidFill>
              </a:rPr>
              <a:pPr>
                <a:defRPr/>
              </a:pPr>
              <a:t>51</a:t>
            </a:fld>
            <a:endParaRPr lang="en-US">
              <a:solidFill>
                <a:prstClr val="black"/>
              </a:solidFill>
            </a:endParaRPr>
          </a:p>
        </p:txBody>
      </p:sp>
      <p:sp>
        <p:nvSpPr>
          <p:cNvPr id="4215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215811" name="Rectangle 3"/>
          <p:cNvSpPr>
            <a:spLocks noGrp="1" noChangeArrowheads="1"/>
          </p:cNvSpPr>
          <p:nvPr>
            <p:ph type="body" idx="1"/>
          </p:nvPr>
        </p:nvSpPr>
        <p:spPr/>
        <p:txBody>
          <a:bodyPr/>
          <a:lstStyle/>
          <a:p>
            <a:pPr eaLnBrk="1" hangingPunct="1">
              <a:defRPr/>
            </a:pPr>
            <a:r>
              <a:rPr lang="en-US" dirty="0" err="1">
                <a:cs typeface="+mn-cs"/>
              </a:rPr>
              <a:t>Bretz</a:t>
            </a:r>
            <a:r>
              <a:rPr lang="fr-FR" altLang="ja-JP" dirty="0">
                <a:latin typeface="Arial"/>
                <a:cs typeface="+mn-cs"/>
              </a:rPr>
              <a:t>'</a:t>
            </a:r>
            <a:r>
              <a:rPr lang="en-US" dirty="0">
                <a:cs typeface="+mn-cs"/>
              </a:rPr>
              <a:t>s first geological paper was in 1923.  His </a:t>
            </a:r>
            <a:r>
              <a:rPr lang="ja-JP" altLang="en-US" dirty="0">
                <a:latin typeface="Arial"/>
                <a:cs typeface="+mn-cs"/>
              </a:rPr>
              <a:t>“</a:t>
            </a:r>
            <a:r>
              <a:rPr lang="en-US" dirty="0">
                <a:cs typeface="+mn-cs"/>
              </a:rPr>
              <a:t>Spokane Flood</a:t>
            </a:r>
            <a:r>
              <a:rPr lang="ja-JP" altLang="en-US" dirty="0">
                <a:latin typeface="Arial"/>
                <a:cs typeface="+mn-cs"/>
              </a:rPr>
              <a:t>”</a:t>
            </a:r>
            <a:r>
              <a:rPr lang="en-US" dirty="0">
                <a:cs typeface="+mn-cs"/>
              </a:rPr>
              <a:t> flowed from the north at 400 </a:t>
            </a:r>
            <a:r>
              <a:rPr lang="en-US" dirty="0" err="1">
                <a:cs typeface="+mn-cs"/>
              </a:rPr>
              <a:t>ft</a:t>
            </a:r>
            <a:r>
              <a:rPr lang="en-US" dirty="0">
                <a:cs typeface="+mn-cs"/>
              </a:rPr>
              <a:t> deep.  His fellow uniformitarian opponents called it an </a:t>
            </a:r>
            <a:r>
              <a:rPr lang="ja-JP" altLang="en-US" dirty="0">
                <a:latin typeface="Arial"/>
                <a:cs typeface="+mn-cs"/>
              </a:rPr>
              <a:t>“</a:t>
            </a:r>
            <a:r>
              <a:rPr lang="en-US" dirty="0">
                <a:cs typeface="+mn-cs"/>
              </a:rPr>
              <a:t>outrageous hypothesis</a:t>
            </a:r>
            <a:r>
              <a:rPr lang="ja-JP" altLang="en-US" dirty="0">
                <a:latin typeface="Arial"/>
                <a:cs typeface="+mn-cs"/>
              </a:rPr>
              <a:t>”</a:t>
            </a:r>
            <a:r>
              <a:rPr lang="en-US" dirty="0">
                <a:cs typeface="+mn-cs"/>
              </a:rPr>
              <a:t> and assaulted him verbally.  But he continued to amass evidence of the flood and published another paper in 1932, but now attributing the flood to the bursting of glacial Lake Missoula to the east in Montana. </a:t>
            </a:r>
          </a:p>
          <a:p>
            <a:pPr eaLnBrk="1" hangingPunct="1">
              <a:defRPr/>
            </a:pPr>
            <a:r>
              <a:rPr lang="en-US" b="1" dirty="0" err="1">
                <a:cs typeface="+mn-cs"/>
              </a:rPr>
              <a:t>Bretz</a:t>
            </a:r>
            <a:r>
              <a:rPr lang="fr-FR" altLang="ja-JP" b="1" dirty="0">
                <a:latin typeface="Arial"/>
                <a:cs typeface="+mn-cs"/>
              </a:rPr>
              <a:t>'</a:t>
            </a:r>
            <a:r>
              <a:rPr lang="en-US" b="1" dirty="0">
                <a:cs typeface="+mn-cs"/>
              </a:rPr>
              <a:t>s catastrophist theory was accepted finally by the geological establishment in 1965.</a:t>
            </a:r>
          </a:p>
          <a:p>
            <a:pPr eaLnBrk="1" hangingPunct="1">
              <a:defRPr/>
            </a:pPr>
            <a:r>
              <a:rPr lang="en-US" dirty="0">
                <a:cs typeface="+mn-cs"/>
              </a:rPr>
              <a:t>The </a:t>
            </a:r>
            <a:r>
              <a:rPr lang="en-US" b="1" dirty="0">
                <a:cs typeface="+mn-cs"/>
              </a:rPr>
              <a:t>evidence for Lake Missoula</a:t>
            </a:r>
            <a:r>
              <a:rPr lang="en-US" dirty="0">
                <a:cs typeface="+mn-cs"/>
              </a:rPr>
              <a:t> had been </a:t>
            </a:r>
            <a:r>
              <a:rPr lang="en-US" b="1" dirty="0">
                <a:cs typeface="+mn-cs"/>
              </a:rPr>
              <a:t>known since the late 1800s</a:t>
            </a:r>
            <a:r>
              <a:rPr lang="en-US" dirty="0">
                <a:cs typeface="+mn-cs"/>
              </a:rPr>
              <a:t>, but the uniformitarian geologist, Joseph </a:t>
            </a:r>
            <a:r>
              <a:rPr lang="en-US" dirty="0" err="1">
                <a:cs typeface="+mn-cs"/>
              </a:rPr>
              <a:t>Pardee</a:t>
            </a:r>
            <a:r>
              <a:rPr lang="en-US" dirty="0">
                <a:cs typeface="+mn-cs"/>
              </a:rPr>
              <a:t>, said in his published papers that it had </a:t>
            </a:r>
            <a:r>
              <a:rPr lang="en-US" b="1" dirty="0">
                <a:cs typeface="+mn-cs"/>
              </a:rPr>
              <a:t>drained slowly</a:t>
            </a:r>
            <a:r>
              <a:rPr lang="en-US" dirty="0">
                <a:cs typeface="+mn-cs"/>
              </a:rPr>
              <a:t>.  </a:t>
            </a:r>
            <a:r>
              <a:rPr lang="en-US" b="1" dirty="0">
                <a:cs typeface="+mn-cs"/>
              </a:rPr>
              <a:t>Evidence suggests that he privately believed (even in 1922 before </a:t>
            </a:r>
            <a:r>
              <a:rPr lang="en-US" b="1" dirty="0" err="1">
                <a:cs typeface="+mn-cs"/>
              </a:rPr>
              <a:t>Bretz</a:t>
            </a:r>
            <a:r>
              <a:rPr lang="fr-FR" altLang="ja-JP" b="1" dirty="0">
                <a:latin typeface="Arial"/>
                <a:cs typeface="+mn-cs"/>
              </a:rPr>
              <a:t>'</a:t>
            </a:r>
            <a:r>
              <a:rPr lang="en-US" b="1" dirty="0">
                <a:cs typeface="+mn-cs"/>
              </a:rPr>
              <a:t>s first paper) that the lake had burst</a:t>
            </a:r>
            <a:r>
              <a:rPr lang="en-US" dirty="0">
                <a:cs typeface="+mn-cs"/>
              </a:rPr>
              <a:t> producing a catastrophic flood, but the peer pressure of the establishment prevented him from saying so publicly.</a:t>
            </a:r>
          </a:p>
          <a:p>
            <a:pPr eaLnBrk="1" hangingPunct="1">
              <a:defRPr/>
            </a:pPr>
            <a:r>
              <a:rPr lang="en-US" b="1" dirty="0" err="1">
                <a:cs typeface="+mn-cs"/>
              </a:rPr>
              <a:t>Bretz</a:t>
            </a:r>
            <a:r>
              <a:rPr lang="en-US" b="1" dirty="0">
                <a:cs typeface="+mn-cs"/>
              </a:rPr>
              <a:t> believed that he saw evidence for 7 floods</a:t>
            </a:r>
            <a:r>
              <a:rPr lang="en-US" dirty="0">
                <a:cs typeface="+mn-cs"/>
              </a:rPr>
              <a:t>.</a:t>
            </a:r>
          </a:p>
          <a:p>
            <a:pPr eaLnBrk="1" hangingPunct="1">
              <a:defRPr/>
            </a:pPr>
            <a:r>
              <a:rPr lang="en-US" dirty="0">
                <a:cs typeface="+mn-cs"/>
              </a:rPr>
              <a:t>Glacial Lake Missoula was perched at 4,200 feet above sea level.  When ice dam failed, water hundreds of meters (yards) deep swept across an area twice the size of New Jersey at freeway speed, carving giant channels through the basalt that are now dry </a:t>
            </a:r>
            <a:r>
              <a:rPr lang="ja-JP" altLang="en-US" dirty="0">
                <a:latin typeface="Arial"/>
                <a:cs typeface="+mn-cs"/>
              </a:rPr>
              <a:t>“</a:t>
            </a:r>
            <a:r>
              <a:rPr lang="en-US" dirty="0">
                <a:cs typeface="+mn-cs"/>
              </a:rPr>
              <a:t>coulees</a:t>
            </a:r>
            <a:r>
              <a:rPr lang="ja-JP" altLang="en-US" dirty="0">
                <a:latin typeface="Arial"/>
                <a:cs typeface="+mn-cs"/>
              </a:rPr>
              <a:t>”</a:t>
            </a:r>
            <a:r>
              <a:rPr lang="en-US" dirty="0">
                <a:cs typeface="+mn-cs"/>
              </a:rPr>
              <a:t>), depositing gravel-boulder bars over 100 meters (300 feet) high and leaving dried waterfalls that make Niagara Falls look small.</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8A152FA-57C1-C84E-984B-82635C24C14C}" type="slidenum">
              <a:rPr lang="en-US">
                <a:solidFill>
                  <a:prstClr val="black"/>
                </a:solidFill>
              </a:rPr>
              <a:pPr>
                <a:defRPr/>
              </a:pPr>
              <a:t>52</a:t>
            </a:fld>
            <a:endParaRPr lang="en-US">
              <a:solidFill>
                <a:prstClr val="black"/>
              </a:solidFill>
            </a:endParaRPr>
          </a:p>
        </p:txBody>
      </p:sp>
      <p:sp>
        <p:nvSpPr>
          <p:cNvPr id="19865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86563" name="Rectangle 3"/>
          <p:cNvSpPr>
            <a:spLocks noGrp="1" noChangeArrowheads="1"/>
          </p:cNvSpPr>
          <p:nvPr>
            <p:ph type="body" idx="1"/>
          </p:nvPr>
        </p:nvSpPr>
        <p:spPr/>
        <p:txBody>
          <a:bodyPr/>
          <a:lstStyle/>
          <a:p>
            <a:pPr eaLnBrk="1" hangingPunct="1">
              <a:defRPr/>
            </a:pPr>
            <a:r>
              <a:rPr lang="en-US" dirty="0" err="1">
                <a:cs typeface="+mn-cs"/>
              </a:rPr>
              <a:t>Bretz</a:t>
            </a:r>
            <a:r>
              <a:rPr lang="fr-FR" altLang="ja-JP" dirty="0">
                <a:latin typeface="Arial"/>
                <a:cs typeface="+mn-cs"/>
              </a:rPr>
              <a:t>'</a:t>
            </a:r>
            <a:r>
              <a:rPr lang="en-US" dirty="0">
                <a:cs typeface="+mn-cs"/>
              </a:rPr>
              <a:t>s catastrophist theory was proposed in 1923.  It was accepted finally by the geological establishment in 1965.</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68AFC9B-660F-A04D-B50C-4FD8278EECB3}" type="slidenum">
              <a:rPr lang="en-US"/>
              <a:pPr>
                <a:defRPr/>
              </a:pPr>
              <a:t>53</a:t>
            </a:fld>
            <a:endParaRPr lang="en-US"/>
          </a:p>
        </p:txBody>
      </p:sp>
      <p:sp>
        <p:nvSpPr>
          <p:cNvPr id="5172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72227" name="Rectangle 3"/>
          <p:cNvSpPr>
            <a:spLocks noGrp="1" noChangeArrowheads="1"/>
          </p:cNvSpPr>
          <p:nvPr>
            <p:ph type="body" idx="1"/>
          </p:nvPr>
        </p:nvSpPr>
        <p:spPr/>
        <p:txBody>
          <a:bodyPr/>
          <a:lstStyle/>
          <a:p>
            <a:pPr eaLnBrk="1" hangingPunct="1">
              <a:defRPr/>
            </a:pPr>
            <a:r>
              <a:rPr lang="en-US">
                <a:cs typeface="+mn-cs"/>
              </a:rPr>
              <a:t>We all have a philosophy about how evidence should be interpreted.  </a:t>
            </a:r>
            <a:r>
              <a:rPr lang="ja-JP" altLang="en-US">
                <a:latin typeface="Arial"/>
                <a:cs typeface="+mn-cs"/>
              </a:rPr>
              <a:t>“</a:t>
            </a:r>
            <a:r>
              <a:rPr lang="en-US">
                <a:cs typeface="+mn-cs"/>
              </a:rPr>
              <a:t>Oh no, not me!</a:t>
            </a:r>
            <a:r>
              <a:rPr lang="ja-JP" altLang="en-US">
                <a:latin typeface="Arial"/>
                <a:cs typeface="+mn-cs"/>
              </a:rPr>
              <a:t>”</a:t>
            </a:r>
            <a:endParaRPr lang="en-US">
              <a:cs typeface="+mn-cs"/>
            </a:endParaRPr>
          </a:p>
          <a:p>
            <a:pPr eaLnBrk="1" hangingPunct="1">
              <a:defRPr/>
            </a:pPr>
            <a:r>
              <a:rPr lang="en-US">
                <a:cs typeface="+mn-cs"/>
              </a:rPr>
              <a:t>Neutrality is a non-neutral position – because it makes a positive assertion.</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2950FAF-2939-D243-AF21-233F7929FF8F}" type="slidenum">
              <a:rPr lang="en-US"/>
              <a:pPr>
                <a:defRPr/>
              </a:pPr>
              <a:t>54</a:t>
            </a:fld>
            <a:endParaRPr lang="en-US"/>
          </a:p>
        </p:txBody>
      </p:sp>
      <p:sp>
        <p:nvSpPr>
          <p:cNvPr id="5215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215235" name="Rectangle 3"/>
          <p:cNvSpPr>
            <a:spLocks noGrp="1" noChangeArrowheads="1"/>
          </p:cNvSpPr>
          <p:nvPr>
            <p:ph type="body" idx="1"/>
          </p:nvPr>
        </p:nvSpPr>
        <p:spPr/>
        <p:txBody>
          <a:bodyPr/>
          <a:lstStyle/>
          <a:p>
            <a:pPr eaLnBrk="1" hangingPunct="1">
              <a:defRPr/>
            </a:pPr>
            <a:r>
              <a:rPr lang="en-US" dirty="0">
                <a:cs typeface="+mn-cs"/>
              </a:rPr>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fr-FR" altLang="ja-JP" dirty="0">
                <a:latin typeface="Arial"/>
                <a:cs typeface="+mn-cs"/>
              </a:rPr>
              <a:t>'</a:t>
            </a:r>
            <a:r>
              <a:rPr lang="en-US" dirty="0">
                <a:cs typeface="+mn-cs"/>
              </a:rPr>
              <a:t>s content.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546ABA0-454B-8E48-BA32-19943B1E5398}" type="slidenum">
              <a:rPr lang="en-US"/>
              <a:pPr>
                <a:defRPr/>
              </a:pPr>
              <a:t>55</a:t>
            </a:fld>
            <a:endParaRPr lang="en-US"/>
          </a:p>
        </p:txBody>
      </p:sp>
      <p:sp>
        <p:nvSpPr>
          <p:cNvPr id="5217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21728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184B9FE-232E-0A4A-A816-CB61C9268340}" type="slidenum">
              <a:rPr lang="en-US"/>
              <a:pPr>
                <a:defRPr/>
              </a:pPr>
              <a:t>56</a:t>
            </a:fld>
            <a:endParaRPr lang="en-US"/>
          </a:p>
        </p:txBody>
      </p:sp>
      <p:sp>
        <p:nvSpPr>
          <p:cNvPr id="5219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219331" name="Rectangle 3"/>
          <p:cNvSpPr>
            <a:spLocks noGrp="1" noChangeArrowheads="1"/>
          </p:cNvSpPr>
          <p:nvPr>
            <p:ph type="body" idx="1"/>
          </p:nvPr>
        </p:nvSpPr>
        <p:spPr/>
        <p:txBody>
          <a:bodyPr/>
          <a:lstStyle/>
          <a:p>
            <a:pPr eaLnBrk="1" hangingPunct="1">
              <a:defRPr/>
            </a:pPr>
            <a:r>
              <a:rPr lang="en-US">
                <a:cs typeface="+mn-cs"/>
              </a:rPr>
              <a:t>From CENTJ 9(2):1995, p. 226</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5A12559-9688-4941-8830-971BC252825E}" type="slidenum">
              <a:rPr lang="en-US"/>
              <a:pPr>
                <a:defRPr/>
              </a:pPr>
              <a:t>57</a:t>
            </a:fld>
            <a:endParaRPr lang="en-US"/>
          </a:p>
        </p:txBody>
      </p:sp>
      <p:sp>
        <p:nvSpPr>
          <p:cNvPr id="52213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221379" name="Rectangle 3"/>
          <p:cNvSpPr>
            <a:spLocks noGrp="1" noChangeArrowheads="1"/>
          </p:cNvSpPr>
          <p:nvPr>
            <p:ph type="body" idx="1"/>
          </p:nvPr>
        </p:nvSpPr>
        <p:spPr/>
        <p:txBody>
          <a:bodyPr/>
          <a:lstStyle/>
          <a:p>
            <a:pPr eaLnBrk="1" hangingPunct="1">
              <a:defRPr/>
            </a:pPr>
            <a:r>
              <a:rPr lang="en-US">
                <a:cs typeface="+mn-cs"/>
              </a:rPr>
              <a:t>Picture: Steven A. Austin, ed., </a:t>
            </a:r>
            <a:r>
              <a:rPr lang="en-US" i="1">
                <a:cs typeface="+mn-cs"/>
              </a:rPr>
              <a:t>Grand Canyon: Monument to Catastrophe</a:t>
            </a:r>
            <a:r>
              <a:rPr lang="en-US">
                <a:cs typeface="+mn-cs"/>
              </a:rPr>
              <a:t> (Santee, CA: Institute for Creation Research, 1994), p. 58.</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1E49D03-E27C-F345-8A4E-7D3E789FC794}" type="slidenum">
              <a:rPr lang="en-US"/>
              <a:pPr>
                <a:defRPr/>
              </a:pPr>
              <a:t>58</a:t>
            </a:fld>
            <a:endParaRPr lang="en-US"/>
          </a:p>
        </p:txBody>
      </p:sp>
      <p:sp>
        <p:nvSpPr>
          <p:cNvPr id="5223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223427" name="Rectangle 3"/>
          <p:cNvSpPr>
            <a:spLocks noGrp="1" noChangeArrowheads="1"/>
          </p:cNvSpPr>
          <p:nvPr>
            <p:ph type="body" idx="1"/>
          </p:nvPr>
        </p:nvSpPr>
        <p:spPr/>
        <p:txBody>
          <a:bodyPr/>
          <a:lstStyle/>
          <a:p>
            <a:pPr eaLnBrk="1" hangingPunct="1">
              <a:defRPr/>
            </a:pPr>
            <a:r>
              <a:rPr lang="en-US">
                <a:cs typeface="+mn-cs"/>
              </a:rPr>
              <a:t>Evolutionary geologists knowledgeable about Grand Canyon say it was carved in about 1 million years</a:t>
            </a:r>
          </a:p>
          <a:p>
            <a:pPr eaLnBrk="1" hangingPunct="1">
              <a:defRPr/>
            </a:pPr>
            <a:r>
              <a:rPr lang="en-US">
                <a:cs typeface="+mn-cs"/>
              </a:rPr>
              <a:t>Conventional reasoning based on current erosion rates say about 15 million.</a:t>
            </a:r>
          </a:p>
          <a:p>
            <a:pPr eaLnBrk="1" hangingPunct="1">
              <a:defRPr/>
            </a:pPr>
            <a:r>
              <a:rPr lang="en-US">
                <a:cs typeface="+mn-cs"/>
              </a:rPr>
              <a:t>The layers were deposited, according to evolutionists, over the course of about 300 million years.</a:t>
            </a:r>
          </a:p>
          <a:p>
            <a:pPr eaLnBrk="1" hangingPunct="1">
              <a:defRPr/>
            </a:pPr>
            <a:r>
              <a:rPr lang="en-US">
                <a:cs typeface="+mn-cs"/>
              </a:rPr>
              <a:t>Tapeats Sandstone at Great Unconformity (550 mya) to Kaibab Limestone at the top (250 mya).</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B70363D-AB35-2D47-87EC-FAAC04FE5E2A}" type="slidenum">
              <a:rPr lang="en-US"/>
              <a:pPr>
                <a:defRPr/>
              </a:pPr>
              <a:t>59</a:t>
            </a:fld>
            <a:endParaRPr lang="en-US"/>
          </a:p>
        </p:txBody>
      </p:sp>
      <p:sp>
        <p:nvSpPr>
          <p:cNvPr id="52254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22547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50AF05F-0EE9-124F-A91A-7F0AEA696123}" type="slidenum">
              <a:rPr lang="en-US"/>
              <a:pPr>
                <a:defRPr/>
              </a:pPr>
              <a:t>6</a:t>
            </a:fld>
            <a:endParaRPr lang="en-US"/>
          </a:p>
        </p:txBody>
      </p:sp>
      <p:sp>
        <p:nvSpPr>
          <p:cNvPr id="17899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78995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C3A9093-2843-2D4E-925A-572B45B51DD0}" type="slidenum">
              <a:rPr lang="en-US"/>
              <a:pPr>
                <a:defRPr/>
              </a:pPr>
              <a:t>60</a:t>
            </a:fld>
            <a:endParaRPr lang="en-US"/>
          </a:p>
        </p:txBody>
      </p:sp>
      <p:sp>
        <p:nvSpPr>
          <p:cNvPr id="52275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227523" name="Rectangle 3"/>
          <p:cNvSpPr>
            <a:spLocks noGrp="1" noChangeArrowheads="1"/>
          </p:cNvSpPr>
          <p:nvPr>
            <p:ph type="body" idx="1"/>
          </p:nvPr>
        </p:nvSpPr>
        <p:spPr/>
        <p:txBody>
          <a:bodyPr/>
          <a:lstStyle/>
          <a:p>
            <a:pPr eaLnBrk="1" hangingPunct="1">
              <a:defRPr/>
            </a:pPr>
            <a:r>
              <a:rPr lang="en-US">
                <a:cs typeface="+mn-cs"/>
              </a:rPr>
              <a:t>North rim (highest point is 8500 ft) is on average 1000 ft higher in elevation than the south rim. </a:t>
            </a:r>
          </a:p>
          <a:p>
            <a:pPr eaLnBrk="1" hangingPunct="1">
              <a:defRPr/>
            </a:pPr>
            <a:r>
              <a:rPr lang="en-US">
                <a:cs typeface="+mn-cs"/>
              </a:rPr>
              <a:t>70 million years ago is when evolutionists say the upwarp occurred, 480 million years after the Tapeats Sandstone formed!</a:t>
            </a:r>
          </a:p>
          <a:p>
            <a:pPr eaLnBrk="1" hangingPunct="1">
              <a:defRPr/>
            </a:pPr>
            <a:r>
              <a:rPr lang="en-US">
                <a:cs typeface="+mn-cs"/>
              </a:rPr>
              <a:t>Source: John Morris, </a:t>
            </a:r>
            <a:r>
              <a:rPr lang="en-US" i="1">
                <a:cs typeface="+mn-cs"/>
              </a:rPr>
              <a:t>The Young Earth</a:t>
            </a:r>
            <a:r>
              <a:rPr lang="en-US">
                <a:cs typeface="+mn-cs"/>
              </a:rPr>
              <a:t> (Master Books, 1994), pp. 107-8.</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7AF2F3F-478F-114E-A174-BE120F24BCCE}" type="slidenum">
              <a:rPr lang="en-US"/>
              <a:pPr>
                <a:defRPr/>
              </a:pPr>
              <a:t>61</a:t>
            </a:fld>
            <a:endParaRPr lang="en-US"/>
          </a:p>
        </p:txBody>
      </p:sp>
      <p:sp>
        <p:nvSpPr>
          <p:cNvPr id="52295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229571" name="Rectangle 3"/>
          <p:cNvSpPr>
            <a:spLocks noGrp="1" noChangeArrowheads="1"/>
          </p:cNvSpPr>
          <p:nvPr>
            <p:ph type="body" idx="1"/>
          </p:nvPr>
        </p:nvSpPr>
        <p:spPr/>
        <p:txBody>
          <a:bodyPr/>
          <a:lstStyle/>
          <a:p>
            <a:pPr eaLnBrk="1" hangingPunct="1">
              <a:defRPr/>
            </a:pPr>
            <a:r>
              <a:rPr lang="en-US">
                <a:cs typeface="+mn-cs"/>
              </a:rPr>
              <a:t>Grand Canyon deformation—my slide *** add notes on why these could be rocks bent slowly under pressure after they had hardened, but were deformed while still relatively soft.  ??? No elongation of the sand grains? No cracking of the crystals?</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9305249-E38A-E542-B408-2446AA9644F4}" type="slidenum">
              <a:rPr lang="en-US"/>
              <a:pPr>
                <a:defRPr/>
              </a:pPr>
              <a:t>62</a:t>
            </a:fld>
            <a:endParaRPr lang="en-US"/>
          </a:p>
        </p:txBody>
      </p:sp>
      <p:sp>
        <p:nvSpPr>
          <p:cNvPr id="52316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231619" name="Rectangle 3"/>
          <p:cNvSpPr>
            <a:spLocks noGrp="1" noChangeArrowheads="1"/>
          </p:cNvSpPr>
          <p:nvPr>
            <p:ph type="body" idx="1"/>
          </p:nvPr>
        </p:nvSpPr>
        <p:spPr/>
        <p:txBody>
          <a:bodyPr/>
          <a:lstStyle/>
          <a:p>
            <a:pPr eaLnBrk="1" hangingPunct="1">
              <a:defRPr/>
            </a:pPr>
            <a:r>
              <a:rPr lang="en-US">
                <a:cs typeface="+mn-cs"/>
              </a:rPr>
              <a:t>Folding in the Bright Angel Shale (dated at 530 MYA by conventional geology) that is right at the Whitmore helicopter pad where we fly out of Grand Canyon.  Evolutionists tell us that under heat and pressure solid rocks will bend.  But in this case the rock gets metamorphosed, which this shale is not.  The evidence says this was wet and relatively soft and plastic when it was bent.</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0F9850-537A-1A45-B1B8-F59D0002D153}" type="slidenum">
              <a:rPr lang="en-US"/>
              <a:pPr>
                <a:defRPr/>
              </a:pPr>
              <a:t>63</a:t>
            </a:fld>
            <a:endParaRPr lang="en-US"/>
          </a:p>
        </p:txBody>
      </p:sp>
      <p:sp>
        <p:nvSpPr>
          <p:cNvPr id="5233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23366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BF9F0B6-C53F-3042-BF56-D04BDAE4246C}" type="slidenum">
              <a:rPr lang="en-US"/>
              <a:pPr>
                <a:defRPr/>
              </a:pPr>
              <a:t>64</a:t>
            </a:fld>
            <a:endParaRPr lang="en-US"/>
          </a:p>
        </p:txBody>
      </p:sp>
      <p:sp>
        <p:nvSpPr>
          <p:cNvPr id="5235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235715" name="Rectangle 3"/>
          <p:cNvSpPr>
            <a:spLocks noGrp="1" noChangeArrowheads="1"/>
          </p:cNvSpPr>
          <p:nvPr>
            <p:ph type="body" idx="1"/>
          </p:nvPr>
        </p:nvSpPr>
        <p:spPr/>
        <p:txBody>
          <a:bodyPr/>
          <a:lstStyle/>
          <a:p>
            <a:pPr eaLnBrk="1" hangingPunct="1">
              <a:defRPr/>
            </a:pPr>
            <a:r>
              <a:rPr lang="en-US">
                <a:cs typeface="+mn-cs"/>
              </a:rPr>
              <a:t>John Morris, The Young Earth.  This is very rarely seen or where it is, it is reasonable to imagine that the evidence in the particular rock formation could have been caused by animal life in a matter or hours, days or weeks during the alternating periods of calm and violence at this location, rather than being evidence of thousands or millions of years.</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0F9850-537A-1A45-B1B8-F59D0002D153}" type="slidenum">
              <a:rPr lang="en-US">
                <a:solidFill>
                  <a:prstClr val="black"/>
                </a:solidFill>
              </a:rPr>
              <a:pPr>
                <a:defRPr/>
              </a:pPr>
              <a:t>65</a:t>
            </a:fld>
            <a:endParaRPr lang="en-US">
              <a:solidFill>
                <a:prstClr val="black"/>
              </a:solidFill>
            </a:endParaRPr>
          </a:p>
        </p:txBody>
      </p:sp>
      <p:sp>
        <p:nvSpPr>
          <p:cNvPr id="5233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23366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C47D251-0AD7-FB42-8AB9-62025E80A427}" type="slidenum">
              <a:rPr lang="en-US"/>
              <a:pPr>
                <a:defRPr/>
              </a:pPr>
              <a:t>66</a:t>
            </a:fld>
            <a:endParaRPr lang="en-US"/>
          </a:p>
        </p:txBody>
      </p:sp>
      <p:sp>
        <p:nvSpPr>
          <p:cNvPr id="5239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239811" name="Rectangle 3"/>
          <p:cNvSpPr>
            <a:spLocks noGrp="1" noChangeArrowheads="1"/>
          </p:cNvSpPr>
          <p:nvPr>
            <p:ph type="body" idx="1"/>
          </p:nvPr>
        </p:nvSpPr>
        <p:spPr/>
        <p:txBody>
          <a:bodyPr/>
          <a:lstStyle/>
          <a:p>
            <a:pPr eaLnBrk="1" hangingPunct="1">
              <a:defRPr/>
            </a:pPr>
            <a:r>
              <a:rPr lang="en-US">
                <a:cs typeface="+mn-cs"/>
              </a:rPr>
              <a:t>Grand Canyon deformation—my slide</a:t>
            </a:r>
          </a:p>
          <a:p>
            <a:pPr eaLnBrk="1" hangingPunct="1">
              <a:defRPr/>
            </a:pPr>
            <a:r>
              <a:rPr lang="en-US">
                <a:cs typeface="+mn-cs"/>
              </a:rPr>
              <a:t>Evidence that animal tracks were made under water, not air (as previously thought), in Grand Canyon, Coconino Sandstone: http://www.answersingenesis.org/home/area/magazines/docs/v15n1_grandcanyon.asp</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06BFB6B-7239-FD43-B183-0FBC0F4CDF74}" type="slidenum">
              <a:rPr lang="en-US"/>
              <a:pPr>
                <a:defRPr/>
              </a:pPr>
              <a:t>67</a:t>
            </a:fld>
            <a:endParaRPr lang="en-US"/>
          </a:p>
        </p:txBody>
      </p:sp>
      <p:sp>
        <p:nvSpPr>
          <p:cNvPr id="5241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24185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8823F98-26E1-414F-9BF7-2DE3D37A7E6F}" type="slidenum">
              <a:rPr lang="en-US"/>
              <a:pPr>
                <a:defRPr/>
              </a:pPr>
              <a:t>68</a:t>
            </a:fld>
            <a:endParaRPr lang="en-US"/>
          </a:p>
        </p:txBody>
      </p:sp>
      <p:sp>
        <p:nvSpPr>
          <p:cNvPr id="5243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243907" name="Rectangle 3"/>
          <p:cNvSpPr>
            <a:spLocks noGrp="1" noChangeArrowheads="1"/>
          </p:cNvSpPr>
          <p:nvPr>
            <p:ph type="body" idx="1"/>
          </p:nvPr>
        </p:nvSpPr>
        <p:spPr/>
        <p:txBody>
          <a:bodyPr/>
          <a:lstStyle/>
          <a:p>
            <a:pPr eaLnBrk="1" hangingPunct="1">
              <a:defRPr/>
            </a:pPr>
            <a:r>
              <a:rPr lang="en-US">
                <a:cs typeface="+mn-cs"/>
              </a:rPr>
              <a:t>My slide</a:t>
            </a:r>
          </a:p>
          <a:p>
            <a:pPr eaLnBrk="1" hangingPunct="1">
              <a:defRPr/>
            </a:pPr>
            <a:r>
              <a:rPr lang="en-US">
                <a:cs typeface="+mn-cs"/>
              </a:rPr>
              <a:t>This tree was found in </a:t>
            </a:r>
            <a:r>
              <a:rPr lang="en-US" b="1">
                <a:cs typeface="+mn-cs"/>
              </a:rPr>
              <a:t>1826</a:t>
            </a:r>
            <a:r>
              <a:rPr lang="en-US">
                <a:cs typeface="+mn-cs"/>
              </a:rPr>
              <a:t> in Craigleith quarry near Edinburgh, Scotland, in a </a:t>
            </a:r>
            <a:r>
              <a:rPr lang="en-US" b="1">
                <a:cs typeface="+mn-cs"/>
              </a:rPr>
              <a:t>200-ft thick</a:t>
            </a:r>
            <a:r>
              <a:rPr lang="en-US">
                <a:cs typeface="+mn-cs"/>
              </a:rPr>
              <a:t> mass of alternation sandstone and shale.</a:t>
            </a:r>
          </a:p>
          <a:p>
            <a:pPr eaLnBrk="1" hangingPunct="1">
              <a:defRPr/>
            </a:pPr>
            <a:r>
              <a:rPr lang="en-US">
                <a:cs typeface="+mn-cs"/>
              </a:rPr>
              <a:t>The </a:t>
            </a:r>
            <a:r>
              <a:rPr lang="en-US" b="1">
                <a:cs typeface="+mn-cs"/>
              </a:rPr>
              <a:t>in-situ</a:t>
            </a:r>
            <a:r>
              <a:rPr lang="en-US">
                <a:cs typeface="+mn-cs"/>
              </a:rPr>
              <a:t> (autochthonous) and</a:t>
            </a:r>
            <a:r>
              <a:rPr lang="en-US" b="1">
                <a:cs typeface="+mn-cs"/>
              </a:rPr>
              <a:t> transport </a:t>
            </a:r>
            <a:r>
              <a:rPr lang="en-US">
                <a:cs typeface="+mn-cs"/>
              </a:rPr>
              <a:t>(allochthonous) theories were much debated from the 1820s to the early 1840s, though even Buckland said in 1840 that he only knew of a few trees that looked in-situ.</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B3C3D2F-DF2B-4649-B233-8720C3FA8EB2}" type="slidenum">
              <a:rPr lang="en-US"/>
              <a:pPr>
                <a:defRPr/>
              </a:pPr>
              <a:t>69</a:t>
            </a:fld>
            <a:endParaRPr lang="en-US"/>
          </a:p>
        </p:txBody>
      </p:sp>
      <p:sp>
        <p:nvSpPr>
          <p:cNvPr id="5248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24800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4B97FA5-5811-6B40-9F47-43ABFEA53621}" type="slidenum">
              <a:rPr lang="en-US"/>
              <a:pPr>
                <a:defRPr/>
              </a:pPr>
              <a:t>7</a:t>
            </a:fld>
            <a:endParaRPr lang="en-US"/>
          </a:p>
        </p:txBody>
      </p:sp>
      <p:sp>
        <p:nvSpPr>
          <p:cNvPr id="2388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88995" name="Rectangle 3"/>
          <p:cNvSpPr>
            <a:spLocks noGrp="1" noChangeArrowheads="1"/>
          </p:cNvSpPr>
          <p:nvPr>
            <p:ph type="body" idx="1"/>
          </p:nvPr>
        </p:nvSpPr>
        <p:spPr/>
        <p:txBody>
          <a:bodyPr/>
          <a:lstStyle/>
          <a:p>
            <a:pPr eaLnBrk="1" hangingPunct="1">
              <a:defRPr/>
            </a:pPr>
            <a:r>
              <a:rPr lang="en-US">
                <a:cs typeface="+mn-cs"/>
              </a:rPr>
              <a:t>The underlined word is </a:t>
            </a:r>
            <a:r>
              <a:rPr lang="en-US" i="1">
                <a:cs typeface="+mn-cs"/>
              </a:rPr>
              <a:t>eretz</a:t>
            </a:r>
            <a:r>
              <a:rPr lang="en-US">
                <a:cs typeface="+mn-cs"/>
              </a:rPr>
              <a:t>, the same word translated earth in Gen. 1:1 and 2:1 and 2:4.  </a:t>
            </a:r>
            <a:r>
              <a:rPr lang="en-US" i="1">
                <a:cs typeface="+mn-cs"/>
              </a:rPr>
              <a:t>Eretz</a:t>
            </a:r>
            <a:r>
              <a:rPr lang="en-US">
                <a:cs typeface="+mn-cs"/>
              </a:rPr>
              <a:t> is used 45 times in the Flood account in Gen. 6:5-9:17.  The circled word is </a:t>
            </a:r>
            <a:r>
              <a:rPr lang="en-US" i="1">
                <a:cs typeface="+mn-cs"/>
              </a:rPr>
              <a:t>adamah</a:t>
            </a:r>
            <a:r>
              <a:rPr lang="en-US">
                <a:cs typeface="+mn-cs"/>
              </a:rPr>
              <a:t>, which in modern translations is rendered more accurately as </a:t>
            </a:r>
            <a:r>
              <a:rPr lang="ja-JP" altLang="en-US">
                <a:latin typeface="Arial"/>
                <a:cs typeface="+mn-cs"/>
              </a:rPr>
              <a:t>“</a:t>
            </a:r>
            <a:r>
              <a:rPr lang="en-US">
                <a:cs typeface="+mn-cs"/>
              </a:rPr>
              <a:t>ground</a:t>
            </a:r>
            <a:r>
              <a:rPr lang="ja-JP" altLang="en-US">
                <a:latin typeface="Arial"/>
                <a:cs typeface="+mn-cs"/>
              </a:rPr>
              <a:t>”</a:t>
            </a:r>
            <a:r>
              <a:rPr lang="en-US">
                <a:cs typeface="+mn-cs"/>
              </a:rPr>
              <a:t> or </a:t>
            </a:r>
            <a:r>
              <a:rPr lang="ja-JP" altLang="en-US">
                <a:latin typeface="Arial"/>
                <a:cs typeface="+mn-cs"/>
              </a:rPr>
              <a:t>“</a:t>
            </a:r>
            <a:r>
              <a:rPr lang="en-US">
                <a:cs typeface="+mn-cs"/>
              </a:rPr>
              <a:t>land.</a:t>
            </a:r>
            <a:r>
              <a:rPr lang="ja-JP" altLang="en-US">
                <a:latin typeface="Arial"/>
                <a:cs typeface="+mn-cs"/>
              </a:rPr>
              <a:t>”</a:t>
            </a:r>
            <a:r>
              <a:rPr lang="en-US">
                <a:cs typeface="+mn-cs"/>
              </a:rPr>
              <a:t>  It is used only 9 times in the Flood account.  In his rejection of the global Flood, OT scholar Dr. Walter Kaiser said in the Feb. 2006 John Ankerberg debates on creation that </a:t>
            </a:r>
            <a:r>
              <a:rPr lang="en-US" i="1">
                <a:cs typeface="+mn-cs"/>
              </a:rPr>
              <a:t>eretz</a:t>
            </a:r>
            <a:r>
              <a:rPr lang="en-US">
                <a:cs typeface="+mn-cs"/>
              </a:rPr>
              <a:t> is never used in the flood account, but that only </a:t>
            </a:r>
            <a:r>
              <a:rPr lang="en-US" i="1">
                <a:cs typeface="+mn-cs"/>
              </a:rPr>
              <a:t>adamah</a:t>
            </a:r>
            <a:r>
              <a:rPr lang="en-US">
                <a:cs typeface="+mn-cs"/>
              </a:rPr>
              <a:t> is used.  He was seriously in error.</a:t>
            </a:r>
          </a:p>
          <a:p>
            <a:pPr eaLnBrk="1" hangingPunct="1">
              <a:defRPr/>
            </a:pPr>
            <a:endParaRPr lang="en-US">
              <a:cs typeface="+mn-c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374A0AD-D252-3B48-B87E-37ED53FBEA58}" type="slidenum">
              <a:rPr lang="en-US"/>
              <a:pPr>
                <a:defRPr/>
              </a:pPr>
              <a:t>70</a:t>
            </a:fld>
            <a:endParaRPr lang="en-US"/>
          </a:p>
        </p:txBody>
      </p:sp>
      <p:sp>
        <p:nvSpPr>
          <p:cNvPr id="5250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250051" name="Rectangle 3"/>
          <p:cNvSpPr>
            <a:spLocks noGrp="1" noChangeArrowheads="1"/>
          </p:cNvSpPr>
          <p:nvPr>
            <p:ph type="body" idx="1"/>
          </p:nvPr>
        </p:nvSpPr>
        <p:spPr/>
        <p:txBody>
          <a:bodyPr/>
          <a:lstStyle/>
          <a:p>
            <a:pPr eaLnBrk="1" hangingPunct="1">
              <a:defRPr/>
            </a:pPr>
            <a:r>
              <a:rPr lang="en-US">
                <a:cs typeface="+mn-cs"/>
              </a:rPr>
              <a:t>My slide</a:t>
            </a:r>
          </a:p>
          <a:p>
            <a:pPr eaLnBrk="1" hangingPunct="1">
              <a:defRPr/>
            </a:pPr>
            <a:r>
              <a:rPr lang="en-US">
                <a:cs typeface="+mn-cs"/>
              </a:rPr>
              <a:t>This tree was found in 200 ft thick mass of alternation sandstone and shale</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DCE175F-807C-4347-A54F-79BE7EE5BEFD}" type="slidenum">
              <a:rPr lang="en-US"/>
              <a:pPr>
                <a:defRPr/>
              </a:pPr>
              <a:t>71</a:t>
            </a:fld>
            <a:endParaRPr lang="en-US"/>
          </a:p>
        </p:txBody>
      </p:sp>
      <p:sp>
        <p:nvSpPr>
          <p:cNvPr id="5252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252099" name="Rectangle 3"/>
          <p:cNvSpPr>
            <a:spLocks noGrp="1" noChangeArrowheads="1"/>
          </p:cNvSpPr>
          <p:nvPr>
            <p:ph type="body" idx="1"/>
          </p:nvPr>
        </p:nvSpPr>
        <p:spPr/>
        <p:txBody>
          <a:bodyPr/>
          <a:lstStyle/>
          <a:p>
            <a:pPr eaLnBrk="1" hangingPunct="1">
              <a:defRPr/>
            </a:pPr>
            <a:r>
              <a:rPr lang="en-US">
                <a:cs typeface="+mn-cs"/>
              </a:rPr>
              <a:t>Note the text under the picture (both appear on p. 48).  Those trees are not in position of growth for they were not buried gradually as they grew and a catastrophe that laid down that much sediment would not leave the trees standing.  Furthermore such polystrate trees never have any branches or roots.  What kind of trees grow like that?</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C50B754-B6C1-E248-8C79-62FB817B2EEE}" type="slidenum">
              <a:rPr lang="en-US"/>
              <a:pPr>
                <a:defRPr/>
              </a:pPr>
              <a:t>72</a:t>
            </a:fld>
            <a:endParaRPr lang="en-US"/>
          </a:p>
        </p:txBody>
      </p:sp>
      <p:sp>
        <p:nvSpPr>
          <p:cNvPr id="2582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82531" name="Rectangle 3"/>
          <p:cNvSpPr>
            <a:spLocks noGrp="1" noChangeArrowheads="1"/>
          </p:cNvSpPr>
          <p:nvPr>
            <p:ph type="body" idx="1"/>
          </p:nvPr>
        </p:nvSpPr>
        <p:spPr/>
        <p:txBody>
          <a:bodyPr/>
          <a:lstStyle/>
          <a:p>
            <a:pPr eaLnBrk="1" hangingPunct="1">
              <a:defRPr/>
            </a:pPr>
            <a:r>
              <a:rPr lang="en-US" dirty="0">
                <a:cs typeface="+mn-cs"/>
              </a:rPr>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fr-FR" altLang="ja-JP" dirty="0">
                <a:latin typeface="Arial"/>
                <a:cs typeface="+mn-cs"/>
              </a:rPr>
              <a:t>'</a:t>
            </a:r>
            <a:r>
              <a:rPr lang="en-US" dirty="0">
                <a:cs typeface="+mn-cs"/>
              </a:rPr>
              <a:t>s content.</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AF39511-0CC6-B949-882A-7976314D6314}" type="slidenum">
              <a:rPr lang="en-US"/>
              <a:pPr>
                <a:defRPr/>
              </a:pPr>
              <a:t>73</a:t>
            </a:fld>
            <a:endParaRPr lang="en-US"/>
          </a:p>
        </p:txBody>
      </p:sp>
      <p:sp>
        <p:nvSpPr>
          <p:cNvPr id="1911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1181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76E54A-C6B1-3249-8203-1488E8F323F1}" type="slidenum">
              <a:rPr lang="en-US"/>
              <a:pPr>
                <a:defRPr/>
              </a:pPr>
              <a:t>74</a:t>
            </a:fld>
            <a:endParaRPr lang="en-US"/>
          </a:p>
        </p:txBody>
      </p:sp>
      <p:sp>
        <p:nvSpPr>
          <p:cNvPr id="2382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82851" name="Rectangle 3"/>
          <p:cNvSpPr>
            <a:spLocks noGrp="1" noChangeArrowheads="1"/>
          </p:cNvSpPr>
          <p:nvPr>
            <p:ph type="body" idx="1"/>
          </p:nvPr>
        </p:nvSpPr>
        <p:spPr/>
        <p:txBody>
          <a:bodyPr/>
          <a:lstStyle/>
          <a:p>
            <a:pPr eaLnBrk="1" hangingPunct="1">
              <a:defRPr/>
            </a:pPr>
            <a:r>
              <a:rPr lang="en-US">
                <a:cs typeface="+mn-cs"/>
              </a:rPr>
              <a:t>A lava dome started forming soon after the eruption.  The first two domes were blown away by subsequent smaller eruptions in 1980.  The present dome started forming in late October 1980 and continues growing to this day, though at faster rate than in the first 6 years (see below).</a:t>
            </a:r>
          </a:p>
          <a:p>
            <a:pPr eaLnBrk="1" hangingPunct="1">
              <a:defRPr/>
            </a:pPr>
            <a:r>
              <a:rPr lang="en-US">
                <a:cs typeface="+mn-cs"/>
              </a:rPr>
              <a:t>During 17 so-called dome-building eruptions, from 18 October 1980 to 26 October 1986, thick pasty lava oozed out of the volcanic vent like toothpaste from a tube. Dacite lava is too thick to flow very far, so it simply piled up around the vent, forming the mountain-like dome, which now plugs the volcanic orifice.</a:t>
            </a:r>
          </a:p>
          <a:p>
            <a:pPr eaLnBrk="1" hangingPunct="1">
              <a:defRPr/>
            </a:pPr>
            <a:r>
              <a:rPr lang="en-US" b="1">
                <a:cs typeface="+mn-cs"/>
              </a:rPr>
              <a:t>	Mountain rapidly rebuilding in 2005!</a:t>
            </a:r>
          </a:p>
          <a:p>
            <a:pPr eaLnBrk="1" hangingPunct="1">
              <a:defRPr/>
            </a:pPr>
            <a:r>
              <a:rPr lang="en-US">
                <a:cs typeface="+mn-cs"/>
              </a:rPr>
              <a:t>Sept 25, 2005 article: http://www.billingsgazette.com/index.php?tl=1&amp;display=rednews/2005/09/25/build/nation/52-st-helens.inc </a:t>
            </a:r>
          </a:p>
          <a:p>
            <a:pPr eaLnBrk="1" hangingPunct="1">
              <a:defRPr/>
            </a:pPr>
            <a:r>
              <a:rPr lang="ja-JP" altLang="en-US">
                <a:latin typeface="Arial"/>
                <a:cs typeface="+mn-cs"/>
              </a:rPr>
              <a:t>“</a:t>
            </a:r>
            <a:r>
              <a:rPr lang="en-US">
                <a:cs typeface="+mn-cs"/>
              </a:rPr>
              <a:t>Although things could change at any time, scientists are not expecting any big changes at Mount St. Helens in the near future. The new lava dome is growing about </a:t>
            </a:r>
            <a:r>
              <a:rPr lang="en-US" b="1">
                <a:cs typeface="+mn-cs"/>
              </a:rPr>
              <a:t>six times faster than it did during the six years of dome building between 1980 and 1986</a:t>
            </a:r>
            <a:r>
              <a:rPr lang="en-US">
                <a:cs typeface="+mn-cs"/>
              </a:rPr>
              <a:t>. The extrusion rate is about 1.3 to 9.2 cubic yards per second, </a:t>
            </a:r>
            <a:r>
              <a:rPr lang="en-US" b="1">
                <a:cs typeface="+mn-cs"/>
              </a:rPr>
              <a:t>averaging 3 cubic yards - enough to fill up the back of a pickup truck every second</a:t>
            </a:r>
            <a:r>
              <a:rPr lang="en-US">
                <a:cs typeface="+mn-cs"/>
              </a:rPr>
              <a:t>. </a:t>
            </a:r>
            <a:br>
              <a:rPr lang="en-US">
                <a:cs typeface="+mn-cs"/>
              </a:rPr>
            </a:br>
            <a:r>
              <a:rPr lang="en-US">
                <a:cs typeface="+mn-cs"/>
              </a:rPr>
              <a:t>The new Mount St. Helens dome was about 10 feet below the rim of the crater in July, although it has crumbled a little since then. The growth has been in a series of six big upward thrusts or "whalebacks" as the scientists like to call them because of their shape. </a:t>
            </a:r>
            <a:r>
              <a:rPr lang="en-US" b="1">
                <a:cs typeface="+mn-cs"/>
              </a:rPr>
              <a:t>At the rate it is growing, Mount St. Helens could regain its conical top within decades.</a:t>
            </a:r>
            <a:r>
              <a:rPr lang="ja-JP" altLang="en-US">
                <a:latin typeface="Arial"/>
                <a:cs typeface="+mn-cs"/>
              </a:rPr>
              <a:t>“</a:t>
            </a:r>
            <a:endParaRPr lang="en-US">
              <a:cs typeface="+mn-cs"/>
            </a:endParaRPr>
          </a:p>
          <a:p>
            <a:pPr eaLnBrk="1" hangingPunct="1">
              <a:defRPr/>
            </a:pPr>
            <a:endParaRPr lang="en-US">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97D93BF-CC5A-164A-97B5-D4F2201606FB}" type="slidenum">
              <a:rPr lang="en-US"/>
              <a:pPr>
                <a:defRPr/>
              </a:pPr>
              <a:t>75</a:t>
            </a:fld>
            <a:endParaRPr lang="en-US"/>
          </a:p>
        </p:txBody>
      </p:sp>
      <p:sp>
        <p:nvSpPr>
          <p:cNvPr id="1915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15907" name="Rectangle 3"/>
          <p:cNvSpPr>
            <a:spLocks noGrp="1" noChangeArrowheads="1"/>
          </p:cNvSpPr>
          <p:nvPr>
            <p:ph type="body" idx="1"/>
          </p:nvPr>
        </p:nvSpPr>
        <p:spPr/>
        <p:txBody>
          <a:bodyPr/>
          <a:lstStyle/>
          <a:p>
            <a:pPr eaLnBrk="1" hangingPunct="1">
              <a:defRPr/>
            </a:pPr>
            <a:r>
              <a:rPr lang="en-US">
                <a:cs typeface="+mn-cs"/>
              </a:rPr>
              <a:t>Samples were collected and dated in 1992 from the dome that started forming in late Oct. 1980. </a:t>
            </a:r>
          </a:p>
          <a:p>
            <a:pPr eaLnBrk="1" hangingPunct="1">
              <a:defRPr/>
            </a:pPr>
            <a:r>
              <a:rPr lang="en-US">
                <a:cs typeface="+mn-cs"/>
              </a:rPr>
              <a:t>The highly respected lab (Geochron Laboratories of Cambridge, MA) was not told where the samples were collected, only that they were from dacite rock and low levels of argon were expected. The lab dated a </a:t>
            </a:r>
            <a:r>
              <a:rPr lang="ja-JP" altLang="en-US">
                <a:latin typeface="Arial"/>
                <a:cs typeface="+mn-cs"/>
              </a:rPr>
              <a:t>“</a:t>
            </a:r>
            <a:r>
              <a:rPr lang="en-US">
                <a:cs typeface="+mn-cs"/>
              </a:rPr>
              <a:t>whole rock</a:t>
            </a:r>
            <a:r>
              <a:rPr lang="ja-JP" altLang="en-US">
                <a:latin typeface="Arial"/>
                <a:cs typeface="+mn-cs"/>
              </a:rPr>
              <a:t>”</a:t>
            </a:r>
            <a:r>
              <a:rPr lang="en-US">
                <a:cs typeface="+mn-cs"/>
              </a:rPr>
              <a:t> sample and 4 different mineral samples.</a:t>
            </a:r>
          </a:p>
          <a:p>
            <a:pPr eaLnBrk="1" hangingPunct="1">
              <a:defRPr/>
            </a:pPr>
            <a:r>
              <a:rPr lang="en-US">
                <a:cs typeface="+mn-cs"/>
              </a:rPr>
              <a:t>	Photo: Creation Magazine 23:3 (June-Aug. 2001), pp. 23-25.  Other examples of erroneous dating from various places in the world are in this article.</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0ABBD2D-9583-5740-A43D-A59A14F41B72}" type="slidenum">
              <a:rPr lang="en-US"/>
              <a:pPr>
                <a:defRPr/>
              </a:pPr>
              <a:t>76</a:t>
            </a:fld>
            <a:endParaRPr lang="en-US"/>
          </a:p>
        </p:txBody>
      </p:sp>
      <p:sp>
        <p:nvSpPr>
          <p:cNvPr id="4791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791299" name="Rectangle 3"/>
          <p:cNvSpPr>
            <a:spLocks noGrp="1" noChangeArrowheads="1"/>
          </p:cNvSpPr>
          <p:nvPr>
            <p:ph type="body" idx="1"/>
          </p:nvPr>
        </p:nvSpPr>
        <p:spPr/>
        <p:txBody>
          <a:bodyPr/>
          <a:lstStyle/>
          <a:p>
            <a:pPr eaLnBrk="1" hangingPunct="1">
              <a:defRPr/>
            </a:pPr>
            <a:r>
              <a:rPr lang="en-US" dirty="0">
                <a:cs typeface="+mn-cs"/>
              </a:rPr>
              <a:t>Source of picture and text below: http://</a:t>
            </a:r>
            <a:r>
              <a:rPr lang="en-US" dirty="0" err="1">
                <a:cs typeface="+mn-cs"/>
              </a:rPr>
              <a:t>volcano.und.edu</a:t>
            </a:r>
            <a:r>
              <a:rPr lang="en-US" dirty="0">
                <a:cs typeface="+mn-cs"/>
              </a:rPr>
              <a:t>/</a:t>
            </a:r>
            <a:r>
              <a:rPr lang="en-US" dirty="0" err="1">
                <a:cs typeface="+mn-cs"/>
              </a:rPr>
              <a:t>vwdocs</a:t>
            </a:r>
            <a:r>
              <a:rPr lang="en-US" dirty="0">
                <a:cs typeface="+mn-cs"/>
              </a:rPr>
              <a:t>/</a:t>
            </a:r>
            <a:r>
              <a:rPr lang="en-US" dirty="0" err="1">
                <a:cs typeface="+mn-cs"/>
              </a:rPr>
              <a:t>volc_images</a:t>
            </a:r>
            <a:r>
              <a:rPr lang="en-US" dirty="0">
                <a:cs typeface="+mn-cs"/>
              </a:rPr>
              <a:t>/</a:t>
            </a:r>
            <a:r>
              <a:rPr lang="en-US" dirty="0" err="1">
                <a:cs typeface="+mn-cs"/>
              </a:rPr>
              <a:t>img_ngauruhoe.html</a:t>
            </a:r>
            <a:endParaRPr lang="en-US" dirty="0">
              <a:cs typeface="+mn-cs"/>
            </a:endParaRPr>
          </a:p>
          <a:p>
            <a:pPr lvl="1" eaLnBrk="1" hangingPunct="1">
              <a:defRPr/>
            </a:pPr>
            <a:r>
              <a:rPr lang="en-US" dirty="0"/>
              <a:t>Mt. </a:t>
            </a:r>
            <a:r>
              <a:rPr lang="en-US" dirty="0" err="1"/>
              <a:t>Ngauruhoe</a:t>
            </a:r>
            <a:r>
              <a:rPr lang="en-US" dirty="0"/>
              <a:t> is a beautifully shaped volcano on the edge of the </a:t>
            </a:r>
            <a:r>
              <a:rPr lang="en-US" dirty="0" err="1"/>
              <a:t>Tongariro</a:t>
            </a:r>
            <a:r>
              <a:rPr lang="en-US" dirty="0"/>
              <a:t> massif. </a:t>
            </a:r>
            <a:r>
              <a:rPr lang="en-US" dirty="0" err="1"/>
              <a:t>Ngauruhoe</a:t>
            </a:r>
            <a:r>
              <a:rPr lang="en-US" dirty="0"/>
              <a:t> is </a:t>
            </a:r>
            <a:r>
              <a:rPr lang="en-US" b="1" dirty="0"/>
              <a:t>New Zealand</a:t>
            </a:r>
            <a:r>
              <a:rPr lang="fr-FR" b="1" dirty="0"/>
              <a:t>'</a:t>
            </a:r>
            <a:r>
              <a:rPr lang="en-US" b="1" dirty="0"/>
              <a:t>s most active volcano</a:t>
            </a:r>
            <a:r>
              <a:rPr lang="en-US" dirty="0"/>
              <a:t> with 61 eruptions since 1839 (</a:t>
            </a:r>
            <a:r>
              <a:rPr lang="en-US" b="1" dirty="0"/>
              <a:t>most recent eruption in 1977</a:t>
            </a:r>
            <a:r>
              <a:rPr lang="en-US" dirty="0"/>
              <a:t>). Photograph of </a:t>
            </a:r>
            <a:r>
              <a:rPr lang="en-US" dirty="0" err="1"/>
              <a:t>Ngauruhue</a:t>
            </a:r>
            <a:r>
              <a:rPr lang="en-US" dirty="0"/>
              <a:t> by W.B. Hamilton, U.S. Geological Survey, November 1965. </a:t>
            </a:r>
          </a:p>
          <a:p>
            <a:pPr eaLnBrk="1" hangingPunct="1">
              <a:defRPr/>
            </a:pPr>
            <a:r>
              <a:rPr lang="en-US" dirty="0">
                <a:cs typeface="+mn-cs"/>
              </a:rPr>
              <a:t>My statement summarizes the research by Andrew Snelling, </a:t>
            </a:r>
            <a:r>
              <a:rPr lang="ja-JP" altLang="en-US" dirty="0">
                <a:latin typeface="Arial"/>
                <a:cs typeface="+mn-cs"/>
              </a:rPr>
              <a:t>“</a:t>
            </a:r>
            <a:r>
              <a:rPr lang="en-US" dirty="0">
                <a:cs typeface="+mn-cs"/>
              </a:rPr>
              <a:t>The cause of anomalous Potassium-Argon </a:t>
            </a:r>
            <a:r>
              <a:rPr lang="fr-FR" altLang="ja-JP" dirty="0">
                <a:latin typeface="Arial"/>
                <a:cs typeface="+mn-cs"/>
              </a:rPr>
              <a:t>'</a:t>
            </a:r>
            <a:r>
              <a:rPr lang="en-US" dirty="0">
                <a:cs typeface="+mn-cs"/>
              </a:rPr>
              <a:t>ages</a:t>
            </a:r>
            <a:r>
              <a:rPr lang="fr-FR" altLang="ja-JP" dirty="0">
                <a:latin typeface="Arial"/>
                <a:cs typeface="+mn-cs"/>
              </a:rPr>
              <a:t>'</a:t>
            </a:r>
            <a:r>
              <a:rPr lang="en-US" dirty="0">
                <a:cs typeface="+mn-cs"/>
              </a:rPr>
              <a:t> for recent andesite flows at Mt. </a:t>
            </a:r>
            <a:r>
              <a:rPr lang="en-US" dirty="0" err="1">
                <a:cs typeface="+mn-cs"/>
              </a:rPr>
              <a:t>Ngauruhoe</a:t>
            </a:r>
            <a:r>
              <a:rPr lang="en-US" dirty="0">
                <a:cs typeface="+mn-cs"/>
              </a:rPr>
              <a:t>, New Zealand, and the implications for Potassium-Argon </a:t>
            </a:r>
            <a:r>
              <a:rPr lang="fr-FR" altLang="ja-JP" dirty="0">
                <a:latin typeface="Arial"/>
                <a:cs typeface="+mn-cs"/>
              </a:rPr>
              <a:t>'</a:t>
            </a:r>
            <a:r>
              <a:rPr lang="en-US" dirty="0">
                <a:cs typeface="+mn-cs"/>
              </a:rPr>
              <a:t>dating</a:t>
            </a:r>
            <a:r>
              <a:rPr lang="fr-FR" altLang="ja-JP" dirty="0">
                <a:latin typeface="Arial"/>
                <a:cs typeface="+mn-cs"/>
              </a:rPr>
              <a:t>'</a:t>
            </a:r>
            <a:r>
              <a:rPr lang="en-US" dirty="0">
                <a:cs typeface="+mn-cs"/>
              </a:rPr>
              <a:t>,</a:t>
            </a:r>
            <a:r>
              <a:rPr lang="ja-JP" altLang="en-US" dirty="0">
                <a:latin typeface="Arial"/>
                <a:cs typeface="+mn-cs"/>
              </a:rPr>
              <a:t>”</a:t>
            </a:r>
            <a:r>
              <a:rPr lang="en-US" dirty="0">
                <a:cs typeface="+mn-cs"/>
              </a:rPr>
              <a:t> </a:t>
            </a:r>
            <a:r>
              <a:rPr lang="en-US" i="1" dirty="0">
                <a:cs typeface="+mn-cs"/>
              </a:rPr>
              <a:t>Proceedings of the Fourth International Conference on Creationism</a:t>
            </a:r>
            <a:r>
              <a:rPr lang="en-US" dirty="0">
                <a:cs typeface="+mn-cs"/>
              </a:rPr>
              <a:t> (Pittsburgh: Creation Science Fellowship, 1998), pp. 503-525.  Andrew collected the samples and sent them to a top US lab for dating.  He did not tell the lab where the samples were collected but suggested that they could be </a:t>
            </a:r>
            <a:r>
              <a:rPr lang="ja-JP" altLang="en-US" dirty="0">
                <a:latin typeface="Arial"/>
                <a:cs typeface="+mn-cs"/>
              </a:rPr>
              <a:t>“</a:t>
            </a:r>
            <a:r>
              <a:rPr lang="en-US" dirty="0">
                <a:cs typeface="+mn-cs"/>
              </a:rPr>
              <a:t>young,</a:t>
            </a:r>
            <a:r>
              <a:rPr lang="ja-JP" altLang="en-US" dirty="0">
                <a:latin typeface="Arial"/>
                <a:cs typeface="+mn-cs"/>
              </a:rPr>
              <a:t>”</a:t>
            </a:r>
            <a:r>
              <a:rPr lang="en-US" dirty="0">
                <a:cs typeface="+mn-cs"/>
              </a:rPr>
              <a:t> so as to ensure that the lab took extra care in their analysis.  Andrew reports in this paper 24 other published examples of similarly erroneous dates (by millions of years) for rocks that are only a few decades or centuries old.  The implication is that the lavas already had the argon in them from the mantle and there is no way to distinguish primordial AR-40 from the AR-40 that results from decay of K-40 after the lava crystalizes.</a:t>
            </a:r>
          </a:p>
          <a:p>
            <a:pPr eaLnBrk="1" hangingPunct="1">
              <a:defRPr/>
            </a:pPr>
            <a:endParaRPr lang="en-US" dirty="0">
              <a:cs typeface="+mn-c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E022F1D-A8F7-0C4A-A3C6-29D2685CF121}" type="slidenum">
              <a:rPr lang="en-US"/>
              <a:pPr>
                <a:defRPr/>
              </a:pPr>
              <a:t>77</a:t>
            </a:fld>
            <a:endParaRPr lang="en-US"/>
          </a:p>
        </p:txBody>
      </p:sp>
      <p:sp>
        <p:nvSpPr>
          <p:cNvPr id="1922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220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5BCE1EA-2532-A64E-B38E-063E581F94B2}" type="slidenum">
              <a:rPr lang="en-US"/>
              <a:pPr>
                <a:defRPr/>
              </a:pPr>
              <a:t>78</a:t>
            </a:fld>
            <a:endParaRPr lang="en-US"/>
          </a:p>
        </p:txBody>
      </p:sp>
      <p:sp>
        <p:nvSpPr>
          <p:cNvPr id="5282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282819" name="Rectangle 3"/>
          <p:cNvSpPr>
            <a:spLocks noGrp="1" noChangeArrowheads="1"/>
          </p:cNvSpPr>
          <p:nvPr>
            <p:ph type="body" idx="1"/>
          </p:nvPr>
        </p:nvSpPr>
        <p:spPr/>
        <p:txBody>
          <a:bodyPr/>
          <a:lstStyle/>
          <a:p>
            <a:pPr eaLnBrk="1" hangingPunct="1">
              <a:defRPr/>
            </a:pPr>
            <a:r>
              <a:rPr lang="en-US" dirty="0">
                <a:cs typeface="+mn-cs"/>
              </a:rPr>
              <a:t>From </a:t>
            </a:r>
            <a:r>
              <a:rPr lang="en-US" i="1" dirty="0">
                <a:cs typeface="+mn-cs"/>
              </a:rPr>
              <a:t>The Answers Book</a:t>
            </a:r>
            <a:r>
              <a:rPr lang="en-US" dirty="0">
                <a:cs typeface="+mn-cs"/>
              </a:rPr>
              <a:t>, p. 81.</a:t>
            </a:r>
          </a:p>
          <a:p>
            <a:pPr eaLnBrk="1" hangingPunct="1">
              <a:defRPr/>
            </a:pPr>
            <a:r>
              <a:rPr lang="en-US" dirty="0">
                <a:cs typeface="+mn-cs"/>
              </a:rPr>
              <a:t>Article summarizing the 2003 RATE research on helium in zircons and C-14 both showing accelerated decay rates in the past and pointing an earth of only a few thousands of years: Carl Wieland, </a:t>
            </a:r>
            <a:r>
              <a:rPr lang="ja-JP" altLang="en-US" dirty="0">
                <a:latin typeface="Arial"/>
                <a:cs typeface="+mn-cs"/>
              </a:rPr>
              <a:t>“</a:t>
            </a:r>
            <a:r>
              <a:rPr lang="en-US" dirty="0">
                <a:cs typeface="+mn-cs"/>
              </a:rPr>
              <a:t>RATE group reveals exciting breakthroughs!</a:t>
            </a:r>
            <a:r>
              <a:rPr lang="ja-JP" altLang="en-US" dirty="0">
                <a:latin typeface="Arial"/>
                <a:cs typeface="+mn-cs"/>
              </a:rPr>
              <a:t>”</a:t>
            </a:r>
            <a:r>
              <a:rPr lang="en-US" dirty="0">
                <a:cs typeface="+mn-cs"/>
              </a:rPr>
              <a:t>, &lt;</a:t>
            </a:r>
            <a:r>
              <a:rPr lang="en-US" dirty="0" err="1">
                <a:cs typeface="+mn-cs"/>
              </a:rPr>
              <a:t>www.answersingenesis.org</a:t>
            </a:r>
            <a:r>
              <a:rPr lang="en-US" dirty="0">
                <a:cs typeface="+mn-cs"/>
              </a:rPr>
              <a:t>/docs2003/0821rate.asp&gt;, 21 Aug. 2003.</a:t>
            </a:r>
          </a:p>
          <a:p>
            <a:pPr eaLnBrk="1" hangingPunct="1">
              <a:defRPr/>
            </a:pPr>
            <a:r>
              <a:rPr lang="en-US" dirty="0">
                <a:cs typeface="+mn-cs"/>
              </a:rPr>
              <a:t>Why are these decay processes believed to date with the lava crystallized?  Andrew Snelling explains:</a:t>
            </a:r>
          </a:p>
          <a:p>
            <a:pPr eaLnBrk="1" hangingPunct="1">
              <a:defRPr/>
            </a:pPr>
            <a:r>
              <a:rPr lang="en-US" dirty="0">
                <a:cs typeface="+mn-cs"/>
              </a:rPr>
              <a:t>The minerals in the volcanic rocks which contain the radioisotopes don</a:t>
            </a:r>
            <a:r>
              <a:rPr lang="fr-FR" dirty="0">
                <a:cs typeface="+mn-cs"/>
              </a:rPr>
              <a:t>'</a:t>
            </a:r>
            <a:r>
              <a:rPr lang="en-US" dirty="0">
                <a:cs typeface="+mn-cs"/>
              </a:rPr>
              <a:t>t form until the lava cools and crystallizes.  This means that the radioisotopes </a:t>
            </a:r>
            <a:r>
              <a:rPr lang="en-US" dirty="0" err="1">
                <a:cs typeface="+mn-cs"/>
              </a:rPr>
              <a:t>aren</a:t>
            </a:r>
            <a:r>
              <a:rPr lang="fr-FR" dirty="0">
                <a:cs typeface="+mn-cs"/>
              </a:rPr>
              <a:t>'</a:t>
            </a:r>
            <a:r>
              <a:rPr lang="en-US" dirty="0">
                <a:cs typeface="+mn-cs"/>
              </a:rPr>
              <a:t>t locked into those minerals until the lavas crystallize.  And until the radioisotopes are locked into the minerals the clock </a:t>
            </a:r>
            <a:r>
              <a:rPr lang="en-US" dirty="0" err="1">
                <a:cs typeface="+mn-cs"/>
              </a:rPr>
              <a:t>hasn</a:t>
            </a:r>
            <a:r>
              <a:rPr lang="fr-FR" dirty="0">
                <a:cs typeface="+mn-cs"/>
              </a:rPr>
              <a:t>'</a:t>
            </a:r>
            <a:r>
              <a:rPr lang="en-US" dirty="0">
                <a:cs typeface="+mn-cs"/>
              </a:rPr>
              <a:t>t been set to age zero.  While the lava is still molten the radioisotopes are free to move around.  That</a:t>
            </a:r>
            <a:r>
              <a:rPr lang="fr-FR" dirty="0">
                <a:cs typeface="+mn-cs"/>
              </a:rPr>
              <a:t>'</a:t>
            </a:r>
            <a:r>
              <a:rPr lang="en-US" dirty="0">
                <a:cs typeface="+mn-cs"/>
              </a:rPr>
              <a:t>s why the ages obtained on the volcanic rocks are said to date when the lavas crystallized.  However, this </a:t>
            </a:r>
            <a:r>
              <a:rPr lang="en-US" dirty="0" err="1">
                <a:cs typeface="+mn-cs"/>
              </a:rPr>
              <a:t>doesn</a:t>
            </a:r>
            <a:r>
              <a:rPr lang="fr-FR" dirty="0">
                <a:cs typeface="+mn-cs"/>
              </a:rPr>
              <a:t>'</a:t>
            </a:r>
            <a:r>
              <a:rPr lang="en-US" dirty="0">
                <a:cs typeface="+mn-cs"/>
              </a:rPr>
              <a:t>t take into account the possibility that the radioisotopes locked into the minerals could have been inherited from the lavas formed as magmas deep inside the earth.  But their assumption of dating when the lava crystallized is also based on knowledge that some minerals only preferentially lock in parent radioisotopes and reject the daughter isotopes because the latter are chemically different.  This is presumed then to set the clocks at zero, so that all the daughter isotopes measured today have resulted from radioactive decay of the parent isotopes locked in when the minerals and the lavas crystallized. </a:t>
            </a:r>
          </a:p>
          <a:p>
            <a:pPr eaLnBrk="1" hangingPunct="1">
              <a:defRPr/>
            </a:pPr>
            <a:endParaRPr lang="en-US" dirty="0">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C342CA6-070A-254E-A6D9-AE8C896862C8}" type="slidenum">
              <a:rPr lang="en-US"/>
              <a:pPr>
                <a:defRPr/>
              </a:pPr>
              <a:t>79</a:t>
            </a:fld>
            <a:endParaRPr lang="en-US"/>
          </a:p>
        </p:txBody>
      </p:sp>
      <p:sp>
        <p:nvSpPr>
          <p:cNvPr id="1930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30243" name="Rectangle 3"/>
          <p:cNvSpPr>
            <a:spLocks noGrp="1" noChangeArrowheads="1"/>
          </p:cNvSpPr>
          <p:nvPr>
            <p:ph type="body" idx="1"/>
          </p:nvPr>
        </p:nvSpPr>
        <p:spPr/>
        <p:txBody>
          <a:bodyPr/>
          <a:lstStyle/>
          <a:p>
            <a:pPr eaLnBrk="1" hangingPunct="1">
              <a:defRPr/>
            </a:pPr>
            <a:r>
              <a:rPr lang="en-US">
                <a:cs typeface="+mn-cs"/>
              </a:rPr>
              <a:t>Photo from </a:t>
            </a:r>
            <a:r>
              <a:rPr lang="ja-JP" altLang="en-US">
                <a:latin typeface="Arial"/>
                <a:cs typeface="+mn-cs"/>
              </a:rPr>
              <a:t>“</a:t>
            </a:r>
            <a:r>
              <a:rPr lang="en-US">
                <a:cs typeface="+mn-cs"/>
              </a:rPr>
              <a:t>Grand Canyon 2004 Engagement Calendar</a:t>
            </a:r>
            <a:r>
              <a:rPr lang="ja-JP" altLang="en-US">
                <a:latin typeface="Arial"/>
                <a:cs typeface="+mn-cs"/>
              </a:rPr>
              <a:t>”</a:t>
            </a:r>
            <a:r>
              <a:rPr lang="en-US">
                <a:cs typeface="+mn-cs"/>
              </a:rPr>
              <a:t> (August) produced by Smith-Southwestern, Inc., P.O. box 20100, Mesa, AZ 85277-100.</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B36D2B9-FC69-BE47-A12C-A44776988D14}" type="slidenum">
              <a:rPr lang="en-US"/>
              <a:pPr>
                <a:defRPr/>
              </a:pPr>
              <a:t>8</a:t>
            </a:fld>
            <a:endParaRPr lang="en-US"/>
          </a:p>
        </p:txBody>
      </p:sp>
      <p:sp>
        <p:nvSpPr>
          <p:cNvPr id="1796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79609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FC078E08-497A-D04E-A158-95286C12B397}" type="slidenum">
              <a:rPr lang="en-US"/>
              <a:pPr>
                <a:defRPr/>
              </a:pPr>
              <a:t>80</a:t>
            </a:fld>
            <a:endParaRPr lang="en-US"/>
          </a:p>
        </p:txBody>
      </p:sp>
      <p:sp>
        <p:nvSpPr>
          <p:cNvPr id="53258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fontAlgn="base">
              <a:defRPr>
                <a:solidFill>
                  <a:schemeClr val="tx1"/>
                </a:solidFill>
                <a:latin typeface="Arial" charset="0"/>
                <a:ea typeface="ＭＳ Ｐゴシック" charset="0"/>
              </a:defRPr>
            </a:lvl1pPr>
            <a:lvl2pPr marL="742950" indent="-285750" fontAlgn="base">
              <a:defRPr>
                <a:solidFill>
                  <a:schemeClr val="tx1"/>
                </a:solidFill>
                <a:latin typeface="Arial" charset="0"/>
                <a:ea typeface="ＭＳ Ｐゴシック" charset="0"/>
              </a:defRPr>
            </a:lvl2pPr>
            <a:lvl3pPr marL="1143000" indent="-228600" fontAlgn="base">
              <a:defRPr>
                <a:solidFill>
                  <a:schemeClr val="tx1"/>
                </a:solidFill>
                <a:latin typeface="Arial" charset="0"/>
                <a:ea typeface="ＭＳ Ｐゴシック" charset="0"/>
              </a:defRPr>
            </a:lvl3pPr>
            <a:lvl4pPr marL="1600200" indent="-228600" fontAlgn="base">
              <a:defRPr>
                <a:solidFill>
                  <a:schemeClr val="tx1"/>
                </a:solidFill>
                <a:latin typeface="Arial" charset="0"/>
                <a:ea typeface="ＭＳ Ｐゴシック" charset="0"/>
              </a:defRPr>
            </a:lvl4pPr>
            <a:lvl5pPr marL="2057400" indent="-228600" fontAlgn="base">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C0ADEAFC-6C68-5345-A809-928921E93F59}" type="slidenum">
              <a:rPr lang="en-US" sz="1200" smtClean="0">
                <a:cs typeface="Arial" charset="0"/>
              </a:rPr>
              <a:pPr algn="r">
                <a:defRPr/>
              </a:pPr>
              <a:t>80</a:t>
            </a:fld>
            <a:endParaRPr lang="en-US" sz="1200">
              <a:cs typeface="Arial" charset="0"/>
            </a:endParaRPr>
          </a:p>
        </p:txBody>
      </p:sp>
      <p:sp>
        <p:nvSpPr>
          <p:cNvPr id="5325827"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325828"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4AEE3-21F2-956B-9757-B6F06F0745AD}"/>
            </a:ext>
          </a:extLst>
        </p:cNvPr>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F3524D78-0FCB-2B62-A079-412F432FCA08}"/>
              </a:ext>
            </a:extLst>
          </p:cNvPr>
          <p:cNvSpPr>
            <a:spLocks noGrp="1" noChangeArrowheads="1"/>
          </p:cNvSpPr>
          <p:nvPr>
            <p:ph type="sldNum" sz="quarter" idx="5"/>
          </p:nvPr>
        </p:nvSpPr>
        <p:spPr/>
        <p:txBody>
          <a:bodyPr/>
          <a:lstStyle/>
          <a:p>
            <a:pPr>
              <a:defRPr/>
            </a:pPr>
            <a:fld id="{FC078E08-497A-D04E-A158-95286C12B397}" type="slidenum">
              <a:rPr lang="en-US"/>
              <a:pPr>
                <a:defRPr/>
              </a:pPr>
              <a:t>81</a:t>
            </a:fld>
            <a:endParaRPr lang="en-US"/>
          </a:p>
        </p:txBody>
      </p:sp>
      <p:sp>
        <p:nvSpPr>
          <p:cNvPr id="5325826" name="Rectangle 7">
            <a:extLst>
              <a:ext uri="{FF2B5EF4-FFF2-40B4-BE49-F238E27FC236}">
                <a16:creationId xmlns:a16="http://schemas.microsoft.com/office/drawing/2014/main" id="{EDACD47E-C839-D16F-EBED-DF07E7E3E1A3}"/>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fontAlgn="base">
              <a:defRPr>
                <a:solidFill>
                  <a:schemeClr val="tx1"/>
                </a:solidFill>
                <a:latin typeface="Arial" charset="0"/>
                <a:ea typeface="ＭＳ Ｐゴシック" charset="0"/>
              </a:defRPr>
            </a:lvl1pPr>
            <a:lvl2pPr marL="742950" indent="-285750" fontAlgn="base">
              <a:defRPr>
                <a:solidFill>
                  <a:schemeClr val="tx1"/>
                </a:solidFill>
                <a:latin typeface="Arial" charset="0"/>
                <a:ea typeface="ＭＳ Ｐゴシック" charset="0"/>
              </a:defRPr>
            </a:lvl2pPr>
            <a:lvl3pPr marL="1143000" indent="-228600" fontAlgn="base">
              <a:defRPr>
                <a:solidFill>
                  <a:schemeClr val="tx1"/>
                </a:solidFill>
                <a:latin typeface="Arial" charset="0"/>
                <a:ea typeface="ＭＳ Ｐゴシック" charset="0"/>
              </a:defRPr>
            </a:lvl3pPr>
            <a:lvl4pPr marL="1600200" indent="-228600" fontAlgn="base">
              <a:defRPr>
                <a:solidFill>
                  <a:schemeClr val="tx1"/>
                </a:solidFill>
                <a:latin typeface="Arial" charset="0"/>
                <a:ea typeface="ＭＳ Ｐゴシック" charset="0"/>
              </a:defRPr>
            </a:lvl4pPr>
            <a:lvl5pPr marL="2057400" indent="-228600" fontAlgn="base">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C0ADEAFC-6C68-5345-A809-928921E93F59}" type="slidenum">
              <a:rPr lang="en-US" sz="1200" smtClean="0">
                <a:cs typeface="Arial" charset="0"/>
              </a:rPr>
              <a:pPr algn="r">
                <a:defRPr/>
              </a:pPr>
              <a:t>81</a:t>
            </a:fld>
            <a:endParaRPr lang="en-US" sz="1200">
              <a:cs typeface="Arial" charset="0"/>
            </a:endParaRPr>
          </a:p>
        </p:txBody>
      </p:sp>
      <p:sp>
        <p:nvSpPr>
          <p:cNvPr id="5325827" name="Rectangle 2">
            <a:extLst>
              <a:ext uri="{FF2B5EF4-FFF2-40B4-BE49-F238E27FC236}">
                <a16:creationId xmlns:a16="http://schemas.microsoft.com/office/drawing/2014/main" id="{9A3F4FAF-9B32-0F5A-28EB-7504DDF70D11}"/>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325828" name="Rectangle 3">
            <a:extLst>
              <a:ext uri="{FF2B5EF4-FFF2-40B4-BE49-F238E27FC236}">
                <a16:creationId xmlns:a16="http://schemas.microsoft.com/office/drawing/2014/main" id="{21A6E441-C381-C396-72E3-D59ADC909164}"/>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91765007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87ED8-A686-8FE8-3174-9C971EA57005}"/>
            </a:ext>
          </a:extLst>
        </p:cNvPr>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41620314-BA9F-72F4-781B-59547BF1FBE2}"/>
              </a:ext>
            </a:extLst>
          </p:cNvPr>
          <p:cNvSpPr>
            <a:spLocks noGrp="1" noChangeArrowheads="1"/>
          </p:cNvSpPr>
          <p:nvPr>
            <p:ph type="sldNum" sz="quarter" idx="5"/>
          </p:nvPr>
        </p:nvSpPr>
        <p:spPr/>
        <p:txBody>
          <a:bodyPr/>
          <a:lstStyle/>
          <a:p>
            <a:pPr>
              <a:defRPr/>
            </a:pPr>
            <a:fld id="{FC078E08-497A-D04E-A158-95286C12B397}" type="slidenum">
              <a:rPr lang="en-US"/>
              <a:pPr>
                <a:defRPr/>
              </a:pPr>
              <a:t>82</a:t>
            </a:fld>
            <a:endParaRPr lang="en-US"/>
          </a:p>
        </p:txBody>
      </p:sp>
      <p:sp>
        <p:nvSpPr>
          <p:cNvPr id="5325826" name="Rectangle 7">
            <a:extLst>
              <a:ext uri="{FF2B5EF4-FFF2-40B4-BE49-F238E27FC236}">
                <a16:creationId xmlns:a16="http://schemas.microsoft.com/office/drawing/2014/main" id="{18DA811A-939D-E2A1-B83A-74052C41EAB0}"/>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fontAlgn="base">
              <a:defRPr>
                <a:solidFill>
                  <a:schemeClr val="tx1"/>
                </a:solidFill>
                <a:latin typeface="Arial" charset="0"/>
                <a:ea typeface="ＭＳ Ｐゴシック" charset="0"/>
              </a:defRPr>
            </a:lvl1pPr>
            <a:lvl2pPr marL="742950" indent="-285750" fontAlgn="base">
              <a:defRPr>
                <a:solidFill>
                  <a:schemeClr val="tx1"/>
                </a:solidFill>
                <a:latin typeface="Arial" charset="0"/>
                <a:ea typeface="ＭＳ Ｐゴシック" charset="0"/>
              </a:defRPr>
            </a:lvl2pPr>
            <a:lvl3pPr marL="1143000" indent="-228600" fontAlgn="base">
              <a:defRPr>
                <a:solidFill>
                  <a:schemeClr val="tx1"/>
                </a:solidFill>
                <a:latin typeface="Arial" charset="0"/>
                <a:ea typeface="ＭＳ Ｐゴシック" charset="0"/>
              </a:defRPr>
            </a:lvl3pPr>
            <a:lvl4pPr marL="1600200" indent="-228600" fontAlgn="base">
              <a:defRPr>
                <a:solidFill>
                  <a:schemeClr val="tx1"/>
                </a:solidFill>
                <a:latin typeface="Arial" charset="0"/>
                <a:ea typeface="ＭＳ Ｐゴシック" charset="0"/>
              </a:defRPr>
            </a:lvl4pPr>
            <a:lvl5pPr marL="2057400" indent="-228600" fontAlgn="base">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C0ADEAFC-6C68-5345-A809-928921E93F59}" type="slidenum">
              <a:rPr lang="en-US" sz="1200" smtClean="0">
                <a:cs typeface="Arial" charset="0"/>
              </a:rPr>
              <a:pPr algn="r">
                <a:defRPr/>
              </a:pPr>
              <a:t>82</a:t>
            </a:fld>
            <a:endParaRPr lang="en-US" sz="1200">
              <a:cs typeface="Arial" charset="0"/>
            </a:endParaRPr>
          </a:p>
        </p:txBody>
      </p:sp>
      <p:sp>
        <p:nvSpPr>
          <p:cNvPr id="5325827" name="Rectangle 2">
            <a:extLst>
              <a:ext uri="{FF2B5EF4-FFF2-40B4-BE49-F238E27FC236}">
                <a16:creationId xmlns:a16="http://schemas.microsoft.com/office/drawing/2014/main" id="{26EC75A4-4977-FC55-6534-F3890D85DDBB}"/>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325828" name="Rectangle 3">
            <a:extLst>
              <a:ext uri="{FF2B5EF4-FFF2-40B4-BE49-F238E27FC236}">
                <a16:creationId xmlns:a16="http://schemas.microsoft.com/office/drawing/2014/main" id="{D86A6FD4-36CC-95CA-23B0-ADFEAD0FA5DA}"/>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68352822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62CB1-5CD7-5353-A7E3-80036F92B22D}"/>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5E6C5FCB-8A95-FF14-F5A0-3BF42901154F}"/>
              </a:ext>
            </a:extLst>
          </p:cNvPr>
          <p:cNvSpPr>
            <a:spLocks noGrp="1" noChangeArrowheads="1"/>
          </p:cNvSpPr>
          <p:nvPr>
            <p:ph type="sldNum" sz="quarter" idx="5"/>
          </p:nvPr>
        </p:nvSpPr>
        <p:spPr/>
        <p:txBody>
          <a:bodyPr/>
          <a:lstStyle/>
          <a:p>
            <a:pPr>
              <a:defRPr/>
            </a:pPr>
            <a:fld id="{5BC15B78-E695-E949-AFFE-294E8847ABA4}" type="slidenum">
              <a:rPr lang="en-US"/>
              <a:pPr>
                <a:defRPr/>
              </a:pPr>
              <a:t>83</a:t>
            </a:fld>
            <a:endParaRPr lang="en-US"/>
          </a:p>
        </p:txBody>
      </p:sp>
      <p:sp>
        <p:nvSpPr>
          <p:cNvPr id="5318658" name="Rectangle 2">
            <a:extLst>
              <a:ext uri="{FF2B5EF4-FFF2-40B4-BE49-F238E27FC236}">
                <a16:creationId xmlns:a16="http://schemas.microsoft.com/office/drawing/2014/main" id="{17EC7B22-21FA-FCE8-5684-9D2465EF5975}"/>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318659" name="Rectangle 3">
            <a:extLst>
              <a:ext uri="{FF2B5EF4-FFF2-40B4-BE49-F238E27FC236}">
                <a16:creationId xmlns:a16="http://schemas.microsoft.com/office/drawing/2014/main" id="{90F06DE6-652C-126F-1251-F89E7FA3674A}"/>
              </a:ext>
            </a:extLst>
          </p:cNvPr>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77261007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D55EB-F850-471F-C9EB-8EB054F9169F}"/>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FE2BFB2F-A4DE-F542-294F-E9C91996BEB1}"/>
              </a:ext>
            </a:extLst>
          </p:cNvPr>
          <p:cNvSpPr>
            <a:spLocks noGrp="1" noChangeArrowheads="1"/>
          </p:cNvSpPr>
          <p:nvPr>
            <p:ph type="sldNum" sz="quarter" idx="5"/>
          </p:nvPr>
        </p:nvSpPr>
        <p:spPr/>
        <p:txBody>
          <a:bodyPr/>
          <a:lstStyle/>
          <a:p>
            <a:pPr>
              <a:defRPr/>
            </a:pPr>
            <a:fld id="{5BC15B78-E695-E949-AFFE-294E8847ABA4}" type="slidenum">
              <a:rPr lang="en-US"/>
              <a:pPr>
                <a:defRPr/>
              </a:pPr>
              <a:t>84</a:t>
            </a:fld>
            <a:endParaRPr lang="en-US"/>
          </a:p>
        </p:txBody>
      </p:sp>
      <p:sp>
        <p:nvSpPr>
          <p:cNvPr id="5318658" name="Rectangle 2">
            <a:extLst>
              <a:ext uri="{FF2B5EF4-FFF2-40B4-BE49-F238E27FC236}">
                <a16:creationId xmlns:a16="http://schemas.microsoft.com/office/drawing/2014/main" id="{2AFA2187-59DC-952B-2566-CBE0BFE72B1E}"/>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318659" name="Rectangle 3">
            <a:extLst>
              <a:ext uri="{FF2B5EF4-FFF2-40B4-BE49-F238E27FC236}">
                <a16:creationId xmlns:a16="http://schemas.microsoft.com/office/drawing/2014/main" id="{A0FC9498-6BB1-1B08-CE9F-7C5BF7E8EAA0}"/>
              </a:ext>
            </a:extLst>
          </p:cNvPr>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379513149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8D270-354F-F5E4-6A11-BCF90006AE00}"/>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D1542924-CDDF-860A-81D2-2B5AA4200CA8}"/>
              </a:ext>
            </a:extLst>
          </p:cNvPr>
          <p:cNvSpPr>
            <a:spLocks noGrp="1" noChangeArrowheads="1"/>
          </p:cNvSpPr>
          <p:nvPr>
            <p:ph type="sldNum" sz="quarter" idx="5"/>
          </p:nvPr>
        </p:nvSpPr>
        <p:spPr/>
        <p:txBody>
          <a:bodyPr/>
          <a:lstStyle/>
          <a:p>
            <a:pPr>
              <a:defRPr/>
            </a:pPr>
            <a:fld id="{5BC15B78-E695-E949-AFFE-294E8847ABA4}" type="slidenum">
              <a:rPr lang="en-US"/>
              <a:pPr>
                <a:defRPr/>
              </a:pPr>
              <a:t>85</a:t>
            </a:fld>
            <a:endParaRPr lang="en-US"/>
          </a:p>
        </p:txBody>
      </p:sp>
      <p:sp>
        <p:nvSpPr>
          <p:cNvPr id="5318658" name="Rectangle 2">
            <a:extLst>
              <a:ext uri="{FF2B5EF4-FFF2-40B4-BE49-F238E27FC236}">
                <a16:creationId xmlns:a16="http://schemas.microsoft.com/office/drawing/2014/main" id="{89496C03-E54A-037D-B14C-DCC9A1C40702}"/>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318659" name="Rectangle 3">
            <a:extLst>
              <a:ext uri="{FF2B5EF4-FFF2-40B4-BE49-F238E27FC236}">
                <a16:creationId xmlns:a16="http://schemas.microsoft.com/office/drawing/2014/main" id="{5D684DA3-56A7-AB45-16A4-A0C34FCF7C95}"/>
              </a:ext>
            </a:extLst>
          </p:cNvPr>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24523144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840E43C-98F7-7C4B-82D5-8D6AF5DA2D46}" type="slidenum">
              <a:rPr lang="en-US"/>
              <a:pPr>
                <a:defRPr/>
              </a:pPr>
              <a:t>86</a:t>
            </a:fld>
            <a:endParaRPr lang="en-US"/>
          </a:p>
        </p:txBody>
      </p:sp>
      <p:sp>
        <p:nvSpPr>
          <p:cNvPr id="193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3433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7ED3D23-1B6F-2041-951C-60AF3798FDB0}" type="slidenum">
              <a:rPr lang="en-US"/>
              <a:pPr>
                <a:defRPr/>
              </a:pPr>
              <a:t>87</a:t>
            </a:fld>
            <a:endParaRPr lang="en-US"/>
          </a:p>
        </p:txBody>
      </p:sp>
      <p:sp>
        <p:nvSpPr>
          <p:cNvPr id="1936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36387" name="Rectangle 3"/>
          <p:cNvSpPr>
            <a:spLocks noGrp="1" noChangeArrowheads="1"/>
          </p:cNvSpPr>
          <p:nvPr>
            <p:ph type="body" idx="1"/>
          </p:nvPr>
        </p:nvSpPr>
        <p:spPr/>
        <p:txBody>
          <a:bodyPr/>
          <a:lstStyle/>
          <a:p>
            <a:pPr eaLnBrk="1" hangingPunct="1">
              <a:defRPr/>
            </a:pPr>
            <a:r>
              <a:rPr lang="en-US">
                <a:cs typeface="+mn-cs"/>
              </a:rPr>
              <a:t>There are other possible explanations for the geological features on Mars that are interpreted as flood deposits, for similar features appear on the Moon, where noone believes there ever was water and on lava flows on dry land on earth. They could be the result of repeated volcanic eruptions or even surges in one eruption. See </a:t>
            </a:r>
            <a:r>
              <a:rPr lang="en-US" i="1">
                <a:cs typeface="+mn-cs"/>
              </a:rPr>
              <a:t>Creation</a:t>
            </a:r>
            <a:r>
              <a:rPr lang="en-US">
                <a:cs typeface="+mn-cs"/>
              </a:rPr>
              <a:t>, 26:1 (Dec. 2003-Feb. 2004), pp. 10-13.</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3EA3C77-C6CF-DE41-918F-7FF2BFCCFA64}" type="slidenum">
              <a:rPr lang="en-US"/>
              <a:pPr>
                <a:defRPr/>
              </a:pPr>
              <a:t>88</a:t>
            </a:fld>
            <a:endParaRPr lang="en-US"/>
          </a:p>
        </p:txBody>
      </p:sp>
      <p:sp>
        <p:nvSpPr>
          <p:cNvPr id="525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25824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6865F0A-3760-EA40-9678-9E5E7F884348}" type="slidenum">
              <a:rPr lang="en-US"/>
              <a:pPr>
                <a:defRPr/>
              </a:pPr>
              <a:t>89</a:t>
            </a:fld>
            <a:endParaRPr lang="en-US"/>
          </a:p>
        </p:txBody>
      </p:sp>
      <p:sp>
        <p:nvSpPr>
          <p:cNvPr id="5260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26029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DE24B42-65ED-7442-9E60-05D2E2E77373}" type="slidenum">
              <a:rPr lang="en-US"/>
              <a:pPr>
                <a:defRPr/>
              </a:pPr>
              <a:t>9</a:t>
            </a:fld>
            <a:endParaRPr lang="en-US"/>
          </a:p>
        </p:txBody>
      </p:sp>
      <p:sp>
        <p:nvSpPr>
          <p:cNvPr id="2273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7328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CEC296B-C230-7144-963D-D45FD4AE4BEB}" type="slidenum">
              <a:rPr lang="en-US"/>
              <a:pPr>
                <a:defRPr/>
              </a:pPr>
              <a:t>90</a:t>
            </a:fld>
            <a:endParaRPr lang="en-US"/>
          </a:p>
        </p:txBody>
      </p:sp>
      <p:sp>
        <p:nvSpPr>
          <p:cNvPr id="30003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00032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BF0D79D-943C-EB4A-BD56-2331A3350A2C}" type="slidenum">
              <a:rPr lang="en-US"/>
              <a:pPr>
                <a:defRPr/>
              </a:pPr>
              <a:t>91</a:t>
            </a:fld>
            <a:endParaRPr lang="en-US"/>
          </a:p>
        </p:txBody>
      </p:sp>
      <p:sp>
        <p:nvSpPr>
          <p:cNvPr id="1955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5584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9D1ACB4-E4C8-6B49-B0C0-641E658ADBC9}" type="slidenum">
              <a:rPr lang="en-US"/>
              <a:pPr>
                <a:defRPr/>
              </a:pPr>
              <a:t>92</a:t>
            </a:fld>
            <a:endParaRPr lang="en-US"/>
          </a:p>
        </p:txBody>
      </p:sp>
      <p:sp>
        <p:nvSpPr>
          <p:cNvPr id="2439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3917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902602B-E192-044A-BE56-E40648265F66}" type="slidenum">
              <a:rPr lang="en-US"/>
              <a:pPr>
                <a:defRPr/>
              </a:pPr>
              <a:t>93</a:t>
            </a:fld>
            <a:endParaRPr lang="en-US"/>
          </a:p>
        </p:txBody>
      </p:sp>
      <p:sp>
        <p:nvSpPr>
          <p:cNvPr id="5262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262339" name="Rectangle 3"/>
          <p:cNvSpPr>
            <a:spLocks noGrp="1" noChangeArrowheads="1"/>
          </p:cNvSpPr>
          <p:nvPr>
            <p:ph type="body" idx="1"/>
          </p:nvPr>
        </p:nvSpPr>
        <p:spPr/>
        <p:txBody>
          <a:bodyPr/>
          <a:lstStyle/>
          <a:p>
            <a:pPr eaLnBrk="1" hangingPunct="1">
              <a:defRPr/>
            </a:pPr>
            <a:r>
              <a:rPr lang="en-US" dirty="0">
                <a:cs typeface="+mn-cs"/>
              </a:rPr>
              <a:t>However, instead of accepting the history of God</a:t>
            </a:r>
            <a:r>
              <a:rPr lang="fr-FR" altLang="ja-JP" dirty="0">
                <a:latin typeface="Arial"/>
                <a:cs typeface="+mn-cs"/>
              </a:rPr>
              <a:t>'</a:t>
            </a:r>
            <a:r>
              <a:rPr lang="en-US" dirty="0">
                <a:cs typeface="+mn-cs"/>
              </a:rPr>
              <a:t>s Word, theologians have compromised with the ideas of fallible men.  You say:</a:t>
            </a:r>
          </a:p>
          <a:p>
            <a:pPr eaLnBrk="1" hangingPunct="1">
              <a:defRPr/>
            </a:pPr>
            <a:r>
              <a:rPr lang="en-US" dirty="0">
                <a:cs typeface="+mn-cs"/>
              </a:rPr>
              <a:t>But, wait a minute!  </a:t>
            </a:r>
            <a:r>
              <a:rPr lang="en-US" dirty="0" err="1">
                <a:cs typeface="+mn-cs"/>
              </a:rPr>
              <a:t>Hasn</a:t>
            </a:r>
            <a:r>
              <a:rPr lang="fr-FR" altLang="ja-JP" dirty="0">
                <a:latin typeface="Arial"/>
                <a:cs typeface="+mn-cs"/>
              </a:rPr>
              <a:t>'</a:t>
            </a:r>
            <a:r>
              <a:rPr lang="en-US" dirty="0">
                <a:cs typeface="+mn-cs"/>
              </a:rPr>
              <a:t>t science PROVED the earth is millions of years old?  And what about the Gap Theory, and Theistic Evolution, and the Day Age Theory and Progressive Creation and </a:t>
            </a:r>
            <a:r>
              <a:rPr lang="en-US" dirty="0" err="1">
                <a:cs typeface="+mn-cs"/>
              </a:rPr>
              <a:t>didn</a:t>
            </a:r>
            <a:r>
              <a:rPr lang="fr-FR" altLang="ja-JP" dirty="0">
                <a:latin typeface="Arial"/>
                <a:cs typeface="+mn-cs"/>
              </a:rPr>
              <a:t>'</a:t>
            </a:r>
            <a:r>
              <a:rPr lang="en-US" dirty="0">
                <a:cs typeface="+mn-cs"/>
              </a:rPr>
              <a:t>t dinosaurs die out 65 million years ago? However, all of these questions start with ideas OUTSIDE the Bible</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F62A975-E18C-0843-85A5-10044C054826}" type="slidenum">
              <a:rPr lang="en-US"/>
              <a:pPr>
                <a:defRPr/>
              </a:pPr>
              <a:t>94</a:t>
            </a:fld>
            <a:endParaRPr lang="en-US"/>
          </a:p>
        </p:txBody>
      </p:sp>
      <p:sp>
        <p:nvSpPr>
          <p:cNvPr id="5266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26643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68AFC9B-660F-A04D-B50C-4FD8278EECB3}" type="slidenum">
              <a:rPr lang="en-US"/>
              <a:pPr>
                <a:defRPr/>
              </a:pPr>
              <a:t>95</a:t>
            </a:fld>
            <a:endParaRPr lang="en-US"/>
          </a:p>
        </p:txBody>
      </p:sp>
      <p:sp>
        <p:nvSpPr>
          <p:cNvPr id="5172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72227" name="Rectangle 3"/>
          <p:cNvSpPr>
            <a:spLocks noGrp="1" noChangeArrowheads="1"/>
          </p:cNvSpPr>
          <p:nvPr>
            <p:ph type="body" idx="1"/>
          </p:nvPr>
        </p:nvSpPr>
        <p:spPr/>
        <p:txBody>
          <a:bodyPr/>
          <a:lstStyle/>
          <a:p>
            <a:pPr eaLnBrk="1" hangingPunct="1">
              <a:defRPr/>
            </a:pPr>
            <a:r>
              <a:rPr lang="en-US">
                <a:cs typeface="+mn-cs"/>
              </a:rPr>
              <a:t>We all have a philosophy about how evidence should be interpreted.  </a:t>
            </a:r>
            <a:r>
              <a:rPr lang="ja-JP" altLang="en-US">
                <a:latin typeface="Arial"/>
                <a:cs typeface="+mn-cs"/>
              </a:rPr>
              <a:t>“</a:t>
            </a:r>
            <a:r>
              <a:rPr lang="en-US">
                <a:cs typeface="+mn-cs"/>
              </a:rPr>
              <a:t>Oh no, not me!</a:t>
            </a:r>
            <a:r>
              <a:rPr lang="ja-JP" altLang="en-US">
                <a:latin typeface="Arial"/>
                <a:cs typeface="+mn-cs"/>
              </a:rPr>
              <a:t>”</a:t>
            </a:r>
            <a:endParaRPr lang="en-US">
              <a:cs typeface="+mn-cs"/>
            </a:endParaRPr>
          </a:p>
          <a:p>
            <a:pPr eaLnBrk="1" hangingPunct="1">
              <a:defRPr/>
            </a:pPr>
            <a:r>
              <a:rPr lang="en-US">
                <a:cs typeface="+mn-cs"/>
              </a:rPr>
              <a:t>Neutrality is a non-neutral position – because it makes a positive assertion.</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76ED32E-C12D-4E42-B00B-418C625CF4CC}" type="slidenum">
              <a:rPr lang="en-US"/>
              <a:pPr>
                <a:defRPr/>
              </a:pPr>
              <a:t>96</a:t>
            </a:fld>
            <a:endParaRPr lang="en-US"/>
          </a:p>
        </p:txBody>
      </p:sp>
      <p:sp>
        <p:nvSpPr>
          <p:cNvPr id="5268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26848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0C6AA12-61AD-1F47-B079-C34E144D4387}" type="slidenum">
              <a:rPr lang="en-US"/>
              <a:pPr>
                <a:defRPr/>
              </a:pPr>
              <a:t>98</a:t>
            </a:fld>
            <a:endParaRPr lang="en-US"/>
          </a:p>
        </p:txBody>
      </p:sp>
      <p:sp>
        <p:nvSpPr>
          <p:cNvPr id="5272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27257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F10E448-5AC2-284F-99D1-40D1072C1A40}" type="slidenum">
              <a:rPr lang="en-US"/>
              <a:pPr>
                <a:defRPr/>
              </a:pPr>
              <a:t>99</a:t>
            </a:fld>
            <a:endParaRPr lang="en-US"/>
          </a:p>
        </p:txBody>
      </p:sp>
      <p:sp>
        <p:nvSpPr>
          <p:cNvPr id="3659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5977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097AB88-0758-EC48-B7B0-111DCBF8F82F}" type="slidenum">
              <a:rPr lang="en-US"/>
              <a:pPr>
                <a:defRPr/>
              </a:pPr>
              <a:t>100</a:t>
            </a:fld>
            <a:endParaRPr lang="en-US"/>
          </a:p>
        </p:txBody>
      </p:sp>
      <p:sp>
        <p:nvSpPr>
          <p:cNvPr id="4274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27417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C15D8E-D902-1B41-A3FC-91C414B03E70}" type="slidenum">
              <a:rPr lang="en-US"/>
              <a:pPr>
                <a:defRPr/>
              </a:pPr>
              <a:t>‹#›</a:t>
            </a:fld>
            <a:endParaRPr lang="en-US"/>
          </a:p>
        </p:txBody>
      </p:sp>
    </p:spTree>
    <p:extLst>
      <p:ext uri="{BB962C8B-B14F-4D97-AF65-F5344CB8AC3E}">
        <p14:creationId xmlns:p14="http://schemas.microsoft.com/office/powerpoint/2010/main" val="810355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CD6D66-9D77-AA46-AAA5-E15286B9EC94}" type="slidenum">
              <a:rPr lang="en-US"/>
              <a:pPr>
                <a:defRPr/>
              </a:pPr>
              <a:t>‹#›</a:t>
            </a:fld>
            <a:endParaRPr lang="en-US"/>
          </a:p>
        </p:txBody>
      </p:sp>
    </p:spTree>
    <p:extLst>
      <p:ext uri="{BB962C8B-B14F-4D97-AF65-F5344CB8AC3E}">
        <p14:creationId xmlns:p14="http://schemas.microsoft.com/office/powerpoint/2010/main" val="31598816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203739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72695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40976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894240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900230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300972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167576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31102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503171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648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66E8FE-FE49-1F43-B246-AAE28A57E8AF}" type="slidenum">
              <a:rPr lang="en-US"/>
              <a:pPr>
                <a:defRPr/>
              </a:pPr>
              <a:t>‹#›</a:t>
            </a:fld>
            <a:endParaRPr lang="en-US"/>
          </a:p>
        </p:txBody>
      </p:sp>
    </p:spTree>
    <p:extLst>
      <p:ext uri="{BB962C8B-B14F-4D97-AF65-F5344CB8AC3E}">
        <p14:creationId xmlns:p14="http://schemas.microsoft.com/office/powerpoint/2010/main" val="200777384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060255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034451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181756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02130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9209666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673154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553271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26195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68119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65916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35E3483-ABB0-4541-A986-559AE060B48A}" type="slidenum">
              <a:rPr lang="en-US"/>
              <a:pPr>
                <a:defRPr/>
              </a:pPr>
              <a:t>‹#›</a:t>
            </a:fld>
            <a:endParaRPr lang="en-US"/>
          </a:p>
        </p:txBody>
      </p:sp>
    </p:spTree>
    <p:extLst>
      <p:ext uri="{BB962C8B-B14F-4D97-AF65-F5344CB8AC3E}">
        <p14:creationId xmlns:p14="http://schemas.microsoft.com/office/powerpoint/2010/main" val="192427662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48087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5104460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5485418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295048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447762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70331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941093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9362705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951588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9309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D55BD5-6E0B-BE42-9138-6ED7D23A23EE}" type="slidenum">
              <a:rPr lang="en-US"/>
              <a:pPr>
                <a:defRPr/>
              </a:pPr>
              <a:t>‹#›</a:t>
            </a:fld>
            <a:endParaRPr lang="en-US"/>
          </a:p>
        </p:txBody>
      </p:sp>
    </p:spTree>
    <p:extLst>
      <p:ext uri="{BB962C8B-B14F-4D97-AF65-F5344CB8AC3E}">
        <p14:creationId xmlns:p14="http://schemas.microsoft.com/office/powerpoint/2010/main" val="13045713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5908160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660473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9946468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946449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54184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432386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3960881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018433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148913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3779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91C1E5-FF34-8F4D-94B0-02771CB7A001}" type="slidenum">
              <a:rPr lang="en-US"/>
              <a:pPr>
                <a:defRPr/>
              </a:pPr>
              <a:t>‹#›</a:t>
            </a:fld>
            <a:endParaRPr lang="en-US"/>
          </a:p>
        </p:txBody>
      </p:sp>
    </p:spTree>
    <p:extLst>
      <p:ext uri="{BB962C8B-B14F-4D97-AF65-F5344CB8AC3E}">
        <p14:creationId xmlns:p14="http://schemas.microsoft.com/office/powerpoint/2010/main" val="244629772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734869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081524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297460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9270722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8443999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631013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037377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06C618-C277-7640-8E11-6066727D71A5}" type="slidenum">
              <a:rPr lang="en-US"/>
              <a:pPr>
                <a:defRPr/>
              </a:pPr>
              <a:t>‹#›</a:t>
            </a:fld>
            <a:endParaRPr lang="en-US"/>
          </a:p>
        </p:txBody>
      </p:sp>
    </p:spTree>
    <p:extLst>
      <p:ext uri="{BB962C8B-B14F-4D97-AF65-F5344CB8AC3E}">
        <p14:creationId xmlns:p14="http://schemas.microsoft.com/office/powerpoint/2010/main" val="277136504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A0F33B-B2DF-A246-B1A3-8D0EED3B0813}" type="slidenum">
              <a:rPr lang="en-US"/>
              <a:pPr>
                <a:defRPr/>
              </a:pPr>
              <a:t>‹#›</a:t>
            </a:fld>
            <a:endParaRPr lang="en-US"/>
          </a:p>
        </p:txBody>
      </p:sp>
    </p:spTree>
    <p:extLst>
      <p:ext uri="{BB962C8B-B14F-4D97-AF65-F5344CB8AC3E}">
        <p14:creationId xmlns:p14="http://schemas.microsoft.com/office/powerpoint/2010/main" val="82570008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A67D4E-CC02-8746-9F10-EEF55BB6A348}" type="slidenum">
              <a:rPr lang="en-US"/>
              <a:pPr>
                <a:defRPr/>
              </a:pPr>
              <a:t>‹#›</a:t>
            </a:fld>
            <a:endParaRPr lang="en-US"/>
          </a:p>
        </p:txBody>
      </p:sp>
    </p:spTree>
    <p:extLst>
      <p:ext uri="{BB962C8B-B14F-4D97-AF65-F5344CB8AC3E}">
        <p14:creationId xmlns:p14="http://schemas.microsoft.com/office/powerpoint/2010/main" val="167742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A97F0E-51A5-BC4D-901D-73D2479A0AC8}" type="slidenum">
              <a:rPr lang="en-US"/>
              <a:pPr>
                <a:defRPr/>
              </a:pPr>
              <a:t>‹#›</a:t>
            </a:fld>
            <a:endParaRPr lang="en-US"/>
          </a:p>
        </p:txBody>
      </p:sp>
    </p:spTree>
    <p:extLst>
      <p:ext uri="{BB962C8B-B14F-4D97-AF65-F5344CB8AC3E}">
        <p14:creationId xmlns:p14="http://schemas.microsoft.com/office/powerpoint/2010/main" val="286777935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C832E0-DEDA-B840-A1EE-D71C0E0A6620}" type="slidenum">
              <a:rPr lang="en-US"/>
              <a:pPr>
                <a:defRPr/>
              </a:pPr>
              <a:t>‹#›</a:t>
            </a:fld>
            <a:endParaRPr lang="en-US"/>
          </a:p>
        </p:txBody>
      </p:sp>
    </p:spTree>
    <p:extLst>
      <p:ext uri="{BB962C8B-B14F-4D97-AF65-F5344CB8AC3E}">
        <p14:creationId xmlns:p14="http://schemas.microsoft.com/office/powerpoint/2010/main" val="360557096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6AD7DA0-B32C-4840-86CA-DA4686D6A3E3}" type="slidenum">
              <a:rPr lang="en-US"/>
              <a:pPr>
                <a:defRPr/>
              </a:pPr>
              <a:t>‹#›</a:t>
            </a:fld>
            <a:endParaRPr lang="en-US"/>
          </a:p>
        </p:txBody>
      </p:sp>
    </p:spTree>
    <p:extLst>
      <p:ext uri="{BB962C8B-B14F-4D97-AF65-F5344CB8AC3E}">
        <p14:creationId xmlns:p14="http://schemas.microsoft.com/office/powerpoint/2010/main" val="393790502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6A4768B-7081-244F-9433-DDB93DE98A19}" type="slidenum">
              <a:rPr lang="en-US"/>
              <a:pPr>
                <a:defRPr/>
              </a:pPr>
              <a:t>‹#›</a:t>
            </a:fld>
            <a:endParaRPr lang="en-US"/>
          </a:p>
        </p:txBody>
      </p:sp>
    </p:spTree>
    <p:extLst>
      <p:ext uri="{BB962C8B-B14F-4D97-AF65-F5344CB8AC3E}">
        <p14:creationId xmlns:p14="http://schemas.microsoft.com/office/powerpoint/2010/main" val="369494341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B75E2FA-45C2-3042-A174-B31B7C72E330}" type="slidenum">
              <a:rPr lang="en-US"/>
              <a:pPr>
                <a:defRPr/>
              </a:pPr>
              <a:t>‹#›</a:t>
            </a:fld>
            <a:endParaRPr lang="en-US"/>
          </a:p>
        </p:txBody>
      </p:sp>
    </p:spTree>
    <p:extLst>
      <p:ext uri="{BB962C8B-B14F-4D97-AF65-F5344CB8AC3E}">
        <p14:creationId xmlns:p14="http://schemas.microsoft.com/office/powerpoint/2010/main" val="191715888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5AC105-5BD8-8247-B35A-EFA4980755A2}" type="slidenum">
              <a:rPr lang="en-US"/>
              <a:pPr>
                <a:defRPr/>
              </a:pPr>
              <a:t>‹#›</a:t>
            </a:fld>
            <a:endParaRPr lang="en-US"/>
          </a:p>
        </p:txBody>
      </p:sp>
    </p:spTree>
    <p:extLst>
      <p:ext uri="{BB962C8B-B14F-4D97-AF65-F5344CB8AC3E}">
        <p14:creationId xmlns:p14="http://schemas.microsoft.com/office/powerpoint/2010/main" val="284823922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9678CF-E58D-2C47-8FEC-A89B46E5797B}" type="slidenum">
              <a:rPr lang="en-US"/>
              <a:pPr>
                <a:defRPr/>
              </a:pPr>
              <a:t>‹#›</a:t>
            </a:fld>
            <a:endParaRPr lang="en-US"/>
          </a:p>
        </p:txBody>
      </p:sp>
    </p:spTree>
    <p:extLst>
      <p:ext uri="{BB962C8B-B14F-4D97-AF65-F5344CB8AC3E}">
        <p14:creationId xmlns:p14="http://schemas.microsoft.com/office/powerpoint/2010/main" val="60584152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DFC813-5E69-8841-B99C-5EFB4C7B8DFF}" type="slidenum">
              <a:rPr lang="en-US"/>
              <a:pPr>
                <a:defRPr/>
              </a:pPr>
              <a:t>‹#›</a:t>
            </a:fld>
            <a:endParaRPr lang="en-US"/>
          </a:p>
        </p:txBody>
      </p:sp>
    </p:spTree>
    <p:extLst>
      <p:ext uri="{BB962C8B-B14F-4D97-AF65-F5344CB8AC3E}">
        <p14:creationId xmlns:p14="http://schemas.microsoft.com/office/powerpoint/2010/main" val="164025065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4D5638-4D16-794A-A894-F3ED57F86966}" type="slidenum">
              <a:rPr lang="en-US"/>
              <a:pPr>
                <a:defRPr/>
              </a:pPr>
              <a:t>‹#›</a:t>
            </a:fld>
            <a:endParaRPr lang="en-US"/>
          </a:p>
        </p:txBody>
      </p:sp>
    </p:spTree>
    <p:extLst>
      <p:ext uri="{BB962C8B-B14F-4D97-AF65-F5344CB8AC3E}">
        <p14:creationId xmlns:p14="http://schemas.microsoft.com/office/powerpoint/2010/main" val="192238206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7853079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6067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2C2C52-F964-4448-92F7-134A195267B7}" type="slidenum">
              <a:rPr lang="en-US"/>
              <a:pPr>
                <a:defRPr/>
              </a:pPr>
              <a:t>‹#›</a:t>
            </a:fld>
            <a:endParaRPr lang="en-US"/>
          </a:p>
        </p:txBody>
      </p:sp>
    </p:spTree>
    <p:extLst>
      <p:ext uri="{BB962C8B-B14F-4D97-AF65-F5344CB8AC3E}">
        <p14:creationId xmlns:p14="http://schemas.microsoft.com/office/powerpoint/2010/main" val="425798444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741554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984934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497703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8032835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482197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0252217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779805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79412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971895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76F60B6-9B01-1B4A-8D70-9017BE07CA78}" type="slidenum">
              <a:rPr lang="en-US"/>
              <a:pPr>
                <a:defRPr/>
              </a:pPr>
              <a:t>‹#›</a:t>
            </a:fld>
            <a:endParaRPr lang="en-US"/>
          </a:p>
        </p:txBody>
      </p:sp>
    </p:spTree>
    <p:extLst>
      <p:ext uri="{BB962C8B-B14F-4D97-AF65-F5344CB8AC3E}">
        <p14:creationId xmlns:p14="http://schemas.microsoft.com/office/powerpoint/2010/main" val="4019783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7E62778-4175-BC44-86F5-B9EA6141F37A}" type="slidenum">
              <a:rPr lang="en-US"/>
              <a:pPr>
                <a:defRPr/>
              </a:pPr>
              <a:t>‹#›</a:t>
            </a:fld>
            <a:endParaRPr lang="en-US"/>
          </a:p>
        </p:txBody>
      </p:sp>
    </p:spTree>
    <p:extLst>
      <p:ext uri="{BB962C8B-B14F-4D97-AF65-F5344CB8AC3E}">
        <p14:creationId xmlns:p14="http://schemas.microsoft.com/office/powerpoint/2010/main" val="207885527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DDC663-4514-D64D-A706-284E313F8B8F}" type="slidenum">
              <a:rPr lang="en-US"/>
              <a:pPr>
                <a:defRPr/>
              </a:pPr>
              <a:t>‹#›</a:t>
            </a:fld>
            <a:endParaRPr lang="en-US"/>
          </a:p>
        </p:txBody>
      </p:sp>
    </p:spTree>
    <p:extLst>
      <p:ext uri="{BB962C8B-B14F-4D97-AF65-F5344CB8AC3E}">
        <p14:creationId xmlns:p14="http://schemas.microsoft.com/office/powerpoint/2010/main" val="301346449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3C2F13D-E85F-6944-80D8-3F776846A7BE}" type="slidenum">
              <a:rPr lang="en-US"/>
              <a:pPr>
                <a:defRPr/>
              </a:pPr>
              <a:t>‹#›</a:t>
            </a:fld>
            <a:endParaRPr lang="en-US"/>
          </a:p>
        </p:txBody>
      </p:sp>
    </p:spTree>
    <p:extLst>
      <p:ext uri="{BB962C8B-B14F-4D97-AF65-F5344CB8AC3E}">
        <p14:creationId xmlns:p14="http://schemas.microsoft.com/office/powerpoint/2010/main" val="339398166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29B6035-92BF-5C4E-AD41-519E41606D97}" type="slidenum">
              <a:rPr lang="en-US"/>
              <a:pPr>
                <a:defRPr/>
              </a:pPr>
              <a:t>‹#›</a:t>
            </a:fld>
            <a:endParaRPr lang="en-US"/>
          </a:p>
        </p:txBody>
      </p:sp>
    </p:spTree>
    <p:extLst>
      <p:ext uri="{BB962C8B-B14F-4D97-AF65-F5344CB8AC3E}">
        <p14:creationId xmlns:p14="http://schemas.microsoft.com/office/powerpoint/2010/main" val="401522158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9051B49-6905-584A-8CC7-3C0DF631EEC4}" type="slidenum">
              <a:rPr lang="en-US"/>
              <a:pPr>
                <a:defRPr/>
              </a:pPr>
              <a:t>‹#›</a:t>
            </a:fld>
            <a:endParaRPr lang="en-US"/>
          </a:p>
        </p:txBody>
      </p:sp>
    </p:spTree>
    <p:extLst>
      <p:ext uri="{BB962C8B-B14F-4D97-AF65-F5344CB8AC3E}">
        <p14:creationId xmlns:p14="http://schemas.microsoft.com/office/powerpoint/2010/main" val="341332749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36D3DF1-0061-4E48-9689-D83B9F5E4203}" type="slidenum">
              <a:rPr lang="en-US"/>
              <a:pPr>
                <a:defRPr/>
              </a:pPr>
              <a:t>‹#›</a:t>
            </a:fld>
            <a:endParaRPr lang="en-US"/>
          </a:p>
        </p:txBody>
      </p:sp>
    </p:spTree>
    <p:extLst>
      <p:ext uri="{BB962C8B-B14F-4D97-AF65-F5344CB8AC3E}">
        <p14:creationId xmlns:p14="http://schemas.microsoft.com/office/powerpoint/2010/main" val="175507152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C2E2769-100B-EE41-9D62-8B01FFBA567B}" type="slidenum">
              <a:rPr lang="en-US"/>
              <a:pPr>
                <a:defRPr/>
              </a:pPr>
              <a:t>‹#›</a:t>
            </a:fld>
            <a:endParaRPr lang="en-US"/>
          </a:p>
        </p:txBody>
      </p:sp>
    </p:spTree>
    <p:extLst>
      <p:ext uri="{BB962C8B-B14F-4D97-AF65-F5344CB8AC3E}">
        <p14:creationId xmlns:p14="http://schemas.microsoft.com/office/powerpoint/2010/main" val="28269112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79FFDAA-FC0F-C646-ACCC-A96BFA5EC81B}" type="slidenum">
              <a:rPr lang="en-US"/>
              <a:pPr>
                <a:defRPr/>
              </a:pPr>
              <a:t>‹#›</a:t>
            </a:fld>
            <a:endParaRPr lang="en-US"/>
          </a:p>
        </p:txBody>
      </p:sp>
    </p:spTree>
    <p:extLst>
      <p:ext uri="{BB962C8B-B14F-4D97-AF65-F5344CB8AC3E}">
        <p14:creationId xmlns:p14="http://schemas.microsoft.com/office/powerpoint/2010/main" val="273165402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4629B80-954E-4F43-8F37-AD55A8DD3C50}" type="slidenum">
              <a:rPr lang="en-US"/>
              <a:pPr>
                <a:defRPr/>
              </a:pPr>
              <a:t>‹#›</a:t>
            </a:fld>
            <a:endParaRPr lang="en-US"/>
          </a:p>
        </p:txBody>
      </p:sp>
    </p:spTree>
    <p:extLst>
      <p:ext uri="{BB962C8B-B14F-4D97-AF65-F5344CB8AC3E}">
        <p14:creationId xmlns:p14="http://schemas.microsoft.com/office/powerpoint/2010/main" val="240941687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492CFBC-FE88-2441-A103-B704B397A1FB}" type="slidenum">
              <a:rPr lang="en-US"/>
              <a:pPr>
                <a:defRPr/>
              </a:pPr>
              <a:t>‹#›</a:t>
            </a:fld>
            <a:endParaRPr lang="en-US"/>
          </a:p>
        </p:txBody>
      </p:sp>
    </p:spTree>
    <p:extLst>
      <p:ext uri="{BB962C8B-B14F-4D97-AF65-F5344CB8AC3E}">
        <p14:creationId xmlns:p14="http://schemas.microsoft.com/office/powerpoint/2010/main" val="280488501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EB6A469-548B-0D4E-8693-6EBAC53E8F1F}" type="slidenum">
              <a:rPr lang="en-US"/>
              <a:pPr>
                <a:defRPr/>
              </a:pPr>
              <a:t>‹#›</a:t>
            </a:fld>
            <a:endParaRPr lang="en-US"/>
          </a:p>
        </p:txBody>
      </p:sp>
    </p:spTree>
    <p:extLst>
      <p:ext uri="{BB962C8B-B14F-4D97-AF65-F5344CB8AC3E}">
        <p14:creationId xmlns:p14="http://schemas.microsoft.com/office/powerpoint/2010/main" val="292863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DA340FF-589B-E147-AD74-B8A78F21FADB}" type="slidenum">
              <a:rPr lang="en-US"/>
              <a:pPr>
                <a:defRPr/>
              </a:pPr>
              <a:t>‹#›</a:t>
            </a:fld>
            <a:endParaRPr lang="en-US"/>
          </a:p>
        </p:txBody>
      </p:sp>
    </p:spTree>
    <p:extLst>
      <p:ext uri="{BB962C8B-B14F-4D97-AF65-F5344CB8AC3E}">
        <p14:creationId xmlns:p14="http://schemas.microsoft.com/office/powerpoint/2010/main" val="202671239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4959198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658035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5275054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383821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779015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2365500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539142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4998263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026369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7731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F528D07-1E26-F246-AA9F-C35A3EA24C73}" type="slidenum">
              <a:rPr lang="en-US"/>
              <a:pPr>
                <a:defRPr/>
              </a:pPr>
              <a:t>‹#›</a:t>
            </a:fld>
            <a:endParaRPr lang="en-US"/>
          </a:p>
        </p:txBody>
      </p:sp>
    </p:spTree>
    <p:extLst>
      <p:ext uri="{BB962C8B-B14F-4D97-AF65-F5344CB8AC3E}">
        <p14:creationId xmlns:p14="http://schemas.microsoft.com/office/powerpoint/2010/main" val="367688534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290900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309919-B9BD-3A42-8A24-644400FC25F1}" type="slidenum">
              <a:rPr lang="en-US"/>
              <a:pPr>
                <a:defRPr/>
              </a:pPr>
              <a:t>‹#›</a:t>
            </a:fld>
            <a:endParaRPr lang="en-US"/>
          </a:p>
        </p:txBody>
      </p:sp>
    </p:spTree>
    <p:extLst>
      <p:ext uri="{BB962C8B-B14F-4D97-AF65-F5344CB8AC3E}">
        <p14:creationId xmlns:p14="http://schemas.microsoft.com/office/powerpoint/2010/main" val="16907020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FA6700-86E0-5F4B-8DCA-E91F7DB92BEA}" type="slidenum">
              <a:rPr lang="en-US"/>
              <a:pPr>
                <a:defRPr/>
              </a:pPr>
              <a:t>‹#›</a:t>
            </a:fld>
            <a:endParaRPr lang="en-US"/>
          </a:p>
        </p:txBody>
      </p:sp>
    </p:spTree>
    <p:extLst>
      <p:ext uri="{BB962C8B-B14F-4D97-AF65-F5344CB8AC3E}">
        <p14:creationId xmlns:p14="http://schemas.microsoft.com/office/powerpoint/2010/main" val="12323055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4B682A-1D37-B946-AAC7-D8546A2F889E}" type="slidenum">
              <a:rPr lang="en-US"/>
              <a:pPr>
                <a:defRPr/>
              </a:pPr>
              <a:t>‹#›</a:t>
            </a:fld>
            <a:endParaRPr lang="en-US"/>
          </a:p>
        </p:txBody>
      </p:sp>
    </p:spTree>
    <p:extLst>
      <p:ext uri="{BB962C8B-B14F-4D97-AF65-F5344CB8AC3E}">
        <p14:creationId xmlns:p14="http://schemas.microsoft.com/office/powerpoint/2010/main" val="121054595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1227D9-72D9-AB4A-B048-92DC9C2301B8}" type="slidenum">
              <a:rPr lang="en-US"/>
              <a:pPr>
                <a:defRPr/>
              </a:pPr>
              <a:t>‹#›</a:t>
            </a:fld>
            <a:endParaRPr lang="en-US"/>
          </a:p>
        </p:txBody>
      </p:sp>
    </p:spTree>
    <p:extLst>
      <p:ext uri="{BB962C8B-B14F-4D97-AF65-F5344CB8AC3E}">
        <p14:creationId xmlns:p14="http://schemas.microsoft.com/office/powerpoint/2010/main" val="141308121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EE6BCAE-B5CC-8E4A-8DEE-D84596AA01C3}" type="slidenum">
              <a:rPr lang="en-US"/>
              <a:pPr>
                <a:defRPr/>
              </a:pPr>
              <a:t>‹#›</a:t>
            </a:fld>
            <a:endParaRPr lang="en-US"/>
          </a:p>
        </p:txBody>
      </p:sp>
    </p:spTree>
    <p:extLst>
      <p:ext uri="{BB962C8B-B14F-4D97-AF65-F5344CB8AC3E}">
        <p14:creationId xmlns:p14="http://schemas.microsoft.com/office/powerpoint/2010/main" val="302756658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721B8DC-E766-3141-B0D9-6AE8E0081018}" type="slidenum">
              <a:rPr lang="en-US"/>
              <a:pPr>
                <a:defRPr/>
              </a:pPr>
              <a:t>‹#›</a:t>
            </a:fld>
            <a:endParaRPr lang="en-US"/>
          </a:p>
        </p:txBody>
      </p:sp>
    </p:spTree>
    <p:extLst>
      <p:ext uri="{BB962C8B-B14F-4D97-AF65-F5344CB8AC3E}">
        <p14:creationId xmlns:p14="http://schemas.microsoft.com/office/powerpoint/2010/main" val="385573383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835821F-87F1-C94B-A253-77B0460F8697}" type="slidenum">
              <a:rPr lang="en-US"/>
              <a:pPr>
                <a:defRPr/>
              </a:pPr>
              <a:t>‹#›</a:t>
            </a:fld>
            <a:endParaRPr lang="en-US"/>
          </a:p>
        </p:txBody>
      </p:sp>
    </p:spTree>
    <p:extLst>
      <p:ext uri="{BB962C8B-B14F-4D97-AF65-F5344CB8AC3E}">
        <p14:creationId xmlns:p14="http://schemas.microsoft.com/office/powerpoint/2010/main" val="19683408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51B33A-6B05-3140-9CAB-320CBEDC4823}" type="slidenum">
              <a:rPr lang="en-US"/>
              <a:pPr>
                <a:defRPr/>
              </a:pPr>
              <a:t>‹#›</a:t>
            </a:fld>
            <a:endParaRPr lang="en-US"/>
          </a:p>
        </p:txBody>
      </p:sp>
    </p:spTree>
    <p:extLst>
      <p:ext uri="{BB962C8B-B14F-4D97-AF65-F5344CB8AC3E}">
        <p14:creationId xmlns:p14="http://schemas.microsoft.com/office/powerpoint/2010/main" val="287235814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435A3B-F208-914F-A213-2D40EFC7FAFD}" type="slidenum">
              <a:rPr lang="en-US"/>
              <a:pPr>
                <a:defRPr/>
              </a:pPr>
              <a:t>‹#›</a:t>
            </a:fld>
            <a:endParaRPr lang="en-US"/>
          </a:p>
        </p:txBody>
      </p:sp>
    </p:spTree>
    <p:extLst>
      <p:ext uri="{BB962C8B-B14F-4D97-AF65-F5344CB8AC3E}">
        <p14:creationId xmlns:p14="http://schemas.microsoft.com/office/powerpoint/2010/main" val="2631244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9FFDAD-A575-894F-89D9-0CBFA4D85D9D}" type="slidenum">
              <a:rPr lang="en-US"/>
              <a:pPr>
                <a:defRPr/>
              </a:pPr>
              <a:t>‹#›</a:t>
            </a:fld>
            <a:endParaRPr lang="en-US"/>
          </a:p>
        </p:txBody>
      </p:sp>
    </p:spTree>
    <p:extLst>
      <p:ext uri="{BB962C8B-B14F-4D97-AF65-F5344CB8AC3E}">
        <p14:creationId xmlns:p14="http://schemas.microsoft.com/office/powerpoint/2010/main" val="27440245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89CF41-3AC3-AB47-B63F-9D0F729D1C80}" type="slidenum">
              <a:rPr lang="en-US"/>
              <a:pPr>
                <a:defRPr/>
              </a:pPr>
              <a:t>‹#›</a:t>
            </a:fld>
            <a:endParaRPr lang="en-US"/>
          </a:p>
        </p:txBody>
      </p:sp>
    </p:spTree>
    <p:extLst>
      <p:ext uri="{BB962C8B-B14F-4D97-AF65-F5344CB8AC3E}">
        <p14:creationId xmlns:p14="http://schemas.microsoft.com/office/powerpoint/2010/main" val="149645778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52292E-B96E-2444-906B-8025328DEE64}" type="slidenum">
              <a:rPr lang="en-US"/>
              <a:pPr>
                <a:defRPr/>
              </a:pPr>
              <a:t>‹#›</a:t>
            </a:fld>
            <a:endParaRPr lang="en-US"/>
          </a:p>
        </p:txBody>
      </p:sp>
    </p:spTree>
    <p:extLst>
      <p:ext uri="{BB962C8B-B14F-4D97-AF65-F5344CB8AC3E}">
        <p14:creationId xmlns:p14="http://schemas.microsoft.com/office/powerpoint/2010/main" val="77038811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284D4A-7E55-EA4E-8935-5A758512E8CF}" type="slidenum">
              <a:rPr lang="en-US"/>
              <a:pPr>
                <a:defRPr/>
              </a:pPr>
              <a:t>‹#›</a:t>
            </a:fld>
            <a:endParaRPr lang="en-US"/>
          </a:p>
        </p:txBody>
      </p:sp>
    </p:spTree>
    <p:extLst>
      <p:ext uri="{BB962C8B-B14F-4D97-AF65-F5344CB8AC3E}">
        <p14:creationId xmlns:p14="http://schemas.microsoft.com/office/powerpoint/2010/main" val="120325630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8809554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564892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8954857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053453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431552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6980656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11265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06401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D4DBB4-C6C3-DA4A-A12D-63C366137A40}" type="slidenum">
              <a:rPr lang="en-US"/>
              <a:pPr>
                <a:defRPr/>
              </a:pPr>
              <a:t>‹#›</a:t>
            </a:fld>
            <a:endParaRPr lang="en-US"/>
          </a:p>
        </p:txBody>
      </p:sp>
    </p:spTree>
    <p:extLst>
      <p:ext uri="{BB962C8B-B14F-4D97-AF65-F5344CB8AC3E}">
        <p14:creationId xmlns:p14="http://schemas.microsoft.com/office/powerpoint/2010/main" val="88488219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6566657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249120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188723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4340734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698968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7203481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422874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24331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948644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486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C6CC9F-E2F4-B348-9AC1-8BB48FB8C07B}" type="slidenum">
              <a:rPr lang="en-US"/>
              <a:pPr>
                <a:defRPr/>
              </a:pPr>
              <a:t>‹#›</a:t>
            </a:fld>
            <a:endParaRPr lang="en-US"/>
          </a:p>
        </p:txBody>
      </p:sp>
    </p:spTree>
    <p:extLst>
      <p:ext uri="{BB962C8B-B14F-4D97-AF65-F5344CB8AC3E}">
        <p14:creationId xmlns:p14="http://schemas.microsoft.com/office/powerpoint/2010/main" val="157182528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5590429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7145410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385409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374799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6431631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021237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9614217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077255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844399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514927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4CFE6D-214D-044A-A2E3-5C517FC381E5}" type="slidenum">
              <a:rPr lang="en-US"/>
              <a:pPr>
                <a:defRPr/>
              </a:pPr>
              <a:t>‹#›</a:t>
            </a:fld>
            <a:endParaRPr lang="en-US"/>
          </a:p>
        </p:txBody>
      </p:sp>
    </p:spTree>
    <p:extLst>
      <p:ext uri="{BB962C8B-B14F-4D97-AF65-F5344CB8AC3E}">
        <p14:creationId xmlns:p14="http://schemas.microsoft.com/office/powerpoint/2010/main" val="377570220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58542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9548550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9266841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566193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192053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0819597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744791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3155314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947304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62894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9779724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2972930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370112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9680564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4095590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528090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602865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73768093"/>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7251998"/>
      </p:ext>
    </p:extLst>
  </p:cSld>
  <p:clrMapOvr>
    <a:masterClrMapping/>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3085111"/>
      </p:ext>
    </p:extLst>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538744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961985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504465"/>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27255208"/>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2026265"/>
      </p:ext>
    </p:extLst>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88214885"/>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15691303"/>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1861138"/>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7267945"/>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3463674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282124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195000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4399959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054757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577750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4643076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58028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1640209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4411456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246939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869333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2375165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1887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45765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269258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079257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810109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131535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610691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7636436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3008233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906314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344366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781029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7783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450603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8079987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89785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749791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2043960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57360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1805987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921421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78267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78601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4198349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7991515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884352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9704628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186144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953860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40756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49225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5625387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0895284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6545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B91B22-A99A-1B48-BC91-6B72DCA38FC2}" type="slidenum">
              <a:rPr lang="en-US"/>
              <a:pPr>
                <a:defRPr/>
              </a:pPr>
              <a:t>‹#›</a:t>
            </a:fld>
            <a:endParaRPr lang="en-US"/>
          </a:p>
        </p:txBody>
      </p:sp>
    </p:spTree>
    <p:extLst>
      <p:ext uri="{BB962C8B-B14F-4D97-AF65-F5344CB8AC3E}">
        <p14:creationId xmlns:p14="http://schemas.microsoft.com/office/powerpoint/2010/main" val="31942623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44067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673120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7581412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167498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4985626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330864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911728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831830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956538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4129563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412482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0272294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086119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957200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164506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229792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1176030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611374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121310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4809062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186485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220923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0190987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4884484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053187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975320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2747472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435270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0628239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502724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232670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3805067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8882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572366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7275978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1412178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743126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37099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7070014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885494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2251596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155012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782460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88507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53864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91522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3363433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0005317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646574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127091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8" name="Freeform 6"/>
            <p:cNvSpPr>
              <a:spLocks/>
            </p:cNvSpPr>
            <p:nvPr/>
          </p:nvSpPr>
          <p:spPr bwMode="hidden">
            <a:xfrm>
              <a:off x="4038" y="3577"/>
              <a:ext cx="1720" cy="65"/>
            </a:xfrm>
            <a:custGeom>
              <a:avLst/>
              <a:gdLst>
                <a:gd name="T0" fmla="*/ 1704 w 1722"/>
                <a:gd name="T1" fmla="*/ 57 h 66"/>
                <a:gd name="T2" fmla="*/ 1704 w 1722"/>
                <a:gd name="T3" fmla="*/ 51 h 66"/>
                <a:gd name="T4" fmla="*/ 0 w 1722"/>
                <a:gd name="T5" fmla="*/ 0 h 66"/>
                <a:gd name="T6" fmla="*/ 0 w 1722"/>
                <a:gd name="T7" fmla="*/ 39 h 66"/>
                <a:gd name="T8" fmla="*/ 1704 w 1722"/>
                <a:gd name="T9" fmla="*/ 57 h 66"/>
                <a:gd name="T10" fmla="*/ 1704 w 1722"/>
                <a:gd name="T11" fmla="*/ 5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0" name="Freeform 8"/>
            <p:cNvSpPr>
              <a:spLocks/>
            </p:cNvSpPr>
            <p:nvPr/>
          </p:nvSpPr>
          <p:spPr bwMode="hidden">
            <a:xfrm>
              <a:off x="4784" y="3702"/>
              <a:ext cx="974" cy="101"/>
            </a:xfrm>
            <a:custGeom>
              <a:avLst/>
              <a:gdLst>
                <a:gd name="T0" fmla="*/ 966 w 975"/>
                <a:gd name="T1" fmla="*/ 48 h 101"/>
                <a:gd name="T2" fmla="*/ 966 w 975"/>
                <a:gd name="T3" fmla="*/ 0 h 101"/>
                <a:gd name="T4" fmla="*/ 0 w 975"/>
                <a:gd name="T5" fmla="*/ 24 h 101"/>
                <a:gd name="T6" fmla="*/ 0 w 975"/>
                <a:gd name="T7" fmla="*/ 101 h 101"/>
                <a:gd name="T8" fmla="*/ 966 w 975"/>
                <a:gd name="T9" fmla="*/ 48 h 101"/>
                <a:gd name="T10" fmla="*/ 96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23 w 2141"/>
                <a:gd name="T1" fmla="*/ 0 h 198"/>
                <a:gd name="T2" fmla="*/ 0 w 2141"/>
                <a:gd name="T3" fmla="*/ 156 h 198"/>
                <a:gd name="T4" fmla="*/ 0 w 2141"/>
                <a:gd name="T5" fmla="*/ 198 h 198"/>
                <a:gd name="T6" fmla="*/ 2123 w 2141"/>
                <a:gd name="T7" fmla="*/ 0 h 198"/>
                <a:gd name="T8" fmla="*/ 212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3" name="Freeform 11"/>
            <p:cNvSpPr>
              <a:spLocks/>
            </p:cNvSpPr>
            <p:nvPr/>
          </p:nvSpPr>
          <p:spPr bwMode="hidden">
            <a:xfrm>
              <a:off x="2097" y="4043"/>
              <a:ext cx="2514" cy="276"/>
            </a:xfrm>
            <a:custGeom>
              <a:avLst/>
              <a:gdLst>
                <a:gd name="T0" fmla="*/ 2155 w 2517"/>
                <a:gd name="T1" fmla="*/ 276 h 276"/>
                <a:gd name="T2" fmla="*/ 2490 w 2517"/>
                <a:gd name="T3" fmla="*/ 204 h 276"/>
                <a:gd name="T4" fmla="*/ 2233 w 2517"/>
                <a:gd name="T5" fmla="*/ 0 h 276"/>
                <a:gd name="T6" fmla="*/ 0 w 2517"/>
                <a:gd name="T7" fmla="*/ 276 h 276"/>
                <a:gd name="T8" fmla="*/ 2155 w 2517"/>
                <a:gd name="T9" fmla="*/ 276 h 276"/>
                <a:gd name="T10" fmla="*/ 215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5" name="Freeform 13"/>
            <p:cNvSpPr>
              <a:spLocks/>
            </p:cNvSpPr>
            <p:nvPr/>
          </p:nvSpPr>
          <p:spPr bwMode="hidden">
            <a:xfrm>
              <a:off x="5030" y="3151"/>
              <a:ext cx="728" cy="240"/>
            </a:xfrm>
            <a:custGeom>
              <a:avLst/>
              <a:gdLst>
                <a:gd name="T0" fmla="*/ 720 w 729"/>
                <a:gd name="T1" fmla="*/ 240 h 240"/>
                <a:gd name="T2" fmla="*/ 0 w 729"/>
                <a:gd name="T3" fmla="*/ 0 h 240"/>
                <a:gd name="T4" fmla="*/ 0 w 729"/>
                <a:gd name="T5" fmla="*/ 6 h 240"/>
                <a:gd name="T6" fmla="*/ 720 w 729"/>
                <a:gd name="T7" fmla="*/ 240 h 240"/>
                <a:gd name="T8" fmla="*/ 72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7" name="Freeform 15"/>
            <p:cNvSpPr>
              <a:spLocks/>
            </p:cNvSpPr>
            <p:nvPr/>
          </p:nvSpPr>
          <p:spPr bwMode="hidden">
            <a:xfrm>
              <a:off x="5030" y="3049"/>
              <a:ext cx="728" cy="318"/>
            </a:xfrm>
            <a:custGeom>
              <a:avLst/>
              <a:gdLst>
                <a:gd name="T0" fmla="*/ 720 w 729"/>
                <a:gd name="T1" fmla="*/ 318 h 318"/>
                <a:gd name="T2" fmla="*/ 720 w 729"/>
                <a:gd name="T3" fmla="*/ 312 h 318"/>
                <a:gd name="T4" fmla="*/ 0 w 729"/>
                <a:gd name="T5" fmla="*/ 0 h 318"/>
                <a:gd name="T6" fmla="*/ 0 w 729"/>
                <a:gd name="T7" fmla="*/ 54 h 318"/>
                <a:gd name="T8" fmla="*/ 720 w 729"/>
                <a:gd name="T9" fmla="*/ 318 h 318"/>
                <a:gd name="T10" fmla="*/ 72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grpSp>
      </p:grpSp>
      <p:sp>
        <p:nvSpPr>
          <p:cNvPr id="4612138"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altLang="ja-JP" noProof="0"/>
              <a:t>Click to edit Master title style</a:t>
            </a:r>
          </a:p>
        </p:txBody>
      </p:sp>
      <p:sp>
        <p:nvSpPr>
          <p:cNvPr id="461213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altLang="ja-JP" noProof="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ltLang="ja-JP"/>
          </a:p>
        </p:txBody>
      </p:sp>
      <p:sp>
        <p:nvSpPr>
          <p:cNvPr id="45" name="Rectangle 45"/>
          <p:cNvSpPr>
            <a:spLocks noGrp="1" noChangeArrowheads="1"/>
          </p:cNvSpPr>
          <p:nvPr>
            <p:ph type="ftr" sz="quarter" idx="11"/>
          </p:nvPr>
        </p:nvSpPr>
        <p:spPr/>
        <p:txBody>
          <a:bodyPr/>
          <a:lstStyle>
            <a:lvl1pPr>
              <a:defRPr/>
            </a:lvl1pPr>
          </a:lstStyle>
          <a:p>
            <a:pPr>
              <a:defRPr/>
            </a:pPr>
            <a:endParaRPr lang="en-US" altLang="ja-JP"/>
          </a:p>
        </p:txBody>
      </p:sp>
      <p:sp>
        <p:nvSpPr>
          <p:cNvPr id="46" name="Rectangle 46"/>
          <p:cNvSpPr>
            <a:spLocks noGrp="1" noChangeArrowheads="1"/>
          </p:cNvSpPr>
          <p:nvPr>
            <p:ph type="sldNum" sz="quarter" idx="12"/>
          </p:nvPr>
        </p:nvSpPr>
        <p:spPr/>
        <p:txBody>
          <a:bodyPr/>
          <a:lstStyle>
            <a:lvl1pPr>
              <a:defRPr/>
            </a:lvl1pPr>
          </a:lstStyle>
          <a:p>
            <a:pPr>
              <a:defRPr/>
            </a:pPr>
            <a:fld id="{74A65FDB-51A9-1943-9732-3D290E9D9765}" type="slidenum">
              <a:rPr lang="ja-JP" altLang="en-US"/>
              <a:pPr>
                <a:defRPr/>
              </a:pPr>
              <a:t>‹#›</a:t>
            </a:fld>
            <a:endParaRPr lang="en-US" altLang="ja-JP"/>
          </a:p>
        </p:txBody>
      </p:sp>
    </p:spTree>
    <p:extLst>
      <p:ext uri="{BB962C8B-B14F-4D97-AF65-F5344CB8AC3E}">
        <p14:creationId xmlns:p14="http://schemas.microsoft.com/office/powerpoint/2010/main" val="236713593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pPr>
              <a:defRPr/>
            </a:pPr>
            <a:fld id="{C0644C6D-1347-864D-8882-ABE0F5ABD796}" type="slidenum">
              <a:rPr lang="ja-JP" altLang="en-US"/>
              <a:pPr>
                <a:defRPr/>
              </a:pPr>
              <a:t>‹#›</a:t>
            </a:fld>
            <a:endParaRPr lang="en-US" altLang="ja-JP"/>
          </a:p>
        </p:txBody>
      </p:sp>
    </p:spTree>
    <p:extLst>
      <p:ext uri="{BB962C8B-B14F-4D97-AF65-F5344CB8AC3E}">
        <p14:creationId xmlns:p14="http://schemas.microsoft.com/office/powerpoint/2010/main" val="126473919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pPr>
              <a:defRPr/>
            </a:pPr>
            <a:fld id="{73E33740-6698-FB4B-9F1D-7B284B52CB34}" type="slidenum">
              <a:rPr lang="ja-JP" altLang="en-US"/>
              <a:pPr>
                <a:defRPr/>
              </a:pPr>
              <a:t>‹#›</a:t>
            </a:fld>
            <a:endParaRPr lang="en-US" altLang="ja-JP"/>
          </a:p>
        </p:txBody>
      </p:sp>
    </p:spTree>
    <p:extLst>
      <p:ext uri="{BB962C8B-B14F-4D97-AF65-F5344CB8AC3E}">
        <p14:creationId xmlns:p14="http://schemas.microsoft.com/office/powerpoint/2010/main" val="296111103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6"/>
          <p:cNvSpPr>
            <a:spLocks noGrp="1" noChangeArrowheads="1"/>
          </p:cNvSpPr>
          <p:nvPr>
            <p:ph type="sldNum" sz="quarter" idx="12"/>
          </p:nvPr>
        </p:nvSpPr>
        <p:spPr>
          <a:ln/>
        </p:spPr>
        <p:txBody>
          <a:bodyPr/>
          <a:lstStyle>
            <a:lvl1pPr>
              <a:defRPr/>
            </a:lvl1pPr>
          </a:lstStyle>
          <a:p>
            <a:pPr>
              <a:defRPr/>
            </a:pPr>
            <a:fld id="{7E967A5F-2D49-6244-9B29-A0EE59D15518}" type="slidenum">
              <a:rPr lang="ja-JP" altLang="en-US"/>
              <a:pPr>
                <a:defRPr/>
              </a:pPr>
              <a:t>‹#›</a:t>
            </a:fld>
            <a:endParaRPr lang="en-US" altLang="ja-JP"/>
          </a:p>
        </p:txBody>
      </p:sp>
    </p:spTree>
    <p:extLst>
      <p:ext uri="{BB962C8B-B14F-4D97-AF65-F5344CB8AC3E}">
        <p14:creationId xmlns:p14="http://schemas.microsoft.com/office/powerpoint/2010/main" val="343000810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46"/>
          <p:cNvSpPr>
            <a:spLocks noGrp="1" noChangeArrowheads="1"/>
          </p:cNvSpPr>
          <p:nvPr>
            <p:ph type="sldNum" sz="quarter" idx="12"/>
          </p:nvPr>
        </p:nvSpPr>
        <p:spPr>
          <a:ln/>
        </p:spPr>
        <p:txBody>
          <a:bodyPr/>
          <a:lstStyle>
            <a:lvl1pPr>
              <a:defRPr/>
            </a:lvl1pPr>
          </a:lstStyle>
          <a:p>
            <a:pPr>
              <a:defRPr/>
            </a:pPr>
            <a:fld id="{8C0B172F-53A7-AC45-94C4-035CC148750D}" type="slidenum">
              <a:rPr lang="ja-JP" altLang="en-US"/>
              <a:pPr>
                <a:defRPr/>
              </a:pPr>
              <a:t>‹#›</a:t>
            </a:fld>
            <a:endParaRPr lang="en-US" altLang="ja-JP"/>
          </a:p>
        </p:txBody>
      </p:sp>
    </p:spTree>
    <p:extLst>
      <p:ext uri="{BB962C8B-B14F-4D97-AF65-F5344CB8AC3E}">
        <p14:creationId xmlns:p14="http://schemas.microsoft.com/office/powerpoint/2010/main" val="27882022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584996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46"/>
          <p:cNvSpPr>
            <a:spLocks noGrp="1" noChangeArrowheads="1"/>
          </p:cNvSpPr>
          <p:nvPr>
            <p:ph type="sldNum" sz="quarter" idx="12"/>
          </p:nvPr>
        </p:nvSpPr>
        <p:spPr>
          <a:ln/>
        </p:spPr>
        <p:txBody>
          <a:bodyPr/>
          <a:lstStyle>
            <a:lvl1pPr>
              <a:defRPr/>
            </a:lvl1pPr>
          </a:lstStyle>
          <a:p>
            <a:pPr>
              <a:defRPr/>
            </a:pPr>
            <a:fld id="{A6CE60D7-7A36-4D45-99E5-317452F22C38}" type="slidenum">
              <a:rPr lang="ja-JP" altLang="en-US"/>
              <a:pPr>
                <a:defRPr/>
              </a:pPr>
              <a:t>‹#›</a:t>
            </a:fld>
            <a:endParaRPr lang="en-US" altLang="ja-JP"/>
          </a:p>
        </p:txBody>
      </p:sp>
    </p:spTree>
    <p:extLst>
      <p:ext uri="{BB962C8B-B14F-4D97-AF65-F5344CB8AC3E}">
        <p14:creationId xmlns:p14="http://schemas.microsoft.com/office/powerpoint/2010/main" val="81781799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46"/>
          <p:cNvSpPr>
            <a:spLocks noGrp="1" noChangeArrowheads="1"/>
          </p:cNvSpPr>
          <p:nvPr>
            <p:ph type="sldNum" sz="quarter" idx="12"/>
          </p:nvPr>
        </p:nvSpPr>
        <p:spPr>
          <a:ln/>
        </p:spPr>
        <p:txBody>
          <a:bodyPr/>
          <a:lstStyle>
            <a:lvl1pPr>
              <a:defRPr/>
            </a:lvl1pPr>
          </a:lstStyle>
          <a:p>
            <a:pPr>
              <a:defRPr/>
            </a:pPr>
            <a:fld id="{E864E48F-3DAC-FB4D-8580-11BE389F5DBE}" type="slidenum">
              <a:rPr lang="ja-JP" altLang="en-US"/>
              <a:pPr>
                <a:defRPr/>
              </a:pPr>
              <a:t>‹#›</a:t>
            </a:fld>
            <a:endParaRPr lang="en-US" altLang="ja-JP"/>
          </a:p>
        </p:txBody>
      </p:sp>
    </p:spTree>
    <p:extLst>
      <p:ext uri="{BB962C8B-B14F-4D97-AF65-F5344CB8AC3E}">
        <p14:creationId xmlns:p14="http://schemas.microsoft.com/office/powerpoint/2010/main" val="25462539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6"/>
          <p:cNvSpPr>
            <a:spLocks noGrp="1" noChangeArrowheads="1"/>
          </p:cNvSpPr>
          <p:nvPr>
            <p:ph type="sldNum" sz="quarter" idx="12"/>
          </p:nvPr>
        </p:nvSpPr>
        <p:spPr>
          <a:ln/>
        </p:spPr>
        <p:txBody>
          <a:bodyPr/>
          <a:lstStyle>
            <a:lvl1pPr>
              <a:defRPr/>
            </a:lvl1pPr>
          </a:lstStyle>
          <a:p>
            <a:pPr>
              <a:defRPr/>
            </a:pPr>
            <a:fld id="{78AAC7B9-E596-8C45-B20C-0B325853A458}" type="slidenum">
              <a:rPr lang="ja-JP" altLang="en-US"/>
              <a:pPr>
                <a:defRPr/>
              </a:pPr>
              <a:t>‹#›</a:t>
            </a:fld>
            <a:endParaRPr lang="en-US" altLang="ja-JP"/>
          </a:p>
        </p:txBody>
      </p:sp>
    </p:spTree>
    <p:extLst>
      <p:ext uri="{BB962C8B-B14F-4D97-AF65-F5344CB8AC3E}">
        <p14:creationId xmlns:p14="http://schemas.microsoft.com/office/powerpoint/2010/main" val="426693017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6"/>
          <p:cNvSpPr>
            <a:spLocks noGrp="1" noChangeArrowheads="1"/>
          </p:cNvSpPr>
          <p:nvPr>
            <p:ph type="sldNum" sz="quarter" idx="12"/>
          </p:nvPr>
        </p:nvSpPr>
        <p:spPr>
          <a:ln/>
        </p:spPr>
        <p:txBody>
          <a:bodyPr/>
          <a:lstStyle>
            <a:lvl1pPr>
              <a:defRPr/>
            </a:lvl1pPr>
          </a:lstStyle>
          <a:p>
            <a:pPr>
              <a:defRPr/>
            </a:pPr>
            <a:fld id="{A0728449-C0BA-E041-8EE6-981E0063464C}" type="slidenum">
              <a:rPr lang="ja-JP" altLang="en-US"/>
              <a:pPr>
                <a:defRPr/>
              </a:pPr>
              <a:t>‹#›</a:t>
            </a:fld>
            <a:endParaRPr lang="en-US" altLang="ja-JP"/>
          </a:p>
        </p:txBody>
      </p:sp>
    </p:spTree>
    <p:extLst>
      <p:ext uri="{BB962C8B-B14F-4D97-AF65-F5344CB8AC3E}">
        <p14:creationId xmlns:p14="http://schemas.microsoft.com/office/powerpoint/2010/main" val="325503869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pPr>
              <a:defRPr/>
            </a:pPr>
            <a:fld id="{3CF88512-0438-F94A-8158-A6408E4B5AF7}" type="slidenum">
              <a:rPr lang="ja-JP" altLang="en-US"/>
              <a:pPr>
                <a:defRPr/>
              </a:pPr>
              <a:t>‹#›</a:t>
            </a:fld>
            <a:endParaRPr lang="en-US" altLang="ja-JP"/>
          </a:p>
        </p:txBody>
      </p:sp>
    </p:spTree>
    <p:extLst>
      <p:ext uri="{BB962C8B-B14F-4D97-AF65-F5344CB8AC3E}">
        <p14:creationId xmlns:p14="http://schemas.microsoft.com/office/powerpoint/2010/main" val="424164817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pPr>
              <a:defRPr/>
            </a:pPr>
            <a:fld id="{CFA2A700-9F72-CD4A-8676-696EA9BFF4AE}" type="slidenum">
              <a:rPr lang="ja-JP" altLang="en-US"/>
              <a:pPr>
                <a:defRPr/>
              </a:pPr>
              <a:t>‹#›</a:t>
            </a:fld>
            <a:endParaRPr lang="en-US" altLang="ja-JP"/>
          </a:p>
        </p:txBody>
      </p:sp>
    </p:spTree>
    <p:extLst>
      <p:ext uri="{BB962C8B-B14F-4D97-AF65-F5344CB8AC3E}">
        <p14:creationId xmlns:p14="http://schemas.microsoft.com/office/powerpoint/2010/main" val="207645244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9008577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986207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9428653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650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42D8-4CA1-724E-973A-845F35FB0A46}" type="slidenum">
              <a:rPr lang="en-US"/>
              <a:pPr>
                <a:defRPr/>
              </a:pPr>
              <a:t>‹#›</a:t>
            </a:fld>
            <a:endParaRPr lang="en-US"/>
          </a:p>
        </p:txBody>
      </p:sp>
    </p:spTree>
    <p:extLst>
      <p:ext uri="{BB962C8B-B14F-4D97-AF65-F5344CB8AC3E}">
        <p14:creationId xmlns:p14="http://schemas.microsoft.com/office/powerpoint/2010/main" val="46906745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211961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9580862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46339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938333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9389550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469437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551555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0307096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444855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443421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E6C769-2B31-2A4A-B6FF-0FED8C88F0E7}" type="slidenum">
              <a:rPr lang="en-US"/>
              <a:pPr>
                <a:defRPr/>
              </a:pPr>
              <a:t>‹#›</a:t>
            </a:fld>
            <a:endParaRPr lang="en-US"/>
          </a:p>
        </p:txBody>
      </p:sp>
    </p:spTree>
    <p:extLst>
      <p:ext uri="{BB962C8B-B14F-4D97-AF65-F5344CB8AC3E}">
        <p14:creationId xmlns:p14="http://schemas.microsoft.com/office/powerpoint/2010/main" val="82821194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338020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919792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5784234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4645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7830684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4090793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368263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755153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61043001"/>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308120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8F92FB-867E-0747-97A3-FED224E1761F}" type="slidenum">
              <a:rPr lang="en-US"/>
              <a:pPr>
                <a:defRPr/>
              </a:pPr>
              <a:t>‹#›</a:t>
            </a:fld>
            <a:endParaRPr lang="en-US"/>
          </a:p>
        </p:txBody>
      </p:sp>
    </p:spTree>
    <p:extLst>
      <p:ext uri="{BB962C8B-B14F-4D97-AF65-F5344CB8AC3E}">
        <p14:creationId xmlns:p14="http://schemas.microsoft.com/office/powerpoint/2010/main" val="39480996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54837178"/>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0610691"/>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1156123"/>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43296"/>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626038"/>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58696212"/>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58126411"/>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8142245"/>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7321961"/>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109253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47C051-EA4B-C847-A0E4-A679F593BE78}" type="slidenum">
              <a:rPr lang="en-US"/>
              <a:pPr>
                <a:defRPr/>
              </a:pPr>
              <a:t>‹#›</a:t>
            </a:fld>
            <a:endParaRPr lang="en-US"/>
          </a:p>
        </p:txBody>
      </p:sp>
    </p:spTree>
    <p:extLst>
      <p:ext uri="{BB962C8B-B14F-4D97-AF65-F5344CB8AC3E}">
        <p14:creationId xmlns:p14="http://schemas.microsoft.com/office/powerpoint/2010/main" val="356045791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205644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6268530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967588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621305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642419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759468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7144839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3435435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022598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3279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3AB6E7-FB0E-3D4C-8CF5-A045CAC6A2F4}" type="slidenum">
              <a:rPr lang="en-US"/>
              <a:pPr>
                <a:defRPr/>
              </a:pPr>
              <a:t>‹#›</a:t>
            </a:fld>
            <a:endParaRPr lang="en-US"/>
          </a:p>
        </p:txBody>
      </p:sp>
    </p:spTree>
    <p:extLst>
      <p:ext uri="{BB962C8B-B14F-4D97-AF65-F5344CB8AC3E}">
        <p14:creationId xmlns:p14="http://schemas.microsoft.com/office/powerpoint/2010/main" val="35313410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CC96E16-EC44-4149-865B-1292FAF2A4B8}" type="slidenum">
              <a:rPr lang="en-US"/>
              <a:pPr>
                <a:defRPr/>
              </a:pPr>
              <a:t>‹#›</a:t>
            </a:fld>
            <a:endParaRPr lang="en-US"/>
          </a:p>
        </p:txBody>
      </p:sp>
    </p:spTree>
    <p:extLst>
      <p:ext uri="{BB962C8B-B14F-4D97-AF65-F5344CB8AC3E}">
        <p14:creationId xmlns:p14="http://schemas.microsoft.com/office/powerpoint/2010/main" val="3158250648"/>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52687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77144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766854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411358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718700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6263578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40760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8826411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9406775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58625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9A53227-9E7F-8A48-9B89-07F1020BEE85}" type="slidenum">
              <a:rPr lang="en-US"/>
              <a:pPr>
                <a:defRPr/>
              </a:pPr>
              <a:t>‹#›</a:t>
            </a:fld>
            <a:endParaRPr lang="en-US"/>
          </a:p>
        </p:txBody>
      </p:sp>
    </p:spTree>
    <p:extLst>
      <p:ext uri="{BB962C8B-B14F-4D97-AF65-F5344CB8AC3E}">
        <p14:creationId xmlns:p14="http://schemas.microsoft.com/office/powerpoint/2010/main" val="393357150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062803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3437579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595163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0858924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671473"/>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489578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5848925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003964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0409923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503734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4FF66A1-1732-8B41-86AE-44DBEB010010}" type="slidenum">
              <a:rPr lang="en-US"/>
              <a:pPr>
                <a:defRPr/>
              </a:pPr>
              <a:t>‹#›</a:t>
            </a:fld>
            <a:endParaRPr lang="en-US"/>
          </a:p>
        </p:txBody>
      </p:sp>
    </p:spTree>
    <p:extLst>
      <p:ext uri="{BB962C8B-B14F-4D97-AF65-F5344CB8AC3E}">
        <p14:creationId xmlns:p14="http://schemas.microsoft.com/office/powerpoint/2010/main" val="354769290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1511187"/>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250072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69345354"/>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789966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8013210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669493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353971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625503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173115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782997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FA15CD-C77F-F94D-9602-D3EB6E9B1378}" type="slidenum">
              <a:rPr lang="en-US"/>
              <a:pPr>
                <a:defRPr/>
              </a:pPr>
              <a:t>‹#›</a:t>
            </a:fld>
            <a:endParaRPr lang="en-US"/>
          </a:p>
        </p:txBody>
      </p:sp>
    </p:spTree>
    <p:extLst>
      <p:ext uri="{BB962C8B-B14F-4D97-AF65-F5344CB8AC3E}">
        <p14:creationId xmlns:p14="http://schemas.microsoft.com/office/powerpoint/2010/main" val="308968670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0579481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75306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2366399"/>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95955914"/>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349283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4202551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405662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848195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801307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9667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8ED466-8A08-4B48-A52D-71FE24CAA67F}" type="slidenum">
              <a:rPr lang="en-US"/>
              <a:pPr>
                <a:defRPr/>
              </a:pPr>
              <a:t>‹#›</a:t>
            </a:fld>
            <a:endParaRPr lang="en-US"/>
          </a:p>
        </p:txBody>
      </p:sp>
    </p:spTree>
    <p:extLst>
      <p:ext uri="{BB962C8B-B14F-4D97-AF65-F5344CB8AC3E}">
        <p14:creationId xmlns:p14="http://schemas.microsoft.com/office/powerpoint/2010/main" val="282054051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07367659"/>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47435383"/>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450452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9141644"/>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9100227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623720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0900098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152880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418971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177617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51073C-DFE7-3342-ADE8-2D843DD230AB}" type="slidenum">
              <a:rPr lang="en-US"/>
              <a:pPr>
                <a:defRPr/>
              </a:pPr>
              <a:t>‹#›</a:t>
            </a:fld>
            <a:endParaRPr lang="en-US"/>
          </a:p>
        </p:txBody>
      </p:sp>
    </p:spTree>
    <p:extLst>
      <p:ext uri="{BB962C8B-B14F-4D97-AF65-F5344CB8AC3E}">
        <p14:creationId xmlns:p14="http://schemas.microsoft.com/office/powerpoint/2010/main" val="2512728687"/>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418243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0974006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23135502"/>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2419543"/>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0997765"/>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18735616"/>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5326941"/>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999927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1510766"/>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4079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F02F58-FCD2-CA45-A8CD-A6F1AE555323}" type="slidenum">
              <a:rPr lang="en-US"/>
              <a:pPr>
                <a:defRPr/>
              </a:pPr>
              <a:t>‹#›</a:t>
            </a:fld>
            <a:endParaRPr lang="en-US"/>
          </a:p>
        </p:txBody>
      </p:sp>
    </p:spTree>
    <p:extLst>
      <p:ext uri="{BB962C8B-B14F-4D97-AF65-F5344CB8AC3E}">
        <p14:creationId xmlns:p14="http://schemas.microsoft.com/office/powerpoint/2010/main" val="2260508393"/>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931231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083317"/>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61659901"/>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89582853"/>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538105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6318201"/>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010 h 1906"/>
                <a:gd name="T4" fmla="*/ 5902 w 5740"/>
                <a:gd name="T5" fmla="*/ 1010 h 1906"/>
                <a:gd name="T6" fmla="*/ 590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5245963"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5245964"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2839837B-D969-FD42-AFCC-8C5EE8323902}" type="slidenum">
              <a:rPr lang="en-US"/>
              <a:pPr>
                <a:defRPr/>
              </a:pPr>
              <a:t>‹#›</a:t>
            </a:fld>
            <a:endParaRPr lang="en-US"/>
          </a:p>
        </p:txBody>
      </p:sp>
    </p:spTree>
    <p:extLst>
      <p:ext uri="{BB962C8B-B14F-4D97-AF65-F5344CB8AC3E}">
        <p14:creationId xmlns:p14="http://schemas.microsoft.com/office/powerpoint/2010/main" val="3590084152"/>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45C67BC-0D93-F94F-ABAF-494D1B4E9A00}"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70641430"/>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6B60163-A264-8748-975C-4CEE470B6254}"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7892541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CDACC790-2FF9-384A-AFF9-2A59EE57C1FC}"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196134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491359-F213-4A44-B625-A169A88FBAFD}" type="slidenum">
              <a:rPr lang="en-US"/>
              <a:pPr>
                <a:defRPr/>
              </a:pPr>
              <a:t>‹#›</a:t>
            </a:fld>
            <a:endParaRPr lang="en-US"/>
          </a:p>
        </p:txBody>
      </p:sp>
    </p:spTree>
    <p:extLst>
      <p:ext uri="{BB962C8B-B14F-4D97-AF65-F5344CB8AC3E}">
        <p14:creationId xmlns:p14="http://schemas.microsoft.com/office/powerpoint/2010/main" val="180224479"/>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1879A806-DEA2-1A48-BD61-429290F37882}"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7096097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A07DB0D5-DE7A-BF41-9CFE-2EFB7416878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96386250"/>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DB5899AA-97B9-A74E-8C22-3DEF5934AB42}"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39466074"/>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105ED30A-2F61-7F47-84A6-CCD2466EBA79}"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17640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515C3F2-0CBD-AD42-B107-21754458C2A2}"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7910848"/>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54A8435-4C92-6F45-91CD-A111EDBD5E9D}"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77816596"/>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2C857A9-64DB-6644-A5D5-F73F7B5C3BAF}"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01556765"/>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E833F9-8DF7-4E4F-843D-22DAB09C61D0}" type="slidenum">
              <a:rPr lang="en-US"/>
              <a:pPr>
                <a:defRPr/>
              </a:pPr>
              <a:t>‹#›</a:t>
            </a:fld>
            <a:endParaRPr lang="en-US"/>
          </a:p>
        </p:txBody>
      </p:sp>
    </p:spTree>
    <p:extLst>
      <p:ext uri="{BB962C8B-B14F-4D97-AF65-F5344CB8AC3E}">
        <p14:creationId xmlns:p14="http://schemas.microsoft.com/office/powerpoint/2010/main" val="340422319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B8D337-CB16-4744-B2B7-9296D17A6D05}" type="slidenum">
              <a:rPr lang="en-US"/>
              <a:pPr>
                <a:defRPr/>
              </a:pPr>
              <a:t>‹#›</a:t>
            </a:fld>
            <a:endParaRPr lang="en-US"/>
          </a:p>
        </p:txBody>
      </p:sp>
    </p:spTree>
    <p:extLst>
      <p:ext uri="{BB962C8B-B14F-4D97-AF65-F5344CB8AC3E}">
        <p14:creationId xmlns:p14="http://schemas.microsoft.com/office/powerpoint/2010/main" val="4108273543"/>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DA920F-9838-3041-81E1-5F7632FCCCBD}" type="slidenum">
              <a:rPr lang="en-US"/>
              <a:pPr>
                <a:defRPr/>
              </a:pPr>
              <a:t>‹#›</a:t>
            </a:fld>
            <a:endParaRPr lang="en-US"/>
          </a:p>
        </p:txBody>
      </p:sp>
    </p:spTree>
    <p:extLst>
      <p:ext uri="{BB962C8B-B14F-4D97-AF65-F5344CB8AC3E}">
        <p14:creationId xmlns:p14="http://schemas.microsoft.com/office/powerpoint/2010/main" val="7019911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5534256"/>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A456E8-8179-1A4D-8546-8B4806F9ABEA}" type="slidenum">
              <a:rPr lang="en-US"/>
              <a:pPr>
                <a:defRPr/>
              </a:pPr>
              <a:t>‹#›</a:t>
            </a:fld>
            <a:endParaRPr lang="en-US"/>
          </a:p>
        </p:txBody>
      </p:sp>
    </p:spTree>
    <p:extLst>
      <p:ext uri="{BB962C8B-B14F-4D97-AF65-F5344CB8AC3E}">
        <p14:creationId xmlns:p14="http://schemas.microsoft.com/office/powerpoint/2010/main" val="154359178"/>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3B6584C-6A78-F84E-B6F9-FFBD1BA47905}" type="slidenum">
              <a:rPr lang="en-US"/>
              <a:pPr>
                <a:defRPr/>
              </a:pPr>
              <a:t>‹#›</a:t>
            </a:fld>
            <a:endParaRPr lang="en-US"/>
          </a:p>
        </p:txBody>
      </p:sp>
    </p:spTree>
    <p:extLst>
      <p:ext uri="{BB962C8B-B14F-4D97-AF65-F5344CB8AC3E}">
        <p14:creationId xmlns:p14="http://schemas.microsoft.com/office/powerpoint/2010/main" val="3534167368"/>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995D2AB-44A2-3643-9DE4-5D4E9198C3C8}" type="slidenum">
              <a:rPr lang="en-US"/>
              <a:pPr>
                <a:defRPr/>
              </a:pPr>
              <a:t>‹#›</a:t>
            </a:fld>
            <a:endParaRPr lang="en-US"/>
          </a:p>
        </p:txBody>
      </p:sp>
    </p:spTree>
    <p:extLst>
      <p:ext uri="{BB962C8B-B14F-4D97-AF65-F5344CB8AC3E}">
        <p14:creationId xmlns:p14="http://schemas.microsoft.com/office/powerpoint/2010/main" val="2377829307"/>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1713A2A-D8F3-AF46-B23A-19937E72A9B0}" type="slidenum">
              <a:rPr lang="en-US"/>
              <a:pPr>
                <a:defRPr/>
              </a:pPr>
              <a:t>‹#›</a:t>
            </a:fld>
            <a:endParaRPr lang="en-US"/>
          </a:p>
        </p:txBody>
      </p:sp>
    </p:spTree>
    <p:extLst>
      <p:ext uri="{BB962C8B-B14F-4D97-AF65-F5344CB8AC3E}">
        <p14:creationId xmlns:p14="http://schemas.microsoft.com/office/powerpoint/2010/main" val="2225403323"/>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574D075-D186-3C44-AA05-BDE6182D1091}" type="slidenum">
              <a:rPr lang="en-US"/>
              <a:pPr>
                <a:defRPr/>
              </a:pPr>
              <a:t>‹#›</a:t>
            </a:fld>
            <a:endParaRPr lang="en-US"/>
          </a:p>
        </p:txBody>
      </p:sp>
    </p:spTree>
    <p:extLst>
      <p:ext uri="{BB962C8B-B14F-4D97-AF65-F5344CB8AC3E}">
        <p14:creationId xmlns:p14="http://schemas.microsoft.com/office/powerpoint/2010/main" val="2237380180"/>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40E19F-08A4-414E-A77A-07AB22677E6C}" type="slidenum">
              <a:rPr lang="en-US"/>
              <a:pPr>
                <a:defRPr/>
              </a:pPr>
              <a:t>‹#›</a:t>
            </a:fld>
            <a:endParaRPr lang="en-US"/>
          </a:p>
        </p:txBody>
      </p:sp>
    </p:spTree>
    <p:extLst>
      <p:ext uri="{BB962C8B-B14F-4D97-AF65-F5344CB8AC3E}">
        <p14:creationId xmlns:p14="http://schemas.microsoft.com/office/powerpoint/2010/main" val="775996760"/>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08F616-E62C-B248-99C9-B36831A12BA2}" type="slidenum">
              <a:rPr lang="en-US"/>
              <a:pPr>
                <a:defRPr/>
              </a:pPr>
              <a:t>‹#›</a:t>
            </a:fld>
            <a:endParaRPr lang="en-US"/>
          </a:p>
        </p:txBody>
      </p:sp>
    </p:spTree>
    <p:extLst>
      <p:ext uri="{BB962C8B-B14F-4D97-AF65-F5344CB8AC3E}">
        <p14:creationId xmlns:p14="http://schemas.microsoft.com/office/powerpoint/2010/main" val="477203354"/>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8D70B7-E7D8-2A4C-8299-3ADB7C60B181}" type="slidenum">
              <a:rPr lang="en-US"/>
              <a:pPr>
                <a:defRPr/>
              </a:pPr>
              <a:t>‹#›</a:t>
            </a:fld>
            <a:endParaRPr lang="en-US"/>
          </a:p>
        </p:txBody>
      </p:sp>
    </p:spTree>
    <p:extLst>
      <p:ext uri="{BB962C8B-B14F-4D97-AF65-F5344CB8AC3E}">
        <p14:creationId xmlns:p14="http://schemas.microsoft.com/office/powerpoint/2010/main" val="3351682044"/>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3A9B65-E6C4-1442-B389-3064BDA9C0B9}" type="slidenum">
              <a:rPr lang="en-US"/>
              <a:pPr>
                <a:defRPr/>
              </a:pPr>
              <a:t>‹#›</a:t>
            </a:fld>
            <a:endParaRPr lang="en-US"/>
          </a:p>
        </p:txBody>
      </p:sp>
    </p:spTree>
    <p:extLst>
      <p:ext uri="{BB962C8B-B14F-4D97-AF65-F5344CB8AC3E}">
        <p14:creationId xmlns:p14="http://schemas.microsoft.com/office/powerpoint/2010/main" val="77087074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8EF5D4-145D-BE4D-B78A-1E5FE8F5BD27}" type="slidenum">
              <a:rPr lang="en-US"/>
              <a:pPr>
                <a:defRPr/>
              </a:pPr>
              <a:t>‹#›</a:t>
            </a:fld>
            <a:endParaRPr lang="en-US"/>
          </a:p>
        </p:txBody>
      </p:sp>
    </p:spTree>
    <p:extLst>
      <p:ext uri="{BB962C8B-B14F-4D97-AF65-F5344CB8AC3E}">
        <p14:creationId xmlns:p14="http://schemas.microsoft.com/office/powerpoint/2010/main" val="3826045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986388"/>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BCC25B-0C64-3849-9DD6-ECEDC66678AD}" type="slidenum">
              <a:rPr lang="en-US"/>
              <a:pPr>
                <a:defRPr/>
              </a:pPr>
              <a:t>‹#›</a:t>
            </a:fld>
            <a:endParaRPr lang="en-US"/>
          </a:p>
        </p:txBody>
      </p:sp>
    </p:spTree>
    <p:extLst>
      <p:ext uri="{BB962C8B-B14F-4D97-AF65-F5344CB8AC3E}">
        <p14:creationId xmlns:p14="http://schemas.microsoft.com/office/powerpoint/2010/main" val="2469378145"/>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F769BE-A065-5F47-9CE2-7E36DD27D0BA}" type="slidenum">
              <a:rPr lang="en-US"/>
              <a:pPr>
                <a:defRPr/>
              </a:pPr>
              <a:t>‹#›</a:t>
            </a:fld>
            <a:endParaRPr lang="en-US"/>
          </a:p>
        </p:txBody>
      </p:sp>
    </p:spTree>
    <p:extLst>
      <p:ext uri="{BB962C8B-B14F-4D97-AF65-F5344CB8AC3E}">
        <p14:creationId xmlns:p14="http://schemas.microsoft.com/office/powerpoint/2010/main" val="2739356455"/>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9561C86-B310-234C-AF80-711116B2C3FD}" type="slidenum">
              <a:rPr lang="en-US"/>
              <a:pPr>
                <a:defRPr/>
              </a:pPr>
              <a:t>‹#›</a:t>
            </a:fld>
            <a:endParaRPr lang="en-US"/>
          </a:p>
        </p:txBody>
      </p:sp>
    </p:spTree>
    <p:extLst>
      <p:ext uri="{BB962C8B-B14F-4D97-AF65-F5344CB8AC3E}">
        <p14:creationId xmlns:p14="http://schemas.microsoft.com/office/powerpoint/2010/main" val="105417757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77F8BB8-7309-3240-9875-6C96A4A4D78B}" type="slidenum">
              <a:rPr lang="en-US"/>
              <a:pPr>
                <a:defRPr/>
              </a:pPr>
              <a:t>‹#›</a:t>
            </a:fld>
            <a:endParaRPr lang="en-US"/>
          </a:p>
        </p:txBody>
      </p:sp>
    </p:spTree>
    <p:extLst>
      <p:ext uri="{BB962C8B-B14F-4D97-AF65-F5344CB8AC3E}">
        <p14:creationId xmlns:p14="http://schemas.microsoft.com/office/powerpoint/2010/main" val="1058685817"/>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10D97F6-A583-F04F-BB42-2B56D3D7292D}" type="slidenum">
              <a:rPr lang="en-US"/>
              <a:pPr>
                <a:defRPr/>
              </a:pPr>
              <a:t>‹#›</a:t>
            </a:fld>
            <a:endParaRPr lang="en-US"/>
          </a:p>
        </p:txBody>
      </p:sp>
    </p:spTree>
    <p:extLst>
      <p:ext uri="{BB962C8B-B14F-4D97-AF65-F5344CB8AC3E}">
        <p14:creationId xmlns:p14="http://schemas.microsoft.com/office/powerpoint/2010/main" val="37823316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336216-622E-B540-B594-DA88AFA7B7C7}" type="slidenum">
              <a:rPr lang="en-US"/>
              <a:pPr>
                <a:defRPr/>
              </a:pPr>
              <a:t>‹#›</a:t>
            </a:fld>
            <a:endParaRPr lang="en-US"/>
          </a:p>
        </p:txBody>
      </p:sp>
    </p:spTree>
    <p:extLst>
      <p:ext uri="{BB962C8B-B14F-4D97-AF65-F5344CB8AC3E}">
        <p14:creationId xmlns:p14="http://schemas.microsoft.com/office/powerpoint/2010/main" val="196471224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01A5C7-0829-AF41-85FF-1DC19A0E7E6D}" type="slidenum">
              <a:rPr lang="en-US"/>
              <a:pPr>
                <a:defRPr/>
              </a:pPr>
              <a:t>‹#›</a:t>
            </a:fld>
            <a:endParaRPr lang="en-US"/>
          </a:p>
        </p:txBody>
      </p:sp>
    </p:spTree>
    <p:extLst>
      <p:ext uri="{BB962C8B-B14F-4D97-AF65-F5344CB8AC3E}">
        <p14:creationId xmlns:p14="http://schemas.microsoft.com/office/powerpoint/2010/main" val="265769795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74EB77-FDD0-8A4C-B15A-3D33FBF665D5}" type="slidenum">
              <a:rPr lang="en-US"/>
              <a:pPr>
                <a:defRPr/>
              </a:pPr>
              <a:t>‹#›</a:t>
            </a:fld>
            <a:endParaRPr lang="en-US"/>
          </a:p>
        </p:txBody>
      </p:sp>
    </p:spTree>
    <p:extLst>
      <p:ext uri="{BB962C8B-B14F-4D97-AF65-F5344CB8AC3E}">
        <p14:creationId xmlns:p14="http://schemas.microsoft.com/office/powerpoint/2010/main" val="4073541656"/>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1C974E-C90F-644D-9564-4F44F75553E9}" type="slidenum">
              <a:rPr lang="en-US"/>
              <a:pPr>
                <a:defRPr/>
              </a:pPr>
              <a:t>‹#›</a:t>
            </a:fld>
            <a:endParaRPr lang="en-US"/>
          </a:p>
        </p:txBody>
      </p:sp>
    </p:spTree>
    <p:extLst>
      <p:ext uri="{BB962C8B-B14F-4D97-AF65-F5344CB8AC3E}">
        <p14:creationId xmlns:p14="http://schemas.microsoft.com/office/powerpoint/2010/main" val="721886709"/>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D55BD5-6E0B-BE42-9138-6ED7D23A23EE}" type="slidenum">
              <a:rPr lang="en-US">
                <a:solidFill>
                  <a:srgbClr val="000000"/>
                </a:solidFill>
                <a:latin typeface="Arial"/>
                <a:cs typeface="Arial"/>
              </a:rPr>
              <a:pPr>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1131427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42139FB-2566-EA4E-B995-DF491D0A292C}" type="slidenum">
              <a:rPr lang="en-US"/>
              <a:pPr>
                <a:defRPr/>
              </a:pPr>
              <a:t>‹#›</a:t>
            </a:fld>
            <a:endParaRPr lang="en-US"/>
          </a:p>
        </p:txBody>
      </p:sp>
    </p:spTree>
    <p:extLst>
      <p:ext uri="{BB962C8B-B14F-4D97-AF65-F5344CB8AC3E}">
        <p14:creationId xmlns:p14="http://schemas.microsoft.com/office/powerpoint/2010/main" val="28781083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44349070"/>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91C1E5-FF34-8F4D-94B0-02771CB7A001}" type="slidenum">
              <a:rPr lang="en-US">
                <a:solidFill>
                  <a:srgbClr val="000000"/>
                </a:solidFill>
                <a:latin typeface="Arial"/>
                <a:cs typeface="Arial"/>
              </a:rPr>
              <a:pPr>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3789371671"/>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A97F0E-51A5-BC4D-901D-73D2479A0AC8}" type="slidenum">
              <a:rPr lang="en-US">
                <a:solidFill>
                  <a:srgbClr val="000000"/>
                </a:solidFill>
                <a:latin typeface="Arial"/>
                <a:cs typeface="Arial"/>
              </a:rPr>
              <a:pPr>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3747448060"/>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2C2C52-F964-4448-92F7-134A195267B7}" type="slidenum">
              <a:rPr lang="en-US">
                <a:solidFill>
                  <a:srgbClr val="000000"/>
                </a:solidFill>
                <a:latin typeface="Arial"/>
                <a:cs typeface="Arial"/>
              </a:rPr>
              <a:pPr>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2552969509"/>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7E62778-4175-BC44-86F5-B9EA6141F37A}" type="slidenum">
              <a:rPr lang="en-US">
                <a:solidFill>
                  <a:srgbClr val="000000"/>
                </a:solidFill>
                <a:latin typeface="Arial"/>
                <a:cs typeface="Arial"/>
              </a:rPr>
              <a:pPr>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3679896990"/>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A340FF-589B-E147-AD74-B8A78F21FADB}" type="slidenum">
              <a:rPr lang="en-US">
                <a:solidFill>
                  <a:srgbClr val="000000"/>
                </a:solidFill>
                <a:latin typeface="Arial"/>
                <a:cs typeface="Arial"/>
              </a:rPr>
              <a:pPr>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3467009971"/>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F528D07-1E26-F246-AA9F-C35A3EA24C73}" type="slidenum">
              <a:rPr lang="en-US">
                <a:solidFill>
                  <a:srgbClr val="000000"/>
                </a:solidFill>
                <a:latin typeface="Arial"/>
                <a:cs typeface="Arial"/>
              </a:rPr>
              <a:pPr>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3351823713"/>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89CF41-3AC3-AB47-B63F-9D0F729D1C80}" type="slidenum">
              <a:rPr lang="en-US">
                <a:solidFill>
                  <a:srgbClr val="000000"/>
                </a:solidFill>
                <a:latin typeface="Arial"/>
                <a:cs typeface="Arial"/>
              </a:rPr>
              <a:pPr>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610370363"/>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D4DBB4-C6C3-DA4A-A12D-63C366137A40}" type="slidenum">
              <a:rPr lang="en-US">
                <a:solidFill>
                  <a:srgbClr val="000000"/>
                </a:solidFill>
                <a:latin typeface="Arial"/>
                <a:cs typeface="Arial"/>
              </a:rPr>
              <a:pPr>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1042005478"/>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C6CC9F-E2F4-B348-9AC1-8BB48FB8C07B}" type="slidenum">
              <a:rPr lang="en-US">
                <a:solidFill>
                  <a:srgbClr val="000000"/>
                </a:solidFill>
                <a:latin typeface="Arial"/>
                <a:cs typeface="Arial"/>
              </a:rPr>
              <a:pPr>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4265028955"/>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CFE6D-214D-044A-A2E3-5C517FC381E5}" type="slidenum">
              <a:rPr lang="en-US">
                <a:solidFill>
                  <a:srgbClr val="000000"/>
                </a:solidFill>
                <a:latin typeface="Arial"/>
                <a:cs typeface="Arial"/>
              </a:rPr>
              <a:pPr>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40639888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4198182"/>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F75A27-8646-6842-85F9-31746E79D371}" type="slidenum">
              <a:rPr lang="en-US">
                <a:solidFill>
                  <a:srgbClr val="000000"/>
                </a:solidFill>
                <a:latin typeface="Arial"/>
                <a:cs typeface="Arial"/>
              </a:rPr>
              <a:pPr>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1235192764"/>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4EE64D-B0EA-CF49-AFC0-ECF6FECB803F}" type="slidenum">
              <a:rPr lang="en-US">
                <a:solidFill>
                  <a:srgbClr val="000000"/>
                </a:solidFill>
                <a:latin typeface="Arial"/>
                <a:cs typeface="Arial"/>
              </a:rPr>
              <a:pPr>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3786758432"/>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5FE64E-9432-F543-AAA5-D2D85E4C22C2}" type="slidenum">
              <a:rPr lang="en-US">
                <a:solidFill>
                  <a:srgbClr val="000000"/>
                </a:solidFill>
                <a:latin typeface="Arial"/>
                <a:cs typeface="Arial"/>
              </a:rPr>
              <a:pPr>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4132299419"/>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CADC23-2A61-164B-A6CF-A9B59A83C60A}" type="slidenum">
              <a:rPr lang="en-US">
                <a:solidFill>
                  <a:srgbClr val="000000"/>
                </a:solidFill>
                <a:latin typeface="Arial"/>
                <a:cs typeface="Arial"/>
              </a:rPr>
              <a:pPr>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775172871"/>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C519A17-6271-3C44-8363-144DE0819630}" type="slidenum">
              <a:rPr lang="en-US">
                <a:solidFill>
                  <a:srgbClr val="000000"/>
                </a:solidFill>
                <a:latin typeface="Arial"/>
                <a:cs typeface="Arial"/>
              </a:rPr>
              <a:pPr>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2131364930"/>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924DE71-C979-6249-B751-6ECECAC80C94}" type="slidenum">
              <a:rPr lang="en-US">
                <a:solidFill>
                  <a:srgbClr val="000000"/>
                </a:solidFill>
                <a:latin typeface="Arial"/>
                <a:cs typeface="Arial"/>
              </a:rPr>
              <a:pPr>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3087209094"/>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F4D26B4-5714-5E44-9A8D-416A3BD9DC63}" type="slidenum">
              <a:rPr lang="en-US">
                <a:solidFill>
                  <a:srgbClr val="000000"/>
                </a:solidFill>
                <a:latin typeface="Arial"/>
                <a:cs typeface="Arial"/>
              </a:rPr>
              <a:pPr>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3847851874"/>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14492F-3090-4A41-A224-1DFB84D42B1E}" type="slidenum">
              <a:rPr lang="en-US">
                <a:solidFill>
                  <a:srgbClr val="000000"/>
                </a:solidFill>
                <a:latin typeface="Arial"/>
                <a:cs typeface="Arial"/>
              </a:rPr>
              <a:pPr>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3409162621"/>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15D0F7-5EDE-BC4C-AD8F-4306CBCBBEF2}" type="slidenum">
              <a:rPr lang="en-US">
                <a:solidFill>
                  <a:srgbClr val="000000"/>
                </a:solidFill>
                <a:latin typeface="Arial"/>
                <a:cs typeface="Arial"/>
              </a:rPr>
              <a:pPr>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1767614109"/>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4EA362-0637-D74B-B7D0-25BFA107BEC4}" type="slidenum">
              <a:rPr lang="en-US">
                <a:solidFill>
                  <a:srgbClr val="000000"/>
                </a:solidFill>
                <a:latin typeface="Arial"/>
                <a:cs typeface="Arial"/>
              </a:rPr>
              <a:pPr>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28978980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7776748"/>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C766F6-9285-514D-8B92-3A06AEB0AA89}" type="slidenum">
              <a:rPr lang="en-US">
                <a:solidFill>
                  <a:srgbClr val="000000"/>
                </a:solidFill>
                <a:latin typeface="Arial"/>
                <a:cs typeface="Arial"/>
              </a:rPr>
              <a:pPr>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2827859787"/>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15733835"/>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1678196"/>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62504392"/>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8669211"/>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8731282"/>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7968951"/>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926780"/>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82795704"/>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1555773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8044794"/>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0580549"/>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7625623"/>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FEC5DA-31B6-654F-95C1-3826739092F6}" type="slidenum">
              <a:rPr lang="en-US"/>
              <a:pPr>
                <a:defRPr/>
              </a:pPr>
              <a:t>‹#›</a:t>
            </a:fld>
            <a:endParaRPr lang="en-US"/>
          </a:p>
        </p:txBody>
      </p:sp>
    </p:spTree>
    <p:extLst>
      <p:ext uri="{BB962C8B-B14F-4D97-AF65-F5344CB8AC3E}">
        <p14:creationId xmlns:p14="http://schemas.microsoft.com/office/powerpoint/2010/main" val="546707759"/>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BF4CC1-1DD1-3240-AE35-5285BC2DD797}" type="slidenum">
              <a:rPr lang="en-US"/>
              <a:pPr>
                <a:defRPr/>
              </a:pPr>
              <a:t>‹#›</a:t>
            </a:fld>
            <a:endParaRPr lang="en-US"/>
          </a:p>
        </p:txBody>
      </p:sp>
    </p:spTree>
    <p:extLst>
      <p:ext uri="{BB962C8B-B14F-4D97-AF65-F5344CB8AC3E}">
        <p14:creationId xmlns:p14="http://schemas.microsoft.com/office/powerpoint/2010/main" val="2569820725"/>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7B54DF-66DE-384F-9DC2-38A8890B0C3B}" type="slidenum">
              <a:rPr lang="en-US"/>
              <a:pPr>
                <a:defRPr/>
              </a:pPr>
              <a:t>‹#›</a:t>
            </a:fld>
            <a:endParaRPr lang="en-US"/>
          </a:p>
        </p:txBody>
      </p:sp>
    </p:spTree>
    <p:extLst>
      <p:ext uri="{BB962C8B-B14F-4D97-AF65-F5344CB8AC3E}">
        <p14:creationId xmlns:p14="http://schemas.microsoft.com/office/powerpoint/2010/main" val="3814852993"/>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1FE671-B618-CF43-9AAF-CD844C5A1535}" type="slidenum">
              <a:rPr lang="en-US"/>
              <a:pPr>
                <a:defRPr/>
              </a:pPr>
              <a:t>‹#›</a:t>
            </a:fld>
            <a:endParaRPr lang="en-US"/>
          </a:p>
        </p:txBody>
      </p:sp>
    </p:spTree>
    <p:extLst>
      <p:ext uri="{BB962C8B-B14F-4D97-AF65-F5344CB8AC3E}">
        <p14:creationId xmlns:p14="http://schemas.microsoft.com/office/powerpoint/2010/main" val="660505932"/>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952C0DF-890F-B542-A656-AF5FA05C957A}" type="slidenum">
              <a:rPr lang="en-US"/>
              <a:pPr>
                <a:defRPr/>
              </a:pPr>
              <a:t>‹#›</a:t>
            </a:fld>
            <a:endParaRPr lang="en-US"/>
          </a:p>
        </p:txBody>
      </p:sp>
    </p:spTree>
    <p:extLst>
      <p:ext uri="{BB962C8B-B14F-4D97-AF65-F5344CB8AC3E}">
        <p14:creationId xmlns:p14="http://schemas.microsoft.com/office/powerpoint/2010/main" val="453721194"/>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2744695-B972-1444-A4D3-03228A16307D}" type="slidenum">
              <a:rPr lang="en-US"/>
              <a:pPr>
                <a:defRPr/>
              </a:pPr>
              <a:t>‹#›</a:t>
            </a:fld>
            <a:endParaRPr lang="en-US"/>
          </a:p>
        </p:txBody>
      </p:sp>
    </p:spTree>
    <p:extLst>
      <p:ext uri="{BB962C8B-B14F-4D97-AF65-F5344CB8AC3E}">
        <p14:creationId xmlns:p14="http://schemas.microsoft.com/office/powerpoint/2010/main" val="165792019"/>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2C0F1DC-43D5-9C4B-AFE0-424BAA71189F}" type="slidenum">
              <a:rPr lang="en-US"/>
              <a:pPr>
                <a:defRPr/>
              </a:pPr>
              <a:t>‹#›</a:t>
            </a:fld>
            <a:endParaRPr lang="en-US"/>
          </a:p>
        </p:txBody>
      </p:sp>
    </p:spTree>
    <p:extLst>
      <p:ext uri="{BB962C8B-B14F-4D97-AF65-F5344CB8AC3E}">
        <p14:creationId xmlns:p14="http://schemas.microsoft.com/office/powerpoint/2010/main" val="913297398"/>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262644-8D60-1B4E-AAD9-23F5FB9F01ED}" type="slidenum">
              <a:rPr lang="en-US"/>
              <a:pPr>
                <a:defRPr/>
              </a:pPr>
              <a:t>‹#›</a:t>
            </a:fld>
            <a:endParaRPr lang="en-US"/>
          </a:p>
        </p:txBody>
      </p:sp>
    </p:spTree>
    <p:extLst>
      <p:ext uri="{BB962C8B-B14F-4D97-AF65-F5344CB8AC3E}">
        <p14:creationId xmlns:p14="http://schemas.microsoft.com/office/powerpoint/2010/main" val="2498743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8778642"/>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BCAD6A-F8CC-C64E-B531-ABAA72C9A25C}" type="slidenum">
              <a:rPr lang="en-US"/>
              <a:pPr>
                <a:defRPr/>
              </a:pPr>
              <a:t>‹#›</a:t>
            </a:fld>
            <a:endParaRPr lang="en-US"/>
          </a:p>
        </p:txBody>
      </p:sp>
    </p:spTree>
    <p:extLst>
      <p:ext uri="{BB962C8B-B14F-4D97-AF65-F5344CB8AC3E}">
        <p14:creationId xmlns:p14="http://schemas.microsoft.com/office/powerpoint/2010/main" val="1062467728"/>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9D921C-E063-DE4E-A9E0-FC512FF2B64C}" type="slidenum">
              <a:rPr lang="en-US"/>
              <a:pPr>
                <a:defRPr/>
              </a:pPr>
              <a:t>‹#›</a:t>
            </a:fld>
            <a:endParaRPr lang="en-US"/>
          </a:p>
        </p:txBody>
      </p:sp>
    </p:spTree>
    <p:extLst>
      <p:ext uri="{BB962C8B-B14F-4D97-AF65-F5344CB8AC3E}">
        <p14:creationId xmlns:p14="http://schemas.microsoft.com/office/powerpoint/2010/main" val="1964088047"/>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32E867-5C47-7249-96D9-BFA694C2457C}" type="slidenum">
              <a:rPr lang="en-US"/>
              <a:pPr>
                <a:defRPr/>
              </a:pPr>
              <a:t>‹#›</a:t>
            </a:fld>
            <a:endParaRPr lang="en-US"/>
          </a:p>
        </p:txBody>
      </p:sp>
    </p:spTree>
    <p:extLst>
      <p:ext uri="{BB962C8B-B14F-4D97-AF65-F5344CB8AC3E}">
        <p14:creationId xmlns:p14="http://schemas.microsoft.com/office/powerpoint/2010/main" val="478499596"/>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CD999E-616E-8547-95F8-41D8A2FA0B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076304"/>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52B178-D08C-0645-A702-FD2A502BB7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6728697"/>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F03AF7-3864-6B41-80BD-0DDE3EFA3D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1473729"/>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1FDDF5-5212-2C4B-A94D-CF0F57E01E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0848384"/>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DB3ED4E-516A-A545-A0B7-43FFBC14E4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5649491"/>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BF53F4-3576-C04A-9A18-C7CA676B3D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263681"/>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CC74976-BBFA-AC49-A97A-305FB97D9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348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89889091"/>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40D50E0-288E-0741-A545-DED7F048DC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9067429"/>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3D92C4-E6EA-4542-A2A3-9691FD59B5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2526927"/>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62C5C7-4077-5746-BC51-FE4631FF5B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0626020"/>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D69A7A-6F15-6C4B-97E4-648ADDE7D2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8114782"/>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60DB824-E6D0-4349-81AA-16FE7BCB26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7002995"/>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96FF5CA8-DAE9-D24E-9439-1E8138BBB467}" type="slidenum">
              <a:rPr lang="en-US"/>
              <a:pPr>
                <a:defRPr/>
              </a:pPr>
              <a:t>‹#›</a:t>
            </a:fld>
            <a:endParaRPr lang="en-US"/>
          </a:p>
        </p:txBody>
      </p:sp>
    </p:spTree>
    <p:extLst>
      <p:ext uri="{BB962C8B-B14F-4D97-AF65-F5344CB8AC3E}">
        <p14:creationId xmlns:p14="http://schemas.microsoft.com/office/powerpoint/2010/main" val="2495440159"/>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9BD041E5-7829-5849-B718-66069E99079F}" type="slidenum">
              <a:rPr lang="en-US"/>
              <a:pPr>
                <a:defRPr/>
              </a:pPr>
              <a:t>‹#›</a:t>
            </a:fld>
            <a:endParaRPr lang="en-US"/>
          </a:p>
        </p:txBody>
      </p:sp>
    </p:spTree>
    <p:extLst>
      <p:ext uri="{BB962C8B-B14F-4D97-AF65-F5344CB8AC3E}">
        <p14:creationId xmlns:p14="http://schemas.microsoft.com/office/powerpoint/2010/main" val="2392831724"/>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25A34BDB-7A50-8541-9B3A-C48F075120D6}" type="slidenum">
              <a:rPr lang="en-US"/>
              <a:pPr>
                <a:defRPr/>
              </a:pPr>
              <a:t>‹#›</a:t>
            </a:fld>
            <a:endParaRPr lang="en-US"/>
          </a:p>
        </p:txBody>
      </p:sp>
    </p:spTree>
    <p:extLst>
      <p:ext uri="{BB962C8B-B14F-4D97-AF65-F5344CB8AC3E}">
        <p14:creationId xmlns:p14="http://schemas.microsoft.com/office/powerpoint/2010/main" val="2397492430"/>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D84C2480-091B-D24C-8BD9-6738E342B300}" type="slidenum">
              <a:rPr lang="en-US"/>
              <a:pPr>
                <a:defRPr/>
              </a:pPr>
              <a:t>‹#›</a:t>
            </a:fld>
            <a:endParaRPr lang="en-US"/>
          </a:p>
        </p:txBody>
      </p:sp>
    </p:spTree>
    <p:extLst>
      <p:ext uri="{BB962C8B-B14F-4D97-AF65-F5344CB8AC3E}">
        <p14:creationId xmlns:p14="http://schemas.microsoft.com/office/powerpoint/2010/main" val="485877201"/>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7BFA2693-2775-0C49-875C-881C8CBD4556}" type="slidenum">
              <a:rPr lang="en-US"/>
              <a:pPr>
                <a:defRPr/>
              </a:pPr>
              <a:t>‹#›</a:t>
            </a:fld>
            <a:endParaRPr lang="en-US"/>
          </a:p>
        </p:txBody>
      </p:sp>
    </p:spTree>
    <p:extLst>
      <p:ext uri="{BB962C8B-B14F-4D97-AF65-F5344CB8AC3E}">
        <p14:creationId xmlns:p14="http://schemas.microsoft.com/office/powerpoint/2010/main" val="7141914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6884980"/>
      </p:ext>
    </p:extLst>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69521716-7CB2-F64A-9CE4-F6255028057E}" type="slidenum">
              <a:rPr lang="en-US"/>
              <a:pPr>
                <a:defRPr/>
              </a:pPr>
              <a:t>‹#›</a:t>
            </a:fld>
            <a:endParaRPr lang="en-US"/>
          </a:p>
        </p:txBody>
      </p:sp>
    </p:spTree>
    <p:extLst>
      <p:ext uri="{BB962C8B-B14F-4D97-AF65-F5344CB8AC3E}">
        <p14:creationId xmlns:p14="http://schemas.microsoft.com/office/powerpoint/2010/main" val="1821635925"/>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3D02A6A3-8E75-BA48-81B6-D762E34EA876}" type="slidenum">
              <a:rPr lang="en-US"/>
              <a:pPr>
                <a:defRPr/>
              </a:pPr>
              <a:t>‹#›</a:t>
            </a:fld>
            <a:endParaRPr lang="en-US"/>
          </a:p>
        </p:txBody>
      </p:sp>
    </p:spTree>
    <p:extLst>
      <p:ext uri="{BB962C8B-B14F-4D97-AF65-F5344CB8AC3E}">
        <p14:creationId xmlns:p14="http://schemas.microsoft.com/office/powerpoint/2010/main" val="3641319929"/>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F45EE901-A52F-864F-ADC6-99A3DEE39E6F}" type="slidenum">
              <a:rPr lang="en-US"/>
              <a:pPr>
                <a:defRPr/>
              </a:pPr>
              <a:t>‹#›</a:t>
            </a:fld>
            <a:endParaRPr lang="en-US"/>
          </a:p>
        </p:txBody>
      </p:sp>
    </p:spTree>
    <p:extLst>
      <p:ext uri="{BB962C8B-B14F-4D97-AF65-F5344CB8AC3E}">
        <p14:creationId xmlns:p14="http://schemas.microsoft.com/office/powerpoint/2010/main" val="2626144381"/>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1B333069-A675-AF4A-8FF1-20B09F0AA3CD}" type="slidenum">
              <a:rPr lang="en-US"/>
              <a:pPr>
                <a:defRPr/>
              </a:pPr>
              <a:t>‹#›</a:t>
            </a:fld>
            <a:endParaRPr lang="en-US"/>
          </a:p>
        </p:txBody>
      </p:sp>
    </p:spTree>
    <p:extLst>
      <p:ext uri="{BB962C8B-B14F-4D97-AF65-F5344CB8AC3E}">
        <p14:creationId xmlns:p14="http://schemas.microsoft.com/office/powerpoint/2010/main" val="1991911105"/>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2333E155-A47D-F640-96B5-506CE0DA14DE}" type="slidenum">
              <a:rPr lang="en-US"/>
              <a:pPr>
                <a:defRPr/>
              </a:pPr>
              <a:t>‹#›</a:t>
            </a:fld>
            <a:endParaRPr lang="en-US"/>
          </a:p>
        </p:txBody>
      </p:sp>
    </p:spTree>
    <p:extLst>
      <p:ext uri="{BB962C8B-B14F-4D97-AF65-F5344CB8AC3E}">
        <p14:creationId xmlns:p14="http://schemas.microsoft.com/office/powerpoint/2010/main" val="651962122"/>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C091F271-9463-3E4D-BCA9-097EABB69116}" type="slidenum">
              <a:rPr lang="en-US"/>
              <a:pPr>
                <a:defRPr/>
              </a:pPr>
              <a:t>‹#›</a:t>
            </a:fld>
            <a:endParaRPr lang="en-US"/>
          </a:p>
        </p:txBody>
      </p:sp>
    </p:spTree>
    <p:extLst>
      <p:ext uri="{BB962C8B-B14F-4D97-AF65-F5344CB8AC3E}">
        <p14:creationId xmlns:p14="http://schemas.microsoft.com/office/powerpoint/2010/main" val="38498553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791694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2246771"/>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10001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B61CA7-B5D9-C747-A5FE-F12C380F5FBB}" type="slidenum">
              <a:rPr lang="en-US"/>
              <a:pPr>
                <a:defRPr/>
              </a:pPr>
              <a:t>‹#›</a:t>
            </a:fld>
            <a:endParaRPr lang="en-US"/>
          </a:p>
        </p:txBody>
      </p:sp>
    </p:spTree>
    <p:extLst>
      <p:ext uri="{BB962C8B-B14F-4D97-AF65-F5344CB8AC3E}">
        <p14:creationId xmlns:p14="http://schemas.microsoft.com/office/powerpoint/2010/main" val="29435438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70555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575511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67179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4871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809630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3566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805398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080843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52135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2801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B60E192-F355-DB4A-AF2F-CAA476C2E016}" type="slidenum">
              <a:rPr lang="en-US"/>
              <a:pPr>
                <a:defRPr/>
              </a:pPr>
              <a:t>‹#›</a:t>
            </a:fld>
            <a:endParaRPr lang="en-US"/>
          </a:p>
        </p:txBody>
      </p:sp>
    </p:spTree>
    <p:extLst>
      <p:ext uri="{BB962C8B-B14F-4D97-AF65-F5344CB8AC3E}">
        <p14:creationId xmlns:p14="http://schemas.microsoft.com/office/powerpoint/2010/main" val="18780749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97655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69868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279439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37353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64023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044608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2677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805760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900953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3782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5F5E09-A9B5-9C4E-AA63-39B5B635B38E}" type="slidenum">
              <a:rPr lang="en-US"/>
              <a:pPr>
                <a:defRPr/>
              </a:pPr>
              <a:t>‹#›</a:t>
            </a:fld>
            <a:endParaRPr lang="en-US"/>
          </a:p>
        </p:txBody>
      </p:sp>
    </p:spTree>
    <p:extLst>
      <p:ext uri="{BB962C8B-B14F-4D97-AF65-F5344CB8AC3E}">
        <p14:creationId xmlns:p14="http://schemas.microsoft.com/office/powerpoint/2010/main" val="23274763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70424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194058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63881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663443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21343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4336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61538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03774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86812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27430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849AE4-22B8-7243-8328-04F883147A04}" type="slidenum">
              <a:rPr lang="en-US"/>
              <a:pPr>
                <a:defRPr/>
              </a:pPr>
              <a:t>‹#›</a:t>
            </a:fld>
            <a:endParaRPr lang="en-US"/>
          </a:p>
        </p:txBody>
      </p:sp>
    </p:spTree>
    <p:extLst>
      <p:ext uri="{BB962C8B-B14F-4D97-AF65-F5344CB8AC3E}">
        <p14:creationId xmlns:p14="http://schemas.microsoft.com/office/powerpoint/2010/main" val="9662700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68601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14854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264432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97293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596370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42020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41551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370129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6736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46427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jpe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6" Type="http://schemas.openxmlformats.org/officeDocument/2006/relationships/image" Target="../media/image4.png"/><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image" Target="../media/image3.png"/><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image" Target="../media/image5.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jpe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6" Type="http://schemas.openxmlformats.org/officeDocument/2006/relationships/image" Target="../media/image4.png"/><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image" Target="../media/image3.png"/><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image" Target="../media/image6.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jpe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6" Type="http://schemas.openxmlformats.org/officeDocument/2006/relationships/image" Target="../media/image4.png"/><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image" Target="../media/image3.png"/><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jpe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6" Type="http://schemas.openxmlformats.org/officeDocument/2006/relationships/image" Target="../media/image4.png"/><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image" Target="../media/image3.png"/><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image" Target="../media/image7.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4.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image" Target="../media/image8.jpe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5.xml"/><Relationship Id="rId2" Type="http://schemas.openxmlformats.org/officeDocument/2006/relationships/slideLayout" Target="../slideLayouts/slideLayout159.xml"/><Relationship Id="rId16" Type="http://schemas.openxmlformats.org/officeDocument/2006/relationships/image" Target="../media/image4.png"/><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image" Target="../media/image3.png"/><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image" Target="../media/image7.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6.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image" Target="../media/image9.jpeg"/><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7.xml"/><Relationship Id="rId2" Type="http://schemas.openxmlformats.org/officeDocument/2006/relationships/slideLayout" Target="../slideLayouts/slideLayout181.xml"/><Relationship Id="rId16" Type="http://schemas.openxmlformats.org/officeDocument/2006/relationships/image" Target="../media/image4.png"/><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5" Type="http://schemas.openxmlformats.org/officeDocument/2006/relationships/image" Target="../media/image3.png"/><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image" Target="../media/image7.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8.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image" Target="../media/image1.jpeg"/><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19.xml"/><Relationship Id="rId2" Type="http://schemas.openxmlformats.org/officeDocument/2006/relationships/slideLayout" Target="../slideLayouts/slideLayout203.xml"/><Relationship Id="rId16" Type="http://schemas.openxmlformats.org/officeDocument/2006/relationships/image" Target="../media/image4.png"/><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5" Type="http://schemas.openxmlformats.org/officeDocument/2006/relationships/image" Target="../media/image3.png"/><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jpe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0.xml"/><Relationship Id="rId2" Type="http://schemas.openxmlformats.org/officeDocument/2006/relationships/slideLayout" Target="../slideLayouts/slideLayout214.xml"/><Relationship Id="rId16" Type="http://schemas.openxmlformats.org/officeDocument/2006/relationships/image" Target="../media/image4.png"/><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5" Type="http://schemas.openxmlformats.org/officeDocument/2006/relationships/image" Target="../media/image3.png"/><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image" Target="../media/image6.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image" Target="../media/image9.jpeg"/><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1.xml"/><Relationship Id="rId2" Type="http://schemas.openxmlformats.org/officeDocument/2006/relationships/slideLayout" Target="../slideLayouts/slideLayout225.xml"/><Relationship Id="rId16" Type="http://schemas.openxmlformats.org/officeDocument/2006/relationships/image" Target="../media/image4.png"/><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5" Type="http://schemas.openxmlformats.org/officeDocument/2006/relationships/image" Target="../media/image3.png"/><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image" Target="../media/image2.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image" Target="../media/image8.jpeg"/><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2.xml"/><Relationship Id="rId2" Type="http://schemas.openxmlformats.org/officeDocument/2006/relationships/slideLayout" Target="../slideLayouts/slideLayout236.xml"/><Relationship Id="rId16" Type="http://schemas.openxmlformats.org/officeDocument/2006/relationships/image" Target="../media/image4.png"/><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5" Type="http://schemas.openxmlformats.org/officeDocument/2006/relationships/image" Target="../media/image3.png"/><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image" Target="../media/image2.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image" Target="../media/image10.jpeg"/><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3.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image" Target="../media/image9.jpeg"/><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24.xml"/><Relationship Id="rId2" Type="http://schemas.openxmlformats.org/officeDocument/2006/relationships/slideLayout" Target="../slideLayouts/slideLayout258.xml"/><Relationship Id="rId16" Type="http://schemas.openxmlformats.org/officeDocument/2006/relationships/image" Target="../media/image4.png"/><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5" Type="http://schemas.openxmlformats.org/officeDocument/2006/relationships/image" Target="../media/image3.png"/><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 Id="rId14" Type="http://schemas.openxmlformats.org/officeDocument/2006/relationships/image" Target="../media/image2.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image" Target="../media/image1.jpeg"/><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5.xml"/><Relationship Id="rId2" Type="http://schemas.openxmlformats.org/officeDocument/2006/relationships/slideLayout" Target="../slideLayouts/slideLayout269.xml"/><Relationship Id="rId16" Type="http://schemas.openxmlformats.org/officeDocument/2006/relationships/image" Target="../media/image4.png"/><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5" Type="http://schemas.openxmlformats.org/officeDocument/2006/relationships/image" Target="../media/image3.png"/><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 Id="rId14" Type="http://schemas.openxmlformats.org/officeDocument/2006/relationships/image" Target="../media/image7.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image" Target="../media/image11.jpeg"/><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6.xml"/><Relationship Id="rId2" Type="http://schemas.openxmlformats.org/officeDocument/2006/relationships/slideLayout" Target="../slideLayouts/slideLayout280.xml"/><Relationship Id="rId16" Type="http://schemas.openxmlformats.org/officeDocument/2006/relationships/image" Target="../media/image4.png"/><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5" Type="http://schemas.openxmlformats.org/officeDocument/2006/relationships/image" Target="../media/image3.png"/><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 Id="rId14" Type="http://schemas.openxmlformats.org/officeDocument/2006/relationships/image" Target="../media/image2.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image" Target="../media/image8.jpeg"/><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7.xml"/><Relationship Id="rId2" Type="http://schemas.openxmlformats.org/officeDocument/2006/relationships/slideLayout" Target="../slideLayouts/slideLayout291.xml"/><Relationship Id="rId16" Type="http://schemas.openxmlformats.org/officeDocument/2006/relationships/image" Target="../media/image4.png"/><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5" Type="http://schemas.openxmlformats.org/officeDocument/2006/relationships/image" Target="../media/image3.png"/><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 Id="rId14" Type="http://schemas.openxmlformats.org/officeDocument/2006/relationships/image" Target="../media/image12.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image" Target="../media/image11.jpeg"/><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28.xml"/><Relationship Id="rId2" Type="http://schemas.openxmlformats.org/officeDocument/2006/relationships/slideLayout" Target="../slideLayouts/slideLayout302.xml"/><Relationship Id="rId16" Type="http://schemas.openxmlformats.org/officeDocument/2006/relationships/image" Target="../media/image4.png"/><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5" Type="http://schemas.openxmlformats.org/officeDocument/2006/relationships/image" Target="../media/image3.png"/><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 Id="rId14" Type="http://schemas.openxmlformats.org/officeDocument/2006/relationships/image" Target="../media/image7.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image" Target="../media/image1.jpeg"/><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29.xml"/><Relationship Id="rId2" Type="http://schemas.openxmlformats.org/officeDocument/2006/relationships/slideLayout" Target="../slideLayouts/slideLayout313.xml"/><Relationship Id="rId16" Type="http://schemas.openxmlformats.org/officeDocument/2006/relationships/image" Target="../media/image4.png"/><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5" Type="http://schemas.openxmlformats.org/officeDocument/2006/relationships/image" Target="../media/image3.png"/><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8.jpe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0.xml"/><Relationship Id="rId2" Type="http://schemas.openxmlformats.org/officeDocument/2006/relationships/slideLayout" Target="../slideLayouts/slideLayout324.xml"/><Relationship Id="rId16" Type="http://schemas.openxmlformats.org/officeDocument/2006/relationships/image" Target="../media/image4.png"/><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5" Type="http://schemas.openxmlformats.org/officeDocument/2006/relationships/image" Target="../media/image3.png"/><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 Id="rId14" Type="http://schemas.openxmlformats.org/officeDocument/2006/relationships/image" Target="../media/image2.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1.xml"/><Relationship Id="rId13" Type="http://schemas.openxmlformats.org/officeDocument/2006/relationships/image" Target="../media/image13.jpeg"/><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1.xml"/><Relationship Id="rId2" Type="http://schemas.openxmlformats.org/officeDocument/2006/relationships/slideLayout" Target="../slideLayouts/slideLayout335.xml"/><Relationship Id="rId16" Type="http://schemas.openxmlformats.org/officeDocument/2006/relationships/image" Target="../media/image4.png"/><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5" Type="http://schemas.openxmlformats.org/officeDocument/2006/relationships/image" Target="../media/image3.png"/><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 Id="rId14" Type="http://schemas.openxmlformats.org/officeDocument/2006/relationships/image" Target="../media/image2.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4.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2.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5" Type="http://schemas.openxmlformats.org/officeDocument/2006/relationships/image" Target="../media/image16.png"/><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 Id="rId14" Type="http://schemas.openxmlformats.org/officeDocument/2006/relationships/image" Target="../media/image15.pn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image" Target="../media/image13.jpeg"/><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3.xml"/><Relationship Id="rId2" Type="http://schemas.openxmlformats.org/officeDocument/2006/relationships/slideLayout" Target="../slideLayouts/slideLayout357.xml"/><Relationship Id="rId16" Type="http://schemas.openxmlformats.org/officeDocument/2006/relationships/image" Target="../media/image4.png"/><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5" Type="http://schemas.openxmlformats.org/officeDocument/2006/relationships/image" Target="../media/image3.png"/><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 Id="rId14" Type="http://schemas.openxmlformats.org/officeDocument/2006/relationships/image" Target="../media/image7.pn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image" Target="../media/image11.jpeg"/><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4.xml"/><Relationship Id="rId2" Type="http://schemas.openxmlformats.org/officeDocument/2006/relationships/slideLayout" Target="../slideLayouts/slideLayout368.xml"/><Relationship Id="rId16" Type="http://schemas.openxmlformats.org/officeDocument/2006/relationships/image" Target="../media/image4.png"/><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5" Type="http://schemas.openxmlformats.org/officeDocument/2006/relationships/image" Target="../media/image3.png"/><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 Id="rId14" Type="http://schemas.openxmlformats.org/officeDocument/2006/relationships/image" Target="../media/image7.png"/></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5.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image" Target="../media/image1.jpeg"/><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6.xml"/><Relationship Id="rId2" Type="http://schemas.openxmlformats.org/officeDocument/2006/relationships/slideLayout" Target="../slideLayouts/slideLayout390.xml"/><Relationship Id="rId16" Type="http://schemas.openxmlformats.org/officeDocument/2006/relationships/image" Target="../media/image4.png"/><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5" Type="http://schemas.openxmlformats.org/officeDocument/2006/relationships/image" Target="../media/image3.png"/><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 Id="rId14" Type="http://schemas.openxmlformats.org/officeDocument/2006/relationships/image" Target="../media/image5.pn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image" Target="../media/image8.jpeg"/><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7.xml"/><Relationship Id="rId2" Type="http://schemas.openxmlformats.org/officeDocument/2006/relationships/slideLayout" Target="../slideLayouts/slideLayout401.xml"/><Relationship Id="rId16" Type="http://schemas.openxmlformats.org/officeDocument/2006/relationships/image" Target="../media/image4.png"/><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5" Type="http://schemas.openxmlformats.org/officeDocument/2006/relationships/image" Target="../media/image3.png"/><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 Id="rId14" Type="http://schemas.openxmlformats.org/officeDocument/2006/relationships/image" Target="../media/image7.pn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jpe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8.xml"/><Relationship Id="rId2" Type="http://schemas.openxmlformats.org/officeDocument/2006/relationships/slideLayout" Target="../slideLayouts/slideLayout412.xml"/><Relationship Id="rId16" Type="http://schemas.openxmlformats.org/officeDocument/2006/relationships/image" Target="../media/image4.png"/><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5" Type="http://schemas.openxmlformats.org/officeDocument/2006/relationships/image" Target="../media/image3.png"/><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 Id="rId14" Type="http://schemas.openxmlformats.org/officeDocument/2006/relationships/image" Target="../media/image2.png"/></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9.xml"/><Relationship Id="rId13" Type="http://schemas.openxmlformats.org/officeDocument/2006/relationships/image" Target="../media/image11.jpeg"/><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39.xml"/><Relationship Id="rId2" Type="http://schemas.openxmlformats.org/officeDocument/2006/relationships/slideLayout" Target="../slideLayouts/slideLayout423.xml"/><Relationship Id="rId16" Type="http://schemas.openxmlformats.org/officeDocument/2006/relationships/image" Target="../media/image4.png"/><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5" Type="http://schemas.openxmlformats.org/officeDocument/2006/relationships/image" Target="../media/image3.png"/><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image" Target="../media/image8.jpeg"/><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0.xml"/><Relationship Id="rId2" Type="http://schemas.openxmlformats.org/officeDocument/2006/relationships/slideLayout" Target="../slideLayouts/slideLayout434.xml"/><Relationship Id="rId16" Type="http://schemas.openxmlformats.org/officeDocument/2006/relationships/image" Target="../media/image4.png"/><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5" Type="http://schemas.openxmlformats.org/officeDocument/2006/relationships/image" Target="../media/image3.png"/><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 Id="rId14" Type="http://schemas.openxmlformats.org/officeDocument/2006/relationships/image" Target="../media/image2.png"/></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51.xml"/><Relationship Id="rId13" Type="http://schemas.openxmlformats.org/officeDocument/2006/relationships/image" Target="../media/image11.jpeg"/><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theme" Target="../theme/theme41.xml"/><Relationship Id="rId2" Type="http://schemas.openxmlformats.org/officeDocument/2006/relationships/slideLayout" Target="../slideLayouts/slideLayout445.xml"/><Relationship Id="rId16" Type="http://schemas.openxmlformats.org/officeDocument/2006/relationships/image" Target="../media/image4.png"/><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5" Type="http://schemas.openxmlformats.org/officeDocument/2006/relationships/image" Target="../media/image3.png"/><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 Id="rId14" Type="http://schemas.openxmlformats.org/officeDocument/2006/relationships/image" Target="../media/image7.pn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2.xml"/><Relationship Id="rId13" Type="http://schemas.openxmlformats.org/officeDocument/2006/relationships/image" Target="../media/image13.jpeg"/><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theme" Target="../theme/theme42.xml"/><Relationship Id="rId2" Type="http://schemas.openxmlformats.org/officeDocument/2006/relationships/slideLayout" Target="../slideLayouts/slideLayout456.xml"/><Relationship Id="rId16" Type="http://schemas.openxmlformats.org/officeDocument/2006/relationships/image" Target="../media/image4.png"/><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5" Type="http://schemas.openxmlformats.org/officeDocument/2006/relationships/image" Target="../media/image3.png"/><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 Id="rId14" Type="http://schemas.openxmlformats.org/officeDocument/2006/relationships/image" Target="../media/image7.png"/></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3.xml"/><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theme" Target="../theme/theme43.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4.xml"/><Relationship Id="rId3" Type="http://schemas.openxmlformats.org/officeDocument/2006/relationships/slideLayout" Target="../slideLayouts/slideLayout479.xml"/><Relationship Id="rId7" Type="http://schemas.openxmlformats.org/officeDocument/2006/relationships/slideLayout" Target="../slideLayouts/slideLayout483.xml"/><Relationship Id="rId12" Type="http://schemas.openxmlformats.org/officeDocument/2006/relationships/theme" Target="../theme/theme44.xml"/><Relationship Id="rId2" Type="http://schemas.openxmlformats.org/officeDocument/2006/relationships/slideLayout" Target="../slideLayouts/slideLayout478.xml"/><Relationship Id="rId1" Type="http://schemas.openxmlformats.org/officeDocument/2006/relationships/slideLayout" Target="../slideLayouts/slideLayout477.xml"/><Relationship Id="rId6" Type="http://schemas.openxmlformats.org/officeDocument/2006/relationships/slideLayout" Target="../slideLayouts/slideLayout482.xml"/><Relationship Id="rId11" Type="http://schemas.openxmlformats.org/officeDocument/2006/relationships/slideLayout" Target="../slideLayouts/slideLayout487.xml"/><Relationship Id="rId5" Type="http://schemas.openxmlformats.org/officeDocument/2006/relationships/slideLayout" Target="../slideLayouts/slideLayout481.xml"/><Relationship Id="rId10" Type="http://schemas.openxmlformats.org/officeDocument/2006/relationships/slideLayout" Target="../slideLayouts/slideLayout486.xml"/><Relationship Id="rId4" Type="http://schemas.openxmlformats.org/officeDocument/2006/relationships/slideLayout" Target="../slideLayouts/slideLayout480.xml"/><Relationship Id="rId9" Type="http://schemas.openxmlformats.org/officeDocument/2006/relationships/slideLayout" Target="../slideLayouts/slideLayout48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5.xml"/><Relationship Id="rId3" Type="http://schemas.openxmlformats.org/officeDocument/2006/relationships/slideLayout" Target="../slideLayouts/slideLayout490.xml"/><Relationship Id="rId7" Type="http://schemas.openxmlformats.org/officeDocument/2006/relationships/slideLayout" Target="../slideLayouts/slideLayout494.xml"/><Relationship Id="rId12" Type="http://schemas.openxmlformats.org/officeDocument/2006/relationships/theme" Target="../theme/theme45.xml"/><Relationship Id="rId2" Type="http://schemas.openxmlformats.org/officeDocument/2006/relationships/slideLayout" Target="../slideLayouts/slideLayout489.xml"/><Relationship Id="rId1" Type="http://schemas.openxmlformats.org/officeDocument/2006/relationships/slideLayout" Target="../slideLayouts/slideLayout488.xml"/><Relationship Id="rId6" Type="http://schemas.openxmlformats.org/officeDocument/2006/relationships/slideLayout" Target="../slideLayouts/slideLayout493.xml"/><Relationship Id="rId11" Type="http://schemas.openxmlformats.org/officeDocument/2006/relationships/slideLayout" Target="../slideLayouts/slideLayout498.xml"/><Relationship Id="rId5" Type="http://schemas.openxmlformats.org/officeDocument/2006/relationships/slideLayout" Target="../slideLayouts/slideLayout492.xml"/><Relationship Id="rId10" Type="http://schemas.openxmlformats.org/officeDocument/2006/relationships/slideLayout" Target="../slideLayouts/slideLayout497.xml"/><Relationship Id="rId4" Type="http://schemas.openxmlformats.org/officeDocument/2006/relationships/slideLayout" Target="../slideLayouts/slideLayout491.xml"/><Relationship Id="rId9" Type="http://schemas.openxmlformats.org/officeDocument/2006/relationships/slideLayout" Target="../slideLayouts/slideLayout49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6.xml"/><Relationship Id="rId3" Type="http://schemas.openxmlformats.org/officeDocument/2006/relationships/slideLayout" Target="../slideLayouts/slideLayout501.xml"/><Relationship Id="rId7" Type="http://schemas.openxmlformats.org/officeDocument/2006/relationships/slideLayout" Target="../slideLayouts/slideLayout505.xml"/><Relationship Id="rId12" Type="http://schemas.openxmlformats.org/officeDocument/2006/relationships/theme" Target="../theme/theme46.xml"/><Relationship Id="rId2" Type="http://schemas.openxmlformats.org/officeDocument/2006/relationships/slideLayout" Target="../slideLayouts/slideLayout500.xml"/><Relationship Id="rId1" Type="http://schemas.openxmlformats.org/officeDocument/2006/relationships/slideLayout" Target="../slideLayouts/slideLayout499.xml"/><Relationship Id="rId6" Type="http://schemas.openxmlformats.org/officeDocument/2006/relationships/slideLayout" Target="../slideLayouts/slideLayout504.xml"/><Relationship Id="rId11" Type="http://schemas.openxmlformats.org/officeDocument/2006/relationships/slideLayout" Target="../slideLayouts/slideLayout509.xml"/><Relationship Id="rId5" Type="http://schemas.openxmlformats.org/officeDocument/2006/relationships/slideLayout" Target="../slideLayouts/slideLayout503.xml"/><Relationship Id="rId10" Type="http://schemas.openxmlformats.org/officeDocument/2006/relationships/slideLayout" Target="../slideLayouts/slideLayout508.xml"/><Relationship Id="rId4" Type="http://schemas.openxmlformats.org/officeDocument/2006/relationships/slideLayout" Target="../slideLayouts/slideLayout502.xml"/><Relationship Id="rId9" Type="http://schemas.openxmlformats.org/officeDocument/2006/relationships/slideLayout" Target="../slideLayouts/slideLayout50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7.xml"/><Relationship Id="rId3" Type="http://schemas.openxmlformats.org/officeDocument/2006/relationships/slideLayout" Target="../slideLayouts/slideLayout512.xml"/><Relationship Id="rId7" Type="http://schemas.openxmlformats.org/officeDocument/2006/relationships/slideLayout" Target="../slideLayouts/slideLayout516.xml"/><Relationship Id="rId12" Type="http://schemas.openxmlformats.org/officeDocument/2006/relationships/theme" Target="../theme/theme47.xml"/><Relationship Id="rId2" Type="http://schemas.openxmlformats.org/officeDocument/2006/relationships/slideLayout" Target="../slideLayouts/slideLayout511.xml"/><Relationship Id="rId1" Type="http://schemas.openxmlformats.org/officeDocument/2006/relationships/slideLayout" Target="../slideLayouts/slideLayout510.xml"/><Relationship Id="rId6" Type="http://schemas.openxmlformats.org/officeDocument/2006/relationships/slideLayout" Target="../slideLayouts/slideLayout515.xml"/><Relationship Id="rId11" Type="http://schemas.openxmlformats.org/officeDocument/2006/relationships/slideLayout" Target="../slideLayouts/slideLayout520.xml"/><Relationship Id="rId5" Type="http://schemas.openxmlformats.org/officeDocument/2006/relationships/slideLayout" Target="../slideLayouts/slideLayout514.xml"/><Relationship Id="rId10" Type="http://schemas.openxmlformats.org/officeDocument/2006/relationships/slideLayout" Target="../slideLayouts/slideLayout519.xml"/><Relationship Id="rId4" Type="http://schemas.openxmlformats.org/officeDocument/2006/relationships/slideLayout" Target="../slideLayouts/slideLayout513.xml"/><Relationship Id="rId9" Type="http://schemas.openxmlformats.org/officeDocument/2006/relationships/slideLayout" Target="../slideLayouts/slideLayout51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8.xml"/><Relationship Id="rId3" Type="http://schemas.openxmlformats.org/officeDocument/2006/relationships/slideLayout" Target="../slideLayouts/slideLayout523.xml"/><Relationship Id="rId7" Type="http://schemas.openxmlformats.org/officeDocument/2006/relationships/slideLayout" Target="../slideLayouts/slideLayout527.xml"/><Relationship Id="rId12" Type="http://schemas.openxmlformats.org/officeDocument/2006/relationships/theme" Target="../theme/theme48.xml"/><Relationship Id="rId2" Type="http://schemas.openxmlformats.org/officeDocument/2006/relationships/slideLayout" Target="../slideLayouts/slideLayout522.xml"/><Relationship Id="rId1" Type="http://schemas.openxmlformats.org/officeDocument/2006/relationships/slideLayout" Target="../slideLayouts/slideLayout521.xml"/><Relationship Id="rId6" Type="http://schemas.openxmlformats.org/officeDocument/2006/relationships/slideLayout" Target="../slideLayouts/slideLayout526.xml"/><Relationship Id="rId11" Type="http://schemas.openxmlformats.org/officeDocument/2006/relationships/slideLayout" Target="../slideLayouts/slideLayout531.xml"/><Relationship Id="rId5" Type="http://schemas.openxmlformats.org/officeDocument/2006/relationships/slideLayout" Target="../slideLayouts/slideLayout525.xml"/><Relationship Id="rId10" Type="http://schemas.openxmlformats.org/officeDocument/2006/relationships/slideLayout" Target="../slideLayouts/slideLayout530.xml"/><Relationship Id="rId4" Type="http://schemas.openxmlformats.org/officeDocument/2006/relationships/slideLayout" Target="../slideLayouts/slideLayout524.xml"/><Relationship Id="rId9" Type="http://schemas.openxmlformats.org/officeDocument/2006/relationships/slideLayout" Target="../slideLayouts/slideLayout52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9.xml"/><Relationship Id="rId3" Type="http://schemas.openxmlformats.org/officeDocument/2006/relationships/slideLayout" Target="../slideLayouts/slideLayout534.xml"/><Relationship Id="rId7" Type="http://schemas.openxmlformats.org/officeDocument/2006/relationships/slideLayout" Target="../slideLayouts/slideLayout538.xml"/><Relationship Id="rId12" Type="http://schemas.openxmlformats.org/officeDocument/2006/relationships/theme" Target="../theme/theme49.xml"/><Relationship Id="rId2" Type="http://schemas.openxmlformats.org/officeDocument/2006/relationships/slideLayout" Target="../slideLayouts/slideLayout533.xml"/><Relationship Id="rId1" Type="http://schemas.openxmlformats.org/officeDocument/2006/relationships/slideLayout" Target="../slideLayouts/slideLayout532.xml"/><Relationship Id="rId6" Type="http://schemas.openxmlformats.org/officeDocument/2006/relationships/slideLayout" Target="../slideLayouts/slideLayout537.xml"/><Relationship Id="rId11" Type="http://schemas.openxmlformats.org/officeDocument/2006/relationships/slideLayout" Target="../slideLayouts/slideLayout542.xml"/><Relationship Id="rId5" Type="http://schemas.openxmlformats.org/officeDocument/2006/relationships/slideLayout" Target="../slideLayouts/slideLayout536.xml"/><Relationship Id="rId10" Type="http://schemas.openxmlformats.org/officeDocument/2006/relationships/slideLayout" Target="../slideLayouts/slideLayout541.xml"/><Relationship Id="rId4" Type="http://schemas.openxmlformats.org/officeDocument/2006/relationships/slideLayout" Target="../slideLayouts/slideLayout535.xml"/><Relationship Id="rId9" Type="http://schemas.openxmlformats.org/officeDocument/2006/relationships/slideLayout" Target="../slideLayouts/slideLayout5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50.xml"/><Relationship Id="rId13" Type="http://schemas.openxmlformats.org/officeDocument/2006/relationships/theme" Target="../theme/theme50.xml"/><Relationship Id="rId3" Type="http://schemas.openxmlformats.org/officeDocument/2006/relationships/slideLayout" Target="../slideLayouts/slideLayout545.xml"/><Relationship Id="rId7" Type="http://schemas.openxmlformats.org/officeDocument/2006/relationships/slideLayout" Target="../slideLayouts/slideLayout549.xml"/><Relationship Id="rId12" Type="http://schemas.openxmlformats.org/officeDocument/2006/relationships/slideLayout" Target="../slideLayouts/slideLayout554.xml"/><Relationship Id="rId2" Type="http://schemas.openxmlformats.org/officeDocument/2006/relationships/slideLayout" Target="../slideLayouts/slideLayout544.xml"/><Relationship Id="rId1" Type="http://schemas.openxmlformats.org/officeDocument/2006/relationships/slideLayout" Target="../slideLayouts/slideLayout543.xml"/><Relationship Id="rId6" Type="http://schemas.openxmlformats.org/officeDocument/2006/relationships/slideLayout" Target="../slideLayouts/slideLayout548.xml"/><Relationship Id="rId11" Type="http://schemas.openxmlformats.org/officeDocument/2006/relationships/slideLayout" Target="../slideLayouts/slideLayout553.xml"/><Relationship Id="rId5" Type="http://schemas.openxmlformats.org/officeDocument/2006/relationships/slideLayout" Target="../slideLayouts/slideLayout547.xml"/><Relationship Id="rId10" Type="http://schemas.openxmlformats.org/officeDocument/2006/relationships/slideLayout" Target="../slideLayouts/slideLayout552.xml"/><Relationship Id="rId4" Type="http://schemas.openxmlformats.org/officeDocument/2006/relationships/slideLayout" Target="../slideLayouts/slideLayout546.xml"/><Relationship Id="rId9" Type="http://schemas.openxmlformats.org/officeDocument/2006/relationships/slideLayout" Target="../slideLayouts/slideLayout551.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62.xml"/><Relationship Id="rId3" Type="http://schemas.openxmlformats.org/officeDocument/2006/relationships/slideLayout" Target="../slideLayouts/slideLayout557.xml"/><Relationship Id="rId7" Type="http://schemas.openxmlformats.org/officeDocument/2006/relationships/slideLayout" Target="../slideLayouts/slideLayout561.xml"/><Relationship Id="rId12" Type="http://schemas.openxmlformats.org/officeDocument/2006/relationships/theme" Target="../theme/theme51.xml"/><Relationship Id="rId2" Type="http://schemas.openxmlformats.org/officeDocument/2006/relationships/slideLayout" Target="../slideLayouts/slideLayout556.xml"/><Relationship Id="rId1" Type="http://schemas.openxmlformats.org/officeDocument/2006/relationships/slideLayout" Target="../slideLayouts/slideLayout555.xml"/><Relationship Id="rId6" Type="http://schemas.openxmlformats.org/officeDocument/2006/relationships/slideLayout" Target="../slideLayouts/slideLayout560.xml"/><Relationship Id="rId11" Type="http://schemas.openxmlformats.org/officeDocument/2006/relationships/slideLayout" Target="../slideLayouts/slideLayout565.xml"/><Relationship Id="rId5" Type="http://schemas.openxmlformats.org/officeDocument/2006/relationships/slideLayout" Target="../slideLayouts/slideLayout559.xml"/><Relationship Id="rId10" Type="http://schemas.openxmlformats.org/officeDocument/2006/relationships/slideLayout" Target="../slideLayouts/slideLayout564.xml"/><Relationship Id="rId4" Type="http://schemas.openxmlformats.org/officeDocument/2006/relationships/slideLayout" Target="../slideLayouts/slideLayout558.xml"/><Relationship Id="rId9" Type="http://schemas.openxmlformats.org/officeDocument/2006/relationships/slideLayout" Target="../slideLayouts/slideLayout5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6" Type="http://schemas.openxmlformats.org/officeDocument/2006/relationships/image" Target="../media/image4.pn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image" Target="../media/image3.png"/><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jpe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6" Type="http://schemas.openxmlformats.org/officeDocument/2006/relationships/image" Target="../media/image4.png"/><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image" Target="../media/image3.png"/><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jpe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6" Type="http://schemas.openxmlformats.org/officeDocument/2006/relationships/image" Target="../media/image4.png"/><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image" Target="../media/image3.png"/><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jpe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6" Type="http://schemas.openxmlformats.org/officeDocument/2006/relationships/image" Target="../media/image4.png"/><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media/image3.png"/><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fontAlgn="base">
              <a:defRPr sz="1400">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fontAlgn="base">
              <a:defRPr sz="1400">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fontAlgn="base">
              <a:defRPr sz="1400">
                <a:latin typeface="+mn-lt"/>
                <a:cs typeface="+mn-cs"/>
              </a:defRPr>
            </a:lvl1pPr>
          </a:lstStyle>
          <a:p>
            <a:pPr>
              <a:defRPr/>
            </a:pPr>
            <a:fld id="{EE89056D-587F-AD47-9C7C-1BE3452E061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214" r:id="rId1"/>
    <p:sldLayoutId id="2147488215" r:id="rId2"/>
    <p:sldLayoutId id="2147488216" r:id="rId3"/>
    <p:sldLayoutId id="2147488217" r:id="rId4"/>
    <p:sldLayoutId id="2147488218" r:id="rId5"/>
    <p:sldLayoutId id="2147488219" r:id="rId6"/>
    <p:sldLayoutId id="2147488220" r:id="rId7"/>
    <p:sldLayoutId id="2147488221" r:id="rId8"/>
    <p:sldLayoutId id="2147488222" r:id="rId9"/>
    <p:sldLayoutId id="2147488223" r:id="rId10"/>
    <p:sldLayoutId id="2147488224" r:id="rId11"/>
    <p:sldLayoutId id="2147488225"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6082" name="Picture 9"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3"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r" eaLnBrk="1" fontAlgn="base" hangingPunct="1">
              <a:defRPr/>
            </a:pPr>
            <a:r>
              <a:rPr lang="en-US" sz="3800" b="1">
                <a:solidFill>
                  <a:srgbClr val="8B999C"/>
                </a:solidFill>
                <a:latin typeface="Candara" charset="0"/>
                <a:cs typeface="Arial" charset="0"/>
              </a:rPr>
              <a:t>in-depth videos</a:t>
            </a:r>
          </a:p>
        </p:txBody>
      </p:sp>
      <p:pic>
        <p:nvPicPr>
          <p:cNvPr id="46084"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5"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0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316" r:id="rId1"/>
    <p:sldLayoutId id="2147488317" r:id="rId2"/>
    <p:sldLayoutId id="2147488318" r:id="rId3"/>
    <p:sldLayoutId id="2147488319" r:id="rId4"/>
    <p:sldLayoutId id="2147488320" r:id="rId5"/>
    <p:sldLayoutId id="2147488321" r:id="rId6"/>
    <p:sldLayoutId id="2147488322" r:id="rId7"/>
    <p:sldLayoutId id="2147488323" r:id="rId8"/>
    <p:sldLayoutId id="2147488324" r:id="rId9"/>
    <p:sldLayoutId id="2147488325" r:id="rId10"/>
    <p:sldLayoutId id="214748832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7106" name="Picture 9"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lvl1pPr fontAlgn="base">
              <a:defRPr>
                <a:solidFill>
                  <a:schemeClr val="tx1"/>
                </a:solidFill>
                <a:latin typeface="Arial" charset="0"/>
                <a:ea typeface="ＭＳ Ｐゴシック" charset="0"/>
              </a:defRPr>
            </a:lvl1pPr>
            <a:lvl2pPr marL="742950" indent="-285750" fontAlgn="base">
              <a:defRPr>
                <a:solidFill>
                  <a:schemeClr val="tx1"/>
                </a:solidFill>
                <a:latin typeface="Arial" charset="0"/>
                <a:ea typeface="ＭＳ Ｐゴシック" charset="0"/>
              </a:defRPr>
            </a:lvl2pPr>
            <a:lvl3pPr marL="1143000" indent="-228600" fontAlgn="base">
              <a:defRPr>
                <a:solidFill>
                  <a:schemeClr val="tx1"/>
                </a:solidFill>
                <a:latin typeface="Arial" charset="0"/>
                <a:ea typeface="ＭＳ Ｐゴシック" charset="0"/>
              </a:defRPr>
            </a:lvl3pPr>
            <a:lvl4pPr marL="1600200" indent="-228600" fontAlgn="base">
              <a:defRPr>
                <a:solidFill>
                  <a:schemeClr val="tx1"/>
                </a:solidFill>
                <a:latin typeface="Arial" charset="0"/>
                <a:ea typeface="ＭＳ Ｐゴシック" charset="0"/>
              </a:defRPr>
            </a:lvl4pPr>
            <a:lvl5pPr marL="2057400" indent="-228600" fontAlgn="base">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3800" b="1" dirty="0">
                <a:solidFill>
                  <a:srgbClr val="8B999C"/>
                </a:solidFill>
                <a:latin typeface="Candara" charset="0"/>
                <a:cs typeface="+mn-cs"/>
              </a:rPr>
              <a:t>children</a:t>
            </a:r>
            <a:r>
              <a:rPr lang="fr-FR" altLang="ja-JP" sz="3800" b="1" dirty="0">
                <a:solidFill>
                  <a:srgbClr val="8B999C"/>
                </a:solidFill>
                <a:latin typeface="Candara" charset="0"/>
                <a:cs typeface="+mn-cs"/>
              </a:rPr>
              <a:t>'</a:t>
            </a:r>
            <a:r>
              <a:rPr lang="en-US" sz="3800" b="1" dirty="0">
                <a:solidFill>
                  <a:srgbClr val="8B999C"/>
                </a:solidFill>
                <a:latin typeface="Candara" charset="0"/>
                <a:cs typeface="+mn-cs"/>
              </a:rPr>
              <a:t>s books</a:t>
            </a:r>
          </a:p>
        </p:txBody>
      </p:sp>
      <p:pic>
        <p:nvPicPr>
          <p:cNvPr id="47108"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09"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1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327" r:id="rId1"/>
    <p:sldLayoutId id="2147488328" r:id="rId2"/>
    <p:sldLayoutId id="2147488329" r:id="rId3"/>
    <p:sldLayoutId id="2147488330" r:id="rId4"/>
    <p:sldLayoutId id="2147488331" r:id="rId5"/>
    <p:sldLayoutId id="2147488332" r:id="rId6"/>
    <p:sldLayoutId id="2147488333" r:id="rId7"/>
    <p:sldLayoutId id="2147488334" r:id="rId8"/>
    <p:sldLayoutId id="2147488335" r:id="rId9"/>
    <p:sldLayoutId id="2147488336" r:id="rId10"/>
    <p:sldLayoutId id="214748833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29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r" eaLnBrk="1" fontAlgn="base" hangingPunct="1">
              <a:defRPr/>
            </a:pPr>
            <a:r>
              <a:rPr lang="en-US" sz="3800" b="1">
                <a:solidFill>
                  <a:srgbClr val="8B999C"/>
                </a:solidFill>
                <a:latin typeface="Candara" charset="0"/>
                <a:cs typeface="Arial" charset="0"/>
              </a:rPr>
              <a:t>general audio</a:t>
            </a:r>
          </a:p>
        </p:txBody>
      </p:sp>
      <p:pic>
        <p:nvPicPr>
          <p:cNvPr id="48131"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2"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3"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1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338" r:id="rId1"/>
    <p:sldLayoutId id="2147488339" r:id="rId2"/>
    <p:sldLayoutId id="2147488340" r:id="rId3"/>
    <p:sldLayoutId id="2147488341" r:id="rId4"/>
    <p:sldLayoutId id="2147488342" r:id="rId5"/>
    <p:sldLayoutId id="2147488343" r:id="rId6"/>
    <p:sldLayoutId id="2147488344" r:id="rId7"/>
    <p:sldLayoutId id="2147488345" r:id="rId8"/>
    <p:sldLayoutId id="2147488346" r:id="rId9"/>
    <p:sldLayoutId id="2147488347" r:id="rId10"/>
    <p:sldLayoutId id="214748834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9154"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5"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6"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349" r:id="rId1"/>
    <p:sldLayoutId id="2147488350" r:id="rId2"/>
    <p:sldLayoutId id="2147488351" r:id="rId3"/>
    <p:sldLayoutId id="2147488352" r:id="rId4"/>
    <p:sldLayoutId id="2147488353" r:id="rId5"/>
    <p:sldLayoutId id="2147488354" r:id="rId6"/>
    <p:sldLayoutId id="2147488355" r:id="rId7"/>
    <p:sldLayoutId id="2147488356" r:id="rId8"/>
    <p:sldLayoutId id="2147488357" r:id="rId9"/>
    <p:sldLayoutId id="2147488358" r:id="rId10"/>
    <p:sldLayoutId id="214748835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4819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4819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481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fontAlgn="base">
              <a:defRPr sz="1400">
                <a:latin typeface="+mn-lt"/>
                <a:cs typeface="+mn-cs"/>
              </a:defRPr>
            </a:lvl1pPr>
          </a:lstStyle>
          <a:p>
            <a:pPr>
              <a:defRPr/>
            </a:pPr>
            <a:endParaRPr lang="en-US"/>
          </a:p>
        </p:txBody>
      </p:sp>
      <p:sp>
        <p:nvSpPr>
          <p:cNvPr id="38481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fontAlgn="base">
              <a:defRPr sz="1400">
                <a:latin typeface="+mn-lt"/>
                <a:cs typeface="+mn-cs"/>
              </a:defRPr>
            </a:lvl1pPr>
          </a:lstStyle>
          <a:p>
            <a:pPr>
              <a:defRPr/>
            </a:pPr>
            <a:endParaRPr lang="en-US"/>
          </a:p>
        </p:txBody>
      </p:sp>
      <p:sp>
        <p:nvSpPr>
          <p:cNvPr id="38481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fontAlgn="base">
              <a:defRPr sz="1400">
                <a:latin typeface="+mn-lt"/>
                <a:cs typeface="+mn-cs"/>
              </a:defRPr>
            </a:lvl1pPr>
          </a:lstStyle>
          <a:p>
            <a:pPr>
              <a:defRPr/>
            </a:pPr>
            <a:fld id="{3ADAF3B4-33CE-DC49-A0C9-40ACE47206B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360" r:id="rId1"/>
    <p:sldLayoutId id="2147488361" r:id="rId2"/>
    <p:sldLayoutId id="2147488362" r:id="rId3"/>
    <p:sldLayoutId id="2147488363" r:id="rId4"/>
    <p:sldLayoutId id="2147488364" r:id="rId5"/>
    <p:sldLayoutId id="2147488365" r:id="rId6"/>
    <p:sldLayoutId id="2147488366" r:id="rId7"/>
    <p:sldLayoutId id="2147488367" r:id="rId8"/>
    <p:sldLayoutId id="2147488368" r:id="rId9"/>
    <p:sldLayoutId id="2147488369" r:id="rId10"/>
    <p:sldLayoutId id="214748837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62466"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67"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68"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6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7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371" r:id="rId1"/>
    <p:sldLayoutId id="2147488372" r:id="rId2"/>
    <p:sldLayoutId id="2147488373" r:id="rId3"/>
    <p:sldLayoutId id="2147488374" r:id="rId4"/>
    <p:sldLayoutId id="2147488375" r:id="rId5"/>
    <p:sldLayoutId id="2147488376" r:id="rId6"/>
    <p:sldLayoutId id="2147488377" r:id="rId7"/>
    <p:sldLayoutId id="2147488378" r:id="rId8"/>
    <p:sldLayoutId id="2147488379" r:id="rId9"/>
    <p:sldLayoutId id="2147488380" r:id="rId10"/>
    <p:sldLayoutId id="214748838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34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4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fontAlgn="base">
              <a:defRPr sz="1200" b="1">
                <a:effectLst>
                  <a:outerShdw blurRad="38100" dist="38100" dir="2700000" algn="tl">
                    <a:srgbClr val="000000"/>
                  </a:outerShdw>
                </a:effectLst>
                <a:latin typeface="+mn-lt"/>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1">
                <a:solidFill>
                  <a:schemeClr val="tx1"/>
                </a:solidFill>
                <a:effectLst>
                  <a:outerShdw blurRad="38100" dist="38100" dir="2700000" algn="tl">
                    <a:srgbClr val="000000">
                      <a:alpha val="43137"/>
                    </a:srgbClr>
                  </a:outerShdw>
                </a:effectLst>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fontAlgn="base">
              <a:defRPr sz="1200" b="1">
                <a:effectLst>
                  <a:outerShdw blurRad="38100" dist="38100" dir="2700000" algn="tl">
                    <a:srgbClr val="000000"/>
                  </a:outerShdw>
                </a:effectLst>
                <a:latin typeface="+mn-lt"/>
                <a:cs typeface="+mn-cs"/>
              </a:defRPr>
            </a:lvl1pPr>
          </a:lstStyle>
          <a:p>
            <a:pPr>
              <a:defRPr/>
            </a:pPr>
            <a:fld id="{292C1AC3-79DB-C14E-B136-D1A84F3B5B9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8382" r:id="rId1"/>
    <p:sldLayoutId id="2147488383" r:id="rId2"/>
    <p:sldLayoutId id="2147488384" r:id="rId3"/>
    <p:sldLayoutId id="2147488385" r:id="rId4"/>
    <p:sldLayoutId id="2147488386" r:id="rId5"/>
    <p:sldLayoutId id="2147488387" r:id="rId6"/>
    <p:sldLayoutId id="2147488388" r:id="rId7"/>
    <p:sldLayoutId id="2147488389" r:id="rId8"/>
    <p:sldLayoutId id="2147488390" r:id="rId9"/>
    <p:sldLayoutId id="2147488391" r:id="rId10"/>
    <p:sldLayoutId id="2147488392"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eaLnBrk="0" fontAlgn="base" hangingPunct="0">
        <a:spcBef>
          <a:spcPct val="0"/>
        </a:spcBef>
        <a:spcAft>
          <a:spcPct val="0"/>
        </a:spcAft>
        <a:defRPr sz="4400" b="1">
          <a:solidFill>
            <a:schemeClr val="tx1"/>
          </a:solidFill>
          <a:latin typeface="Candara" charset="0"/>
          <a:ea typeface="ＭＳ Ｐゴシック" charset="0"/>
        </a:defRPr>
      </a:lvl6pPr>
      <a:lvl7pPr marL="914400" algn="ctr" rtl="0" eaLnBrk="0" fontAlgn="base" hangingPunct="0">
        <a:spcBef>
          <a:spcPct val="0"/>
        </a:spcBef>
        <a:spcAft>
          <a:spcPct val="0"/>
        </a:spcAft>
        <a:defRPr sz="4400" b="1">
          <a:solidFill>
            <a:schemeClr val="tx1"/>
          </a:solidFill>
          <a:latin typeface="Candara" charset="0"/>
          <a:ea typeface="ＭＳ Ｐゴシック" charset="0"/>
        </a:defRPr>
      </a:lvl7pPr>
      <a:lvl8pPr marL="1371600" algn="ctr" rtl="0" eaLnBrk="0" fontAlgn="base" hangingPunct="0">
        <a:spcBef>
          <a:spcPct val="0"/>
        </a:spcBef>
        <a:spcAft>
          <a:spcPct val="0"/>
        </a:spcAft>
        <a:defRPr sz="4400" b="1">
          <a:solidFill>
            <a:schemeClr val="tx1"/>
          </a:solidFill>
          <a:latin typeface="Candara" charset="0"/>
          <a:ea typeface="ＭＳ Ｐゴシック" charset="0"/>
        </a:defRPr>
      </a:lvl8pPr>
      <a:lvl9pPr marL="1828800" algn="ctr" rtl="0" eaLnBrk="0" fontAlgn="base" hangingPunct="0">
        <a:spcBef>
          <a:spcPct val="0"/>
        </a:spcBef>
        <a:spcAft>
          <a:spcPct val="0"/>
        </a:spcAft>
        <a:defRPr sz="4400" b="1">
          <a:solidFill>
            <a:schemeClr val="tx1"/>
          </a:solidFill>
          <a:latin typeface="Candara"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75778"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779"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780"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8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393" r:id="rId1"/>
    <p:sldLayoutId id="2147488394" r:id="rId2"/>
    <p:sldLayoutId id="2147488395" r:id="rId3"/>
    <p:sldLayoutId id="2147488396" r:id="rId4"/>
    <p:sldLayoutId id="2147488397" r:id="rId5"/>
    <p:sldLayoutId id="2147488398" r:id="rId6"/>
    <p:sldLayoutId id="2147488399" r:id="rId7"/>
    <p:sldLayoutId id="2147488400" r:id="rId8"/>
    <p:sldLayoutId id="2147488401" r:id="rId9"/>
    <p:sldLayoutId id="2147488402" r:id="rId10"/>
    <p:sldLayoutId id="214748840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395059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5059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5059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fontAlgn="base" hangingPunct="0">
              <a:defRPr sz="1400">
                <a:latin typeface="+mn-lt"/>
                <a:cs typeface="+mn-cs"/>
              </a:defRPr>
            </a:lvl1pPr>
          </a:lstStyle>
          <a:p>
            <a:pPr>
              <a:defRPr/>
            </a:pPr>
            <a:endParaRPr lang="en-US"/>
          </a:p>
        </p:txBody>
      </p:sp>
      <p:sp>
        <p:nvSpPr>
          <p:cNvPr id="395059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fontAlgn="base" hangingPunct="0">
              <a:defRPr sz="1400">
                <a:latin typeface="+mn-lt"/>
                <a:cs typeface="+mn-cs"/>
              </a:defRPr>
            </a:lvl1pPr>
          </a:lstStyle>
          <a:p>
            <a:pPr>
              <a:defRPr/>
            </a:pPr>
            <a:endParaRPr lang="en-US"/>
          </a:p>
        </p:txBody>
      </p:sp>
      <p:sp>
        <p:nvSpPr>
          <p:cNvPr id="395059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fontAlgn="base" hangingPunct="0">
              <a:defRPr sz="1400">
                <a:latin typeface="+mn-lt"/>
                <a:cs typeface="+mn-cs"/>
              </a:defRPr>
            </a:lvl1pPr>
          </a:lstStyle>
          <a:p>
            <a:pPr>
              <a:defRPr/>
            </a:pPr>
            <a:fld id="{4F61DF34-2170-E540-BC70-366BA64A5F6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404" r:id="rId1"/>
    <p:sldLayoutId id="2147488405" r:id="rId2"/>
    <p:sldLayoutId id="2147488406" r:id="rId3"/>
    <p:sldLayoutId id="2147488407" r:id="rId4"/>
    <p:sldLayoutId id="2147488408" r:id="rId5"/>
    <p:sldLayoutId id="2147488409" r:id="rId6"/>
    <p:sldLayoutId id="2147488410" r:id="rId7"/>
    <p:sldLayoutId id="2147488411" r:id="rId8"/>
    <p:sldLayoutId id="2147488412" r:id="rId9"/>
    <p:sldLayoutId id="2147488413" r:id="rId10"/>
    <p:sldLayoutId id="214748841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tx2"/>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tx2"/>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tx2"/>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tx2"/>
          </a:solidFill>
          <a:latin typeface="Times New Roman"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45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r" eaLnBrk="1" fontAlgn="base" hangingPunct="1">
              <a:defRPr/>
            </a:pPr>
            <a:r>
              <a:rPr lang="en-US" sz="3800" b="1">
                <a:solidFill>
                  <a:srgbClr val="8B999C"/>
                </a:solidFill>
                <a:latin typeface="Candara" charset="0"/>
                <a:cs typeface="Arial" charset="0"/>
              </a:rPr>
              <a:t>general booklets</a:t>
            </a:r>
          </a:p>
        </p:txBody>
      </p:sp>
      <p:pic>
        <p:nvPicPr>
          <p:cNvPr id="89091"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092"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093"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415" r:id="rId1"/>
    <p:sldLayoutId id="2147488416" r:id="rId2"/>
    <p:sldLayoutId id="2147488417" r:id="rId3"/>
    <p:sldLayoutId id="2147488418" r:id="rId4"/>
    <p:sldLayoutId id="2147488419" r:id="rId5"/>
    <p:sldLayoutId id="2147488420" r:id="rId6"/>
    <p:sldLayoutId id="2147488421" r:id="rId7"/>
    <p:sldLayoutId id="2147488422" r:id="rId8"/>
    <p:sldLayoutId id="2147488423" r:id="rId9"/>
    <p:sldLayoutId id="2147488424" r:id="rId10"/>
    <p:sldLayoutId id="214748842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27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27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27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fontAlgn="base">
              <a:defRPr sz="1400">
                <a:latin typeface="+mn-lt"/>
                <a:cs typeface="+mn-cs"/>
              </a:defRPr>
            </a:lvl1pPr>
          </a:lstStyle>
          <a:p>
            <a:pPr>
              <a:defRPr/>
            </a:pPr>
            <a:endParaRPr lang="en-US"/>
          </a:p>
        </p:txBody>
      </p:sp>
      <p:sp>
        <p:nvSpPr>
          <p:cNvPr id="8427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fontAlgn="base">
              <a:defRPr sz="1400">
                <a:latin typeface="+mn-lt"/>
                <a:cs typeface="+mn-cs"/>
              </a:defRPr>
            </a:lvl1pPr>
          </a:lstStyle>
          <a:p>
            <a:pPr>
              <a:defRPr/>
            </a:pPr>
            <a:endParaRPr lang="en-US"/>
          </a:p>
        </p:txBody>
      </p:sp>
      <p:sp>
        <p:nvSpPr>
          <p:cNvPr id="8427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fontAlgn="base">
              <a:defRPr sz="1400">
                <a:latin typeface="+mn-lt"/>
                <a:cs typeface="+mn-cs"/>
              </a:defRPr>
            </a:lvl1pPr>
          </a:lstStyle>
          <a:p>
            <a:pPr>
              <a:defRPr/>
            </a:pPr>
            <a:fld id="{832675DA-0922-A149-B7DF-D68AB75B6E6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226" r:id="rId1"/>
    <p:sldLayoutId id="2147488227" r:id="rId2"/>
    <p:sldLayoutId id="2147488228" r:id="rId3"/>
    <p:sldLayoutId id="2147488229" r:id="rId4"/>
    <p:sldLayoutId id="2147488230" r:id="rId5"/>
    <p:sldLayoutId id="2147488231" r:id="rId6"/>
    <p:sldLayoutId id="2147488232" r:id="rId7"/>
    <p:sldLayoutId id="2147488233" r:id="rId8"/>
    <p:sldLayoutId id="2147488234" r:id="rId9"/>
    <p:sldLayoutId id="2147488235" r:id="rId10"/>
    <p:sldLayoutId id="21474882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90114" name="Picture 9"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lvl1pPr fontAlgn="base">
              <a:defRPr>
                <a:solidFill>
                  <a:schemeClr val="tx1"/>
                </a:solidFill>
                <a:latin typeface="Arial" charset="0"/>
                <a:ea typeface="ＭＳ Ｐゴシック" charset="0"/>
              </a:defRPr>
            </a:lvl1pPr>
            <a:lvl2pPr marL="742950" indent="-285750" fontAlgn="base">
              <a:defRPr>
                <a:solidFill>
                  <a:schemeClr val="tx1"/>
                </a:solidFill>
                <a:latin typeface="Arial" charset="0"/>
                <a:ea typeface="ＭＳ Ｐゴシック" charset="0"/>
              </a:defRPr>
            </a:lvl2pPr>
            <a:lvl3pPr marL="1143000" indent="-228600" fontAlgn="base">
              <a:defRPr>
                <a:solidFill>
                  <a:schemeClr val="tx1"/>
                </a:solidFill>
                <a:latin typeface="Arial" charset="0"/>
                <a:ea typeface="ＭＳ Ｐゴシック" charset="0"/>
              </a:defRPr>
            </a:lvl3pPr>
            <a:lvl4pPr marL="1600200" indent="-228600" fontAlgn="base">
              <a:defRPr>
                <a:solidFill>
                  <a:schemeClr val="tx1"/>
                </a:solidFill>
                <a:latin typeface="Arial" charset="0"/>
                <a:ea typeface="ＭＳ Ｐゴシック" charset="0"/>
              </a:defRPr>
            </a:lvl4pPr>
            <a:lvl5pPr marL="2057400" indent="-228600" fontAlgn="base">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3800" b="1" dirty="0">
                <a:solidFill>
                  <a:srgbClr val="8B999C"/>
                </a:solidFill>
                <a:latin typeface="Candara" charset="0"/>
                <a:cs typeface="+mn-cs"/>
              </a:rPr>
              <a:t>children</a:t>
            </a:r>
            <a:r>
              <a:rPr lang="fr-FR" altLang="ja-JP" sz="3800" b="1" dirty="0">
                <a:solidFill>
                  <a:srgbClr val="8B999C"/>
                </a:solidFill>
                <a:latin typeface="Candara" charset="0"/>
                <a:cs typeface="+mn-cs"/>
              </a:rPr>
              <a:t>'</a:t>
            </a:r>
            <a:r>
              <a:rPr lang="en-US" sz="3800" b="1" dirty="0">
                <a:solidFill>
                  <a:srgbClr val="8B999C"/>
                </a:solidFill>
                <a:latin typeface="Candara" charset="0"/>
                <a:cs typeface="+mn-cs"/>
              </a:rPr>
              <a:t>s videos</a:t>
            </a:r>
          </a:p>
        </p:txBody>
      </p:sp>
      <p:pic>
        <p:nvPicPr>
          <p:cNvPr id="90116"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117"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1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426" r:id="rId1"/>
    <p:sldLayoutId id="2147488427" r:id="rId2"/>
    <p:sldLayoutId id="2147488428" r:id="rId3"/>
    <p:sldLayoutId id="2147488429" r:id="rId4"/>
    <p:sldLayoutId id="2147488430" r:id="rId5"/>
    <p:sldLayoutId id="2147488431" r:id="rId6"/>
    <p:sldLayoutId id="2147488432" r:id="rId7"/>
    <p:sldLayoutId id="2147488433" r:id="rId8"/>
    <p:sldLayoutId id="2147488434" r:id="rId9"/>
    <p:sldLayoutId id="2147488435" r:id="rId10"/>
    <p:sldLayoutId id="214748843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50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r" eaLnBrk="1" fontAlgn="base" hangingPunct="1">
              <a:defRPr/>
            </a:pPr>
            <a:r>
              <a:rPr lang="en-US" sz="3800" b="1">
                <a:solidFill>
                  <a:srgbClr val="8B999C"/>
                </a:solidFill>
                <a:latin typeface="Candara" charset="0"/>
                <a:cs typeface="Arial" charset="0"/>
              </a:rPr>
              <a:t>general books</a:t>
            </a:r>
          </a:p>
        </p:txBody>
      </p:sp>
      <p:pic>
        <p:nvPicPr>
          <p:cNvPr id="91139"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140"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141"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437" r:id="rId1"/>
    <p:sldLayoutId id="2147488438" r:id="rId2"/>
    <p:sldLayoutId id="2147488439" r:id="rId3"/>
    <p:sldLayoutId id="2147488440" r:id="rId4"/>
    <p:sldLayoutId id="2147488441" r:id="rId5"/>
    <p:sldLayoutId id="2147488442" r:id="rId6"/>
    <p:sldLayoutId id="2147488443" r:id="rId7"/>
    <p:sldLayoutId id="2147488444" r:id="rId8"/>
    <p:sldLayoutId id="2147488445" r:id="rId9"/>
    <p:sldLayoutId id="2147488446" r:id="rId10"/>
    <p:sldLayoutId id="214748844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53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r" eaLnBrk="1" fontAlgn="base" hangingPunct="1">
              <a:defRPr/>
            </a:pPr>
            <a:r>
              <a:rPr lang="en-US" sz="3800" b="1">
                <a:solidFill>
                  <a:srgbClr val="8B999C"/>
                </a:solidFill>
                <a:latin typeface="Candara" charset="0"/>
                <a:cs typeface="Arial" charset="0"/>
              </a:rPr>
              <a:t>general videos</a:t>
            </a:r>
          </a:p>
        </p:txBody>
      </p:sp>
      <p:pic>
        <p:nvPicPr>
          <p:cNvPr id="92163"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164"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165"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448" r:id="rId1"/>
    <p:sldLayoutId id="2147488449" r:id="rId2"/>
    <p:sldLayoutId id="2147488450" r:id="rId3"/>
    <p:sldLayoutId id="2147488451" r:id="rId4"/>
    <p:sldLayoutId id="2147488452" r:id="rId5"/>
    <p:sldLayoutId id="2147488453" r:id="rId6"/>
    <p:sldLayoutId id="2147488454" r:id="rId7"/>
    <p:sldLayoutId id="2147488455" r:id="rId8"/>
    <p:sldLayoutId id="2147488456" r:id="rId9"/>
    <p:sldLayoutId id="2147488457" r:id="rId10"/>
    <p:sldLayoutId id="214748845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31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1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459" r:id="rId1"/>
    <p:sldLayoutId id="2147488460" r:id="rId2"/>
    <p:sldLayoutId id="2147488461" r:id="rId3"/>
    <p:sldLayoutId id="2147488462" r:id="rId4"/>
    <p:sldLayoutId id="2147488463" r:id="rId5"/>
    <p:sldLayoutId id="2147488464" r:id="rId6"/>
    <p:sldLayoutId id="2147488465" r:id="rId7"/>
    <p:sldLayoutId id="2147488466" r:id="rId8"/>
    <p:sldLayoutId id="2147488467" r:id="rId9"/>
    <p:sldLayoutId id="2147488468" r:id="rId10"/>
    <p:sldLayoutId id="2147488469"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r" eaLnBrk="1" fontAlgn="base" hangingPunct="1">
              <a:defRPr/>
            </a:pPr>
            <a:r>
              <a:rPr lang="en-US" sz="3800" b="1">
                <a:solidFill>
                  <a:srgbClr val="8B999C"/>
                </a:solidFill>
                <a:latin typeface="Candara" charset="0"/>
                <a:cs typeface="Arial" charset="0"/>
              </a:rPr>
              <a:t>general videos</a:t>
            </a:r>
          </a:p>
        </p:txBody>
      </p:sp>
      <p:pic>
        <p:nvPicPr>
          <p:cNvPr id="94211"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4212"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4213"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470" r:id="rId1"/>
    <p:sldLayoutId id="2147488471" r:id="rId2"/>
    <p:sldLayoutId id="2147488472" r:id="rId3"/>
    <p:sldLayoutId id="2147488473" r:id="rId4"/>
    <p:sldLayoutId id="2147488474" r:id="rId5"/>
    <p:sldLayoutId id="2147488475" r:id="rId6"/>
    <p:sldLayoutId id="2147488476" r:id="rId7"/>
    <p:sldLayoutId id="2147488477" r:id="rId8"/>
    <p:sldLayoutId id="2147488478" r:id="rId9"/>
    <p:sldLayoutId id="2147488479" r:id="rId10"/>
    <p:sldLayoutId id="2147488480"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95234" name="Picture 6"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35"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36"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481" r:id="rId1"/>
    <p:sldLayoutId id="2147488482" r:id="rId2"/>
    <p:sldLayoutId id="2147488483" r:id="rId3"/>
    <p:sldLayoutId id="2147488484" r:id="rId4"/>
    <p:sldLayoutId id="2147488485" r:id="rId5"/>
    <p:sldLayoutId id="2147488486" r:id="rId6"/>
    <p:sldLayoutId id="2147488487" r:id="rId7"/>
    <p:sldLayoutId id="2147488488" r:id="rId8"/>
    <p:sldLayoutId id="2147488489" r:id="rId9"/>
    <p:sldLayoutId id="2147488490" r:id="rId10"/>
    <p:sldLayoutId id="214748849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6626"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r" eaLnBrk="1" fontAlgn="base" hangingPunct="1">
              <a:defRPr/>
            </a:pPr>
            <a:r>
              <a:rPr lang="en-US" sz="3800" b="1">
                <a:solidFill>
                  <a:srgbClr val="8B999C"/>
                </a:solidFill>
                <a:latin typeface="Candara" charset="0"/>
                <a:cs typeface="Arial" charset="0"/>
              </a:rPr>
              <a:t>general books</a:t>
            </a:r>
          </a:p>
        </p:txBody>
      </p:sp>
      <p:pic>
        <p:nvPicPr>
          <p:cNvPr id="96259" name="Picture 8"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6260"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6261"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492" r:id="rId1"/>
    <p:sldLayoutId id="2147488493" r:id="rId2"/>
    <p:sldLayoutId id="2147488494" r:id="rId3"/>
    <p:sldLayoutId id="2147488495" r:id="rId4"/>
    <p:sldLayoutId id="2147488496" r:id="rId5"/>
    <p:sldLayoutId id="2147488497" r:id="rId6"/>
    <p:sldLayoutId id="2147488498" r:id="rId7"/>
    <p:sldLayoutId id="2147488499" r:id="rId8"/>
    <p:sldLayoutId id="2147488500" r:id="rId9"/>
    <p:sldLayoutId id="2147488501" r:id="rId10"/>
    <p:sldLayoutId id="214748850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97282"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1"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r" eaLnBrk="1" fontAlgn="base" hangingPunct="1">
              <a:defRPr/>
            </a:pPr>
            <a:r>
              <a:rPr lang="en-US" sz="3800" b="1">
                <a:solidFill>
                  <a:srgbClr val="8B999C"/>
                </a:solidFill>
                <a:latin typeface="Candara" charset="0"/>
                <a:cs typeface="Arial" charset="0"/>
              </a:rPr>
              <a:t>educational books</a:t>
            </a:r>
          </a:p>
        </p:txBody>
      </p:sp>
      <p:pic>
        <p:nvPicPr>
          <p:cNvPr id="97284"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7285"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72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503" r:id="rId1"/>
    <p:sldLayoutId id="2147488504" r:id="rId2"/>
    <p:sldLayoutId id="2147488505" r:id="rId3"/>
    <p:sldLayoutId id="2147488506" r:id="rId4"/>
    <p:sldLayoutId id="2147488507" r:id="rId5"/>
    <p:sldLayoutId id="2147488508" r:id="rId6"/>
    <p:sldLayoutId id="2147488509" r:id="rId7"/>
    <p:sldLayoutId id="2147488510" r:id="rId8"/>
    <p:sldLayoutId id="2147488511" r:id="rId9"/>
    <p:sldLayoutId id="2147488512" r:id="rId10"/>
    <p:sldLayoutId id="214748851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98306"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8307"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8308"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831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514" r:id="rId1"/>
    <p:sldLayoutId id="2147488515" r:id="rId2"/>
    <p:sldLayoutId id="2147488516" r:id="rId3"/>
    <p:sldLayoutId id="2147488517" r:id="rId4"/>
    <p:sldLayoutId id="2147488518" r:id="rId5"/>
    <p:sldLayoutId id="2147488519" r:id="rId6"/>
    <p:sldLayoutId id="2147488520" r:id="rId7"/>
    <p:sldLayoutId id="2147488521" r:id="rId8"/>
    <p:sldLayoutId id="2147488522" r:id="rId9"/>
    <p:sldLayoutId id="2147488523" r:id="rId10"/>
    <p:sldLayoutId id="2147488524"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r" eaLnBrk="1" fontAlgn="base" hangingPunct="1">
              <a:defRPr/>
            </a:pPr>
            <a:r>
              <a:rPr lang="en-US" sz="3800" b="1">
                <a:solidFill>
                  <a:srgbClr val="8B999C"/>
                </a:solidFill>
                <a:latin typeface="Candara" charset="0"/>
                <a:cs typeface="Arial" charset="0"/>
              </a:rPr>
              <a:t>general books</a:t>
            </a:r>
          </a:p>
        </p:txBody>
      </p:sp>
      <p:pic>
        <p:nvPicPr>
          <p:cNvPr id="99331"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332"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333"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3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525" r:id="rId1"/>
    <p:sldLayoutId id="2147488526" r:id="rId2"/>
    <p:sldLayoutId id="2147488527" r:id="rId3"/>
    <p:sldLayoutId id="2147488528" r:id="rId4"/>
    <p:sldLayoutId id="2147488529" r:id="rId5"/>
    <p:sldLayoutId id="2147488530" r:id="rId6"/>
    <p:sldLayoutId id="2147488531" r:id="rId7"/>
    <p:sldLayoutId id="2147488532" r:id="rId8"/>
    <p:sldLayoutId id="2147488533" r:id="rId9"/>
    <p:sldLayoutId id="2147488534" r:id="rId10"/>
    <p:sldLayoutId id="214748853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4688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CA"/>
              <a:t>Click to edit Master title style</a:t>
            </a:r>
          </a:p>
        </p:txBody>
      </p:sp>
      <p:sp>
        <p:nvSpPr>
          <p:cNvPr id="114688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ourth level</a:t>
            </a:r>
          </a:p>
          <a:p>
            <a:pPr lvl="4"/>
            <a:r>
              <a:rPr lang="en-CA"/>
              <a:t>Fifth level</a:t>
            </a:r>
          </a:p>
        </p:txBody>
      </p:sp>
    </p:spTree>
  </p:cSld>
  <p:clrMap bg1="lt1" tx1="dk1" bg2="lt2" tx2="dk2" accent1="accent1" accent2="accent2" accent3="accent3" accent4="accent4" accent5="accent5" accent6="accent6" hlink="hlink" folHlink="folHlink"/>
  <p:sldLayoutIdLst>
    <p:sldLayoutId id="2147488237" r:id="rId1"/>
    <p:sldLayoutId id="2147488238" r:id="rId2"/>
    <p:sldLayoutId id="2147488239" r:id="rId3"/>
    <p:sldLayoutId id="2147488240" r:id="rId4"/>
    <p:sldLayoutId id="2147488241" r:id="rId5"/>
    <p:sldLayoutId id="2147488242" r:id="rId6"/>
    <p:sldLayoutId id="2147488243" r:id="rId7"/>
    <p:sldLayoutId id="2147488244" r:id="rId8"/>
    <p:sldLayoutId id="2147488245" r:id="rId9"/>
    <p:sldLayoutId id="2147488246" r:id="rId10"/>
    <p:sldLayoutId id="2147488247" r:id="rId11"/>
    <p:sldLayoutId id="214748824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2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r" eaLnBrk="1" fontAlgn="base" hangingPunct="1">
              <a:defRPr/>
            </a:pPr>
            <a:r>
              <a:rPr lang="en-US" sz="3800" b="1">
                <a:solidFill>
                  <a:srgbClr val="8B999C"/>
                </a:solidFill>
                <a:latin typeface="Candara" charset="0"/>
                <a:cs typeface="Arial" charset="0"/>
              </a:rPr>
              <a:t>general books</a:t>
            </a:r>
          </a:p>
        </p:txBody>
      </p:sp>
      <p:pic>
        <p:nvPicPr>
          <p:cNvPr id="100355"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356"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357"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536" r:id="rId1"/>
    <p:sldLayoutId id="2147488537" r:id="rId2"/>
    <p:sldLayoutId id="2147488538" r:id="rId3"/>
    <p:sldLayoutId id="2147488539" r:id="rId4"/>
    <p:sldLayoutId id="2147488540" r:id="rId5"/>
    <p:sldLayoutId id="2147488541" r:id="rId6"/>
    <p:sldLayoutId id="2147488542" r:id="rId7"/>
    <p:sldLayoutId id="2147488543" r:id="rId8"/>
    <p:sldLayoutId id="2147488544" r:id="rId9"/>
    <p:sldLayoutId id="2147488545" r:id="rId10"/>
    <p:sldLayoutId id="214748854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74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r" eaLnBrk="1" fontAlgn="base" hangingPunct="1">
              <a:defRPr/>
            </a:pPr>
            <a:r>
              <a:rPr lang="en-US" sz="3800" b="1">
                <a:solidFill>
                  <a:srgbClr val="8B999C"/>
                </a:solidFill>
                <a:latin typeface="Candara" charset="0"/>
                <a:cs typeface="Arial" charset="0"/>
              </a:rPr>
              <a:t>general books</a:t>
            </a:r>
          </a:p>
        </p:txBody>
      </p:sp>
      <p:pic>
        <p:nvPicPr>
          <p:cNvPr id="101379"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1380"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1381"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3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547" r:id="rId1"/>
    <p:sldLayoutId id="2147488548" r:id="rId2"/>
    <p:sldLayoutId id="2147488549" r:id="rId3"/>
    <p:sldLayoutId id="2147488550" r:id="rId4"/>
    <p:sldLayoutId id="2147488551" r:id="rId5"/>
    <p:sldLayoutId id="2147488552" r:id="rId6"/>
    <p:sldLayoutId id="2147488553" r:id="rId7"/>
    <p:sldLayoutId id="2147488554" r:id="rId8"/>
    <p:sldLayoutId id="2147488555" r:id="rId9"/>
    <p:sldLayoutId id="2147488556" r:id="rId10"/>
    <p:sldLayoutId id="214748855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0"/>
            <a:ext cx="9144000" cy="6856413"/>
            <a:chOff x="0" y="0"/>
            <a:chExt cx="5760" cy="4319"/>
          </a:xfrm>
        </p:grpSpPr>
        <p:sp>
          <p:nvSpPr>
            <p:cNvPr id="461107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461107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461107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02411" name="Freeform 6"/>
            <p:cNvSpPr>
              <a:spLocks/>
            </p:cNvSpPr>
            <p:nvPr/>
          </p:nvSpPr>
          <p:spPr bwMode="hidden">
            <a:xfrm>
              <a:off x="4038" y="3577"/>
              <a:ext cx="1720" cy="65"/>
            </a:xfrm>
            <a:custGeom>
              <a:avLst/>
              <a:gdLst>
                <a:gd name="T0" fmla="*/ 1704 w 1722"/>
                <a:gd name="T1" fmla="*/ 57 h 66"/>
                <a:gd name="T2" fmla="*/ 1704 w 1722"/>
                <a:gd name="T3" fmla="*/ 51 h 66"/>
                <a:gd name="T4" fmla="*/ 0 w 1722"/>
                <a:gd name="T5" fmla="*/ 0 h 66"/>
                <a:gd name="T6" fmla="*/ 0 w 1722"/>
                <a:gd name="T7" fmla="*/ 39 h 66"/>
                <a:gd name="T8" fmla="*/ 1704 w 1722"/>
                <a:gd name="T9" fmla="*/ 57 h 66"/>
                <a:gd name="T10" fmla="*/ 1704 w 1722"/>
                <a:gd name="T11" fmla="*/ 5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61107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02413" name="Freeform 8"/>
            <p:cNvSpPr>
              <a:spLocks/>
            </p:cNvSpPr>
            <p:nvPr/>
          </p:nvSpPr>
          <p:spPr bwMode="hidden">
            <a:xfrm>
              <a:off x="4784" y="3702"/>
              <a:ext cx="974" cy="101"/>
            </a:xfrm>
            <a:custGeom>
              <a:avLst/>
              <a:gdLst>
                <a:gd name="T0" fmla="*/ 966 w 975"/>
                <a:gd name="T1" fmla="*/ 48 h 101"/>
                <a:gd name="T2" fmla="*/ 966 w 975"/>
                <a:gd name="T3" fmla="*/ 0 h 101"/>
                <a:gd name="T4" fmla="*/ 0 w 975"/>
                <a:gd name="T5" fmla="*/ 24 h 101"/>
                <a:gd name="T6" fmla="*/ 0 w 975"/>
                <a:gd name="T7" fmla="*/ 101 h 101"/>
                <a:gd name="T8" fmla="*/ 966 w 975"/>
                <a:gd name="T9" fmla="*/ 48 h 101"/>
                <a:gd name="T10" fmla="*/ 96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14" name="Freeform 9"/>
            <p:cNvSpPr>
              <a:spLocks/>
            </p:cNvSpPr>
            <p:nvPr/>
          </p:nvSpPr>
          <p:spPr bwMode="hidden">
            <a:xfrm>
              <a:off x="3619" y="3815"/>
              <a:ext cx="2139" cy="198"/>
            </a:xfrm>
            <a:custGeom>
              <a:avLst/>
              <a:gdLst>
                <a:gd name="T0" fmla="*/ 2123 w 2141"/>
                <a:gd name="T1" fmla="*/ 0 h 198"/>
                <a:gd name="T2" fmla="*/ 0 w 2141"/>
                <a:gd name="T3" fmla="*/ 156 h 198"/>
                <a:gd name="T4" fmla="*/ 0 w 2141"/>
                <a:gd name="T5" fmla="*/ 198 h 198"/>
                <a:gd name="T6" fmla="*/ 2123 w 2141"/>
                <a:gd name="T7" fmla="*/ 0 h 198"/>
                <a:gd name="T8" fmla="*/ 212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61108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02416" name="Freeform 11"/>
            <p:cNvSpPr>
              <a:spLocks/>
            </p:cNvSpPr>
            <p:nvPr/>
          </p:nvSpPr>
          <p:spPr bwMode="hidden">
            <a:xfrm>
              <a:off x="2097" y="4043"/>
              <a:ext cx="2514" cy="276"/>
            </a:xfrm>
            <a:custGeom>
              <a:avLst/>
              <a:gdLst>
                <a:gd name="T0" fmla="*/ 2155 w 2517"/>
                <a:gd name="T1" fmla="*/ 276 h 276"/>
                <a:gd name="T2" fmla="*/ 2490 w 2517"/>
                <a:gd name="T3" fmla="*/ 204 h 276"/>
                <a:gd name="T4" fmla="*/ 2233 w 2517"/>
                <a:gd name="T5" fmla="*/ 0 h 276"/>
                <a:gd name="T6" fmla="*/ 0 w 2517"/>
                <a:gd name="T7" fmla="*/ 276 h 276"/>
                <a:gd name="T8" fmla="*/ 2155 w 2517"/>
                <a:gd name="T9" fmla="*/ 276 h 276"/>
                <a:gd name="T10" fmla="*/ 215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61108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02418" name="Freeform 13"/>
            <p:cNvSpPr>
              <a:spLocks/>
            </p:cNvSpPr>
            <p:nvPr/>
          </p:nvSpPr>
          <p:spPr bwMode="hidden">
            <a:xfrm>
              <a:off x="5030" y="3151"/>
              <a:ext cx="728" cy="240"/>
            </a:xfrm>
            <a:custGeom>
              <a:avLst/>
              <a:gdLst>
                <a:gd name="T0" fmla="*/ 720 w 729"/>
                <a:gd name="T1" fmla="*/ 240 h 240"/>
                <a:gd name="T2" fmla="*/ 0 w 729"/>
                <a:gd name="T3" fmla="*/ 0 h 240"/>
                <a:gd name="T4" fmla="*/ 0 w 729"/>
                <a:gd name="T5" fmla="*/ 6 h 240"/>
                <a:gd name="T6" fmla="*/ 720 w 729"/>
                <a:gd name="T7" fmla="*/ 240 h 240"/>
                <a:gd name="T8" fmla="*/ 72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61108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02420" name="Freeform 15"/>
            <p:cNvSpPr>
              <a:spLocks/>
            </p:cNvSpPr>
            <p:nvPr/>
          </p:nvSpPr>
          <p:spPr bwMode="hidden">
            <a:xfrm>
              <a:off x="5030" y="3049"/>
              <a:ext cx="728" cy="318"/>
            </a:xfrm>
            <a:custGeom>
              <a:avLst/>
              <a:gdLst>
                <a:gd name="T0" fmla="*/ 720 w 729"/>
                <a:gd name="T1" fmla="*/ 318 h 318"/>
                <a:gd name="T2" fmla="*/ 720 w 729"/>
                <a:gd name="T3" fmla="*/ 312 h 318"/>
                <a:gd name="T4" fmla="*/ 0 w 729"/>
                <a:gd name="T5" fmla="*/ 0 h 318"/>
                <a:gd name="T6" fmla="*/ 0 w 729"/>
                <a:gd name="T7" fmla="*/ 54 h 318"/>
                <a:gd name="T8" fmla="*/ 720 w 729"/>
                <a:gd name="T9" fmla="*/ 318 h 318"/>
                <a:gd name="T10" fmla="*/ 72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61108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461108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461109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024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61109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024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61109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461109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461109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024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61109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461109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02433" name="Freeform 28"/>
            <p:cNvSpPr>
              <a:spLocks/>
            </p:cNvSpPr>
            <p:nvPr/>
          </p:nvSpPr>
          <p:spPr bwMode="hidden">
            <a:xfrm>
              <a:off x="5698" y="653"/>
              <a:ext cx="60" cy="311"/>
            </a:xfrm>
            <a:custGeom>
              <a:avLst/>
              <a:gdLst>
                <a:gd name="T0" fmla="*/ 0 w 60"/>
                <a:gd name="T1" fmla="*/ 144 h 312"/>
                <a:gd name="T2" fmla="*/ 60 w 60"/>
                <a:gd name="T3" fmla="*/ 30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61110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024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61110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461110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461110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461110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461110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461110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461110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461111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grpSp>
          <p:nvGrpSpPr>
            <p:cNvPr id="102444" name="Group 39"/>
            <p:cNvGrpSpPr>
              <a:grpSpLocks/>
            </p:cNvGrpSpPr>
            <p:nvPr userDrawn="1"/>
          </p:nvGrpSpPr>
          <p:grpSpPr bwMode="auto">
            <a:xfrm>
              <a:off x="0" y="1632"/>
              <a:ext cx="5758" cy="1858"/>
              <a:chOff x="0" y="1632"/>
              <a:chExt cx="5758" cy="1858"/>
            </a:xfrm>
          </p:grpSpPr>
          <p:sp>
            <p:nvSpPr>
              <p:cNvPr id="461111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461111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grpSp>
      </p:grpSp>
      <p:sp>
        <p:nvSpPr>
          <p:cNvPr id="4611114"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4611115"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4611116"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fontAlgn="base">
              <a:defRPr sz="1200">
                <a:effectLst>
                  <a:outerShdw blurRad="38100" dist="38100" dir="2700000" algn="tl">
                    <a:srgbClr val="000000"/>
                  </a:outerShdw>
                </a:effectLst>
                <a:latin typeface="+mn-lt"/>
                <a:ea typeface="+mn-ea"/>
                <a:cs typeface="MS PGothic" charset="0"/>
              </a:defRPr>
            </a:lvl1pPr>
          </a:lstStyle>
          <a:p>
            <a:pPr>
              <a:defRPr/>
            </a:pPr>
            <a:endParaRPr lang="en-US" altLang="ja-JP"/>
          </a:p>
        </p:txBody>
      </p:sp>
      <p:sp>
        <p:nvSpPr>
          <p:cNvPr id="4611117"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fontAlgn="base">
              <a:defRPr sz="1200">
                <a:effectLst>
                  <a:outerShdw blurRad="38100" dist="38100" dir="2700000" algn="tl">
                    <a:srgbClr val="000000"/>
                  </a:outerShdw>
                </a:effectLst>
                <a:latin typeface="+mn-lt"/>
                <a:ea typeface="+mn-ea"/>
                <a:cs typeface="MS PGothic" charset="0"/>
              </a:defRPr>
            </a:lvl1pPr>
          </a:lstStyle>
          <a:p>
            <a:pPr>
              <a:defRPr/>
            </a:pPr>
            <a:endParaRPr lang="en-US" altLang="ja-JP"/>
          </a:p>
        </p:txBody>
      </p:sp>
      <p:sp>
        <p:nvSpPr>
          <p:cNvPr id="4611118"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fontAlgn="base">
              <a:defRPr sz="1200">
                <a:effectLst>
                  <a:outerShdw blurRad="38100" dist="38100" dir="2700000" algn="tl">
                    <a:srgbClr val="000000"/>
                  </a:outerShdw>
                </a:effectLst>
                <a:latin typeface="+mn-lt"/>
                <a:ea typeface="+mn-ea"/>
                <a:cs typeface="MS PGothic" charset="0"/>
              </a:defRPr>
            </a:lvl1pPr>
          </a:lstStyle>
          <a:p>
            <a:pPr>
              <a:defRPr/>
            </a:pPr>
            <a:fld id="{877139BA-10D4-4F4F-AA7C-B973985C0F42}" type="slidenum">
              <a:rPr lang="ja-JP" altLang="en-US"/>
              <a:pPr>
                <a:defRPr/>
              </a:pPr>
              <a:t>‹#›</a:t>
            </a:fld>
            <a:endParaRPr lang="en-US" altLang="ja-JP"/>
          </a:p>
        </p:txBody>
      </p:sp>
    </p:spTree>
  </p:cSld>
  <p:clrMap bg1="dk2" tx1="lt1" bg2="dk1" tx2="lt2" accent1="accent1" accent2="accent2" accent3="accent3" accent4="accent4" accent5="accent5" accent6="accent6" hlink="hlink" folHlink="folHlink"/>
  <p:sldLayoutIdLst>
    <p:sldLayoutId id="2147488710" r:id="rId1"/>
    <p:sldLayoutId id="2147488558" r:id="rId2"/>
    <p:sldLayoutId id="2147488559" r:id="rId3"/>
    <p:sldLayoutId id="2147488560" r:id="rId4"/>
    <p:sldLayoutId id="2147488561" r:id="rId5"/>
    <p:sldLayoutId id="2147488562" r:id="rId6"/>
    <p:sldLayoutId id="2147488563" r:id="rId7"/>
    <p:sldLayoutId id="2147488564" r:id="rId8"/>
    <p:sldLayoutId id="2147488565" r:id="rId9"/>
    <p:sldLayoutId id="2147488566" r:id="rId10"/>
    <p:sldLayoutId id="2147488567" r:id="rId11"/>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charset="0"/>
          <a:cs typeface="Arial" charset="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charset="0"/>
          <a:cs typeface="Arial" charset="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charset="0"/>
          <a:cs typeface="Arial" charset="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kumimoji="1"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kumimoji="1"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kumimoji="1"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kumimoji="1"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folHlink"/>
        </a:buClr>
        <a:buSzPct val="90000"/>
        <a:buFont typeface="Wingdings" charset="0"/>
        <a:buBlip>
          <a:blip r:embed="rId15"/>
        </a:buBlip>
        <a:defRPr kumimoji="1"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0"/>
        <a:buBlip>
          <a:blip r:embed="rId15"/>
        </a:buBlip>
        <a:defRPr kumimoji="1"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0"/>
        <a:buBlip>
          <a:blip r:embed="rId15"/>
        </a:buBlip>
        <a:defRPr kumimoji="1"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0"/>
        <a:buBlip>
          <a:blip r:embed="rId15"/>
        </a:buBlip>
        <a:defRPr kumimoji="1"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14690"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4691"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4692"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69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568" r:id="rId1"/>
    <p:sldLayoutId id="2147488569" r:id="rId2"/>
    <p:sldLayoutId id="2147488570" r:id="rId3"/>
    <p:sldLayoutId id="2147488571" r:id="rId4"/>
    <p:sldLayoutId id="2147488572" r:id="rId5"/>
    <p:sldLayoutId id="2147488573" r:id="rId6"/>
    <p:sldLayoutId id="2147488574" r:id="rId7"/>
    <p:sldLayoutId id="2147488575" r:id="rId8"/>
    <p:sldLayoutId id="2147488576" r:id="rId9"/>
    <p:sldLayoutId id="2147488577" r:id="rId10"/>
    <p:sldLayoutId id="214748857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15714" name="Picture 6"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15"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16"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17"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18"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19" name="Picture 11"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72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572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579" r:id="rId1"/>
    <p:sldLayoutId id="2147488580" r:id="rId2"/>
    <p:sldLayoutId id="2147488581" r:id="rId3"/>
    <p:sldLayoutId id="2147488582" r:id="rId4"/>
    <p:sldLayoutId id="2147488583" r:id="rId5"/>
    <p:sldLayoutId id="2147488584" r:id="rId6"/>
    <p:sldLayoutId id="2147488585" r:id="rId7"/>
    <p:sldLayoutId id="2147488586" r:id="rId8"/>
    <p:sldLayoutId id="2147488587" r:id="rId9"/>
    <p:sldLayoutId id="2147488588" r:id="rId10"/>
    <p:sldLayoutId id="214748858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814850" name="Rectangle 2"/>
          <p:cNvSpPr>
            <a:spLocks noGrp="1" noChangeArrowheads="1"/>
          </p:cNvSpPr>
          <p:nvPr>
            <p:ph type="title"/>
          </p:nvPr>
        </p:nvSpPr>
        <p:spPr bwMode="auto">
          <a:xfrm>
            <a:off x="0" y="-228600"/>
            <a:ext cx="9144000" cy="228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1">
                      <a:alpha val="74998"/>
                    </a:schemeClr>
                  </a:outerShdw>
                </a:effectLst>
              </a14:hiddenEffects>
            </a:ext>
            <a:ext uri="{FAA26D3D-D897-4be2-8F04-BA451C77F1D7}">
              <ma14:placeholderFlag xmlns:ma14="http://schemas.microsoft.com/office/mac/drawingml/2011/main" xmlns=""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dk2" tx1="lt1" bg2="dk1" tx2="lt2" accent1="accent1" accent2="accent2" accent3="accent3" accent4="accent4" accent5="accent5" accent6="accent6" hlink="hlink" folHlink="folHlink"/>
  <p:sldLayoutIdLst>
    <p:sldLayoutId id="2147488590" r:id="rId1"/>
    <p:sldLayoutId id="2147488591" r:id="rId2"/>
    <p:sldLayoutId id="2147488592" r:id="rId3"/>
    <p:sldLayoutId id="2147488593" r:id="rId4"/>
    <p:sldLayoutId id="2147488594" r:id="rId5"/>
    <p:sldLayoutId id="2147488595" r:id="rId6"/>
    <p:sldLayoutId id="2147488596" r:id="rId7"/>
    <p:sldLayoutId id="2147488597" r:id="rId8"/>
    <p:sldLayoutId id="2147488598" r:id="rId9"/>
    <p:sldLayoutId id="2147488599" r:id="rId10"/>
    <p:sldLayoutId id="2147488600" r:id="rId11"/>
  </p:sldLayoutIdLst>
  <p:transition/>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17762" name="Picture 9"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1"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r" eaLnBrk="1" fontAlgn="base" hangingPunct="1">
              <a:defRPr/>
            </a:pPr>
            <a:r>
              <a:rPr lang="en-US" sz="3800" b="1">
                <a:solidFill>
                  <a:srgbClr val="8B999C"/>
                </a:solidFill>
                <a:latin typeface="Candara" charset="0"/>
                <a:cs typeface="Arial" charset="0"/>
              </a:rPr>
              <a:t>in-depth videos</a:t>
            </a:r>
          </a:p>
        </p:txBody>
      </p:sp>
      <p:pic>
        <p:nvPicPr>
          <p:cNvPr id="117764"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7765"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601" r:id="rId1"/>
    <p:sldLayoutId id="2147488602" r:id="rId2"/>
    <p:sldLayoutId id="2147488603" r:id="rId3"/>
    <p:sldLayoutId id="2147488604" r:id="rId4"/>
    <p:sldLayoutId id="2147488605" r:id="rId5"/>
    <p:sldLayoutId id="2147488606" r:id="rId6"/>
    <p:sldLayoutId id="2147488607" r:id="rId7"/>
    <p:sldLayoutId id="2147488608" r:id="rId8"/>
    <p:sldLayoutId id="2147488609" r:id="rId9"/>
    <p:sldLayoutId id="2147488610" r:id="rId10"/>
    <p:sldLayoutId id="214748861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18786"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8787"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8788"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8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1879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612" r:id="rId1"/>
    <p:sldLayoutId id="2147488613" r:id="rId2"/>
    <p:sldLayoutId id="2147488614" r:id="rId3"/>
    <p:sldLayoutId id="2147488615" r:id="rId4"/>
    <p:sldLayoutId id="2147488616" r:id="rId5"/>
    <p:sldLayoutId id="2147488617" r:id="rId6"/>
    <p:sldLayoutId id="2147488618" r:id="rId7"/>
    <p:sldLayoutId id="2147488619" r:id="rId8"/>
    <p:sldLayoutId id="2147488620" r:id="rId9"/>
    <p:sldLayoutId id="2147488621" r:id="rId10"/>
    <p:sldLayoutId id="214748862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r" eaLnBrk="1" fontAlgn="base" hangingPunct="1">
              <a:defRPr/>
            </a:pPr>
            <a:r>
              <a:rPr lang="en-US" sz="3800" b="1">
                <a:solidFill>
                  <a:srgbClr val="8B999C"/>
                </a:solidFill>
                <a:latin typeface="Candara" charset="0"/>
                <a:cs typeface="Arial" charset="0"/>
              </a:rPr>
              <a:t>general books</a:t>
            </a:r>
          </a:p>
        </p:txBody>
      </p:sp>
      <p:pic>
        <p:nvPicPr>
          <p:cNvPr id="119811"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9812"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9813"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98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198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623" r:id="rId1"/>
    <p:sldLayoutId id="2147488624" r:id="rId2"/>
    <p:sldLayoutId id="2147488625" r:id="rId3"/>
    <p:sldLayoutId id="2147488626" r:id="rId4"/>
    <p:sldLayoutId id="2147488627" r:id="rId5"/>
    <p:sldLayoutId id="2147488628" r:id="rId6"/>
    <p:sldLayoutId id="2147488629" r:id="rId7"/>
    <p:sldLayoutId id="2147488630" r:id="rId8"/>
    <p:sldLayoutId id="2147488631" r:id="rId9"/>
    <p:sldLayoutId id="2147488632" r:id="rId10"/>
    <p:sldLayoutId id="214748863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62"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r" eaLnBrk="1" fontAlgn="base" hangingPunct="1">
              <a:defRPr/>
            </a:pPr>
            <a:r>
              <a:rPr lang="en-US" sz="3800" b="1">
                <a:solidFill>
                  <a:srgbClr val="8B999C"/>
                </a:solidFill>
                <a:latin typeface="Candara" charset="0"/>
                <a:cs typeface="Arial" charset="0"/>
              </a:rPr>
              <a:t>general books</a:t>
            </a:r>
          </a:p>
        </p:txBody>
      </p:sp>
      <p:pic>
        <p:nvPicPr>
          <p:cNvPr id="120835" name="Picture 8"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0836"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0837"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208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634" r:id="rId1"/>
    <p:sldLayoutId id="2147488635" r:id="rId2"/>
    <p:sldLayoutId id="2147488636" r:id="rId3"/>
    <p:sldLayoutId id="2147488637" r:id="rId4"/>
    <p:sldLayoutId id="2147488638" r:id="rId5"/>
    <p:sldLayoutId id="2147488639" r:id="rId6"/>
    <p:sldLayoutId id="2147488640" r:id="rId7"/>
    <p:sldLayoutId id="2147488641" r:id="rId8"/>
    <p:sldLayoutId id="2147488642" r:id="rId9"/>
    <p:sldLayoutId id="2147488643" r:id="rId10"/>
    <p:sldLayoutId id="2147488644"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936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9366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936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fontAlgn="base">
              <a:defRPr sz="1400">
                <a:latin typeface="+mn-lt"/>
                <a:cs typeface="+mn-cs"/>
              </a:defRPr>
            </a:lvl1pPr>
          </a:lstStyle>
          <a:p>
            <a:pPr>
              <a:defRPr/>
            </a:pPr>
            <a:endParaRPr lang="en-US"/>
          </a:p>
        </p:txBody>
      </p:sp>
      <p:sp>
        <p:nvSpPr>
          <p:cNvPr id="13936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fontAlgn="base">
              <a:defRPr sz="1400">
                <a:latin typeface="+mn-lt"/>
                <a:cs typeface="+mn-cs"/>
              </a:defRPr>
            </a:lvl1pPr>
          </a:lstStyle>
          <a:p>
            <a:pPr>
              <a:defRPr/>
            </a:pPr>
            <a:endParaRPr lang="en-US"/>
          </a:p>
        </p:txBody>
      </p:sp>
      <p:sp>
        <p:nvSpPr>
          <p:cNvPr id="13936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fontAlgn="base">
              <a:defRPr sz="1400">
                <a:latin typeface="+mn-lt"/>
                <a:cs typeface="+mn-cs"/>
              </a:defRPr>
            </a:lvl1pPr>
          </a:lstStyle>
          <a:p>
            <a:pPr>
              <a:defRPr/>
            </a:pPr>
            <a:fld id="{86BCE23E-B4D0-D140-887D-8127C52EEE5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249" r:id="rId1"/>
    <p:sldLayoutId id="2147488250" r:id="rId2"/>
    <p:sldLayoutId id="2147488251" r:id="rId3"/>
    <p:sldLayoutId id="2147488252" r:id="rId4"/>
    <p:sldLayoutId id="2147488253" r:id="rId5"/>
    <p:sldLayoutId id="2147488254" r:id="rId6"/>
    <p:sldLayoutId id="2147488255" r:id="rId7"/>
    <p:sldLayoutId id="2147488256" r:id="rId8"/>
    <p:sldLayoutId id="2147488257" r:id="rId9"/>
    <p:sldLayoutId id="2147488258" r:id="rId10"/>
    <p:sldLayoutId id="2147488259" r:id="rId11"/>
    <p:sldLayoutId id="21474882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98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r" eaLnBrk="1" fontAlgn="base" hangingPunct="1">
              <a:defRPr/>
            </a:pPr>
            <a:r>
              <a:rPr lang="en-US" sz="3800" b="1">
                <a:solidFill>
                  <a:srgbClr val="8B999C"/>
                </a:solidFill>
                <a:latin typeface="Candara" charset="0"/>
                <a:cs typeface="Arial" charset="0"/>
              </a:rPr>
              <a:t>general books</a:t>
            </a:r>
          </a:p>
        </p:txBody>
      </p:sp>
      <p:pic>
        <p:nvPicPr>
          <p:cNvPr id="121859"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1860"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1861"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218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645" r:id="rId1"/>
    <p:sldLayoutId id="2147488646" r:id="rId2"/>
    <p:sldLayoutId id="2147488647" r:id="rId3"/>
    <p:sldLayoutId id="2147488648" r:id="rId4"/>
    <p:sldLayoutId id="2147488649" r:id="rId5"/>
    <p:sldLayoutId id="2147488650" r:id="rId6"/>
    <p:sldLayoutId id="2147488651" r:id="rId7"/>
    <p:sldLayoutId id="2147488652" r:id="rId8"/>
    <p:sldLayoutId id="2147488653" r:id="rId9"/>
    <p:sldLayoutId id="2147488654" r:id="rId10"/>
    <p:sldLayoutId id="214748865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22882" name="Picture 6"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83"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84"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85"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86"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87" name="Picture 11"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88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2288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656" r:id="rId1"/>
    <p:sldLayoutId id="2147488657" r:id="rId2"/>
    <p:sldLayoutId id="2147488658" r:id="rId3"/>
    <p:sldLayoutId id="2147488659" r:id="rId4"/>
    <p:sldLayoutId id="2147488660" r:id="rId5"/>
    <p:sldLayoutId id="2147488661" r:id="rId6"/>
    <p:sldLayoutId id="2147488662" r:id="rId7"/>
    <p:sldLayoutId id="2147488663" r:id="rId8"/>
    <p:sldLayoutId id="2147488664" r:id="rId9"/>
    <p:sldLayoutId id="2147488665" r:id="rId10"/>
    <p:sldLayoutId id="214748866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7712075" y="6611938"/>
            <a:ext cx="1431925" cy="214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6" rIns="91430" bIns="45716">
            <a:spAutoFit/>
          </a:bodyPr>
          <a:lstStyle>
            <a:lvl1pPr fontAlgn="base">
              <a:defRPr>
                <a:solidFill>
                  <a:schemeClr val="tx1"/>
                </a:solidFill>
                <a:latin typeface="Arial" charset="0"/>
                <a:ea typeface="ＭＳ Ｐゴシック" charset="0"/>
              </a:defRPr>
            </a:lvl1pPr>
            <a:lvl2pPr marL="742950" indent="-285750" fontAlgn="base">
              <a:defRPr>
                <a:solidFill>
                  <a:schemeClr val="tx1"/>
                </a:solidFill>
                <a:latin typeface="Arial" charset="0"/>
                <a:ea typeface="ＭＳ Ｐゴシック" charset="0"/>
              </a:defRPr>
            </a:lvl2pPr>
            <a:lvl3pPr marL="1143000" indent="-228600" fontAlgn="base">
              <a:defRPr>
                <a:solidFill>
                  <a:schemeClr val="tx1"/>
                </a:solidFill>
                <a:latin typeface="Arial" charset="0"/>
                <a:ea typeface="ＭＳ Ｐゴシック" charset="0"/>
              </a:defRPr>
            </a:lvl3pPr>
            <a:lvl4pPr marL="1600200" indent="-228600" fontAlgn="base">
              <a:defRPr>
                <a:solidFill>
                  <a:schemeClr val="tx1"/>
                </a:solidFill>
                <a:latin typeface="Arial" charset="0"/>
                <a:ea typeface="ＭＳ Ｐゴシック" charset="0"/>
              </a:defRPr>
            </a:lvl4pPr>
            <a:lvl5pPr marL="2057400" indent="-228600" fontAlgn="base">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800">
                <a:solidFill>
                  <a:srgbClr val="C0C0C0"/>
                </a:solidFill>
                <a:cs typeface="Arial" charset="0"/>
              </a:rPr>
              <a:t>© Answers in Genesis-USA</a:t>
            </a:r>
          </a:p>
        </p:txBody>
      </p:sp>
      <p:pic>
        <p:nvPicPr>
          <p:cNvPr id="123907"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08"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09"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239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667" r:id="rId1"/>
    <p:sldLayoutId id="2147488668" r:id="rId2"/>
    <p:sldLayoutId id="2147488669" r:id="rId3"/>
    <p:sldLayoutId id="2147488670" r:id="rId4"/>
    <p:sldLayoutId id="2147488671" r:id="rId5"/>
    <p:sldLayoutId id="2147488672" r:id="rId6"/>
    <p:sldLayoutId id="2147488673" r:id="rId7"/>
    <p:sldLayoutId id="2147488674" r:id="rId8"/>
    <p:sldLayoutId id="2147488675" r:id="rId9"/>
    <p:sldLayoutId id="2147488676" r:id="rId10"/>
    <p:sldLayoutId id="214748867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5pPr>
      <a:lvl6pPr marL="457200" algn="ctr" rtl="0" fontAlgn="base">
        <a:spcBef>
          <a:spcPct val="0"/>
        </a:spcBef>
        <a:spcAft>
          <a:spcPct val="0"/>
        </a:spcAft>
        <a:defRPr sz="4400" b="1">
          <a:solidFill>
            <a:schemeClr val="tx1"/>
          </a:solidFill>
          <a:latin typeface="Arial" charset="0"/>
          <a:ea typeface="ＭＳ Ｐゴシック" charset="0"/>
          <a:cs typeface="Arial" charset="0"/>
        </a:defRPr>
      </a:lvl6pPr>
      <a:lvl7pPr marL="914400" algn="ctr" rtl="0" fontAlgn="base">
        <a:spcBef>
          <a:spcPct val="0"/>
        </a:spcBef>
        <a:spcAft>
          <a:spcPct val="0"/>
        </a:spcAft>
        <a:defRPr sz="4400" b="1">
          <a:solidFill>
            <a:schemeClr val="tx1"/>
          </a:solidFill>
          <a:latin typeface="Arial" charset="0"/>
          <a:ea typeface="ＭＳ Ｐゴシック" charset="0"/>
          <a:cs typeface="Arial" charset="0"/>
        </a:defRPr>
      </a:lvl7pPr>
      <a:lvl8pPr marL="1371600" algn="ctr" rtl="0" fontAlgn="base">
        <a:spcBef>
          <a:spcPct val="0"/>
        </a:spcBef>
        <a:spcAft>
          <a:spcPct val="0"/>
        </a:spcAft>
        <a:defRPr sz="4400" b="1">
          <a:solidFill>
            <a:schemeClr val="tx1"/>
          </a:solidFill>
          <a:latin typeface="Arial" charset="0"/>
          <a:ea typeface="ＭＳ Ｐゴシック" charset="0"/>
          <a:cs typeface="Arial" charset="0"/>
        </a:defRPr>
      </a:lvl8pPr>
      <a:lvl9pPr marL="1828800" algn="ctr" rtl="0" fontAlgn="base">
        <a:spcBef>
          <a:spcPct val="0"/>
        </a:spcBef>
        <a:spcAft>
          <a:spcPct val="0"/>
        </a:spcAft>
        <a:defRPr sz="4400" b="1">
          <a:solidFill>
            <a:schemeClr val="tx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44930"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fontAlgn="base">
              <a:defRPr sz="1200">
                <a:latin typeface="Arial" charset="0"/>
                <a:cs typeface="+mn-cs"/>
              </a:defRPr>
            </a:lvl1pPr>
          </a:lstStyle>
          <a:p>
            <a:pPr>
              <a:defRPr/>
            </a:pPr>
            <a:endParaRPr lang="en-US"/>
          </a:p>
        </p:txBody>
      </p:sp>
      <p:sp>
        <p:nvSpPr>
          <p:cNvPr id="5244931"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fontAlgn="base">
              <a:defRPr sz="1200">
                <a:latin typeface="Arial" charset="0"/>
                <a:cs typeface="+mn-cs"/>
              </a:defRPr>
            </a:lvl1pPr>
          </a:lstStyle>
          <a:p>
            <a:pPr>
              <a:defRPr/>
            </a:pPr>
            <a:fld id="{26F42F91-1A18-B441-8503-C90088A0F9E2}" type="slidenum">
              <a:rPr lang="en-US"/>
              <a:pPr>
                <a:defRPr/>
              </a:pPr>
              <a:t>‹#›</a:t>
            </a:fld>
            <a:endParaRPr lang="en-US"/>
          </a:p>
        </p:txBody>
      </p:sp>
      <p:grpSp>
        <p:nvGrpSpPr>
          <p:cNvPr id="124932" name="Group 4"/>
          <p:cNvGrpSpPr>
            <a:grpSpLocks/>
          </p:cNvGrpSpPr>
          <p:nvPr/>
        </p:nvGrpSpPr>
        <p:grpSpPr bwMode="auto">
          <a:xfrm>
            <a:off x="0" y="0"/>
            <a:ext cx="9140825" cy="6850063"/>
            <a:chOff x="0" y="0"/>
            <a:chExt cx="5758" cy="4315"/>
          </a:xfrm>
        </p:grpSpPr>
        <p:grpSp>
          <p:nvGrpSpPr>
            <p:cNvPr id="124936" name="Group 5"/>
            <p:cNvGrpSpPr>
              <a:grpSpLocks/>
            </p:cNvGrpSpPr>
            <p:nvPr userDrawn="1"/>
          </p:nvGrpSpPr>
          <p:grpSpPr bwMode="auto">
            <a:xfrm>
              <a:off x="1728" y="2230"/>
              <a:ext cx="4027" cy="2085"/>
              <a:chOff x="1728" y="2230"/>
              <a:chExt cx="4027" cy="2085"/>
            </a:xfrm>
          </p:grpSpPr>
          <p:sp>
            <p:nvSpPr>
              <p:cNvPr id="5244934"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5244935"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5244936"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24942"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244938"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grpSp>
        <p:sp>
          <p:nvSpPr>
            <p:cNvPr id="5244939"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24938" name="Freeform 12"/>
            <p:cNvSpPr>
              <a:spLocks/>
            </p:cNvSpPr>
            <p:nvPr/>
          </p:nvSpPr>
          <p:spPr bwMode="hidden">
            <a:xfrm>
              <a:off x="0" y="0"/>
              <a:ext cx="5758" cy="1776"/>
            </a:xfrm>
            <a:custGeom>
              <a:avLst/>
              <a:gdLst>
                <a:gd name="T0" fmla="*/ 0 w 5740"/>
                <a:gd name="T1" fmla="*/ 0 h 1906"/>
                <a:gd name="T2" fmla="*/ 0 w 5740"/>
                <a:gd name="T3" fmla="*/ 1010 h 1906"/>
                <a:gd name="T4" fmla="*/ 5902 w 5740"/>
                <a:gd name="T5" fmla="*/ 1010 h 1906"/>
                <a:gd name="T6" fmla="*/ 590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5244941"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44942"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fontAlgn="base">
              <a:defRPr sz="1200">
                <a:latin typeface="Arial" charset="0"/>
                <a:cs typeface="+mn-cs"/>
              </a:defRPr>
            </a:lvl1pPr>
          </a:lstStyle>
          <a:p>
            <a:pPr>
              <a:defRPr/>
            </a:pPr>
            <a:endParaRPr lang="en-US"/>
          </a:p>
        </p:txBody>
      </p:sp>
      <p:sp>
        <p:nvSpPr>
          <p:cNvPr id="5244943"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711" r:id="rId1"/>
    <p:sldLayoutId id="2147488678" r:id="rId2"/>
    <p:sldLayoutId id="2147488679" r:id="rId3"/>
    <p:sldLayoutId id="2147488680" r:id="rId4"/>
    <p:sldLayoutId id="2147488681" r:id="rId5"/>
    <p:sldLayoutId id="2147488682" r:id="rId6"/>
    <p:sldLayoutId id="2147488683" r:id="rId7"/>
    <p:sldLayoutId id="2147488684" r:id="rId8"/>
    <p:sldLayoutId id="2147488685" r:id="rId9"/>
    <p:sldLayoutId id="2147488686" r:id="rId10"/>
    <p:sldLayoutId id="2147488687"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1661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531661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27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30" tIns="45716" rIns="91430" bIns="45716" numCol="1" anchor="t" anchorCtr="0" compatLnSpc="1">
            <a:prstTxWarp prst="textNoShape">
              <a:avLst/>
            </a:prstTxWarp>
          </a:bodyPr>
          <a:lstStyle>
            <a:lvl1pPr fontAlgn="base">
              <a:defRPr sz="1400">
                <a:latin typeface="+mn-lt"/>
                <a:ea typeface="+mn-ea"/>
                <a:cs typeface="+mn-cs"/>
              </a:defRPr>
            </a:lvl1pPr>
          </a:lstStyle>
          <a:p>
            <a:pPr>
              <a:defRPr/>
            </a:pPr>
            <a:endParaRPr lang="en-US"/>
          </a:p>
        </p:txBody>
      </p:sp>
      <p:sp>
        <p:nvSpPr>
          <p:cNvPr id="8427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30" tIns="45716" rIns="91430" bIns="45716" numCol="1" anchor="t" anchorCtr="0" compatLnSpc="1">
            <a:prstTxWarp prst="textNoShape">
              <a:avLst/>
            </a:prstTxWarp>
          </a:bodyPr>
          <a:lstStyle>
            <a:lvl1pPr algn="ctr" fontAlgn="base">
              <a:defRPr sz="1400">
                <a:latin typeface="+mn-lt"/>
                <a:ea typeface="+mn-ea"/>
                <a:cs typeface="+mn-cs"/>
              </a:defRPr>
            </a:lvl1pPr>
          </a:lstStyle>
          <a:p>
            <a:pPr>
              <a:defRPr/>
            </a:pPr>
            <a:endParaRPr lang="en-US"/>
          </a:p>
        </p:txBody>
      </p:sp>
      <p:sp>
        <p:nvSpPr>
          <p:cNvPr id="8427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30" tIns="45716" rIns="91430" bIns="45716" numCol="1" anchor="t" anchorCtr="0" compatLnSpc="1">
            <a:prstTxWarp prst="textNoShape">
              <a:avLst/>
            </a:prstTxWarp>
          </a:bodyPr>
          <a:lstStyle>
            <a:lvl1pPr algn="r" fontAlgn="base">
              <a:defRPr sz="1400">
                <a:latin typeface="+mn-lt"/>
                <a:cs typeface="+mn-cs"/>
              </a:defRPr>
            </a:lvl1pPr>
          </a:lstStyle>
          <a:p>
            <a:pPr>
              <a:defRPr/>
            </a:pPr>
            <a:fld id="{29DBE7D2-DD10-B242-809B-97232CE3637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688" r:id="rId1"/>
    <p:sldLayoutId id="2147488689" r:id="rId2"/>
    <p:sldLayoutId id="2147488690" r:id="rId3"/>
    <p:sldLayoutId id="2147488691" r:id="rId4"/>
    <p:sldLayoutId id="2147488692" r:id="rId5"/>
    <p:sldLayoutId id="2147488693" r:id="rId6"/>
    <p:sldLayoutId id="2147488694" r:id="rId7"/>
    <p:sldLayoutId id="2147488695" r:id="rId8"/>
    <p:sldLayoutId id="2147488696" r:id="rId9"/>
    <p:sldLayoutId id="2147488697" r:id="rId10"/>
    <p:sldLayoutId id="214748869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Arial" charset="0"/>
          <a:cs typeface="+mn-cs"/>
        </a:defRPr>
      </a:lvl2pPr>
      <a:lvl3pPr marL="1141413" indent="-227013" algn="l" rtl="0" eaLnBrk="0" fontAlgn="base" hangingPunct="0">
        <a:spcBef>
          <a:spcPct val="20000"/>
        </a:spcBef>
        <a:spcAft>
          <a:spcPct val="0"/>
        </a:spcAft>
        <a:buChar char="•"/>
        <a:defRPr sz="2400">
          <a:solidFill>
            <a:schemeClr val="tx1"/>
          </a:solidFill>
          <a:latin typeface="+mn-lt"/>
          <a:ea typeface="Arial" charset="0"/>
          <a:cs typeface="+mn-cs"/>
        </a:defRPr>
      </a:lvl3pPr>
      <a:lvl4pPr marL="1598613" indent="-227013" algn="l" rtl="0" eaLnBrk="0" fontAlgn="base" hangingPunct="0">
        <a:spcBef>
          <a:spcPct val="20000"/>
        </a:spcBef>
        <a:spcAft>
          <a:spcPct val="0"/>
        </a:spcAft>
        <a:buChar char="–"/>
        <a:defRPr sz="2000">
          <a:solidFill>
            <a:schemeClr val="tx1"/>
          </a:solidFill>
          <a:latin typeface="+mn-lt"/>
          <a:ea typeface="Arial" charset="0"/>
          <a:cs typeface="+mn-cs"/>
        </a:defRPr>
      </a:lvl4pPr>
      <a:lvl5pPr marL="2055813" indent="-227013" algn="l" rtl="0" eaLnBrk="0" fontAlgn="base" hangingPunct="0">
        <a:spcBef>
          <a:spcPct val="20000"/>
        </a:spcBef>
        <a:spcAft>
          <a:spcPct val="0"/>
        </a:spcAft>
        <a:buChar char="»"/>
        <a:defRPr sz="2000">
          <a:solidFill>
            <a:schemeClr val="tx1"/>
          </a:solidFill>
          <a:latin typeface="+mn-lt"/>
          <a:ea typeface="Arial" charset="0"/>
          <a:cs typeface="+mn-cs"/>
        </a:defRPr>
      </a:lvl5pPr>
      <a:lvl6pPr marL="2513013" indent="-227013" algn="l" rtl="0" fontAlgn="base">
        <a:spcBef>
          <a:spcPct val="20000"/>
        </a:spcBef>
        <a:spcAft>
          <a:spcPct val="0"/>
        </a:spcAft>
        <a:buChar char="»"/>
        <a:defRPr sz="2000">
          <a:solidFill>
            <a:schemeClr val="tx1"/>
          </a:solidFill>
          <a:latin typeface="+mn-lt"/>
          <a:ea typeface="Arial" charset="0"/>
          <a:cs typeface="+mn-cs"/>
        </a:defRPr>
      </a:lvl6pPr>
      <a:lvl7pPr marL="2970213" indent="-227013" algn="l" rtl="0" fontAlgn="base">
        <a:spcBef>
          <a:spcPct val="20000"/>
        </a:spcBef>
        <a:spcAft>
          <a:spcPct val="0"/>
        </a:spcAft>
        <a:buChar char="»"/>
        <a:defRPr sz="2000">
          <a:solidFill>
            <a:schemeClr val="tx1"/>
          </a:solidFill>
          <a:latin typeface="+mn-lt"/>
          <a:ea typeface="Arial" charset="0"/>
          <a:cs typeface="+mn-cs"/>
        </a:defRPr>
      </a:lvl7pPr>
      <a:lvl8pPr marL="3427413" indent="-227013" algn="l" rtl="0" fontAlgn="base">
        <a:spcBef>
          <a:spcPct val="20000"/>
        </a:spcBef>
        <a:spcAft>
          <a:spcPct val="0"/>
        </a:spcAft>
        <a:buChar char="»"/>
        <a:defRPr sz="2000">
          <a:solidFill>
            <a:schemeClr val="tx1"/>
          </a:solidFill>
          <a:latin typeface="+mn-lt"/>
          <a:ea typeface="Arial" charset="0"/>
          <a:cs typeface="+mn-cs"/>
        </a:defRPr>
      </a:lvl8pPr>
      <a:lvl9pPr marL="3884613" indent="-227013"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32377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377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853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fontAlgn="base">
              <a:defRPr sz="1400">
                <a:latin typeface="+mn-lt"/>
                <a:ea typeface="+mn-ea"/>
                <a:cs typeface="+mn-cs"/>
              </a:defRPr>
            </a:lvl1pPr>
          </a:lstStyle>
          <a:p>
            <a:pPr>
              <a:defRPr/>
            </a:pPr>
            <a:endParaRPr lang="en-US"/>
          </a:p>
        </p:txBody>
      </p:sp>
      <p:sp>
        <p:nvSpPr>
          <p:cNvPr id="27853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fontAlgn="base">
              <a:defRPr sz="1400">
                <a:latin typeface="+mn-lt"/>
                <a:ea typeface="+mn-ea"/>
                <a:cs typeface="+mn-cs"/>
              </a:defRPr>
            </a:lvl1pPr>
          </a:lstStyle>
          <a:p>
            <a:pPr>
              <a:defRPr/>
            </a:pPr>
            <a:endParaRPr lang="en-US"/>
          </a:p>
        </p:txBody>
      </p:sp>
      <p:sp>
        <p:nvSpPr>
          <p:cNvPr id="27853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fontAlgn="base">
              <a:defRPr sz="1400">
                <a:latin typeface="+mn-lt"/>
                <a:cs typeface="+mn-cs"/>
              </a:defRPr>
            </a:lvl1pPr>
          </a:lstStyle>
          <a:p>
            <a:pPr>
              <a:defRPr/>
            </a:pPr>
            <a:fld id="{11828112-0644-0849-AD72-7A32EFA1A1F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699" r:id="rId1"/>
    <p:sldLayoutId id="2147488700" r:id="rId2"/>
    <p:sldLayoutId id="2147488701" r:id="rId3"/>
    <p:sldLayoutId id="2147488702" r:id="rId4"/>
    <p:sldLayoutId id="2147488703" r:id="rId5"/>
    <p:sldLayoutId id="2147488704" r:id="rId6"/>
    <p:sldLayoutId id="2147488705" r:id="rId7"/>
    <p:sldLayoutId id="2147488706" r:id="rId8"/>
    <p:sldLayoutId id="2147488707" r:id="rId9"/>
    <p:sldLayoutId id="2147488708" r:id="rId10"/>
    <p:sldLayoutId id="214748870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27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27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27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fontAlgn="base">
              <a:defRPr sz="1400">
                <a:latin typeface="+mn-lt"/>
                <a:cs typeface="+mn-cs"/>
              </a:defRPr>
            </a:lvl1pPr>
          </a:lstStyle>
          <a:p>
            <a:pPr>
              <a:defRPr/>
            </a:pPr>
            <a:endParaRPr lang="en-US">
              <a:solidFill>
                <a:srgbClr val="000000"/>
              </a:solidFill>
              <a:latin typeface="Arial"/>
              <a:cs typeface="Arial"/>
            </a:endParaRPr>
          </a:p>
        </p:txBody>
      </p:sp>
      <p:sp>
        <p:nvSpPr>
          <p:cNvPr id="8427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fontAlgn="base">
              <a:defRPr sz="1400">
                <a:latin typeface="+mn-lt"/>
                <a:cs typeface="+mn-cs"/>
              </a:defRPr>
            </a:lvl1pPr>
          </a:lstStyle>
          <a:p>
            <a:pPr>
              <a:defRPr/>
            </a:pPr>
            <a:endParaRPr lang="en-US">
              <a:solidFill>
                <a:srgbClr val="000000"/>
              </a:solidFill>
              <a:latin typeface="Arial"/>
              <a:cs typeface="Arial"/>
            </a:endParaRPr>
          </a:p>
        </p:txBody>
      </p:sp>
      <p:sp>
        <p:nvSpPr>
          <p:cNvPr id="8427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fontAlgn="base">
              <a:defRPr sz="1400">
                <a:latin typeface="+mn-lt"/>
                <a:cs typeface="+mn-cs"/>
              </a:defRPr>
            </a:lvl1pPr>
          </a:lstStyle>
          <a:p>
            <a:pPr>
              <a:defRPr/>
            </a:pPr>
            <a:fld id="{832675DA-0922-A149-B7DF-D68AB75B6E62}" type="slidenum">
              <a:rPr lang="en-US">
                <a:solidFill>
                  <a:srgbClr val="000000"/>
                </a:solidFill>
                <a:latin typeface="Arial"/>
                <a:cs typeface="Arial"/>
              </a:rPr>
              <a:pPr>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3443029507"/>
      </p:ext>
    </p:extLst>
  </p:cSld>
  <p:clrMap bg1="lt1" tx1="dk1" bg2="lt2" tx2="dk2" accent1="accent1" accent2="accent2" accent3="accent3" accent4="accent4" accent5="accent5" accent6="accent6" hlink="hlink" folHlink="folHlink"/>
  <p:sldLayoutIdLst>
    <p:sldLayoutId id="2147488713" r:id="rId1"/>
    <p:sldLayoutId id="2147488714" r:id="rId2"/>
    <p:sldLayoutId id="2147488715" r:id="rId3"/>
    <p:sldLayoutId id="2147488716" r:id="rId4"/>
    <p:sldLayoutId id="2147488717" r:id="rId5"/>
    <p:sldLayoutId id="2147488718" r:id="rId6"/>
    <p:sldLayoutId id="2147488719" r:id="rId7"/>
    <p:sldLayoutId id="2147488720" r:id="rId8"/>
    <p:sldLayoutId id="2147488721" r:id="rId9"/>
    <p:sldLayoutId id="2147488722" r:id="rId10"/>
    <p:sldLayoutId id="214748872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27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27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27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fontAlgn="base">
              <a:defRPr sz="1400">
                <a:latin typeface="+mn-lt"/>
                <a:cs typeface="+mn-cs"/>
              </a:defRPr>
            </a:lvl1pPr>
          </a:lstStyle>
          <a:p>
            <a:pPr>
              <a:defRPr/>
            </a:pPr>
            <a:endParaRPr lang="en-US">
              <a:solidFill>
                <a:srgbClr val="000000"/>
              </a:solidFill>
              <a:latin typeface="Arial"/>
              <a:cs typeface="Arial"/>
            </a:endParaRPr>
          </a:p>
        </p:txBody>
      </p:sp>
      <p:sp>
        <p:nvSpPr>
          <p:cNvPr id="8427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fontAlgn="base">
              <a:defRPr sz="1400">
                <a:latin typeface="+mn-lt"/>
                <a:cs typeface="+mn-cs"/>
              </a:defRPr>
            </a:lvl1pPr>
          </a:lstStyle>
          <a:p>
            <a:pPr>
              <a:defRPr/>
            </a:pPr>
            <a:endParaRPr lang="en-US">
              <a:solidFill>
                <a:srgbClr val="000000"/>
              </a:solidFill>
              <a:latin typeface="Arial"/>
              <a:cs typeface="Arial"/>
            </a:endParaRPr>
          </a:p>
        </p:txBody>
      </p:sp>
      <p:sp>
        <p:nvSpPr>
          <p:cNvPr id="8427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fontAlgn="base">
              <a:defRPr sz="1400">
                <a:latin typeface="+mn-lt"/>
                <a:cs typeface="+mn-cs"/>
              </a:defRPr>
            </a:lvl1pPr>
          </a:lstStyle>
          <a:p>
            <a:pPr>
              <a:defRPr/>
            </a:pPr>
            <a:fld id="{68FA297A-D1EF-914A-9D20-DDC6C6C35061}" type="slidenum">
              <a:rPr lang="en-US">
                <a:solidFill>
                  <a:srgbClr val="000000"/>
                </a:solidFill>
                <a:latin typeface="Arial"/>
                <a:cs typeface="Arial"/>
              </a:rPr>
              <a:pPr>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2134881746"/>
      </p:ext>
    </p:extLst>
  </p:cSld>
  <p:clrMap bg1="lt1" tx1="dk1" bg2="lt2" tx2="dk2" accent1="accent1" accent2="accent2" accent3="accent3" accent4="accent4" accent5="accent5" accent6="accent6" hlink="hlink" folHlink="folHlink"/>
  <p:sldLayoutIdLst>
    <p:sldLayoutId id="2147488725" r:id="rId1"/>
    <p:sldLayoutId id="2147488726" r:id="rId2"/>
    <p:sldLayoutId id="2147488727" r:id="rId3"/>
    <p:sldLayoutId id="2147488728" r:id="rId4"/>
    <p:sldLayoutId id="2147488729" r:id="rId5"/>
    <p:sldLayoutId id="2147488730" r:id="rId6"/>
    <p:sldLayoutId id="2147488731" r:id="rId7"/>
    <p:sldLayoutId id="2147488732" r:id="rId8"/>
    <p:sldLayoutId id="2147488733" r:id="rId9"/>
    <p:sldLayoutId id="2147488734" r:id="rId10"/>
    <p:sldLayoutId id="214748873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814850" name="Rectangle 2"/>
          <p:cNvSpPr>
            <a:spLocks noGrp="1" noChangeArrowheads="1"/>
          </p:cNvSpPr>
          <p:nvPr>
            <p:ph type="title"/>
          </p:nvPr>
        </p:nvSpPr>
        <p:spPr bwMode="auto">
          <a:xfrm>
            <a:off x="0" y="-228600"/>
            <a:ext cx="9144000" cy="228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1">
                      <a:alpha val="74998"/>
                    </a:schemeClr>
                  </a:outerShdw>
                </a:effectLst>
              </a14:hiddenEffects>
            </a:ext>
            <a:ext uri="{FAA26D3D-D897-4be2-8F04-BA451C77F1D7}">
              <ma14:placeholderFlag xmlns:ma14="http://schemas.microsoft.com/office/mac/drawingml/2011/main" xmlns=""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extLst>
      <p:ext uri="{BB962C8B-B14F-4D97-AF65-F5344CB8AC3E}">
        <p14:creationId xmlns:p14="http://schemas.microsoft.com/office/powerpoint/2010/main" val="2620402654"/>
      </p:ext>
    </p:extLst>
  </p:cSld>
  <p:clrMap bg1="dk2" tx1="lt1" bg2="dk1" tx2="lt2" accent1="accent1" accent2="accent2" accent3="accent3" accent4="accent4" accent5="accent5" accent6="accent6" hlink="hlink" folHlink="folHlink"/>
  <p:sldLayoutIdLst>
    <p:sldLayoutId id="2147488737" r:id="rId1"/>
    <p:sldLayoutId id="2147488738" r:id="rId2"/>
    <p:sldLayoutId id="2147488739" r:id="rId3"/>
    <p:sldLayoutId id="2147488740" r:id="rId4"/>
    <p:sldLayoutId id="2147488741" r:id="rId5"/>
    <p:sldLayoutId id="2147488742" r:id="rId6"/>
    <p:sldLayoutId id="2147488743" r:id="rId7"/>
    <p:sldLayoutId id="2147488744" r:id="rId8"/>
    <p:sldLayoutId id="2147488745" r:id="rId9"/>
    <p:sldLayoutId id="2147488746" r:id="rId10"/>
    <p:sldLayoutId id="2147488747" r:id="rId11"/>
  </p:sldLayoutIdLst>
  <p:transition/>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1661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531661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27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30" tIns="45716" rIns="91430" bIns="45716" numCol="1" anchor="t" anchorCtr="0" compatLnSpc="1">
            <a:prstTxWarp prst="textNoShape">
              <a:avLst/>
            </a:prstTxWarp>
          </a:bodyPr>
          <a:lstStyle>
            <a:lvl1pPr fontAlgn="base">
              <a:defRPr sz="1400">
                <a:solidFill>
                  <a:srgbClr val="000000"/>
                </a:solidFill>
                <a:latin typeface="Arial"/>
                <a:ea typeface="ＭＳ Ｐゴシック"/>
                <a:cs typeface="Arial"/>
              </a:defRPr>
            </a:lvl1pPr>
          </a:lstStyle>
          <a:p>
            <a:pPr>
              <a:defRPr/>
            </a:pPr>
            <a:endParaRPr lang="en-US"/>
          </a:p>
        </p:txBody>
      </p:sp>
      <p:sp>
        <p:nvSpPr>
          <p:cNvPr id="8427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30" tIns="45716" rIns="91430" bIns="45716" numCol="1" anchor="t" anchorCtr="0" compatLnSpc="1">
            <a:prstTxWarp prst="textNoShape">
              <a:avLst/>
            </a:prstTxWarp>
          </a:bodyPr>
          <a:lstStyle>
            <a:lvl1pPr algn="ctr" fontAlgn="base">
              <a:defRPr sz="1400">
                <a:solidFill>
                  <a:srgbClr val="000000"/>
                </a:solidFill>
                <a:latin typeface="Arial"/>
                <a:ea typeface="ＭＳ Ｐゴシック"/>
                <a:cs typeface="Arial"/>
              </a:defRPr>
            </a:lvl1pPr>
          </a:lstStyle>
          <a:p>
            <a:pPr>
              <a:defRPr/>
            </a:pPr>
            <a:endParaRPr lang="en-US"/>
          </a:p>
        </p:txBody>
      </p:sp>
      <p:sp>
        <p:nvSpPr>
          <p:cNvPr id="8427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30" tIns="45716" rIns="91430" bIns="45716" numCol="1" anchor="t" anchorCtr="0" compatLnSpc="1">
            <a:prstTxWarp prst="textNoShape">
              <a:avLst/>
            </a:prstTxWarp>
          </a:bodyPr>
          <a:lstStyle>
            <a:lvl1pPr algn="r" fontAlgn="base">
              <a:defRPr sz="1400">
                <a:solidFill>
                  <a:srgbClr val="000000"/>
                </a:solidFill>
                <a:latin typeface="Arial"/>
                <a:cs typeface="Arial"/>
              </a:defRPr>
            </a:lvl1pPr>
          </a:lstStyle>
          <a:p>
            <a:pPr>
              <a:defRPr/>
            </a:pPr>
            <a:fld id="{3D710CC1-F3DA-0E46-8988-D7EB89F3B959}" type="slidenum">
              <a:rPr lang="en-US"/>
              <a:pPr>
                <a:defRPr/>
              </a:pPr>
              <a:t>‹#›</a:t>
            </a:fld>
            <a:endParaRPr lang="en-US"/>
          </a:p>
        </p:txBody>
      </p:sp>
    </p:spTree>
    <p:extLst>
      <p:ext uri="{BB962C8B-B14F-4D97-AF65-F5344CB8AC3E}">
        <p14:creationId xmlns:p14="http://schemas.microsoft.com/office/powerpoint/2010/main" val="3469571572"/>
      </p:ext>
    </p:extLst>
  </p:cSld>
  <p:clrMap bg1="lt1" tx1="dk1" bg2="lt2" tx2="dk2" accent1="accent1" accent2="accent2" accent3="accent3" accent4="accent4" accent5="accent5" accent6="accent6" hlink="hlink" folHlink="folHlink"/>
  <p:sldLayoutIdLst>
    <p:sldLayoutId id="2147488749" r:id="rId1"/>
    <p:sldLayoutId id="2147488750" r:id="rId2"/>
    <p:sldLayoutId id="2147488751" r:id="rId3"/>
    <p:sldLayoutId id="2147488752" r:id="rId4"/>
    <p:sldLayoutId id="2147488753" r:id="rId5"/>
    <p:sldLayoutId id="2147488754" r:id="rId6"/>
    <p:sldLayoutId id="2147488755" r:id="rId7"/>
    <p:sldLayoutId id="2147488756" r:id="rId8"/>
    <p:sldLayoutId id="2147488757" r:id="rId9"/>
    <p:sldLayoutId id="2147488758" r:id="rId10"/>
    <p:sldLayoutId id="21474887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Arial" charset="0"/>
          <a:cs typeface="+mn-cs"/>
        </a:defRPr>
      </a:lvl2pPr>
      <a:lvl3pPr marL="1141413" indent="-227013" algn="l" rtl="0" eaLnBrk="0" fontAlgn="base" hangingPunct="0">
        <a:spcBef>
          <a:spcPct val="20000"/>
        </a:spcBef>
        <a:spcAft>
          <a:spcPct val="0"/>
        </a:spcAft>
        <a:buChar char="•"/>
        <a:defRPr sz="2400">
          <a:solidFill>
            <a:schemeClr val="tx1"/>
          </a:solidFill>
          <a:latin typeface="+mn-lt"/>
          <a:ea typeface="Arial" charset="0"/>
          <a:cs typeface="+mn-cs"/>
        </a:defRPr>
      </a:lvl3pPr>
      <a:lvl4pPr marL="1598613" indent="-227013" algn="l" rtl="0" eaLnBrk="0" fontAlgn="base" hangingPunct="0">
        <a:spcBef>
          <a:spcPct val="20000"/>
        </a:spcBef>
        <a:spcAft>
          <a:spcPct val="0"/>
        </a:spcAft>
        <a:buChar char="–"/>
        <a:defRPr sz="2000">
          <a:solidFill>
            <a:schemeClr val="tx1"/>
          </a:solidFill>
          <a:latin typeface="+mn-lt"/>
          <a:ea typeface="Arial" charset="0"/>
          <a:cs typeface="+mn-cs"/>
        </a:defRPr>
      </a:lvl4pPr>
      <a:lvl5pPr marL="2055813" indent="-227013" algn="l" rtl="0" eaLnBrk="0" fontAlgn="base" hangingPunct="0">
        <a:spcBef>
          <a:spcPct val="20000"/>
        </a:spcBef>
        <a:spcAft>
          <a:spcPct val="0"/>
        </a:spcAft>
        <a:buChar char="»"/>
        <a:defRPr sz="2000">
          <a:solidFill>
            <a:schemeClr val="tx1"/>
          </a:solidFill>
          <a:latin typeface="+mn-lt"/>
          <a:ea typeface="Arial" charset="0"/>
          <a:cs typeface="+mn-cs"/>
        </a:defRPr>
      </a:lvl5pPr>
      <a:lvl6pPr marL="2513013" indent="-227013" algn="l" rtl="0" fontAlgn="base">
        <a:spcBef>
          <a:spcPct val="20000"/>
        </a:spcBef>
        <a:spcAft>
          <a:spcPct val="0"/>
        </a:spcAft>
        <a:buChar char="»"/>
        <a:defRPr sz="2000">
          <a:solidFill>
            <a:schemeClr val="tx1"/>
          </a:solidFill>
          <a:latin typeface="+mn-lt"/>
          <a:ea typeface="Arial" charset="0"/>
          <a:cs typeface="+mn-cs"/>
        </a:defRPr>
      </a:lvl6pPr>
      <a:lvl7pPr marL="2970213" indent="-227013" algn="l" rtl="0" fontAlgn="base">
        <a:spcBef>
          <a:spcPct val="20000"/>
        </a:spcBef>
        <a:spcAft>
          <a:spcPct val="0"/>
        </a:spcAft>
        <a:buChar char="»"/>
        <a:defRPr sz="2000">
          <a:solidFill>
            <a:schemeClr val="tx1"/>
          </a:solidFill>
          <a:latin typeface="+mn-lt"/>
          <a:ea typeface="Arial" charset="0"/>
          <a:cs typeface="+mn-cs"/>
        </a:defRPr>
      </a:lvl7pPr>
      <a:lvl8pPr marL="3427413" indent="-227013" algn="l" rtl="0" fontAlgn="base">
        <a:spcBef>
          <a:spcPct val="20000"/>
        </a:spcBef>
        <a:spcAft>
          <a:spcPct val="0"/>
        </a:spcAft>
        <a:buChar char="»"/>
        <a:defRPr sz="2000">
          <a:solidFill>
            <a:schemeClr val="tx1"/>
          </a:solidFill>
          <a:latin typeface="+mn-lt"/>
          <a:ea typeface="Arial" charset="0"/>
          <a:cs typeface="+mn-cs"/>
        </a:defRPr>
      </a:lvl8pPr>
      <a:lvl9pPr marL="3884613" indent="-227013"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6242" tIns="0" rIns="115491" bIns="0" numCol="1" anchor="ctr" anchorCtr="0" compatLnSpc="1">
            <a:prstTxWarp prst="textNoShape">
              <a:avLst/>
            </a:prstTxWarp>
          </a:bodyPr>
          <a:lstStyle/>
          <a:p>
            <a:pPr lvl="0"/>
            <a:r>
              <a:rPr lang="en-US">
                <a:sym typeface="Arial" charset="0"/>
              </a:rPr>
              <a:t>Click to edit Master title style</a:t>
            </a:r>
          </a:p>
        </p:txBody>
      </p:sp>
    </p:spTree>
  </p:cSld>
  <p:clrMap bg1="dk2" tx1="lt1" bg2="dk1" tx2="lt2" accent1="accent1" accent2="accent2" accent3="accent3" accent4="accent4" accent5="accent5" accent6="accent6" hlink="hlink" folHlink="folHlink"/>
  <p:sldLayoutIdLst>
    <p:sldLayoutId id="2147488261" r:id="rId1"/>
    <p:sldLayoutId id="2147488262" r:id="rId2"/>
    <p:sldLayoutId id="2147488263" r:id="rId3"/>
    <p:sldLayoutId id="2147488264" r:id="rId4"/>
    <p:sldLayoutId id="2147488265" r:id="rId5"/>
    <p:sldLayoutId id="2147488266" r:id="rId6"/>
    <p:sldLayoutId id="2147488267" r:id="rId7"/>
    <p:sldLayoutId id="2147488268" r:id="rId8"/>
    <p:sldLayoutId id="2147488269" r:id="rId9"/>
    <p:sldLayoutId id="2147488270" r:id="rId10"/>
    <p:sldLayoutId id="2147488271" r:id="rId11"/>
  </p:sldLayoutIdLst>
  <p:transition/>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0">
                <a:cs typeface="Arial" charset="0"/>
              </a:defRPr>
            </a:lvl1pPr>
          </a:lstStyle>
          <a:p>
            <a:pPr fontAlgn="base">
              <a:defRPr/>
            </a:pPr>
            <a:endParaRPr lang="en-US">
              <a:solidFill>
                <a:srgbClr val="000000"/>
              </a:solidFill>
              <a:latin typeface="Arial" charset="0"/>
            </a:endParaRPr>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0">
                <a:cs typeface="Arial" charset="0"/>
              </a:defRPr>
            </a:lvl1pPr>
          </a:lstStyle>
          <a:p>
            <a:pPr fontAlgn="base">
              <a:defRPr/>
            </a:pPr>
            <a:endParaRPr lang="en-US">
              <a:solidFill>
                <a:srgbClr val="000000"/>
              </a:solidFill>
              <a:latin typeface="Arial" charset="0"/>
            </a:endParaRPr>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0">
                <a:cs typeface="Arial" charset="0"/>
              </a:defRPr>
            </a:lvl1pPr>
          </a:lstStyle>
          <a:p>
            <a:pPr fontAlgn="base">
              <a:defRPr/>
            </a:pPr>
            <a:fld id="{1149BD98-7A91-0C47-9783-03EB9BAB049C}" type="slidenum">
              <a:rPr lang="en-US">
                <a:solidFill>
                  <a:srgbClr val="000000"/>
                </a:solidFill>
                <a:latin typeface="Arial" charset="0"/>
              </a:rPr>
              <a:pPr fontAlgn="base">
                <a:defRPr/>
              </a:pPr>
              <a:t>‹#›</a:t>
            </a:fld>
            <a:endParaRPr lang="en-US">
              <a:solidFill>
                <a:srgbClr val="000000"/>
              </a:solidFill>
              <a:latin typeface="Arial" charset="0"/>
            </a:endParaRPr>
          </a:p>
        </p:txBody>
      </p:sp>
    </p:spTree>
    <p:extLst>
      <p:ext uri="{BB962C8B-B14F-4D97-AF65-F5344CB8AC3E}">
        <p14:creationId xmlns:p14="http://schemas.microsoft.com/office/powerpoint/2010/main" val="3011256690"/>
      </p:ext>
    </p:extLst>
  </p:cSld>
  <p:clrMap bg1="lt1" tx1="dk1" bg2="lt2" tx2="dk2" accent1="accent1" accent2="accent2" accent3="accent3" accent4="accent4" accent5="accent5" accent6="accent6" hlink="hlink" folHlink="folHlink"/>
  <p:sldLayoutIdLst>
    <p:sldLayoutId id="2147488761" r:id="rId1"/>
    <p:sldLayoutId id="2147488762" r:id="rId2"/>
    <p:sldLayoutId id="2147488763" r:id="rId3"/>
    <p:sldLayoutId id="2147488764" r:id="rId4"/>
    <p:sldLayoutId id="2147488765" r:id="rId5"/>
    <p:sldLayoutId id="2147488766" r:id="rId6"/>
    <p:sldLayoutId id="2147488767" r:id="rId7"/>
    <p:sldLayoutId id="2147488768" r:id="rId8"/>
    <p:sldLayoutId id="2147488769" r:id="rId9"/>
    <p:sldLayoutId id="2147488770" r:id="rId10"/>
    <p:sldLayoutId id="2147488771" r:id="rId11"/>
    <p:sldLayoutId id="21474887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91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fontAlgn="base">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fontAlgn="base">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ea typeface="MS PGothic" charset="0"/>
                <a:cs typeface="MS PGothic" charset="0"/>
              </a:defRPr>
            </a:lvl1pPr>
          </a:lstStyle>
          <a:p>
            <a:pPr fontAlgn="base">
              <a:defRPr/>
            </a:pPr>
            <a:fld id="{09027C9B-8F6E-1A44-B450-8C8CA67A9BE4}" type="slidenum">
              <a:rPr lang="en-US">
                <a:latin typeface="Arial" charset="0"/>
              </a:rPr>
              <a:pPr fontAlgn="base">
                <a:defRPr/>
              </a:pPr>
              <a:t>‹#›</a:t>
            </a:fld>
            <a:endParaRPr lang="en-US">
              <a:latin typeface="Arial" charset="0"/>
            </a:endParaRPr>
          </a:p>
        </p:txBody>
      </p:sp>
    </p:spTree>
    <p:extLst>
      <p:ext uri="{BB962C8B-B14F-4D97-AF65-F5344CB8AC3E}">
        <p14:creationId xmlns:p14="http://schemas.microsoft.com/office/powerpoint/2010/main" val="1306745536"/>
      </p:ext>
    </p:extLst>
  </p:cSld>
  <p:clrMap bg1="lt1" tx1="dk1" bg2="lt2" tx2="dk2" accent1="accent1" accent2="accent2" accent3="accent3" accent4="accent4" accent5="accent5" accent6="accent6" hlink="hlink" folHlink="folHlink"/>
  <p:sldLayoutIdLst>
    <p:sldLayoutId id="2147488774" r:id="rId1"/>
    <p:sldLayoutId id="2147488775" r:id="rId2"/>
    <p:sldLayoutId id="2147488776" r:id="rId3"/>
    <p:sldLayoutId id="2147488777" r:id="rId4"/>
    <p:sldLayoutId id="2147488778" r:id="rId5"/>
    <p:sldLayoutId id="2147488779" r:id="rId6"/>
    <p:sldLayoutId id="2147488780" r:id="rId7"/>
    <p:sldLayoutId id="2147488781" r:id="rId8"/>
    <p:sldLayoutId id="2147488782" r:id="rId9"/>
    <p:sldLayoutId id="2147488783" r:id="rId10"/>
    <p:sldLayoutId id="2147488784"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r" eaLnBrk="1" fontAlgn="base" hangingPunct="1">
              <a:defRPr/>
            </a:pPr>
            <a:r>
              <a:rPr lang="en-US" sz="3800" b="1">
                <a:solidFill>
                  <a:srgbClr val="8B999C"/>
                </a:solidFill>
                <a:latin typeface="Candara" charset="0"/>
                <a:cs typeface="Arial" charset="0"/>
              </a:rPr>
              <a:t>general videos</a:t>
            </a:r>
          </a:p>
        </p:txBody>
      </p:sp>
      <p:pic>
        <p:nvPicPr>
          <p:cNvPr id="41987"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8"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9"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272" r:id="rId1"/>
    <p:sldLayoutId id="2147488273" r:id="rId2"/>
    <p:sldLayoutId id="2147488274" r:id="rId3"/>
    <p:sldLayoutId id="2147488275" r:id="rId4"/>
    <p:sldLayoutId id="2147488276" r:id="rId5"/>
    <p:sldLayoutId id="2147488277" r:id="rId6"/>
    <p:sldLayoutId id="2147488278" r:id="rId7"/>
    <p:sldLayoutId id="2147488279" r:id="rId8"/>
    <p:sldLayoutId id="2147488280" r:id="rId9"/>
    <p:sldLayoutId id="2147488281" r:id="rId10"/>
    <p:sldLayoutId id="214748828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7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r" eaLnBrk="1" fontAlgn="base" hangingPunct="1">
              <a:defRPr/>
            </a:pPr>
            <a:r>
              <a:rPr lang="en-US" sz="3800" b="1">
                <a:solidFill>
                  <a:srgbClr val="8B999C"/>
                </a:solidFill>
                <a:latin typeface="Candara" charset="0"/>
                <a:cs typeface="Arial" charset="0"/>
              </a:rPr>
              <a:t>general books</a:t>
            </a:r>
          </a:p>
        </p:txBody>
      </p:sp>
      <p:pic>
        <p:nvPicPr>
          <p:cNvPr id="43011"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2"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3"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0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283" r:id="rId1"/>
    <p:sldLayoutId id="2147488284" r:id="rId2"/>
    <p:sldLayoutId id="2147488285" r:id="rId3"/>
    <p:sldLayoutId id="2147488286" r:id="rId4"/>
    <p:sldLayoutId id="2147488287" r:id="rId5"/>
    <p:sldLayoutId id="2147488288" r:id="rId6"/>
    <p:sldLayoutId id="2147488289" r:id="rId7"/>
    <p:sldLayoutId id="2147488290" r:id="rId8"/>
    <p:sldLayoutId id="2147488291" r:id="rId9"/>
    <p:sldLayoutId id="2147488292" r:id="rId10"/>
    <p:sldLayoutId id="214748829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r" eaLnBrk="1" fontAlgn="base" hangingPunct="1">
              <a:defRPr/>
            </a:pPr>
            <a:r>
              <a:rPr lang="en-US" sz="3800" b="1">
                <a:solidFill>
                  <a:srgbClr val="8B999C"/>
                </a:solidFill>
                <a:latin typeface="Candara" charset="0"/>
                <a:cs typeface="Arial" charset="0"/>
              </a:rPr>
              <a:t>general magazines</a:t>
            </a:r>
          </a:p>
        </p:txBody>
      </p:sp>
      <p:pic>
        <p:nvPicPr>
          <p:cNvPr id="44035"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6"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7"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0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294" r:id="rId1"/>
    <p:sldLayoutId id="2147488295" r:id="rId2"/>
    <p:sldLayoutId id="2147488296" r:id="rId3"/>
    <p:sldLayoutId id="2147488297" r:id="rId4"/>
    <p:sldLayoutId id="2147488298" r:id="rId5"/>
    <p:sldLayoutId id="2147488299" r:id="rId6"/>
    <p:sldLayoutId id="2147488300" r:id="rId7"/>
    <p:sldLayoutId id="2147488301" r:id="rId8"/>
    <p:sldLayoutId id="2147488302" r:id="rId9"/>
    <p:sldLayoutId id="2147488303" r:id="rId10"/>
    <p:sldLayoutId id="2147488304"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5058" name="Picture 9"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9"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r" eaLnBrk="1" fontAlgn="base" hangingPunct="1">
              <a:defRPr/>
            </a:pPr>
            <a:r>
              <a:rPr lang="en-US" sz="3800" b="1">
                <a:solidFill>
                  <a:srgbClr val="8B999C"/>
                </a:solidFill>
                <a:latin typeface="Candara" charset="0"/>
                <a:cs typeface="Arial" charset="0"/>
              </a:rPr>
              <a:t>in-depth books</a:t>
            </a:r>
          </a:p>
        </p:txBody>
      </p:sp>
      <p:pic>
        <p:nvPicPr>
          <p:cNvPr id="45060"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61"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0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305" r:id="rId1"/>
    <p:sldLayoutId id="2147488306" r:id="rId2"/>
    <p:sldLayoutId id="2147488307" r:id="rId3"/>
    <p:sldLayoutId id="2147488308" r:id="rId4"/>
    <p:sldLayoutId id="2147488309" r:id="rId5"/>
    <p:sldLayoutId id="2147488310" r:id="rId6"/>
    <p:sldLayoutId id="2147488311" r:id="rId7"/>
    <p:sldLayoutId id="2147488312" r:id="rId8"/>
    <p:sldLayoutId id="2147488313" r:id="rId9"/>
    <p:sldLayoutId id="2147488314" r:id="rId10"/>
    <p:sldLayoutId id="214748831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17.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52.xml"/><Relationship Id="rId1" Type="http://schemas.openxmlformats.org/officeDocument/2006/relationships/tags" Target="../tags/tag13.xml"/><Relationship Id="rId4" Type="http://schemas.openxmlformats.org/officeDocument/2006/relationships/image" Target="../media/image18.jpeg"/></Relationships>
</file>

<file path=ppt/slides/_rels/slide10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526.xml"/></Relationships>
</file>

<file path=ppt/slides/_rels/slide10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3.xml"/><Relationship Id="rId1" Type="http://schemas.openxmlformats.org/officeDocument/2006/relationships/slideLayout" Target="../slideLayouts/slideLayout37.xml"/></Relationships>
</file>

<file path=ppt/slides/_rels/slide10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4.xml"/><Relationship Id="rId1" Type="http://schemas.openxmlformats.org/officeDocument/2006/relationships/slideLayout" Target="../slideLayouts/slideLayout350.xml"/></Relationships>
</file>

<file path=ppt/slides/_rels/slide10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5.xml"/><Relationship Id="rId1" Type="http://schemas.openxmlformats.org/officeDocument/2006/relationships/slideLayout" Target="../slideLayouts/slideLayout37.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10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6.xml"/><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7.xml"/><Relationship Id="rId1" Type="http://schemas.openxmlformats.org/officeDocument/2006/relationships/slideLayout" Target="../slideLayouts/slideLayout19.xml"/><Relationship Id="rId4" Type="http://schemas.openxmlformats.org/officeDocument/2006/relationships/image" Target="../media/image73.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8.xml"/><Relationship Id="rId1" Type="http://schemas.openxmlformats.org/officeDocument/2006/relationships/slideLayout" Target="../slideLayouts/slideLayout19.xml"/><Relationship Id="rId4" Type="http://schemas.openxmlformats.org/officeDocument/2006/relationships/image" Target="../media/image73.jpeg"/></Relationships>
</file>

<file path=ppt/slides/_rels/slide11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9.xml"/><Relationship Id="rId1" Type="http://schemas.openxmlformats.org/officeDocument/2006/relationships/slideLayout" Target="../slideLayouts/slideLayout19.xml"/><Relationship Id="rId4" Type="http://schemas.openxmlformats.org/officeDocument/2006/relationships/image" Target="../media/image73.jpeg"/></Relationships>
</file>

<file path=ppt/slides/_rels/slide11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10.xml"/><Relationship Id="rId1" Type="http://schemas.openxmlformats.org/officeDocument/2006/relationships/slideLayout" Target="../slideLayouts/slideLayout19.xml"/><Relationship Id="rId4" Type="http://schemas.openxmlformats.org/officeDocument/2006/relationships/image" Target="../media/image73.jpe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19.xml"/><Relationship Id="rId1" Type="http://schemas.openxmlformats.org/officeDocument/2006/relationships/tags" Target="../tags/tag14.xml"/><Relationship Id="rId4" Type="http://schemas.openxmlformats.org/officeDocument/2006/relationships/image" Target="../media/image95.jpeg"/></Relationships>
</file>

<file path=ppt/slides/_rels/slide11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12.xml"/><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13.xml"/><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544.xml"/></Relationships>
</file>

<file path=ppt/slides/_rels/slide11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5.xml"/><Relationship Id="rId1" Type="http://schemas.openxmlformats.org/officeDocument/2006/relationships/slideLayout" Target="../slideLayouts/slideLayout555.xml"/><Relationship Id="rId4" Type="http://schemas.openxmlformats.org/officeDocument/2006/relationships/image" Target="../media/image99.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9.xml"/><Relationship Id="rId1" Type="http://schemas.openxmlformats.org/officeDocument/2006/relationships/tags" Target="../tags/tag5.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4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tags" Target="../tags/tag3.xml"/><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54.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515.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54.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35.xml"/><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38.xml"/><Relationship Id="rId1" Type="http://schemas.openxmlformats.org/officeDocument/2006/relationships/tags" Target="../tags/tag4.xml"/><Relationship Id="rId5" Type="http://schemas.openxmlformats.org/officeDocument/2006/relationships/image" Target="../media/image21.jpeg"/><Relationship Id="rId4" Type="http://schemas.openxmlformats.org/officeDocument/2006/relationships/image" Target="../media/image20.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44.png"/><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196.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197.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44.png"/><Relationship Id="rId4" Type="http://schemas.openxmlformats.org/officeDocument/2006/relationships/image" Target="../media/image43.jpeg"/></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8.xml"/><Relationship Id="rId1" Type="http://schemas.openxmlformats.org/officeDocument/2006/relationships/slideLayout" Target="../slideLayouts/slideLayout47.xml"/><Relationship Id="rId4" Type="http://schemas.openxmlformats.org/officeDocument/2006/relationships/image" Target="../media/image50.jpeg"/></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9.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1.xml"/><Relationship Id="rId1" Type="http://schemas.openxmlformats.org/officeDocument/2006/relationships/slideLayout" Target="../slideLayouts/slideLayout39.xml"/><Relationship Id="rId4" Type="http://schemas.openxmlformats.org/officeDocument/2006/relationships/image" Target="../media/image52.jpeg"/></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2.xml"/><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14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4.xml"/><Relationship Id="rId1" Type="http://schemas.openxmlformats.org/officeDocument/2006/relationships/tags" Target="../tags/tag8.xml"/><Relationship Id="rId5" Type="http://schemas.openxmlformats.org/officeDocument/2006/relationships/image" Target="../media/image44.png"/><Relationship Id="rId4" Type="http://schemas.openxmlformats.org/officeDocument/2006/relationships/image" Target="../media/image43.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7.xml"/><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00.xml"/></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9.xml"/><Relationship Id="rId1" Type="http://schemas.openxmlformats.org/officeDocument/2006/relationships/slideLayout" Target="../slideLayouts/slideLayout467.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44.png"/><Relationship Id="rId4" Type="http://schemas.openxmlformats.org/officeDocument/2006/relationships/image" Target="../media/image43.jpeg"/></Relationships>
</file>

<file path=ppt/slides/_rels/slide7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7.xml"/></Relationships>
</file>

<file path=ppt/slides/_rels/slide7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8.xml"/><Relationship Id="rId1" Type="http://schemas.openxmlformats.org/officeDocument/2006/relationships/slideLayout" Target="../slideLayouts/slideLayout37.xml"/></Relationships>
</file>

<file path=ppt/slides/_rels/slide7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0.xml"/><Relationship Id="rId1" Type="http://schemas.openxmlformats.org/officeDocument/2006/relationships/slideLayout" Target="../slideLayouts/slideLayout494.xml"/><Relationship Id="rId4" Type="http://schemas.openxmlformats.org/officeDocument/2006/relationships/image" Target="../media/image73.jpeg"/></Relationships>
</file>

<file path=ppt/slides/_rels/slide8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1.xml"/><Relationship Id="rId1" Type="http://schemas.openxmlformats.org/officeDocument/2006/relationships/slideLayout" Target="../slideLayouts/slideLayout494.xml"/><Relationship Id="rId4" Type="http://schemas.openxmlformats.org/officeDocument/2006/relationships/image" Target="../media/image73.jpeg"/></Relationships>
</file>

<file path=ppt/slides/_rels/slide8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2.xml"/><Relationship Id="rId1" Type="http://schemas.openxmlformats.org/officeDocument/2006/relationships/slideLayout" Target="../slideLayouts/slideLayout494.xml"/><Relationship Id="rId4" Type="http://schemas.openxmlformats.org/officeDocument/2006/relationships/image" Target="../media/image73.jpe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483.xml"/><Relationship Id="rId1" Type="http://schemas.openxmlformats.org/officeDocument/2006/relationships/tags" Target="../tags/tag10.xml"/><Relationship Id="rId5" Type="http://schemas.openxmlformats.org/officeDocument/2006/relationships/image" Target="../media/image21.jpeg"/><Relationship Id="rId4" Type="http://schemas.openxmlformats.org/officeDocument/2006/relationships/image" Target="../media/image20.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483.xml"/><Relationship Id="rId1" Type="http://schemas.openxmlformats.org/officeDocument/2006/relationships/tags" Target="../tags/tag11.xml"/><Relationship Id="rId5" Type="http://schemas.openxmlformats.org/officeDocument/2006/relationships/image" Target="../media/image21.jpeg"/><Relationship Id="rId4" Type="http://schemas.openxmlformats.org/officeDocument/2006/relationships/image" Target="../media/image20.jpe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483.xml"/><Relationship Id="rId1" Type="http://schemas.openxmlformats.org/officeDocument/2006/relationships/tags" Target="../tags/tag12.xml"/><Relationship Id="rId5" Type="http://schemas.openxmlformats.org/officeDocument/2006/relationships/image" Target="../media/image21.jpeg"/><Relationship Id="rId4" Type="http://schemas.openxmlformats.org/officeDocument/2006/relationships/image" Target="../media/image20.jpeg"/></Relationships>
</file>

<file path=ppt/slides/_rels/slide8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6.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7.xm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8.xml"/><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9.xml"/><Relationship Id="rId1" Type="http://schemas.openxmlformats.org/officeDocument/2006/relationships/slideLayout" Target="../slideLayouts/slideLayout153.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0.xml"/><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4.xm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6.xm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53.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png"/></Relationships>
</file>

<file path=ppt/slides/_rels/slide9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7.xml"/><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7106" name="Picture 2" descr="Template Suite 1-Title 01359"/>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607107" name="Rectangle 3" hidden="1"/>
          <p:cNvSpPr>
            <a:spLocks noGrp="1" noChangeArrowheads="1"/>
          </p:cNvSpPr>
          <p:nvPr>
            <p:ph type="ctrTitle"/>
          </p:nvPr>
        </p:nvSpPr>
        <p:spPr/>
        <p:txBody>
          <a:bodyPr/>
          <a:lstStyle/>
          <a:p>
            <a:pPr eaLnBrk="1" hangingPunct="1">
              <a:defRPr/>
            </a:pPr>
            <a:r>
              <a:rPr lang="en-US">
                <a:cs typeface="+mj-cs"/>
              </a:rPr>
              <a:t>Template Suite 1-Title 01359</a:t>
            </a:r>
          </a:p>
        </p:txBody>
      </p:sp>
      <p:sp>
        <p:nvSpPr>
          <p:cNvPr id="2607109" name="Text Box 5"/>
          <p:cNvSpPr txBox="1">
            <a:spLocks noChangeArrowheads="1"/>
          </p:cNvSpPr>
          <p:nvPr/>
        </p:nvSpPr>
        <p:spPr bwMode="auto">
          <a:xfrm>
            <a:off x="3886200" y="533400"/>
            <a:ext cx="44196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fontAlgn="base">
              <a:spcBef>
                <a:spcPct val="50000"/>
              </a:spcBef>
              <a:defRPr/>
            </a:pPr>
            <a:r>
              <a:rPr lang="en-US" sz="3200" b="1">
                <a:solidFill>
                  <a:srgbClr val="FFFF00"/>
                </a:solidFill>
                <a:latin typeface="Arial" charset="0"/>
                <a:cs typeface="Arial" charset="0"/>
              </a:rPr>
              <a:t>Dr. Terry Mortenson</a:t>
            </a:r>
          </a:p>
        </p:txBody>
      </p:sp>
      <p:sp>
        <p:nvSpPr>
          <p:cNvPr id="2607110" name="Text Box 6"/>
          <p:cNvSpPr txBox="1">
            <a:spLocks noChangeArrowheads="1"/>
          </p:cNvSpPr>
          <p:nvPr>
            <p:custDataLst>
              <p:tags r:id="rId2"/>
            </p:custDataLst>
          </p:nvPr>
        </p:nvSpPr>
        <p:spPr bwMode="auto">
          <a:xfrm>
            <a:off x="762000" y="2057400"/>
            <a:ext cx="6553200" cy="1754188"/>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fontAlgn="base">
              <a:defRPr/>
            </a:pPr>
            <a:r>
              <a:rPr lang="zh-TW" altLang="en-US" sz="5400" b="1" i="1" dirty="0">
                <a:solidFill>
                  <a:schemeClr val="bg1"/>
                </a:solidFill>
                <a:latin typeface="Arial" charset="0"/>
                <a:cs typeface="Arial" charset="0"/>
              </a:rPr>
              <a:t>诺亚的洪水</a:t>
            </a:r>
            <a:r>
              <a:rPr lang="en-US" sz="5400" b="1" i="1" dirty="0">
                <a:solidFill>
                  <a:schemeClr val="bg1"/>
                </a:solidFill>
                <a:latin typeface="Arial" charset="0"/>
                <a:cs typeface="Arial" charset="0"/>
              </a:rPr>
              <a:t>: </a:t>
            </a:r>
          </a:p>
          <a:p>
            <a:pPr fontAlgn="base">
              <a:defRPr/>
            </a:pPr>
            <a:r>
              <a:rPr lang="zh-TW" altLang="en-US" sz="5400" b="1" i="1" dirty="0">
                <a:solidFill>
                  <a:schemeClr val="bg1"/>
                </a:solidFill>
                <a:latin typeface="Arial" charset="0"/>
                <a:cs typeface="Arial" charset="0"/>
              </a:rPr>
              <a:t>洗去数百万年的历程</a:t>
            </a:r>
            <a:endParaRPr lang="en-US" sz="5400" b="1" i="1" dirty="0">
              <a:solidFill>
                <a:schemeClr val="bg1"/>
              </a:solidFill>
              <a:latin typeface="Arial" charset="0"/>
              <a:cs typeface="Arial" charset="0"/>
            </a:endParaRPr>
          </a:p>
        </p:txBody>
      </p:sp>
      <p:sp>
        <p:nvSpPr>
          <p:cNvPr id="9" name="TextBox 8"/>
          <p:cNvSpPr txBox="1"/>
          <p:nvPr/>
        </p:nvSpPr>
        <p:spPr>
          <a:xfrm>
            <a:off x="6248400" y="5562600"/>
            <a:ext cx="2362200" cy="400050"/>
          </a:xfrm>
          <a:prstGeom prst="rect">
            <a:avLst/>
          </a:prstGeom>
          <a:noFill/>
        </p:spPr>
        <p:txBody>
          <a:bodyPr>
            <a:spAutoFit/>
          </a:bodyPr>
          <a:lstStyle/>
          <a:p>
            <a:pPr>
              <a:defRPr/>
            </a:pPr>
            <a:r>
              <a:rPr lang="zh-CN" altLang="en-US" sz="2000" b="1" dirty="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rPr>
              <a:t>创世记答案机构</a:t>
            </a:r>
            <a:endParaRPr lang="en-US" altLang="zh-CN" sz="2000" b="1" dirty="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endParaRPr>
          </a:p>
        </p:txBody>
      </p:sp>
      <p:pic>
        <p:nvPicPr>
          <p:cNvPr id="10" name="Picture 9" descr="AiG 2007 URL Logo.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867400" y="4432300"/>
            <a:ext cx="305435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a:spLocks noChangeArrowheads="1"/>
          </p:cNvSpPr>
          <p:nvPr/>
        </p:nvSpPr>
        <p:spPr bwMode="auto">
          <a:xfrm>
            <a:off x="-36512" y="6038753"/>
            <a:ext cx="9252520" cy="81924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914400" eaLnBrk="0" fontAlgn="base" hangingPunct="0">
              <a:spcBef>
                <a:spcPct val="20000"/>
              </a:spcBef>
              <a:spcAft>
                <a:spcPct val="0"/>
              </a:spcAft>
              <a:buClr>
                <a:srgbClr val="FFCC00"/>
              </a:buClr>
              <a:buSzPct val="70000"/>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Designed by Dr. Terry Mortenson </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i="1" kern="0" dirty="0">
                <a:solidFill>
                  <a:srgbClr val="FFFFFF"/>
                </a:solidFill>
                <a:effectLst>
                  <a:outerShdw blurRad="38100" dist="38100" dir="2700000" algn="tl">
                    <a:srgbClr val="000000"/>
                  </a:outerShdw>
                </a:effectLst>
                <a:latin typeface="Arial" charset="0"/>
                <a:ea typeface="ＭＳ Ｐゴシック" charset="0"/>
                <a:cs typeface="Arial" charset="0"/>
              </a:rPr>
              <a:t>Dr. Rick Griffith • </a:t>
            </a:r>
            <a:r>
              <a:rPr lang="zh-CN" altLang="en-US"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博士</a:t>
            </a:r>
            <a:r>
              <a:rPr lang="en-US" altLang="zh-CN"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 • </a:t>
            </a:r>
            <a:r>
              <a:rPr lang="zh-CN" altLang="en-US"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新加坡神学院</a:t>
            </a:r>
            <a:r>
              <a:rPr lang="en-US" altLang="zh-CN"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 </a:t>
            </a:r>
            <a:r>
              <a:rPr lang="en-US" altLang="zh-CN" sz="2000" b="1" i="1" kern="0"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2000" b="1" i="1" kern="0" dirty="0" err="1">
                <a:solidFill>
                  <a:srgbClr val="FFFFFF"/>
                </a:solidFill>
                <a:effectLst>
                  <a:outerShdw blurRad="38100" dist="38100" dir="2700000" algn="tl">
                    <a:srgbClr val="000000"/>
                  </a:outerShdw>
                </a:effectLst>
                <a:latin typeface="Arial" charset="0"/>
                <a:ea typeface="ＭＳ Ｐゴシック" charset="0"/>
                <a:cs typeface="Arial" charset="0"/>
              </a:rPr>
              <a:t>BibleStudyDownloads.org</a:t>
            </a:r>
            <a:endParaRPr lang="en-US" sz="2000" b="1" i="1" kern="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3874" name="Rectangle 2"/>
          <p:cNvSpPr>
            <a:spLocks noGrp="1" noChangeArrowheads="1"/>
          </p:cNvSpPr>
          <p:nvPr>
            <p:ph type="title"/>
          </p:nvPr>
        </p:nvSpPr>
        <p:spPr/>
        <p:txBody>
          <a:bodyPr/>
          <a:lstStyle/>
          <a:p>
            <a:pPr eaLnBrk="1" hangingPunct="1">
              <a:defRPr/>
            </a:pPr>
            <a:r>
              <a:rPr lang="en-US" dirty="0">
                <a:cs typeface="+mj-cs"/>
              </a:rPr>
              <a:t>Noah</a:t>
            </a:r>
            <a:r>
              <a:rPr lang="fr-FR" altLang="ja-JP" dirty="0">
                <a:latin typeface="Arial"/>
                <a:cs typeface="+mj-cs"/>
              </a:rPr>
              <a:t>'</a:t>
            </a:r>
            <a:r>
              <a:rPr lang="en-US" dirty="0">
                <a:cs typeface="+mj-cs"/>
              </a:rPr>
              <a:t>s Ark (kids) &amp; wave</a:t>
            </a:r>
          </a:p>
        </p:txBody>
      </p:sp>
      <p:pic>
        <p:nvPicPr>
          <p:cNvPr id="181250" name="Picture 3" descr="113 Dan's Ark"/>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8162"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63" name="Rectangle 4" hidden="1"/>
          <p:cNvSpPr>
            <a:spLocks noGrp="1"/>
          </p:cNvSpPr>
          <p:nvPr>
            <p:ph type="title" idx="4294967295"/>
          </p:nvPr>
        </p:nvSpPr>
        <p:spPr/>
        <p:txBody>
          <a:bodyPr/>
          <a:lstStyle/>
          <a:p>
            <a:pPr eaLnBrk="1" hangingPunct="1"/>
            <a:r>
              <a:rPr lang="en-US">
                <a:latin typeface="Candara" charset="0"/>
                <a:ea typeface="ＭＳ Ｐゴシック" charset="0"/>
                <a:cs typeface="Arial" charset="0"/>
              </a:rPr>
              <a:t>AiG web site #1</a:t>
            </a:r>
          </a:p>
        </p:txBody>
      </p:sp>
    </p:spTree>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3090" name="Rectangle 2"/>
          <p:cNvSpPr>
            <a:spLocks noGrp="1" noChangeArrowheads="1"/>
          </p:cNvSpPr>
          <p:nvPr>
            <p:ph type="title"/>
          </p:nvPr>
        </p:nvSpPr>
        <p:spPr/>
        <p:txBody>
          <a:bodyPr/>
          <a:lstStyle/>
          <a:p>
            <a:pPr eaLnBrk="1" hangingPunct="1">
              <a:defRPr/>
            </a:pPr>
            <a:r>
              <a:rPr lang="en-US">
                <a:cs typeface="+mj-cs"/>
              </a:rPr>
              <a:t>Matt. 24:37-39 NAS</a:t>
            </a:r>
          </a:p>
        </p:txBody>
      </p:sp>
      <p:pic>
        <p:nvPicPr>
          <p:cNvPr id="350210"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73092" name="Text Box 4"/>
          <p:cNvSpPr txBox="1">
            <a:spLocks noChangeArrowheads="1"/>
          </p:cNvSpPr>
          <p:nvPr/>
        </p:nvSpPr>
        <p:spPr bwMode="auto">
          <a:xfrm>
            <a:off x="0" y="457200"/>
            <a:ext cx="9144000" cy="923330"/>
          </a:xfrm>
          <a:prstGeom prst="rect">
            <a:avLst/>
          </a:prstGeom>
          <a:noFill/>
          <a:ln>
            <a:noFill/>
          </a:ln>
          <a:effectLst>
            <a:outerShdw blurRad="63500" dist="38099" dir="2700000" algn="ctr" rotWithShape="0">
              <a:srgbClr val="080808">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fontAlgn="base">
              <a:spcBef>
                <a:spcPct val="50000"/>
              </a:spcBef>
              <a:defRPr/>
            </a:pPr>
            <a:r>
              <a:rPr lang="ja-JP" altLang="en-US" sz="5400" b="1" dirty="0">
                <a:solidFill>
                  <a:srgbClr val="00FF00"/>
                </a:solidFill>
                <a:latin typeface="Arial" charset="0"/>
                <a:cs typeface="Arial" charset="0"/>
              </a:rPr>
              <a:t>馬 太 福 音</a:t>
            </a:r>
            <a:r>
              <a:rPr lang="en-US" altLang="ja-JP" sz="5400" b="1" dirty="0">
                <a:solidFill>
                  <a:srgbClr val="00FF00"/>
                </a:solidFill>
                <a:latin typeface="Arial" charset="0"/>
                <a:cs typeface="Arial" charset="0"/>
              </a:rPr>
              <a:t> </a:t>
            </a:r>
            <a:r>
              <a:rPr lang="en-US" sz="5400" b="1" dirty="0">
                <a:solidFill>
                  <a:srgbClr val="00FF00"/>
                </a:solidFill>
                <a:latin typeface="Arial" charset="0"/>
                <a:cs typeface="Arial" charset="0"/>
              </a:rPr>
              <a:t>24:37-39</a:t>
            </a:r>
          </a:p>
        </p:txBody>
      </p:sp>
      <p:sp>
        <p:nvSpPr>
          <p:cNvPr id="3673093" name="Text Box 5"/>
          <p:cNvSpPr txBox="1">
            <a:spLocks noChangeArrowheads="1"/>
          </p:cNvSpPr>
          <p:nvPr/>
        </p:nvSpPr>
        <p:spPr bwMode="auto">
          <a:xfrm>
            <a:off x="838200" y="1431925"/>
            <a:ext cx="7467600" cy="2862322"/>
          </a:xfrm>
          <a:prstGeom prst="rect">
            <a:avLst/>
          </a:prstGeom>
          <a:noFill/>
          <a:ln>
            <a:noFill/>
          </a:ln>
          <a:effectLst>
            <a:outerShdw blurRad="63500" dist="38099" dir="2700000" algn="ctr" rotWithShape="0">
              <a:srgbClr val="080808">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fontAlgn="base">
              <a:defRPr/>
            </a:pPr>
            <a:r>
              <a:rPr lang="en-US" sz="3000" b="1" dirty="0">
                <a:solidFill>
                  <a:schemeClr val="bg1"/>
                </a:solidFill>
                <a:latin typeface="Arial" charset="0"/>
                <a:cs typeface="Arial" charset="0"/>
              </a:rPr>
              <a:t>37.</a:t>
            </a:r>
            <a:r>
              <a:rPr lang="zh-TW" altLang="en-US" sz="3000" b="1" dirty="0">
                <a:solidFill>
                  <a:srgbClr val="FFFF00"/>
                </a:solidFill>
                <a:latin typeface="Arial" charset="0"/>
                <a:cs typeface="Arial" charset="0"/>
              </a:rPr>
              <a:t>挪 亚 的 日 子 怎 样</a:t>
            </a:r>
            <a:r>
              <a:rPr lang="zh-TW" altLang="en-US" sz="3000" b="1" dirty="0">
                <a:solidFill>
                  <a:schemeClr val="bg1"/>
                </a:solidFill>
                <a:latin typeface="Arial" charset="0"/>
                <a:cs typeface="Arial" charset="0"/>
              </a:rPr>
              <a:t>， 人 子 降 临 也 要 怎 样</a:t>
            </a:r>
            <a:r>
              <a:rPr lang="en-US" sz="3000" b="1" dirty="0">
                <a:solidFill>
                  <a:schemeClr val="bg1"/>
                </a:solidFill>
                <a:latin typeface="Arial" charset="0"/>
                <a:cs typeface="Arial" charset="0"/>
              </a:rPr>
              <a:t>.</a:t>
            </a:r>
          </a:p>
          <a:p>
            <a:pPr fontAlgn="base">
              <a:defRPr/>
            </a:pPr>
            <a:r>
              <a:rPr lang="en-US" sz="3000" b="1" dirty="0">
                <a:solidFill>
                  <a:schemeClr val="bg1"/>
                </a:solidFill>
                <a:latin typeface="Arial" charset="0"/>
                <a:cs typeface="Arial" charset="0"/>
              </a:rPr>
              <a:t>38.</a:t>
            </a:r>
            <a:r>
              <a:rPr lang="zh-TW" altLang="en-US" sz="3000" b="1" dirty="0">
                <a:solidFill>
                  <a:schemeClr val="bg1"/>
                </a:solidFill>
                <a:latin typeface="Arial" charset="0"/>
                <a:cs typeface="Arial" charset="0"/>
              </a:rPr>
              <a:t>当 洪 水 以 前 的 日 子 ， 人 照 常 吃 喝 嫁 娶 ， 直 到 挪 亚 进 方 舟 的 那 日</a:t>
            </a:r>
            <a:r>
              <a:rPr lang="en-US" sz="3000" b="1" dirty="0">
                <a:solidFill>
                  <a:schemeClr val="bg1"/>
                </a:solidFill>
                <a:latin typeface="Arial" charset="0"/>
                <a:cs typeface="Arial" charset="0"/>
              </a:rPr>
              <a:t>,</a:t>
            </a:r>
          </a:p>
          <a:p>
            <a:pPr fontAlgn="base">
              <a:defRPr/>
            </a:pPr>
            <a:r>
              <a:rPr lang="en-US" sz="3000" b="1" dirty="0">
                <a:solidFill>
                  <a:schemeClr val="bg1"/>
                </a:solidFill>
                <a:latin typeface="Arial" charset="0"/>
                <a:cs typeface="Arial" charset="0"/>
              </a:rPr>
              <a:t>39.</a:t>
            </a:r>
            <a:r>
              <a:rPr lang="zh-TW" altLang="en-US" sz="3000" b="1" dirty="0">
                <a:solidFill>
                  <a:schemeClr val="bg1"/>
                </a:solidFill>
                <a:latin typeface="Arial" charset="0"/>
                <a:cs typeface="Arial" charset="0"/>
              </a:rPr>
              <a:t>不 知 不 觉 洪 水 来 了 ， 把 他 们 全 都 冲 去 。</a:t>
            </a:r>
            <a:r>
              <a:rPr lang="zh-TW" altLang="en-US" sz="3000" b="1" dirty="0">
                <a:solidFill>
                  <a:srgbClr val="FFFF00"/>
                </a:solidFill>
                <a:latin typeface="Arial" charset="0"/>
                <a:cs typeface="Arial" charset="0"/>
              </a:rPr>
              <a:t>人 子 降 临 也 要 这 样</a:t>
            </a:r>
            <a:r>
              <a:rPr lang="en-US" sz="3000" b="1" dirty="0">
                <a:solidFill>
                  <a:srgbClr val="FFFF00"/>
                </a:solidFill>
                <a:latin typeface="Arial" charset="0"/>
                <a:cs typeface="Arial" charset="0"/>
              </a:rPr>
              <a:t>.</a:t>
            </a:r>
          </a:p>
        </p:txBody>
      </p:sp>
    </p:spTree>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02" name="Rectangle 2"/>
          <p:cNvSpPr>
            <a:spLocks noGrp="1" noChangeArrowheads="1"/>
          </p:cNvSpPr>
          <p:nvPr>
            <p:ph type="title"/>
          </p:nvPr>
        </p:nvSpPr>
        <p:spPr/>
        <p:txBody>
          <a:bodyPr/>
          <a:lstStyle/>
          <a:p>
            <a:pPr eaLnBrk="1" hangingPunct="1">
              <a:defRPr/>
            </a:pPr>
            <a:r>
              <a:rPr lang="en-US"/>
              <a:t>Blank</a:t>
            </a:r>
          </a:p>
        </p:txBody>
      </p:sp>
      <p:sp>
        <p:nvSpPr>
          <p:cNvPr id="2764803" name="Text Box 3"/>
          <p:cNvSpPr txBox="1">
            <a:spLocks noChangeArrowheads="1"/>
          </p:cNvSpPr>
          <p:nvPr/>
        </p:nvSpPr>
        <p:spPr bwMode="auto">
          <a:xfrm>
            <a:off x="914400" y="1066800"/>
            <a:ext cx="7315200" cy="18748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1700" b="1">
                <a:solidFill>
                  <a:schemeClr val="bg1"/>
                </a:solidFill>
                <a:latin typeface="Arial" charset="0"/>
                <a:cs typeface="+mn-cs"/>
              </a:rPr>
              <a:t>END</a:t>
            </a:r>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5282" name="Rectangle 2"/>
          <p:cNvSpPr>
            <a:spLocks noGrp="1" noChangeArrowheads="1"/>
          </p:cNvSpPr>
          <p:nvPr>
            <p:ph type="title"/>
          </p:nvPr>
        </p:nvSpPr>
        <p:spPr/>
        <p:txBody>
          <a:bodyPr/>
          <a:lstStyle/>
          <a:p>
            <a:pPr eaLnBrk="1" hangingPunct="1">
              <a:defRPr/>
            </a:pPr>
            <a:r>
              <a:rPr lang="en-US" dirty="0">
                <a:cs typeface="+mj-cs"/>
              </a:rPr>
              <a:t>Noah</a:t>
            </a:r>
            <a:r>
              <a:rPr lang="fr-FR" altLang="ja-JP" dirty="0">
                <a:latin typeface="Arial"/>
                <a:cs typeface="+mj-cs"/>
              </a:rPr>
              <a:t>'</a:t>
            </a:r>
            <a:r>
              <a:rPr lang="en-US" dirty="0">
                <a:cs typeface="+mj-cs"/>
              </a:rPr>
              <a:t>s Ark - Invitation</a:t>
            </a:r>
          </a:p>
        </p:txBody>
      </p:sp>
      <p:pic>
        <p:nvPicPr>
          <p:cNvPr id="354306" name="Picture 3" descr="117 ArkInviteFLAT copy"/>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7155" name="Rectangle 3" descr="060 N'sA Door-John10"/>
          <p:cNvSpPr>
            <a:spLocks noGrp="1" noChangeAspect="1" noChangeArrowheads="1"/>
          </p:cNvSpPr>
          <p:nvPr isPhoto="1"/>
        </p:nvSpPr>
        <p:spPr bwMode="auto">
          <a:xfrm>
            <a:off x="7938" y="0"/>
            <a:ext cx="9126537" cy="6858000"/>
          </a:xfrm>
          <a:prstGeom prst="rect">
            <a:avLst/>
          </a:prstGeom>
          <a:blipFill dpi="0" rotWithShape="1">
            <a:blip r:embed="rId2"/>
            <a:srcRect/>
            <a:stretch>
              <a:fillRect b="-5"/>
            </a:stretch>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FFFFFF"/>
              </a:solidFill>
              <a:cs typeface="Arial"/>
            </a:endParaRPr>
          </a:p>
        </p:txBody>
      </p:sp>
      <p:sp>
        <p:nvSpPr>
          <p:cNvPr id="5297154" name="Rectangle 2" hidden="1"/>
          <p:cNvSpPr>
            <a:spLocks noGrp="1" noChangeArrowheads="1"/>
          </p:cNvSpPr>
          <p:nvPr>
            <p:ph type="title"/>
          </p:nvPr>
        </p:nvSpPr>
        <p:spPr/>
        <p:txBody>
          <a:bodyPr/>
          <a:lstStyle/>
          <a:p>
            <a:pPr eaLnBrk="1" hangingPunct="1">
              <a:defRPr/>
            </a:pPr>
            <a:r>
              <a:rPr lang="en-US" dirty="0"/>
              <a:t>060 N</a:t>
            </a:r>
            <a:r>
              <a:rPr lang="fr-FR" dirty="0"/>
              <a:t>'</a:t>
            </a:r>
            <a:r>
              <a:rPr lang="en-US" dirty="0" err="1"/>
              <a:t>sA</a:t>
            </a:r>
            <a:r>
              <a:rPr lang="en-US" dirty="0"/>
              <a:t> Door-John10.9</a:t>
            </a:r>
          </a:p>
        </p:txBody>
      </p:sp>
      <p:sp>
        <p:nvSpPr>
          <p:cNvPr id="2" name="TextBox 1"/>
          <p:cNvSpPr txBox="1"/>
          <p:nvPr/>
        </p:nvSpPr>
        <p:spPr>
          <a:xfrm>
            <a:off x="0" y="5333305"/>
            <a:ext cx="9144000" cy="1600895"/>
          </a:xfrm>
          <a:prstGeom prst="rect">
            <a:avLst/>
          </a:prstGeom>
          <a:solidFill>
            <a:schemeClr val="bg1"/>
          </a:solidFill>
        </p:spPr>
        <p:txBody>
          <a:bodyPr wrap="square" rtlCol="0" anchor="ctr">
            <a:spAutoFit/>
          </a:bodyPr>
          <a:lstStyle/>
          <a:p>
            <a:pPr algn="ctr"/>
            <a:r>
              <a:rPr lang="en-US" sz="3200" dirty="0"/>
              <a:t>"我就是门， 如果有人藉着我进来， 就必定得救， 并且可以出、 可以入， 也可以找到草场" </a:t>
            </a:r>
            <a:br>
              <a:rPr lang="en-US" sz="3200" dirty="0"/>
            </a:br>
            <a:r>
              <a:rPr lang="en-US" sz="2000" dirty="0"/>
              <a:t>(</a:t>
            </a:r>
            <a:r>
              <a:rPr lang="zh-TW" altLang="en-US" sz="2000" dirty="0"/>
              <a:t>约翰</a:t>
            </a:r>
            <a:r>
              <a:rPr lang="en-US" altLang="zh-TW" sz="2000" dirty="0"/>
              <a:t> </a:t>
            </a:r>
            <a:r>
              <a:rPr lang="en-US" sz="2000" dirty="0"/>
              <a:t>10:9 </a:t>
            </a:r>
            <a:r>
              <a:rPr lang="en-US" dirty="0"/>
              <a:t>CNV</a:t>
            </a:r>
            <a:r>
              <a:rPr lang="en-US" sz="2000" dirty="0"/>
              <a:t>).</a:t>
            </a:r>
          </a:p>
        </p:txBody>
      </p:sp>
    </p:spTree>
    <p:extLst>
      <p:ext uri="{BB962C8B-B14F-4D97-AF65-F5344CB8AC3E}">
        <p14:creationId xmlns:p14="http://schemas.microsoft.com/office/powerpoint/2010/main" val="2993217952"/>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4130" name="Rectangle 2"/>
          <p:cNvSpPr>
            <a:spLocks noGrp="1" noChangeArrowheads="1"/>
          </p:cNvSpPr>
          <p:nvPr>
            <p:ph type="title"/>
          </p:nvPr>
        </p:nvSpPr>
        <p:spPr/>
        <p:txBody>
          <a:bodyPr/>
          <a:lstStyle/>
          <a:p>
            <a:pPr eaLnBrk="1" hangingPunct="1">
              <a:defRPr/>
            </a:pPr>
            <a:r>
              <a:rPr lang="en-US"/>
              <a:t>Coal dated by C-14</a:t>
            </a:r>
          </a:p>
        </p:txBody>
      </p:sp>
      <p:pic>
        <p:nvPicPr>
          <p:cNvPr id="357378" name="Picture 3" descr="Geologic Time Scale w shells"/>
          <p:cNvPicPr>
            <a:picLocks noChangeAspect="1" noChangeArrowheads="1"/>
          </p:cNvPicPr>
          <p:nvPr/>
        </p:nvPicPr>
        <p:blipFill>
          <a:blip r:embed="rId3">
            <a:extLst>
              <a:ext uri="{28A0092B-C50C-407E-A947-70E740481C1C}">
                <a14:useLocalDpi xmlns:a14="http://schemas.microsoft.com/office/drawing/2010/main" val="0"/>
              </a:ext>
            </a:extLst>
          </a:blip>
          <a:srcRect r="1115"/>
          <a:stretch>
            <a:fillRect/>
          </a:stretch>
        </p:blipFill>
        <p:spPr bwMode="auto">
          <a:xfrm>
            <a:off x="3276600" y="381000"/>
            <a:ext cx="5486400" cy="523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84132" name="Line 4"/>
          <p:cNvSpPr>
            <a:spLocks noChangeShapeType="1"/>
          </p:cNvSpPr>
          <p:nvPr/>
        </p:nvSpPr>
        <p:spPr bwMode="auto">
          <a:xfrm>
            <a:off x="2514600" y="838200"/>
            <a:ext cx="2209800" cy="381000"/>
          </a:xfrm>
          <a:prstGeom prst="line">
            <a:avLst/>
          </a:prstGeom>
          <a:noFill/>
          <a:ln w="152400">
            <a:solidFill>
              <a:srgbClr val="FF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784133" name="Text Box 5"/>
          <p:cNvSpPr txBox="1">
            <a:spLocks noChangeArrowheads="1"/>
          </p:cNvSpPr>
          <p:nvPr/>
        </p:nvSpPr>
        <p:spPr bwMode="auto">
          <a:xfrm>
            <a:off x="762000" y="577850"/>
            <a:ext cx="2286000"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fontAlgn="base">
              <a:defRPr/>
            </a:pPr>
            <a:r>
              <a:rPr lang="zh-TW" altLang="en-US" sz="2800" b="1" dirty="0">
                <a:solidFill>
                  <a:schemeClr val="bg1"/>
                </a:solidFill>
                <a:latin typeface="Arial" charset="0"/>
                <a:cs typeface="+mn-cs"/>
              </a:rPr>
              <a:t>始新世</a:t>
            </a:r>
          </a:p>
          <a:p>
            <a:pPr fontAlgn="base">
              <a:defRPr/>
            </a:pPr>
            <a:r>
              <a:rPr lang="en-US" altLang="zh-TW" sz="2800" b="1" dirty="0">
                <a:solidFill>
                  <a:schemeClr val="bg1"/>
                </a:solidFill>
                <a:latin typeface="Arial" charset="0"/>
                <a:cs typeface="+mn-cs"/>
              </a:rPr>
              <a:t>36-57</a:t>
            </a:r>
            <a:r>
              <a:rPr lang="zh-TW" altLang="en-US" sz="2800" b="1" dirty="0">
                <a:solidFill>
                  <a:schemeClr val="bg1"/>
                </a:solidFill>
                <a:latin typeface="Arial" charset="0"/>
                <a:cs typeface="+mn-cs"/>
              </a:rPr>
              <a:t>万年前</a:t>
            </a:r>
            <a:endParaRPr lang="en-US" sz="2800" b="1" dirty="0">
              <a:solidFill>
                <a:schemeClr val="bg1"/>
              </a:solidFill>
              <a:latin typeface="Arial" charset="0"/>
              <a:cs typeface="+mn-cs"/>
            </a:endParaRPr>
          </a:p>
        </p:txBody>
      </p:sp>
      <p:sp>
        <p:nvSpPr>
          <p:cNvPr id="4784134" name="Text Box 6"/>
          <p:cNvSpPr txBox="1">
            <a:spLocks noChangeArrowheads="1"/>
          </p:cNvSpPr>
          <p:nvPr/>
        </p:nvSpPr>
        <p:spPr bwMode="auto">
          <a:xfrm>
            <a:off x="762000" y="1949450"/>
            <a:ext cx="2438400"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fontAlgn="base">
              <a:defRPr/>
            </a:pPr>
            <a:r>
              <a:rPr lang="zh-TW" altLang="en-US" sz="2800" b="1" dirty="0">
                <a:solidFill>
                  <a:schemeClr val="bg1"/>
                </a:solidFill>
                <a:latin typeface="Arial" charset="0"/>
                <a:cs typeface="+mn-cs"/>
              </a:rPr>
              <a:t>白垩纪</a:t>
            </a:r>
          </a:p>
          <a:p>
            <a:pPr fontAlgn="base">
              <a:defRPr/>
            </a:pPr>
            <a:r>
              <a:rPr lang="en-US" altLang="zh-TW" sz="2800" b="1" dirty="0">
                <a:solidFill>
                  <a:schemeClr val="bg1"/>
                </a:solidFill>
                <a:latin typeface="Arial" charset="0"/>
                <a:cs typeface="+mn-cs"/>
              </a:rPr>
              <a:t>66-144</a:t>
            </a:r>
            <a:r>
              <a:rPr lang="zh-TW" altLang="en-US" sz="2800" b="1" dirty="0">
                <a:solidFill>
                  <a:schemeClr val="bg1"/>
                </a:solidFill>
                <a:latin typeface="Arial" charset="0"/>
                <a:cs typeface="+mn-cs"/>
              </a:rPr>
              <a:t>万年前</a:t>
            </a:r>
            <a:endParaRPr lang="en-US" sz="2800" b="1" dirty="0">
              <a:solidFill>
                <a:schemeClr val="bg1"/>
              </a:solidFill>
              <a:latin typeface="Arial" charset="0"/>
              <a:cs typeface="+mn-cs"/>
            </a:endParaRPr>
          </a:p>
        </p:txBody>
      </p:sp>
      <p:sp>
        <p:nvSpPr>
          <p:cNvPr id="4784135" name="Text Box 7"/>
          <p:cNvSpPr txBox="1">
            <a:spLocks noChangeArrowheads="1"/>
          </p:cNvSpPr>
          <p:nvPr/>
        </p:nvSpPr>
        <p:spPr bwMode="auto">
          <a:xfrm>
            <a:off x="762000" y="3854450"/>
            <a:ext cx="2743200" cy="946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fontAlgn="base">
              <a:defRPr/>
            </a:pPr>
            <a:r>
              <a:rPr lang="zh-TW" altLang="en-US" sz="2800" b="1" dirty="0">
                <a:solidFill>
                  <a:schemeClr val="bg1"/>
                </a:solidFill>
                <a:latin typeface="Arial" charset="0"/>
                <a:cs typeface="+mn-cs"/>
              </a:rPr>
              <a:t>古生代</a:t>
            </a:r>
          </a:p>
          <a:p>
            <a:pPr fontAlgn="base">
              <a:defRPr/>
            </a:pPr>
            <a:r>
              <a:rPr lang="en-US" altLang="zh-TW" sz="2800" b="1" dirty="0">
                <a:solidFill>
                  <a:schemeClr val="bg1"/>
                </a:solidFill>
                <a:latin typeface="Arial" charset="0"/>
                <a:cs typeface="+mn-cs"/>
              </a:rPr>
              <a:t>286-320</a:t>
            </a:r>
            <a:r>
              <a:rPr lang="zh-TW" altLang="en-US" sz="2800" b="1" dirty="0">
                <a:solidFill>
                  <a:schemeClr val="bg1"/>
                </a:solidFill>
                <a:latin typeface="Arial" charset="0"/>
                <a:cs typeface="+mn-cs"/>
              </a:rPr>
              <a:t>万年前</a:t>
            </a:r>
            <a:endParaRPr lang="en-US" sz="2800" b="1" dirty="0">
              <a:solidFill>
                <a:schemeClr val="bg1"/>
              </a:solidFill>
              <a:latin typeface="Arial" charset="0"/>
              <a:cs typeface="+mn-cs"/>
            </a:endParaRPr>
          </a:p>
        </p:txBody>
      </p:sp>
      <p:sp>
        <p:nvSpPr>
          <p:cNvPr id="4784136" name="Line 8"/>
          <p:cNvSpPr>
            <a:spLocks noChangeShapeType="1"/>
          </p:cNvSpPr>
          <p:nvPr/>
        </p:nvSpPr>
        <p:spPr bwMode="auto">
          <a:xfrm flipV="1">
            <a:off x="2971800" y="1752600"/>
            <a:ext cx="914400" cy="457200"/>
          </a:xfrm>
          <a:prstGeom prst="line">
            <a:avLst/>
          </a:prstGeom>
          <a:noFill/>
          <a:ln w="152400">
            <a:solidFill>
              <a:srgbClr val="FF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784137" name="Line 9"/>
          <p:cNvSpPr>
            <a:spLocks noChangeShapeType="1"/>
          </p:cNvSpPr>
          <p:nvPr/>
        </p:nvSpPr>
        <p:spPr bwMode="auto">
          <a:xfrm flipV="1">
            <a:off x="2743200" y="3200400"/>
            <a:ext cx="1066800" cy="533400"/>
          </a:xfrm>
          <a:prstGeom prst="line">
            <a:avLst/>
          </a:prstGeom>
          <a:noFill/>
          <a:ln w="152400">
            <a:solidFill>
              <a:srgbClr val="FF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784138" name="Text Box 10"/>
          <p:cNvSpPr txBox="1">
            <a:spLocks noChangeArrowheads="1"/>
          </p:cNvSpPr>
          <p:nvPr/>
        </p:nvSpPr>
        <p:spPr bwMode="auto">
          <a:xfrm>
            <a:off x="533400" y="5562600"/>
            <a:ext cx="8077200" cy="12464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defRPr/>
            </a:pPr>
            <a:r>
              <a:rPr lang="zh-TW" altLang="en-US" sz="3000" b="1" dirty="0">
                <a:solidFill>
                  <a:srgbClr val="FFFF00"/>
                </a:solidFill>
                <a:latin typeface="Arial" charset="0"/>
                <a:cs typeface="+mn-cs"/>
              </a:rPr>
              <a:t>所有的样品在本质上是相同</a:t>
            </a:r>
            <a:endParaRPr lang="en-US" altLang="zh-TW" sz="3000" b="1" dirty="0">
              <a:solidFill>
                <a:srgbClr val="FFFF00"/>
              </a:solidFill>
              <a:latin typeface="Arial" charset="0"/>
              <a:cs typeface="+mn-cs"/>
            </a:endParaRPr>
          </a:p>
          <a:p>
            <a:pPr algn="ctr" fontAlgn="base">
              <a:spcBef>
                <a:spcPct val="50000"/>
              </a:spcBef>
              <a:defRPr/>
            </a:pPr>
            <a:r>
              <a:rPr lang="en-US" sz="3000" b="1" baseline="30000" dirty="0">
                <a:solidFill>
                  <a:srgbClr val="FFFF00"/>
                </a:solidFill>
                <a:latin typeface="Arial" charset="0"/>
                <a:cs typeface="+mn-cs"/>
              </a:rPr>
              <a:t>14</a:t>
            </a:r>
            <a:r>
              <a:rPr lang="en-US" sz="3000" b="1" dirty="0">
                <a:solidFill>
                  <a:srgbClr val="FFFF00"/>
                </a:solidFill>
                <a:latin typeface="Arial" charset="0"/>
                <a:cs typeface="+mn-cs"/>
              </a:rPr>
              <a:t>碳 </a:t>
            </a:r>
            <a:r>
              <a:rPr lang="zh-TW" altLang="en-US" sz="3000" b="1" dirty="0">
                <a:solidFill>
                  <a:srgbClr val="FFFF00"/>
                </a:solidFill>
                <a:latin typeface="Arial" charset="0"/>
                <a:cs typeface="+mn-cs"/>
              </a:rPr>
              <a:t>年龄</a:t>
            </a:r>
            <a:r>
              <a:rPr lang="en-US" sz="3000" b="1" dirty="0">
                <a:solidFill>
                  <a:srgbClr val="FFFF00"/>
                </a:solidFill>
                <a:latin typeface="Arial" charset="0"/>
                <a:cs typeface="+mn-cs"/>
              </a:rPr>
              <a:t>—</a:t>
            </a:r>
            <a:r>
              <a:rPr lang="zh-TW" altLang="en-US" sz="3000" b="1" dirty="0">
                <a:solidFill>
                  <a:srgbClr val="FFFF00"/>
                </a:solidFill>
                <a:latin typeface="Arial" charset="0"/>
                <a:cs typeface="+mn-cs"/>
              </a:rPr>
              <a:t>不超过</a:t>
            </a:r>
            <a:r>
              <a:rPr lang="en-US" sz="3000" b="1" dirty="0">
                <a:solidFill>
                  <a:schemeClr val="bg1"/>
                </a:solidFill>
                <a:latin typeface="Arial" charset="0"/>
                <a:cs typeface="+mn-cs"/>
              </a:rPr>
              <a:t>70,000</a:t>
            </a:r>
            <a:r>
              <a:rPr lang="zh-TW" altLang="en-US" sz="3000" b="1" dirty="0">
                <a:solidFill>
                  <a:srgbClr val="FFFF00"/>
                </a:solidFill>
                <a:latin typeface="Arial" charset="0"/>
              </a:rPr>
              <a:t>岁</a:t>
            </a:r>
            <a:r>
              <a:rPr lang="en-US" sz="3000" b="1" dirty="0">
                <a:solidFill>
                  <a:srgbClr val="FFFF00"/>
                </a:solidFill>
                <a:latin typeface="Arial" charset="0"/>
                <a:cs typeface="+mn-cs"/>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84133"/>
                                        </p:tgtEl>
                                        <p:attrNameLst>
                                          <p:attrName>style.visibility</p:attrName>
                                        </p:attrNameLst>
                                      </p:cBhvr>
                                      <p:to>
                                        <p:strVal val="visible"/>
                                      </p:to>
                                    </p:set>
                                    <p:animEffect transition="in" filter="wipe(left)">
                                      <p:cBhvr>
                                        <p:cTn id="7" dur="500"/>
                                        <p:tgtEl>
                                          <p:spTgt spid="4784133"/>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784132"/>
                                        </p:tgtEl>
                                        <p:attrNameLst>
                                          <p:attrName>style.visibility</p:attrName>
                                        </p:attrNameLst>
                                      </p:cBhvr>
                                      <p:to>
                                        <p:strVal val="visible"/>
                                      </p:to>
                                    </p:set>
                                    <p:animEffect transition="in" filter="wipe(left)">
                                      <p:cBhvr>
                                        <p:cTn id="11" dur="500"/>
                                        <p:tgtEl>
                                          <p:spTgt spid="478413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784134"/>
                                        </p:tgtEl>
                                        <p:attrNameLst>
                                          <p:attrName>style.visibility</p:attrName>
                                        </p:attrNameLst>
                                      </p:cBhvr>
                                      <p:to>
                                        <p:strVal val="visible"/>
                                      </p:to>
                                    </p:set>
                                    <p:animEffect transition="in" filter="wipe(left)">
                                      <p:cBhvr>
                                        <p:cTn id="16" dur="500"/>
                                        <p:tgtEl>
                                          <p:spTgt spid="4784134"/>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4784136"/>
                                        </p:tgtEl>
                                        <p:attrNameLst>
                                          <p:attrName>style.visibility</p:attrName>
                                        </p:attrNameLst>
                                      </p:cBhvr>
                                      <p:to>
                                        <p:strVal val="visible"/>
                                      </p:to>
                                    </p:set>
                                    <p:animEffect transition="in" filter="wipe(left)">
                                      <p:cBhvr>
                                        <p:cTn id="20" dur="500"/>
                                        <p:tgtEl>
                                          <p:spTgt spid="478413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784135"/>
                                        </p:tgtEl>
                                        <p:attrNameLst>
                                          <p:attrName>style.visibility</p:attrName>
                                        </p:attrNameLst>
                                      </p:cBhvr>
                                      <p:to>
                                        <p:strVal val="visible"/>
                                      </p:to>
                                    </p:set>
                                    <p:animEffect transition="in" filter="wipe(left)">
                                      <p:cBhvr>
                                        <p:cTn id="25" dur="500"/>
                                        <p:tgtEl>
                                          <p:spTgt spid="4784135"/>
                                        </p:tgtEl>
                                      </p:cBhvr>
                                    </p:animEffect>
                                  </p:childTnLst>
                                </p:cTn>
                              </p:par>
                            </p:childTnLst>
                          </p:cTn>
                        </p:par>
                        <p:par>
                          <p:cTn id="26" fill="hold" nodeType="afterGroup">
                            <p:stCondLst>
                              <p:cond delay="500"/>
                            </p:stCondLst>
                            <p:childTnLst>
                              <p:par>
                                <p:cTn id="27" presetID="22" presetClass="entr" presetSubtype="8" fill="hold" nodeType="afterEffect">
                                  <p:stCondLst>
                                    <p:cond delay="0"/>
                                  </p:stCondLst>
                                  <p:childTnLst>
                                    <p:set>
                                      <p:cBhvr>
                                        <p:cTn id="28" dur="1" fill="hold">
                                          <p:stCondLst>
                                            <p:cond delay="0"/>
                                          </p:stCondLst>
                                        </p:cTn>
                                        <p:tgtEl>
                                          <p:spTgt spid="4784137"/>
                                        </p:tgtEl>
                                        <p:attrNameLst>
                                          <p:attrName>style.visibility</p:attrName>
                                        </p:attrNameLst>
                                      </p:cBhvr>
                                      <p:to>
                                        <p:strVal val="visible"/>
                                      </p:to>
                                    </p:set>
                                    <p:animEffect transition="in" filter="wipe(left)">
                                      <p:cBhvr>
                                        <p:cTn id="29" dur="500"/>
                                        <p:tgtEl>
                                          <p:spTgt spid="478413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4784138"/>
                                        </p:tgtEl>
                                        <p:attrNameLst>
                                          <p:attrName>style.visibility</p:attrName>
                                        </p:attrNameLst>
                                      </p:cBhvr>
                                      <p:to>
                                        <p:strVal val="visible"/>
                                      </p:to>
                                    </p:set>
                                    <p:anim calcmode="lin" valueType="num">
                                      <p:cBhvr>
                                        <p:cTn id="34" dur="500" fill="hold"/>
                                        <p:tgtEl>
                                          <p:spTgt spid="4784138"/>
                                        </p:tgtEl>
                                        <p:attrNameLst>
                                          <p:attrName>ppt_w</p:attrName>
                                        </p:attrNameLst>
                                      </p:cBhvr>
                                      <p:tavLst>
                                        <p:tav tm="0">
                                          <p:val>
                                            <p:fltVal val="0"/>
                                          </p:val>
                                        </p:tav>
                                        <p:tav tm="100000">
                                          <p:val>
                                            <p:strVal val="#ppt_w"/>
                                          </p:val>
                                        </p:tav>
                                      </p:tavLst>
                                    </p:anim>
                                    <p:anim calcmode="lin" valueType="num">
                                      <p:cBhvr>
                                        <p:cTn id="35" dur="500" fill="hold"/>
                                        <p:tgtEl>
                                          <p:spTgt spid="4784138"/>
                                        </p:tgtEl>
                                        <p:attrNameLst>
                                          <p:attrName>ppt_h</p:attrName>
                                        </p:attrNameLst>
                                      </p:cBhvr>
                                      <p:tavLst>
                                        <p:tav tm="0">
                                          <p:val>
                                            <p:fltVal val="0"/>
                                          </p:val>
                                        </p:tav>
                                        <p:tav tm="100000">
                                          <p:val>
                                            <p:strVal val="#ppt_h"/>
                                          </p:val>
                                        </p:tav>
                                      </p:tavLst>
                                    </p:anim>
                                    <p:animEffect transition="in" filter="fade">
                                      <p:cBhvr>
                                        <p:cTn id="36" dur="500"/>
                                        <p:tgtEl>
                                          <p:spTgt spid="4784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4133" grpId="0"/>
      <p:bldP spid="4784134" grpId="0"/>
      <p:bldP spid="4784135" grpId="0"/>
      <p:bldP spid="4784138"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6178" name="Rectangle 2"/>
          <p:cNvSpPr>
            <a:spLocks noGrp="1" noChangeArrowheads="1"/>
          </p:cNvSpPr>
          <p:nvPr>
            <p:ph type="title"/>
          </p:nvPr>
        </p:nvSpPr>
        <p:spPr>
          <a:xfrm>
            <a:off x="457200" y="331788"/>
            <a:ext cx="8229600" cy="1009650"/>
          </a:xfrm>
          <a:effectLst>
            <a:outerShdw blurRad="63500" dist="38099" dir="2700000" algn="ctr" rotWithShape="0">
              <a:srgbClr val="000000">
                <a:alpha val="74998"/>
              </a:srgbClr>
            </a:outerShdw>
          </a:effectLst>
        </p:spPr>
        <p:txBody>
          <a:bodyPr/>
          <a:lstStyle/>
          <a:p>
            <a:pPr eaLnBrk="1" hangingPunct="1">
              <a:defRPr/>
            </a:pPr>
            <a:r>
              <a:rPr kumimoji="0" lang="zh-TW" altLang="en-US" b="1" dirty="0">
                <a:ea typeface="+mj-ea"/>
              </a:rPr>
              <a:t>碳</a:t>
            </a:r>
            <a:r>
              <a:rPr kumimoji="0" lang="en-US" altLang="zh-TW" b="1" dirty="0">
                <a:ea typeface="+mj-ea"/>
              </a:rPr>
              <a:t>14</a:t>
            </a:r>
            <a:r>
              <a:rPr kumimoji="0" lang="zh-TW" altLang="en-US" b="1" dirty="0">
                <a:ea typeface="+mj-ea"/>
              </a:rPr>
              <a:t>的的钻石！</a:t>
            </a:r>
            <a:endParaRPr kumimoji="0" lang="en-US" b="1" dirty="0">
              <a:ea typeface="+mj-ea"/>
            </a:endParaRPr>
          </a:p>
        </p:txBody>
      </p:sp>
      <p:pic>
        <p:nvPicPr>
          <p:cNvPr id="359426" name="Picture 3" descr="macles-tw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263" y="1366838"/>
            <a:ext cx="3741737" cy="24225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4786180" name="Text Box 4"/>
          <p:cNvSpPr txBox="1">
            <a:spLocks noChangeArrowheads="1"/>
          </p:cNvSpPr>
          <p:nvPr/>
        </p:nvSpPr>
        <p:spPr bwMode="auto">
          <a:xfrm>
            <a:off x="4643438" y="1250950"/>
            <a:ext cx="3738562" cy="2038507"/>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fontAlgn="base">
              <a:lnSpc>
                <a:spcPct val="90000"/>
              </a:lnSpc>
              <a:defRPr/>
            </a:pPr>
            <a:r>
              <a:rPr lang="ja-JP" altLang="en-US" sz="2800" b="1" dirty="0">
                <a:latin typeface="Arial"/>
                <a:cs typeface="+mn-cs"/>
              </a:rPr>
              <a:t>“年龄”的基础上长半衰期同位素年龄（例如，</a:t>
            </a:r>
            <a:r>
              <a:rPr lang="en-US" altLang="ja-JP" sz="2800" b="1" dirty="0">
                <a:latin typeface="Arial"/>
                <a:cs typeface="+mn-cs"/>
              </a:rPr>
              <a:t>K/ AR</a:t>
            </a:r>
            <a:r>
              <a:rPr lang="ja-JP" altLang="en-US" sz="2800" b="1" dirty="0">
                <a:latin typeface="Arial"/>
                <a:cs typeface="+mn-cs"/>
              </a:rPr>
              <a:t>）含有钻石的岩石</a:t>
            </a:r>
            <a:r>
              <a:rPr lang="en-US" sz="2800" b="1" dirty="0">
                <a:latin typeface="Arial" charset="0"/>
                <a:cs typeface="+mn-cs"/>
              </a:rPr>
              <a:t>: </a:t>
            </a:r>
          </a:p>
          <a:p>
            <a:pPr fontAlgn="base">
              <a:lnSpc>
                <a:spcPct val="90000"/>
              </a:lnSpc>
              <a:defRPr/>
            </a:pPr>
            <a:r>
              <a:rPr lang="en-US" altLang="zh-TW" sz="2800" b="1" dirty="0">
                <a:solidFill>
                  <a:srgbClr val="FFFF00"/>
                </a:solidFill>
                <a:latin typeface="Arial" charset="0"/>
                <a:cs typeface="+mn-cs"/>
              </a:rPr>
              <a:t>1-2</a:t>
            </a:r>
            <a:r>
              <a:rPr lang="zh-TW" altLang="en-US" sz="2800" b="1" dirty="0">
                <a:solidFill>
                  <a:srgbClr val="FFFF00"/>
                </a:solidFill>
                <a:latin typeface="Arial" charset="0"/>
                <a:cs typeface="+mn-cs"/>
              </a:rPr>
              <a:t>亿年</a:t>
            </a:r>
            <a:endParaRPr lang="en-US" sz="2800" b="1" dirty="0">
              <a:solidFill>
                <a:srgbClr val="FFFF00"/>
              </a:solidFill>
              <a:latin typeface="Arial" charset="0"/>
              <a:cs typeface="+mn-cs"/>
            </a:endParaRPr>
          </a:p>
        </p:txBody>
      </p:sp>
      <p:sp>
        <p:nvSpPr>
          <p:cNvPr id="4786181" name="Text Box 5"/>
          <p:cNvSpPr txBox="1">
            <a:spLocks noChangeArrowheads="1"/>
          </p:cNvSpPr>
          <p:nvPr/>
        </p:nvSpPr>
        <p:spPr bwMode="auto">
          <a:xfrm>
            <a:off x="685800" y="4051300"/>
            <a:ext cx="7932738" cy="945387"/>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fontAlgn="base">
              <a:lnSpc>
                <a:spcPct val="90000"/>
              </a:lnSpc>
              <a:spcBef>
                <a:spcPct val="50000"/>
              </a:spcBef>
              <a:defRPr/>
            </a:pPr>
            <a:r>
              <a:rPr lang="en-US" sz="2900" b="1" baseline="30000" dirty="0">
                <a:latin typeface="Arial" charset="0"/>
                <a:cs typeface="+mn-cs"/>
              </a:rPr>
              <a:t>14</a:t>
            </a:r>
            <a:r>
              <a:rPr lang="zh-TW" altLang="en-US" sz="2900" b="1" dirty="0">
                <a:latin typeface="Arial" charset="0"/>
                <a:cs typeface="+mn-cs"/>
              </a:rPr>
              <a:t>碳测年的</a:t>
            </a:r>
            <a:r>
              <a:rPr lang="en-US" altLang="zh-TW" sz="2900" b="1" dirty="0">
                <a:latin typeface="Arial" charset="0"/>
                <a:cs typeface="+mn-cs"/>
              </a:rPr>
              <a:t>12</a:t>
            </a:r>
            <a:r>
              <a:rPr lang="zh-TW" altLang="en-US" sz="2900" b="1" dirty="0">
                <a:latin typeface="Arial" charset="0"/>
                <a:cs typeface="+mn-cs"/>
              </a:rPr>
              <a:t>颗钻石</a:t>
            </a:r>
            <a:r>
              <a:rPr lang="en-US" sz="2900" b="1" dirty="0">
                <a:latin typeface="Arial" charset="0"/>
                <a:cs typeface="+mn-cs"/>
              </a:rPr>
              <a:t> (</a:t>
            </a:r>
            <a:r>
              <a:rPr lang="zh-TW" altLang="en-US" sz="2900" b="1" dirty="0">
                <a:latin typeface="Arial" charset="0"/>
                <a:cs typeface="+mn-cs"/>
              </a:rPr>
              <a:t>钻石晶体结构防止</a:t>
            </a:r>
            <a:r>
              <a:rPr lang="zh-CN" altLang="en-US" sz="2900" b="1" dirty="0">
                <a:latin typeface="Arial" charset="0"/>
                <a:cs typeface="+mn-cs"/>
              </a:rPr>
              <a:t>了</a:t>
            </a:r>
            <a:r>
              <a:rPr lang="zh-TW" altLang="en-US" sz="2900" b="1" dirty="0">
                <a:latin typeface="Arial" charset="0"/>
                <a:cs typeface="+mn-cs"/>
              </a:rPr>
              <a:t>最近与碳的污染</a:t>
            </a:r>
            <a:r>
              <a:rPr lang="en-US" sz="2900" b="1" dirty="0">
                <a:latin typeface="Arial" charset="0"/>
                <a:cs typeface="+mn-cs"/>
              </a:rPr>
              <a:t> </a:t>
            </a:r>
            <a:r>
              <a:rPr lang="en-US" sz="2900" b="1" baseline="30000" dirty="0">
                <a:latin typeface="Arial" charset="0"/>
                <a:cs typeface="+mn-cs"/>
              </a:rPr>
              <a:t>14</a:t>
            </a:r>
            <a:r>
              <a:rPr lang="en-US" sz="2900" b="1" dirty="0">
                <a:latin typeface="Arial" charset="0"/>
                <a:cs typeface="+mn-cs"/>
              </a:rPr>
              <a:t>C): </a:t>
            </a:r>
            <a:r>
              <a:rPr lang="ja-JP" altLang="en-US" sz="2900" b="1" dirty="0">
                <a:latin typeface="Arial"/>
                <a:cs typeface="+mn-cs"/>
              </a:rPr>
              <a:t>“</a:t>
            </a:r>
            <a:r>
              <a:rPr lang="ja-JP" altLang="en-US" sz="3200" b="1" dirty="0">
                <a:latin typeface="Arial"/>
              </a:rPr>
              <a:t>年龄</a:t>
            </a:r>
            <a:r>
              <a:rPr lang="ja-JP" altLang="en-US" sz="2900" b="1" dirty="0">
                <a:latin typeface="Arial"/>
                <a:cs typeface="+mn-cs"/>
              </a:rPr>
              <a:t>”</a:t>
            </a:r>
            <a:r>
              <a:rPr lang="en-US" sz="2900" b="1" dirty="0">
                <a:latin typeface="Arial" charset="0"/>
                <a:cs typeface="+mn-cs"/>
              </a:rPr>
              <a:t> </a:t>
            </a:r>
            <a:r>
              <a:rPr lang="en-US" sz="2900" b="1" dirty="0">
                <a:solidFill>
                  <a:srgbClr val="FFFF00"/>
                </a:solidFill>
                <a:latin typeface="Arial" charset="0"/>
                <a:cs typeface="+mn-cs"/>
              </a:rPr>
              <a:t>58000年</a:t>
            </a:r>
            <a:r>
              <a:rPr lang="en-US" sz="2900" b="1" dirty="0">
                <a:latin typeface="Arial" charset="0"/>
                <a:cs typeface="+mn-cs"/>
              </a:rPr>
              <a:t>.</a:t>
            </a:r>
          </a:p>
        </p:txBody>
      </p:sp>
      <p:sp>
        <p:nvSpPr>
          <p:cNvPr id="4786182" name="Text Box 6"/>
          <p:cNvSpPr txBox="1">
            <a:spLocks noChangeArrowheads="1"/>
          </p:cNvSpPr>
          <p:nvPr/>
        </p:nvSpPr>
        <p:spPr bwMode="auto">
          <a:xfrm>
            <a:off x="762000" y="5562600"/>
            <a:ext cx="7775575" cy="6413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fontAlgn="base">
              <a:spcBef>
                <a:spcPct val="50000"/>
              </a:spcBef>
              <a:defRPr/>
            </a:pPr>
            <a:r>
              <a:rPr lang="en-US" b="1">
                <a:latin typeface="Arial" charset="0"/>
                <a:cs typeface="+mn-cs"/>
              </a:rPr>
              <a:t>www.icr.org/research/AGUC-14_Poster_Baumgardner.pdf (American Geophysical Union Conference, Dec </a:t>
            </a:r>
            <a:r>
              <a:rPr lang="en-US" b="1">
                <a:solidFill>
                  <a:srgbClr val="FFFF00"/>
                </a:solidFill>
                <a:latin typeface="Arial" charset="0"/>
                <a:cs typeface="+mn-cs"/>
              </a:rPr>
              <a:t>2003 </a:t>
            </a:r>
            <a:r>
              <a:rPr lang="en-US" b="1">
                <a:latin typeface="Arial" charset="0"/>
                <a:cs typeface="+mn-cs"/>
              </a:rPr>
              <a:t>poster session)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786180"/>
                                        </p:tgtEl>
                                        <p:attrNameLst>
                                          <p:attrName>style.visibility</p:attrName>
                                        </p:attrNameLst>
                                      </p:cBhvr>
                                      <p:to>
                                        <p:strVal val="visible"/>
                                      </p:to>
                                    </p:set>
                                    <p:anim calcmode="lin" valueType="num">
                                      <p:cBhvr additive="base">
                                        <p:cTn id="7" dur="500" fill="hold"/>
                                        <p:tgtEl>
                                          <p:spTgt spid="4786180"/>
                                        </p:tgtEl>
                                        <p:attrNameLst>
                                          <p:attrName>ppt_x</p:attrName>
                                        </p:attrNameLst>
                                      </p:cBhvr>
                                      <p:tavLst>
                                        <p:tav tm="0">
                                          <p:val>
                                            <p:strVal val="1+#ppt_w/2"/>
                                          </p:val>
                                        </p:tav>
                                        <p:tav tm="100000">
                                          <p:val>
                                            <p:strVal val="#ppt_x"/>
                                          </p:val>
                                        </p:tav>
                                      </p:tavLst>
                                    </p:anim>
                                    <p:anim calcmode="lin" valueType="num">
                                      <p:cBhvr additive="base">
                                        <p:cTn id="8" dur="500" fill="hold"/>
                                        <p:tgtEl>
                                          <p:spTgt spid="478618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786181"/>
                                        </p:tgtEl>
                                        <p:attrNameLst>
                                          <p:attrName>style.visibility</p:attrName>
                                        </p:attrNameLst>
                                      </p:cBhvr>
                                      <p:to>
                                        <p:strVal val="visible"/>
                                      </p:to>
                                    </p:set>
                                    <p:anim calcmode="lin" valueType="num">
                                      <p:cBhvr additive="base">
                                        <p:cTn id="13" dur="500" fill="hold"/>
                                        <p:tgtEl>
                                          <p:spTgt spid="4786181"/>
                                        </p:tgtEl>
                                        <p:attrNameLst>
                                          <p:attrName>ppt_x</p:attrName>
                                        </p:attrNameLst>
                                      </p:cBhvr>
                                      <p:tavLst>
                                        <p:tav tm="0">
                                          <p:val>
                                            <p:strVal val="#ppt_x"/>
                                          </p:val>
                                        </p:tav>
                                        <p:tav tm="100000">
                                          <p:val>
                                            <p:strVal val="#ppt_x"/>
                                          </p:val>
                                        </p:tav>
                                      </p:tavLst>
                                    </p:anim>
                                    <p:anim calcmode="lin" valueType="num">
                                      <p:cBhvr additive="base">
                                        <p:cTn id="14" dur="500" fill="hold"/>
                                        <p:tgtEl>
                                          <p:spTgt spid="47861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6180" grpId="0"/>
      <p:bldP spid="4786181"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5698" name="Rectangle 2"/>
          <p:cNvSpPr>
            <a:spLocks noGrp="1" noChangeArrowheads="1"/>
          </p:cNvSpPr>
          <p:nvPr>
            <p:ph type="title"/>
          </p:nvPr>
        </p:nvSpPr>
        <p:spPr/>
        <p:txBody>
          <a:bodyPr/>
          <a:lstStyle/>
          <a:p>
            <a:pPr eaLnBrk="1" hangingPunct="1">
              <a:defRPr/>
            </a:pPr>
            <a:r>
              <a:rPr lang="en-US"/>
              <a:t>Nautiloid mass kill</a:t>
            </a:r>
          </a:p>
        </p:txBody>
      </p:sp>
      <p:sp>
        <p:nvSpPr>
          <p:cNvPr id="4765699" name="Text Box 3"/>
          <p:cNvSpPr txBox="1">
            <a:spLocks noChangeArrowheads="1"/>
          </p:cNvSpPr>
          <p:nvPr/>
        </p:nvSpPr>
        <p:spPr bwMode="auto">
          <a:xfrm>
            <a:off x="457200" y="3048000"/>
            <a:ext cx="4038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defRPr/>
            </a:pPr>
            <a:r>
              <a:rPr lang="en-US" sz="2400" b="1" dirty="0">
                <a:solidFill>
                  <a:srgbClr val="FFFF00"/>
                </a:solidFill>
                <a:latin typeface="Arial" charset="0"/>
                <a:cs typeface="Arial" charset="0"/>
              </a:rPr>
              <a:t>鹦鹉螺化石</a:t>
            </a:r>
          </a:p>
        </p:txBody>
      </p:sp>
      <p:pic>
        <p:nvPicPr>
          <p:cNvPr id="4765700" name="Picture 4" descr="nautilo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638550"/>
            <a:ext cx="3581400" cy="268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65701" name="Text Box 5"/>
          <p:cNvSpPr txBox="1">
            <a:spLocks noChangeArrowheads="1"/>
          </p:cNvSpPr>
          <p:nvPr/>
        </p:nvSpPr>
        <p:spPr bwMode="auto">
          <a:xfrm>
            <a:off x="228600" y="6324600"/>
            <a:ext cx="4419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defRPr/>
            </a:pPr>
            <a:r>
              <a:rPr lang="zh-TW" altLang="en-US" sz="2400" b="1" dirty="0">
                <a:solidFill>
                  <a:srgbClr val="FFFF00"/>
                </a:solidFill>
                <a:latin typeface="Arial" charset="0"/>
                <a:cs typeface="Arial" charset="0"/>
              </a:rPr>
              <a:t>鹦鹉螺目软体动物</a:t>
            </a:r>
            <a:endParaRPr lang="en-US" sz="2400" b="1" dirty="0">
              <a:solidFill>
                <a:srgbClr val="FFFF00"/>
              </a:solidFill>
              <a:latin typeface="Arial" charset="0"/>
              <a:cs typeface="Arial" charset="0"/>
            </a:endParaRPr>
          </a:p>
        </p:txBody>
      </p:sp>
      <p:sp>
        <p:nvSpPr>
          <p:cNvPr id="4765702" name="Text Box 6"/>
          <p:cNvSpPr txBox="1">
            <a:spLocks noChangeArrowheads="1"/>
          </p:cNvSpPr>
          <p:nvPr/>
        </p:nvSpPr>
        <p:spPr bwMode="auto">
          <a:xfrm>
            <a:off x="5105400" y="6324600"/>
            <a:ext cx="3352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defRPr/>
            </a:pPr>
            <a:r>
              <a:rPr lang="zh-TW" altLang="en-US" sz="2400" b="1" dirty="0">
                <a:solidFill>
                  <a:srgbClr val="FFFF00"/>
                </a:solidFill>
                <a:latin typeface="Arial" charset="0"/>
                <a:cs typeface="Arial" charset="0"/>
              </a:rPr>
              <a:t>流动方向</a:t>
            </a:r>
            <a:endParaRPr lang="en-US" sz="2400" b="1" dirty="0">
              <a:solidFill>
                <a:srgbClr val="FFFF00"/>
              </a:solidFill>
              <a:latin typeface="Arial" charset="0"/>
              <a:cs typeface="Arial" charset="0"/>
            </a:endParaRPr>
          </a:p>
        </p:txBody>
      </p:sp>
      <p:sp>
        <p:nvSpPr>
          <p:cNvPr id="4765703" name="Text Box 7"/>
          <p:cNvSpPr txBox="1">
            <a:spLocks noChangeArrowheads="1"/>
          </p:cNvSpPr>
          <p:nvPr/>
        </p:nvSpPr>
        <p:spPr bwMode="auto">
          <a:xfrm>
            <a:off x="914400" y="0"/>
            <a:ext cx="73152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defRPr/>
            </a:pPr>
            <a:r>
              <a:rPr lang="zh-TW" altLang="en-US" sz="4000" b="1" dirty="0">
                <a:solidFill>
                  <a:srgbClr val="FFFF00"/>
                </a:solidFill>
                <a:latin typeface="Arial" charset="0"/>
                <a:cs typeface="Arial" charset="0"/>
              </a:rPr>
              <a:t>大规模杀灭事件</a:t>
            </a:r>
            <a:endParaRPr lang="en-US" sz="4000" b="1" dirty="0">
              <a:solidFill>
                <a:srgbClr val="FFFF00"/>
              </a:solidFill>
              <a:latin typeface="Arial" charset="0"/>
              <a:cs typeface="Arial" charset="0"/>
            </a:endParaRPr>
          </a:p>
        </p:txBody>
      </p:sp>
      <p:pic>
        <p:nvPicPr>
          <p:cNvPr id="4765704" name="Picture 8" descr="Nautiloid Foss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 y="681038"/>
            <a:ext cx="3981450" cy="2366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65705" name="Picture 9" descr="Nautiloid orientation diagr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3657600"/>
            <a:ext cx="2895600" cy="269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65706" name="Text Box 10"/>
          <p:cNvSpPr txBox="1">
            <a:spLocks noChangeArrowheads="1"/>
          </p:cNvSpPr>
          <p:nvPr/>
        </p:nvSpPr>
        <p:spPr bwMode="auto">
          <a:xfrm>
            <a:off x="4800600" y="3048000"/>
            <a:ext cx="4038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defRPr/>
            </a:pPr>
            <a:r>
              <a:rPr lang="zh-TW" altLang="en-US" sz="2400" b="1" dirty="0">
                <a:solidFill>
                  <a:srgbClr val="FFFF00"/>
                </a:solidFill>
                <a:latin typeface="Arial" charset="0"/>
                <a:cs typeface="Arial" charset="0"/>
              </a:rPr>
              <a:t>红墙石灰石</a:t>
            </a:r>
            <a:endParaRPr lang="en-US" sz="2400" b="1" dirty="0">
              <a:solidFill>
                <a:srgbClr val="FFFF00"/>
              </a:solidFill>
              <a:latin typeface="Arial" charset="0"/>
              <a:cs typeface="Arial" charset="0"/>
            </a:endParaRPr>
          </a:p>
        </p:txBody>
      </p:sp>
      <p:pic>
        <p:nvPicPr>
          <p:cNvPr id="361482" name="Picture 11" descr="Redwall Limestone--S Aust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676275"/>
            <a:ext cx="3657600" cy="234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65708" name="AutoShape 12"/>
          <p:cNvSpPr>
            <a:spLocks noChangeArrowheads="1"/>
          </p:cNvSpPr>
          <p:nvPr/>
        </p:nvSpPr>
        <p:spPr bwMode="auto">
          <a:xfrm>
            <a:off x="6858000" y="990600"/>
            <a:ext cx="304800" cy="1371600"/>
          </a:xfrm>
          <a:prstGeom prst="upDownArrow">
            <a:avLst>
              <a:gd name="adj1" fmla="val 50000"/>
              <a:gd name="adj2" fmla="val 90000"/>
            </a:avLst>
          </a:prstGeom>
          <a:solidFill>
            <a:srgbClr val="FF33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cs typeface="+mn-cs"/>
            </a:endParaRPr>
          </a:p>
        </p:txBody>
      </p:sp>
      <p:sp>
        <p:nvSpPr>
          <p:cNvPr id="4765709" name="Rectangle 13"/>
          <p:cNvSpPr>
            <a:spLocks noChangeArrowheads="1"/>
          </p:cNvSpPr>
          <p:nvPr/>
        </p:nvSpPr>
        <p:spPr bwMode="auto">
          <a:xfrm>
            <a:off x="7315200" y="1219200"/>
            <a:ext cx="1295400" cy="60960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765710" name="Text Box 14"/>
          <p:cNvSpPr txBox="1">
            <a:spLocks noChangeArrowheads="1"/>
          </p:cNvSpPr>
          <p:nvPr/>
        </p:nvSpPr>
        <p:spPr bwMode="auto">
          <a:xfrm>
            <a:off x="7239000" y="1219200"/>
            <a:ext cx="1447800" cy="579438"/>
          </a:xfrm>
          <a:prstGeom prst="rect">
            <a:avLst/>
          </a:prstGeom>
          <a:noFill/>
          <a:ln>
            <a:noFill/>
          </a:ln>
          <a:effectLst>
            <a:outerShdw blurRad="63500" dist="38099" dir="2700000" algn="ctr" rotWithShape="0">
              <a:srgbClr val="080808">
                <a:alpha val="74998"/>
              </a:srgbClr>
            </a:outerShdw>
          </a:effectLst>
          <a:extLst>
            <a:ext uri="{909E8E84-426E-40dd-AFC4-6F175D3DCCD1}">
              <a14:hiddenFill xmlns:a14="http://schemas.microsoft.com/office/drawing/2010/main" xmlns="">
                <a:solidFill>
                  <a:srgbClr val="FF3300"/>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3200" b="1">
                <a:solidFill>
                  <a:srgbClr val="FFFF00"/>
                </a:solidFill>
                <a:latin typeface="Arial" charset="0"/>
                <a:cs typeface="Arial" charset="0"/>
              </a:rPr>
              <a:t>400 ft</a:t>
            </a:r>
          </a:p>
        </p:txBody>
      </p:sp>
      <p:sp>
        <p:nvSpPr>
          <p:cNvPr id="4765711" name="Rectangle 15"/>
          <p:cNvSpPr>
            <a:spLocks noChangeArrowheads="1"/>
          </p:cNvSpPr>
          <p:nvPr/>
        </p:nvSpPr>
        <p:spPr bwMode="auto">
          <a:xfrm>
            <a:off x="4953000" y="2438400"/>
            <a:ext cx="2286000" cy="593725"/>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765712" name="Text Box 16"/>
          <p:cNvSpPr txBox="1">
            <a:spLocks noChangeArrowheads="1"/>
          </p:cNvSpPr>
          <p:nvPr/>
        </p:nvSpPr>
        <p:spPr bwMode="auto">
          <a:xfrm>
            <a:off x="4632325" y="3062288"/>
            <a:ext cx="2073275"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endParaRPr lang="en-US">
              <a:latin typeface="Arial" charset="0"/>
              <a:cs typeface="Arial" charset="0"/>
            </a:endParaRPr>
          </a:p>
        </p:txBody>
      </p:sp>
      <p:sp>
        <p:nvSpPr>
          <p:cNvPr id="4765713" name="Text Box 17"/>
          <p:cNvSpPr txBox="1">
            <a:spLocks noChangeArrowheads="1"/>
          </p:cNvSpPr>
          <p:nvPr/>
        </p:nvSpPr>
        <p:spPr bwMode="auto">
          <a:xfrm>
            <a:off x="5029200" y="2513013"/>
            <a:ext cx="2133600" cy="519112"/>
          </a:xfrm>
          <a:prstGeom prst="rect">
            <a:avLst/>
          </a:prstGeom>
          <a:noFill/>
          <a:ln>
            <a:noFill/>
          </a:ln>
          <a:effectLst>
            <a:outerShdw blurRad="63500" dist="38099" dir="2700000" algn="ctr" rotWithShape="0">
              <a:srgbClr val="080808">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sz="2800" b="1">
                <a:solidFill>
                  <a:srgbClr val="FFFF00"/>
                </a:solidFill>
                <a:latin typeface="Arial" charset="0"/>
                <a:cs typeface="Arial" charset="0"/>
              </a:rPr>
              <a:t>11,500 mi.</a:t>
            </a:r>
            <a:r>
              <a:rPr lang="en-US" sz="2800" b="1" baseline="30000">
                <a:solidFill>
                  <a:srgbClr val="FFFF00"/>
                </a:solidFill>
                <a:latin typeface="Arial" charset="0"/>
                <a:cs typeface="Arial" charset="0"/>
              </a:rPr>
              <a:t>2</a:t>
            </a:r>
          </a:p>
        </p:txBody>
      </p:sp>
      <p:sp>
        <p:nvSpPr>
          <p:cNvPr id="4765714" name="Rectangle 18"/>
          <p:cNvSpPr>
            <a:spLocks noChangeArrowheads="1"/>
          </p:cNvSpPr>
          <p:nvPr/>
        </p:nvSpPr>
        <p:spPr bwMode="auto">
          <a:xfrm>
            <a:off x="685800" y="5334000"/>
            <a:ext cx="2209800" cy="990600"/>
          </a:xfrm>
          <a:prstGeom prst="rect">
            <a:avLst/>
          </a:prstGeom>
          <a:solidFill>
            <a:srgbClr val="CC00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765715" name="Text Box 19"/>
          <p:cNvSpPr txBox="1">
            <a:spLocks noChangeArrowheads="1"/>
          </p:cNvSpPr>
          <p:nvPr/>
        </p:nvSpPr>
        <p:spPr bwMode="auto">
          <a:xfrm>
            <a:off x="762000" y="5638800"/>
            <a:ext cx="2133600" cy="523220"/>
          </a:xfrm>
          <a:prstGeom prst="rect">
            <a:avLst/>
          </a:prstGeom>
          <a:noFill/>
          <a:ln>
            <a:noFill/>
          </a:ln>
          <a:effectLst>
            <a:outerShdw blurRad="63500" dist="38099" dir="2700000" algn="ctr" rotWithShape="0">
              <a:srgbClr val="080808">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sz="2800" b="1" dirty="0">
                <a:solidFill>
                  <a:srgbClr val="FFFF00"/>
                </a:solidFill>
                <a:latin typeface="Arial" charset="0"/>
                <a:cs typeface="Arial" charset="0"/>
              </a:rPr>
              <a:t>15% 埋直立</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765711"/>
                                        </p:tgtEl>
                                        <p:attrNameLst>
                                          <p:attrName>style.visibility</p:attrName>
                                        </p:attrNameLst>
                                      </p:cBhvr>
                                      <p:to>
                                        <p:strVal val="visible"/>
                                      </p:to>
                                    </p:set>
                                    <p:anim calcmode="lin" valueType="num">
                                      <p:cBhvr>
                                        <p:cTn id="7" dur="500" fill="hold"/>
                                        <p:tgtEl>
                                          <p:spTgt spid="4765711"/>
                                        </p:tgtEl>
                                        <p:attrNameLst>
                                          <p:attrName>ppt_w</p:attrName>
                                        </p:attrNameLst>
                                      </p:cBhvr>
                                      <p:tavLst>
                                        <p:tav tm="0">
                                          <p:val>
                                            <p:fltVal val="0"/>
                                          </p:val>
                                        </p:tav>
                                        <p:tav tm="100000">
                                          <p:val>
                                            <p:strVal val="#ppt_w"/>
                                          </p:val>
                                        </p:tav>
                                      </p:tavLst>
                                    </p:anim>
                                    <p:anim calcmode="lin" valueType="num">
                                      <p:cBhvr>
                                        <p:cTn id="8" dur="500" fill="hold"/>
                                        <p:tgtEl>
                                          <p:spTgt spid="4765711"/>
                                        </p:tgtEl>
                                        <p:attrNameLst>
                                          <p:attrName>ppt_h</p:attrName>
                                        </p:attrNameLst>
                                      </p:cBhvr>
                                      <p:tavLst>
                                        <p:tav tm="0">
                                          <p:val>
                                            <p:fltVal val="0"/>
                                          </p:val>
                                        </p:tav>
                                        <p:tav tm="100000">
                                          <p:val>
                                            <p:strVal val="#ppt_h"/>
                                          </p:val>
                                        </p:tav>
                                      </p:tavLst>
                                    </p:anim>
                                    <p:animEffect transition="in" filter="fade">
                                      <p:cBhvr>
                                        <p:cTn id="9" dur="500"/>
                                        <p:tgtEl>
                                          <p:spTgt spid="4765711"/>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765713"/>
                                        </p:tgtEl>
                                        <p:attrNameLst>
                                          <p:attrName>style.visibility</p:attrName>
                                        </p:attrNameLst>
                                      </p:cBhvr>
                                      <p:to>
                                        <p:strVal val="visible"/>
                                      </p:to>
                                    </p:set>
                                    <p:anim calcmode="lin" valueType="num">
                                      <p:cBhvr>
                                        <p:cTn id="12" dur="500" fill="hold"/>
                                        <p:tgtEl>
                                          <p:spTgt spid="4765713"/>
                                        </p:tgtEl>
                                        <p:attrNameLst>
                                          <p:attrName>ppt_w</p:attrName>
                                        </p:attrNameLst>
                                      </p:cBhvr>
                                      <p:tavLst>
                                        <p:tav tm="0">
                                          <p:val>
                                            <p:fltVal val="0"/>
                                          </p:val>
                                        </p:tav>
                                        <p:tav tm="100000">
                                          <p:val>
                                            <p:strVal val="#ppt_w"/>
                                          </p:val>
                                        </p:tav>
                                      </p:tavLst>
                                    </p:anim>
                                    <p:anim calcmode="lin" valueType="num">
                                      <p:cBhvr>
                                        <p:cTn id="13" dur="500" fill="hold"/>
                                        <p:tgtEl>
                                          <p:spTgt spid="4765713"/>
                                        </p:tgtEl>
                                        <p:attrNameLst>
                                          <p:attrName>ppt_h</p:attrName>
                                        </p:attrNameLst>
                                      </p:cBhvr>
                                      <p:tavLst>
                                        <p:tav tm="0">
                                          <p:val>
                                            <p:fltVal val="0"/>
                                          </p:val>
                                        </p:tav>
                                        <p:tav tm="100000">
                                          <p:val>
                                            <p:strVal val="#ppt_h"/>
                                          </p:val>
                                        </p:tav>
                                      </p:tavLst>
                                    </p:anim>
                                    <p:animEffect transition="in" filter="fade">
                                      <p:cBhvr>
                                        <p:cTn id="14" dur="500"/>
                                        <p:tgtEl>
                                          <p:spTgt spid="476571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4765710"/>
                                        </p:tgtEl>
                                        <p:attrNameLst>
                                          <p:attrName>style.visibility</p:attrName>
                                        </p:attrNameLst>
                                      </p:cBhvr>
                                      <p:to>
                                        <p:strVal val="visible"/>
                                      </p:to>
                                    </p:set>
                                    <p:anim calcmode="lin" valueType="num">
                                      <p:cBhvr>
                                        <p:cTn id="19" dur="500" fill="hold"/>
                                        <p:tgtEl>
                                          <p:spTgt spid="4765710"/>
                                        </p:tgtEl>
                                        <p:attrNameLst>
                                          <p:attrName>ppt_w</p:attrName>
                                        </p:attrNameLst>
                                      </p:cBhvr>
                                      <p:tavLst>
                                        <p:tav tm="0">
                                          <p:val>
                                            <p:fltVal val="0"/>
                                          </p:val>
                                        </p:tav>
                                        <p:tav tm="100000">
                                          <p:val>
                                            <p:strVal val="#ppt_w"/>
                                          </p:val>
                                        </p:tav>
                                      </p:tavLst>
                                    </p:anim>
                                    <p:anim calcmode="lin" valueType="num">
                                      <p:cBhvr>
                                        <p:cTn id="20" dur="500" fill="hold"/>
                                        <p:tgtEl>
                                          <p:spTgt spid="4765710"/>
                                        </p:tgtEl>
                                        <p:attrNameLst>
                                          <p:attrName>ppt_h</p:attrName>
                                        </p:attrNameLst>
                                      </p:cBhvr>
                                      <p:tavLst>
                                        <p:tav tm="0">
                                          <p:val>
                                            <p:fltVal val="0"/>
                                          </p:val>
                                        </p:tav>
                                        <p:tav tm="100000">
                                          <p:val>
                                            <p:strVal val="#ppt_h"/>
                                          </p:val>
                                        </p:tav>
                                      </p:tavLst>
                                    </p:anim>
                                    <p:animEffect transition="in" filter="fade">
                                      <p:cBhvr>
                                        <p:cTn id="21" dur="500"/>
                                        <p:tgtEl>
                                          <p:spTgt spid="4765710"/>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4765709"/>
                                        </p:tgtEl>
                                        <p:attrNameLst>
                                          <p:attrName>style.visibility</p:attrName>
                                        </p:attrNameLst>
                                      </p:cBhvr>
                                      <p:to>
                                        <p:strVal val="visible"/>
                                      </p:to>
                                    </p:set>
                                    <p:anim calcmode="lin" valueType="num">
                                      <p:cBhvr>
                                        <p:cTn id="24" dur="500" fill="hold"/>
                                        <p:tgtEl>
                                          <p:spTgt spid="4765709"/>
                                        </p:tgtEl>
                                        <p:attrNameLst>
                                          <p:attrName>ppt_w</p:attrName>
                                        </p:attrNameLst>
                                      </p:cBhvr>
                                      <p:tavLst>
                                        <p:tav tm="0">
                                          <p:val>
                                            <p:fltVal val="0"/>
                                          </p:val>
                                        </p:tav>
                                        <p:tav tm="100000">
                                          <p:val>
                                            <p:strVal val="#ppt_w"/>
                                          </p:val>
                                        </p:tav>
                                      </p:tavLst>
                                    </p:anim>
                                    <p:anim calcmode="lin" valueType="num">
                                      <p:cBhvr>
                                        <p:cTn id="25" dur="500" fill="hold"/>
                                        <p:tgtEl>
                                          <p:spTgt spid="4765709"/>
                                        </p:tgtEl>
                                        <p:attrNameLst>
                                          <p:attrName>ppt_h</p:attrName>
                                        </p:attrNameLst>
                                      </p:cBhvr>
                                      <p:tavLst>
                                        <p:tav tm="0">
                                          <p:val>
                                            <p:fltVal val="0"/>
                                          </p:val>
                                        </p:tav>
                                        <p:tav tm="100000">
                                          <p:val>
                                            <p:strVal val="#ppt_h"/>
                                          </p:val>
                                        </p:tav>
                                      </p:tavLst>
                                    </p:anim>
                                    <p:animEffect transition="in" filter="fade">
                                      <p:cBhvr>
                                        <p:cTn id="26" dur="500"/>
                                        <p:tgtEl>
                                          <p:spTgt spid="4765709"/>
                                        </p:tgtEl>
                                      </p:cBhvr>
                                    </p:animEffect>
                                  </p:childTnLst>
                                </p:cTn>
                              </p:par>
                              <p:par>
                                <p:cTn id="27" presetID="53" presetClass="entr" presetSubtype="0" fill="hold" grpId="0" nodeType="withEffect">
                                  <p:stCondLst>
                                    <p:cond delay="0"/>
                                  </p:stCondLst>
                                  <p:childTnLst>
                                    <p:set>
                                      <p:cBhvr>
                                        <p:cTn id="28" dur="1" fill="hold">
                                          <p:stCondLst>
                                            <p:cond delay="0"/>
                                          </p:stCondLst>
                                        </p:cTn>
                                        <p:tgtEl>
                                          <p:spTgt spid="4765708"/>
                                        </p:tgtEl>
                                        <p:attrNameLst>
                                          <p:attrName>style.visibility</p:attrName>
                                        </p:attrNameLst>
                                      </p:cBhvr>
                                      <p:to>
                                        <p:strVal val="visible"/>
                                      </p:to>
                                    </p:set>
                                    <p:anim calcmode="lin" valueType="num">
                                      <p:cBhvr>
                                        <p:cTn id="29" dur="500" fill="hold"/>
                                        <p:tgtEl>
                                          <p:spTgt spid="4765708"/>
                                        </p:tgtEl>
                                        <p:attrNameLst>
                                          <p:attrName>ppt_w</p:attrName>
                                        </p:attrNameLst>
                                      </p:cBhvr>
                                      <p:tavLst>
                                        <p:tav tm="0">
                                          <p:val>
                                            <p:fltVal val="0"/>
                                          </p:val>
                                        </p:tav>
                                        <p:tav tm="100000">
                                          <p:val>
                                            <p:strVal val="#ppt_w"/>
                                          </p:val>
                                        </p:tav>
                                      </p:tavLst>
                                    </p:anim>
                                    <p:anim calcmode="lin" valueType="num">
                                      <p:cBhvr>
                                        <p:cTn id="30" dur="500" fill="hold"/>
                                        <p:tgtEl>
                                          <p:spTgt spid="4765708"/>
                                        </p:tgtEl>
                                        <p:attrNameLst>
                                          <p:attrName>ppt_h</p:attrName>
                                        </p:attrNameLst>
                                      </p:cBhvr>
                                      <p:tavLst>
                                        <p:tav tm="0">
                                          <p:val>
                                            <p:fltVal val="0"/>
                                          </p:val>
                                        </p:tav>
                                        <p:tav tm="100000">
                                          <p:val>
                                            <p:strVal val="#ppt_h"/>
                                          </p:val>
                                        </p:tav>
                                      </p:tavLst>
                                    </p:anim>
                                    <p:animEffect transition="in" filter="fade">
                                      <p:cBhvr>
                                        <p:cTn id="31" dur="500"/>
                                        <p:tgtEl>
                                          <p:spTgt spid="476570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7" presetClass="entr" presetSubtype="8" fill="hold" nodeType="clickEffect">
                                  <p:stCondLst>
                                    <p:cond delay="0"/>
                                  </p:stCondLst>
                                  <p:childTnLst>
                                    <p:set>
                                      <p:cBhvr>
                                        <p:cTn id="35" dur="1" fill="hold">
                                          <p:stCondLst>
                                            <p:cond delay="0"/>
                                          </p:stCondLst>
                                        </p:cTn>
                                        <p:tgtEl>
                                          <p:spTgt spid="4765704"/>
                                        </p:tgtEl>
                                        <p:attrNameLst>
                                          <p:attrName>style.visibility</p:attrName>
                                        </p:attrNameLst>
                                      </p:cBhvr>
                                      <p:to>
                                        <p:strVal val="visible"/>
                                      </p:to>
                                    </p:set>
                                    <p:anim calcmode="lin" valueType="num">
                                      <p:cBhvr additive="base">
                                        <p:cTn id="36" dur="500" fill="hold"/>
                                        <p:tgtEl>
                                          <p:spTgt spid="4765704"/>
                                        </p:tgtEl>
                                        <p:attrNameLst>
                                          <p:attrName>ppt_x</p:attrName>
                                        </p:attrNameLst>
                                      </p:cBhvr>
                                      <p:tavLst>
                                        <p:tav tm="0">
                                          <p:val>
                                            <p:strVal val="0-#ppt_w/2"/>
                                          </p:val>
                                        </p:tav>
                                        <p:tav tm="100000">
                                          <p:val>
                                            <p:strVal val="#ppt_x"/>
                                          </p:val>
                                        </p:tav>
                                      </p:tavLst>
                                    </p:anim>
                                    <p:anim calcmode="lin" valueType="num">
                                      <p:cBhvr additive="base">
                                        <p:cTn id="37" dur="500" fill="hold"/>
                                        <p:tgtEl>
                                          <p:spTgt spid="4765704"/>
                                        </p:tgtEl>
                                        <p:attrNameLst>
                                          <p:attrName>ppt_y</p:attrName>
                                        </p:attrNameLst>
                                      </p:cBhvr>
                                      <p:tavLst>
                                        <p:tav tm="0">
                                          <p:val>
                                            <p:strVal val="#ppt_y"/>
                                          </p:val>
                                        </p:tav>
                                        <p:tav tm="100000">
                                          <p:val>
                                            <p:strVal val="#ppt_y"/>
                                          </p:val>
                                        </p:tav>
                                      </p:tavLst>
                                    </p:anim>
                                  </p:childTnLst>
                                </p:cTn>
                              </p:par>
                              <p:par>
                                <p:cTn id="38" presetID="7" presetClass="entr" presetSubtype="8" fill="hold" grpId="0" nodeType="withEffect">
                                  <p:stCondLst>
                                    <p:cond delay="0"/>
                                  </p:stCondLst>
                                  <p:childTnLst>
                                    <p:set>
                                      <p:cBhvr>
                                        <p:cTn id="39" dur="1" fill="hold">
                                          <p:stCondLst>
                                            <p:cond delay="0"/>
                                          </p:stCondLst>
                                        </p:cTn>
                                        <p:tgtEl>
                                          <p:spTgt spid="4765699"/>
                                        </p:tgtEl>
                                        <p:attrNameLst>
                                          <p:attrName>style.visibility</p:attrName>
                                        </p:attrNameLst>
                                      </p:cBhvr>
                                      <p:to>
                                        <p:strVal val="visible"/>
                                      </p:to>
                                    </p:set>
                                    <p:anim calcmode="lin" valueType="num">
                                      <p:cBhvr additive="base">
                                        <p:cTn id="40" dur="500" fill="hold"/>
                                        <p:tgtEl>
                                          <p:spTgt spid="4765699"/>
                                        </p:tgtEl>
                                        <p:attrNameLst>
                                          <p:attrName>ppt_x</p:attrName>
                                        </p:attrNameLst>
                                      </p:cBhvr>
                                      <p:tavLst>
                                        <p:tav tm="0">
                                          <p:val>
                                            <p:strVal val="0-#ppt_w/2"/>
                                          </p:val>
                                        </p:tav>
                                        <p:tav tm="100000">
                                          <p:val>
                                            <p:strVal val="#ppt_x"/>
                                          </p:val>
                                        </p:tav>
                                      </p:tavLst>
                                    </p:anim>
                                    <p:anim calcmode="lin" valueType="num">
                                      <p:cBhvr additive="base">
                                        <p:cTn id="41" dur="500" fill="hold"/>
                                        <p:tgtEl>
                                          <p:spTgt spid="4765699"/>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7" presetClass="entr" presetSubtype="8" fill="hold" nodeType="clickEffect">
                                  <p:stCondLst>
                                    <p:cond delay="0"/>
                                  </p:stCondLst>
                                  <p:childTnLst>
                                    <p:set>
                                      <p:cBhvr>
                                        <p:cTn id="45" dur="1" fill="hold">
                                          <p:stCondLst>
                                            <p:cond delay="0"/>
                                          </p:stCondLst>
                                        </p:cTn>
                                        <p:tgtEl>
                                          <p:spTgt spid="4765700"/>
                                        </p:tgtEl>
                                        <p:attrNameLst>
                                          <p:attrName>style.visibility</p:attrName>
                                        </p:attrNameLst>
                                      </p:cBhvr>
                                      <p:to>
                                        <p:strVal val="visible"/>
                                      </p:to>
                                    </p:set>
                                    <p:anim calcmode="lin" valueType="num">
                                      <p:cBhvr additive="base">
                                        <p:cTn id="46" dur="500" fill="hold"/>
                                        <p:tgtEl>
                                          <p:spTgt spid="4765700"/>
                                        </p:tgtEl>
                                        <p:attrNameLst>
                                          <p:attrName>ppt_x</p:attrName>
                                        </p:attrNameLst>
                                      </p:cBhvr>
                                      <p:tavLst>
                                        <p:tav tm="0">
                                          <p:val>
                                            <p:strVal val="0-#ppt_w/2"/>
                                          </p:val>
                                        </p:tav>
                                        <p:tav tm="100000">
                                          <p:val>
                                            <p:strVal val="#ppt_x"/>
                                          </p:val>
                                        </p:tav>
                                      </p:tavLst>
                                    </p:anim>
                                    <p:anim calcmode="lin" valueType="num">
                                      <p:cBhvr additive="base">
                                        <p:cTn id="47" dur="500" fill="hold"/>
                                        <p:tgtEl>
                                          <p:spTgt spid="4765700"/>
                                        </p:tgtEl>
                                        <p:attrNameLst>
                                          <p:attrName>ppt_y</p:attrName>
                                        </p:attrNameLst>
                                      </p:cBhvr>
                                      <p:tavLst>
                                        <p:tav tm="0">
                                          <p:val>
                                            <p:strVal val="#ppt_y"/>
                                          </p:val>
                                        </p:tav>
                                        <p:tav tm="100000">
                                          <p:val>
                                            <p:strVal val="#ppt_y"/>
                                          </p:val>
                                        </p:tav>
                                      </p:tavLst>
                                    </p:anim>
                                  </p:childTnLst>
                                </p:cTn>
                              </p:par>
                              <p:par>
                                <p:cTn id="48" presetID="7" presetClass="entr" presetSubtype="8" fill="hold" grpId="0" nodeType="withEffect">
                                  <p:stCondLst>
                                    <p:cond delay="0"/>
                                  </p:stCondLst>
                                  <p:childTnLst>
                                    <p:set>
                                      <p:cBhvr>
                                        <p:cTn id="49" dur="1" fill="hold">
                                          <p:stCondLst>
                                            <p:cond delay="0"/>
                                          </p:stCondLst>
                                        </p:cTn>
                                        <p:tgtEl>
                                          <p:spTgt spid="4765701"/>
                                        </p:tgtEl>
                                        <p:attrNameLst>
                                          <p:attrName>style.visibility</p:attrName>
                                        </p:attrNameLst>
                                      </p:cBhvr>
                                      <p:to>
                                        <p:strVal val="visible"/>
                                      </p:to>
                                    </p:set>
                                    <p:anim calcmode="lin" valueType="num">
                                      <p:cBhvr additive="base">
                                        <p:cTn id="50" dur="500" fill="hold"/>
                                        <p:tgtEl>
                                          <p:spTgt spid="4765701"/>
                                        </p:tgtEl>
                                        <p:attrNameLst>
                                          <p:attrName>ppt_x</p:attrName>
                                        </p:attrNameLst>
                                      </p:cBhvr>
                                      <p:tavLst>
                                        <p:tav tm="0">
                                          <p:val>
                                            <p:strVal val="0-#ppt_w/2"/>
                                          </p:val>
                                        </p:tav>
                                        <p:tav tm="100000">
                                          <p:val>
                                            <p:strVal val="#ppt_x"/>
                                          </p:val>
                                        </p:tav>
                                      </p:tavLst>
                                    </p:anim>
                                    <p:anim calcmode="lin" valueType="num">
                                      <p:cBhvr additive="base">
                                        <p:cTn id="51" dur="500" fill="hold"/>
                                        <p:tgtEl>
                                          <p:spTgt spid="4765701"/>
                                        </p:tgtEl>
                                        <p:attrNameLst>
                                          <p:attrName>ppt_y</p:attrName>
                                        </p:attrNameLst>
                                      </p:cBhvr>
                                      <p:tavLst>
                                        <p:tav tm="0">
                                          <p:val>
                                            <p:strVal val="#ppt_y"/>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4765715"/>
                                        </p:tgtEl>
                                        <p:attrNameLst>
                                          <p:attrName>style.visibility</p:attrName>
                                        </p:attrNameLst>
                                      </p:cBhvr>
                                      <p:to>
                                        <p:strVal val="visible"/>
                                      </p:to>
                                    </p:set>
                                    <p:anim calcmode="lin" valueType="num">
                                      <p:cBhvr>
                                        <p:cTn id="56" dur="500" fill="hold"/>
                                        <p:tgtEl>
                                          <p:spTgt spid="4765715"/>
                                        </p:tgtEl>
                                        <p:attrNameLst>
                                          <p:attrName>ppt_w</p:attrName>
                                        </p:attrNameLst>
                                      </p:cBhvr>
                                      <p:tavLst>
                                        <p:tav tm="0">
                                          <p:val>
                                            <p:fltVal val="0"/>
                                          </p:val>
                                        </p:tav>
                                        <p:tav tm="100000">
                                          <p:val>
                                            <p:strVal val="#ppt_w"/>
                                          </p:val>
                                        </p:tav>
                                      </p:tavLst>
                                    </p:anim>
                                    <p:anim calcmode="lin" valueType="num">
                                      <p:cBhvr>
                                        <p:cTn id="57" dur="500" fill="hold"/>
                                        <p:tgtEl>
                                          <p:spTgt spid="4765715"/>
                                        </p:tgtEl>
                                        <p:attrNameLst>
                                          <p:attrName>ppt_h</p:attrName>
                                        </p:attrNameLst>
                                      </p:cBhvr>
                                      <p:tavLst>
                                        <p:tav tm="0">
                                          <p:val>
                                            <p:fltVal val="0"/>
                                          </p:val>
                                        </p:tav>
                                        <p:tav tm="100000">
                                          <p:val>
                                            <p:strVal val="#ppt_h"/>
                                          </p:val>
                                        </p:tav>
                                      </p:tavLst>
                                    </p:anim>
                                    <p:animEffect transition="in" filter="fade">
                                      <p:cBhvr>
                                        <p:cTn id="58" dur="500"/>
                                        <p:tgtEl>
                                          <p:spTgt spid="4765715"/>
                                        </p:tgtEl>
                                      </p:cBhvr>
                                    </p:animEffect>
                                  </p:childTnLst>
                                </p:cTn>
                              </p:par>
                              <p:par>
                                <p:cTn id="59" presetID="53" presetClass="entr" presetSubtype="0" fill="hold" grpId="0" nodeType="withEffect">
                                  <p:stCondLst>
                                    <p:cond delay="0"/>
                                  </p:stCondLst>
                                  <p:childTnLst>
                                    <p:set>
                                      <p:cBhvr>
                                        <p:cTn id="60" dur="1" fill="hold">
                                          <p:stCondLst>
                                            <p:cond delay="0"/>
                                          </p:stCondLst>
                                        </p:cTn>
                                        <p:tgtEl>
                                          <p:spTgt spid="4765714"/>
                                        </p:tgtEl>
                                        <p:attrNameLst>
                                          <p:attrName>style.visibility</p:attrName>
                                        </p:attrNameLst>
                                      </p:cBhvr>
                                      <p:to>
                                        <p:strVal val="visible"/>
                                      </p:to>
                                    </p:set>
                                    <p:anim calcmode="lin" valueType="num">
                                      <p:cBhvr>
                                        <p:cTn id="61" dur="500" fill="hold"/>
                                        <p:tgtEl>
                                          <p:spTgt spid="4765714"/>
                                        </p:tgtEl>
                                        <p:attrNameLst>
                                          <p:attrName>ppt_w</p:attrName>
                                        </p:attrNameLst>
                                      </p:cBhvr>
                                      <p:tavLst>
                                        <p:tav tm="0">
                                          <p:val>
                                            <p:fltVal val="0"/>
                                          </p:val>
                                        </p:tav>
                                        <p:tav tm="100000">
                                          <p:val>
                                            <p:strVal val="#ppt_w"/>
                                          </p:val>
                                        </p:tav>
                                      </p:tavLst>
                                    </p:anim>
                                    <p:anim calcmode="lin" valueType="num">
                                      <p:cBhvr>
                                        <p:cTn id="62" dur="500" fill="hold"/>
                                        <p:tgtEl>
                                          <p:spTgt spid="4765714"/>
                                        </p:tgtEl>
                                        <p:attrNameLst>
                                          <p:attrName>ppt_h</p:attrName>
                                        </p:attrNameLst>
                                      </p:cBhvr>
                                      <p:tavLst>
                                        <p:tav tm="0">
                                          <p:val>
                                            <p:fltVal val="0"/>
                                          </p:val>
                                        </p:tav>
                                        <p:tav tm="100000">
                                          <p:val>
                                            <p:strVal val="#ppt_h"/>
                                          </p:val>
                                        </p:tav>
                                      </p:tavLst>
                                    </p:anim>
                                    <p:animEffect transition="in" filter="fade">
                                      <p:cBhvr>
                                        <p:cTn id="63" dur="500"/>
                                        <p:tgtEl>
                                          <p:spTgt spid="4765714"/>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7" presetClass="entr" presetSubtype="2" fill="hold" nodeType="clickEffect">
                                  <p:stCondLst>
                                    <p:cond delay="0"/>
                                  </p:stCondLst>
                                  <p:childTnLst>
                                    <p:set>
                                      <p:cBhvr>
                                        <p:cTn id="67" dur="1" fill="hold">
                                          <p:stCondLst>
                                            <p:cond delay="0"/>
                                          </p:stCondLst>
                                        </p:cTn>
                                        <p:tgtEl>
                                          <p:spTgt spid="4765705"/>
                                        </p:tgtEl>
                                        <p:attrNameLst>
                                          <p:attrName>style.visibility</p:attrName>
                                        </p:attrNameLst>
                                      </p:cBhvr>
                                      <p:to>
                                        <p:strVal val="visible"/>
                                      </p:to>
                                    </p:set>
                                    <p:anim calcmode="lin" valueType="num">
                                      <p:cBhvr additive="base">
                                        <p:cTn id="68" dur="500" fill="hold"/>
                                        <p:tgtEl>
                                          <p:spTgt spid="4765705"/>
                                        </p:tgtEl>
                                        <p:attrNameLst>
                                          <p:attrName>ppt_x</p:attrName>
                                        </p:attrNameLst>
                                      </p:cBhvr>
                                      <p:tavLst>
                                        <p:tav tm="0">
                                          <p:val>
                                            <p:strVal val="1+#ppt_w/2"/>
                                          </p:val>
                                        </p:tav>
                                        <p:tav tm="100000">
                                          <p:val>
                                            <p:strVal val="#ppt_x"/>
                                          </p:val>
                                        </p:tav>
                                      </p:tavLst>
                                    </p:anim>
                                    <p:anim calcmode="lin" valueType="num">
                                      <p:cBhvr additive="base">
                                        <p:cTn id="69" dur="500" fill="hold"/>
                                        <p:tgtEl>
                                          <p:spTgt spid="4765705"/>
                                        </p:tgtEl>
                                        <p:attrNameLst>
                                          <p:attrName>ppt_y</p:attrName>
                                        </p:attrNameLst>
                                      </p:cBhvr>
                                      <p:tavLst>
                                        <p:tav tm="0">
                                          <p:val>
                                            <p:strVal val="#ppt_y"/>
                                          </p:val>
                                        </p:tav>
                                        <p:tav tm="100000">
                                          <p:val>
                                            <p:strVal val="#ppt_y"/>
                                          </p:val>
                                        </p:tav>
                                      </p:tavLst>
                                    </p:anim>
                                  </p:childTnLst>
                                </p:cTn>
                              </p:par>
                              <p:par>
                                <p:cTn id="70" presetID="7" presetClass="entr" presetSubtype="2" fill="hold" grpId="0" nodeType="withEffect">
                                  <p:stCondLst>
                                    <p:cond delay="0"/>
                                  </p:stCondLst>
                                  <p:childTnLst>
                                    <p:set>
                                      <p:cBhvr>
                                        <p:cTn id="71" dur="1" fill="hold">
                                          <p:stCondLst>
                                            <p:cond delay="0"/>
                                          </p:stCondLst>
                                        </p:cTn>
                                        <p:tgtEl>
                                          <p:spTgt spid="4765702"/>
                                        </p:tgtEl>
                                        <p:attrNameLst>
                                          <p:attrName>style.visibility</p:attrName>
                                        </p:attrNameLst>
                                      </p:cBhvr>
                                      <p:to>
                                        <p:strVal val="visible"/>
                                      </p:to>
                                    </p:set>
                                    <p:anim calcmode="lin" valueType="num">
                                      <p:cBhvr additive="base">
                                        <p:cTn id="72" dur="500" fill="hold"/>
                                        <p:tgtEl>
                                          <p:spTgt spid="4765702"/>
                                        </p:tgtEl>
                                        <p:attrNameLst>
                                          <p:attrName>ppt_x</p:attrName>
                                        </p:attrNameLst>
                                      </p:cBhvr>
                                      <p:tavLst>
                                        <p:tav tm="0">
                                          <p:val>
                                            <p:strVal val="1+#ppt_w/2"/>
                                          </p:val>
                                        </p:tav>
                                        <p:tav tm="100000">
                                          <p:val>
                                            <p:strVal val="#ppt_x"/>
                                          </p:val>
                                        </p:tav>
                                      </p:tavLst>
                                    </p:anim>
                                    <p:anim calcmode="lin" valueType="num">
                                      <p:cBhvr additive="base">
                                        <p:cTn id="73" dur="500" fill="hold"/>
                                        <p:tgtEl>
                                          <p:spTgt spid="47657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5699" grpId="0"/>
      <p:bldP spid="4765701" grpId="0"/>
      <p:bldP spid="4765702" grpId="0"/>
      <p:bldP spid="4765708" grpId="0" animBg="1"/>
      <p:bldP spid="4765709" grpId="0" animBg="1"/>
      <p:bldP spid="4765710" grpId="0"/>
      <p:bldP spid="4765711" grpId="0" animBg="1"/>
      <p:bldP spid="4765713" grpId="0"/>
      <p:bldP spid="4765714" grpId="0" animBg="1"/>
      <p:bldP spid="4765715" grpId="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69794" name="Rectangle 2"/>
          <p:cNvSpPr>
            <a:spLocks noGrp="1" noChangeArrowheads="1"/>
          </p:cNvSpPr>
          <p:nvPr>
            <p:ph type="title"/>
          </p:nvPr>
        </p:nvSpPr>
        <p:spPr/>
        <p:txBody>
          <a:bodyPr/>
          <a:lstStyle/>
          <a:p>
            <a:pPr eaLnBrk="1" hangingPunct="1">
              <a:defRPr/>
            </a:pPr>
            <a:r>
              <a:rPr lang="en-US"/>
              <a:t>Age of ocean--salt</a:t>
            </a:r>
          </a:p>
        </p:txBody>
      </p:sp>
      <p:pic>
        <p:nvPicPr>
          <p:cNvPr id="363523" name="Picture 3" descr="Salt in ocean"/>
          <p:cNvPicPr>
            <a:picLocks noChangeAspect="1" noChangeArrowheads="1"/>
          </p:cNvPicPr>
          <p:nvPr/>
        </p:nvPicPr>
        <p:blipFill>
          <a:blip r:embed="rId3">
            <a:extLst>
              <a:ext uri="{28A0092B-C50C-407E-A947-70E740481C1C}">
                <a14:useLocalDpi xmlns:a14="http://schemas.microsoft.com/office/drawing/2010/main" val="0"/>
              </a:ext>
            </a:extLst>
          </a:blip>
          <a:srcRect l="4994" r="5847"/>
          <a:stretch>
            <a:fillRect/>
          </a:stretch>
        </p:blipFill>
        <p:spPr bwMode="auto">
          <a:xfrm>
            <a:off x="0" y="76200"/>
            <a:ext cx="9144000" cy="5846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69796" name="Rectangle 4"/>
          <p:cNvSpPr>
            <a:spLocks noChangeArrowheads="1"/>
          </p:cNvSpPr>
          <p:nvPr/>
        </p:nvSpPr>
        <p:spPr bwMode="auto">
          <a:xfrm>
            <a:off x="3124200" y="5029200"/>
            <a:ext cx="5410200" cy="6096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769797" name="Text Box 5"/>
          <p:cNvSpPr txBox="1">
            <a:spLocks noChangeArrowheads="1"/>
          </p:cNvSpPr>
          <p:nvPr/>
        </p:nvSpPr>
        <p:spPr bwMode="auto">
          <a:xfrm>
            <a:off x="1981200" y="5105400"/>
            <a:ext cx="6096000" cy="12331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80808">
                      <a:alpha val="74998"/>
                    </a:srgbClr>
                  </a:outerShdw>
                </a:effectLst>
              </a14:hiddenEffects>
            </a:ext>
          </a:extLst>
        </p:spPr>
        <p:txBody>
          <a:bodyPr>
            <a:spAutoFit/>
          </a:bodyPr>
          <a:lstStyle/>
          <a:p>
            <a:pPr>
              <a:lnSpc>
                <a:spcPct val="90000"/>
              </a:lnSpc>
              <a:spcBef>
                <a:spcPct val="50000"/>
              </a:spcBef>
              <a:defRPr/>
            </a:pPr>
            <a:r>
              <a:rPr lang="zh-TW" altLang="en-US" sz="3200" b="1" dirty="0">
                <a:latin typeface="Arial" charset="0"/>
                <a:cs typeface="+mn-cs"/>
              </a:rPr>
              <a:t>在海洋中</a:t>
            </a:r>
            <a:r>
              <a:rPr lang="zh-TW" altLang="en-US" sz="3200" b="1" dirty="0">
                <a:latin typeface="Arial" charset="0"/>
              </a:rPr>
              <a:t>积累</a:t>
            </a:r>
            <a:r>
              <a:rPr lang="zh-TW" altLang="en-US" sz="3200" b="1" dirty="0">
                <a:latin typeface="Arial" charset="0"/>
                <a:cs typeface="+mn-cs"/>
              </a:rPr>
              <a:t>的盐</a:t>
            </a:r>
            <a:endParaRPr lang="en-US" altLang="zh-TW" sz="3200" b="1" dirty="0">
              <a:latin typeface="Arial" charset="0"/>
              <a:cs typeface="+mn-cs"/>
            </a:endParaRPr>
          </a:p>
          <a:p>
            <a:pPr>
              <a:lnSpc>
                <a:spcPct val="90000"/>
              </a:lnSpc>
              <a:spcBef>
                <a:spcPct val="50000"/>
              </a:spcBef>
              <a:defRPr/>
            </a:pPr>
            <a:r>
              <a:rPr lang="zh-TW" altLang="en-US" sz="3200" b="1" u="sng" dirty="0">
                <a:solidFill>
                  <a:srgbClr val="CC0099"/>
                </a:solidFill>
                <a:latin typeface="Arial" charset="0"/>
                <a:cs typeface="+mn-cs"/>
              </a:rPr>
              <a:t>最</a:t>
            </a:r>
            <a:r>
              <a:rPr lang="zh-CN" altLang="en-US" sz="3200" b="1" u="sng" dirty="0">
                <a:solidFill>
                  <a:srgbClr val="CC0099"/>
                </a:solidFill>
                <a:latin typeface="Arial" charset="0"/>
                <a:cs typeface="+mn-cs"/>
              </a:rPr>
              <a:t>多</a:t>
            </a:r>
            <a:r>
              <a:rPr lang="zh-TW" altLang="en-US" sz="3200" b="1" u="sng" dirty="0">
                <a:solidFill>
                  <a:srgbClr val="CC0099"/>
                </a:solidFill>
                <a:latin typeface="Arial" charset="0"/>
                <a:cs typeface="+mn-cs"/>
              </a:rPr>
              <a:t>在</a:t>
            </a:r>
            <a:r>
              <a:rPr lang="en-US" altLang="zh-TW" sz="3200" b="1" u="sng" dirty="0">
                <a:solidFill>
                  <a:srgbClr val="CC0099"/>
                </a:solidFill>
                <a:latin typeface="Arial" charset="0"/>
                <a:cs typeface="+mn-cs"/>
              </a:rPr>
              <a:t>6200</a:t>
            </a:r>
            <a:r>
              <a:rPr lang="zh-TW" altLang="en-US" sz="3200" b="1" u="sng" dirty="0">
                <a:solidFill>
                  <a:srgbClr val="CC0099"/>
                </a:solidFill>
                <a:latin typeface="Arial" charset="0"/>
                <a:cs typeface="+mn-cs"/>
              </a:rPr>
              <a:t>万年。</a:t>
            </a:r>
            <a:r>
              <a:rPr lang="en-US" sz="3200" b="1" dirty="0">
                <a:latin typeface="Arial" charset="0"/>
                <a:cs typeface="+mn-cs"/>
              </a:rPr>
              <a:t>.</a:t>
            </a:r>
          </a:p>
        </p:txBody>
      </p:sp>
      <p:sp>
        <p:nvSpPr>
          <p:cNvPr id="4769798" name="Rectangle 6"/>
          <p:cNvSpPr>
            <a:spLocks noChangeArrowheads="1"/>
          </p:cNvSpPr>
          <p:nvPr/>
        </p:nvSpPr>
        <p:spPr bwMode="auto">
          <a:xfrm>
            <a:off x="5562600" y="381000"/>
            <a:ext cx="3048000" cy="1066800"/>
          </a:xfrm>
          <a:prstGeom prst="rect">
            <a:avLst/>
          </a:prstGeom>
          <a:solidFill>
            <a:srgbClr val="00CC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769799" name="Text Box 7"/>
          <p:cNvSpPr txBox="1">
            <a:spLocks noChangeArrowheads="1"/>
          </p:cNvSpPr>
          <p:nvPr/>
        </p:nvSpPr>
        <p:spPr bwMode="auto">
          <a:xfrm>
            <a:off x="5867400" y="381000"/>
            <a:ext cx="24384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fontAlgn="base">
              <a:spcBef>
                <a:spcPct val="50000"/>
              </a:spcBef>
              <a:defRPr/>
            </a:pPr>
            <a:r>
              <a:rPr lang="en-US" sz="3200" b="1" dirty="0">
                <a:solidFill>
                  <a:schemeClr val="bg1"/>
                </a:solidFill>
                <a:latin typeface="Arial" charset="0"/>
                <a:cs typeface="+mn-cs"/>
              </a:rPr>
              <a:t>海洋中</a:t>
            </a:r>
            <a:r>
              <a:rPr lang="zh-TW" altLang="en-US" sz="3200" b="1" dirty="0">
                <a:solidFill>
                  <a:schemeClr val="bg1"/>
                </a:solidFill>
                <a:latin typeface="Arial" charset="0"/>
                <a:cs typeface="+mn-cs"/>
              </a:rPr>
              <a:t>的盐</a:t>
            </a:r>
          </a:p>
        </p:txBody>
      </p:sp>
      <p:sp>
        <p:nvSpPr>
          <p:cNvPr id="2" name="Rectangle 1"/>
          <p:cNvSpPr/>
          <p:nvPr/>
        </p:nvSpPr>
        <p:spPr bwMode="auto">
          <a:xfrm>
            <a:off x="1600200" y="685800"/>
            <a:ext cx="2895600" cy="381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zh-TW" altLang="en-US" dirty="0"/>
              <a:t>大气和火山尘埃</a:t>
            </a:r>
            <a:endParaRPr kumimoji="0" lang="en-US" sz="1800" b="0" i="0" u="none" strike="noStrike" cap="none" normalizeH="0" baseline="0" dirty="0">
              <a:ln>
                <a:noFill/>
              </a:ln>
              <a:solidFill>
                <a:schemeClr val="tx1"/>
              </a:solidFill>
              <a:effectLst/>
              <a:latin typeface="Arial Black" charset="0"/>
              <a:ea typeface="ＭＳ Ｐゴシック" charset="0"/>
            </a:endParaRPr>
          </a:p>
        </p:txBody>
      </p:sp>
      <p:sp>
        <p:nvSpPr>
          <p:cNvPr id="9" name="Rectangle 8"/>
          <p:cNvSpPr/>
          <p:nvPr/>
        </p:nvSpPr>
        <p:spPr bwMode="auto">
          <a:xfrm>
            <a:off x="228600" y="1676400"/>
            <a:ext cx="1524000" cy="381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zh-TW" altLang="en-US" dirty="0"/>
              <a:t>河流，冰川</a:t>
            </a:r>
            <a:endParaRPr kumimoji="0" lang="en-US" sz="1800" b="0" i="0" u="none" strike="noStrike" cap="none" normalizeH="0" baseline="0" dirty="0">
              <a:ln>
                <a:noFill/>
              </a:ln>
              <a:solidFill>
                <a:schemeClr val="tx1"/>
              </a:solidFill>
              <a:effectLst/>
              <a:latin typeface="Arial Black" charset="0"/>
              <a:ea typeface="ＭＳ Ｐゴシック" charset="0"/>
            </a:endParaRPr>
          </a:p>
        </p:txBody>
      </p:sp>
      <p:sp>
        <p:nvSpPr>
          <p:cNvPr id="10" name="Rectangle 9"/>
          <p:cNvSpPr/>
          <p:nvPr/>
        </p:nvSpPr>
        <p:spPr bwMode="auto">
          <a:xfrm>
            <a:off x="1828800" y="1981200"/>
            <a:ext cx="838200" cy="381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zh-TW" altLang="en-US" dirty="0"/>
              <a:t>侵蚀</a:t>
            </a:r>
            <a:endParaRPr kumimoji="0" lang="en-US" sz="1800" b="0" i="0" u="none" strike="noStrike" cap="none" normalizeH="0" baseline="0" dirty="0">
              <a:ln>
                <a:noFill/>
              </a:ln>
              <a:solidFill>
                <a:schemeClr val="tx1"/>
              </a:solidFill>
              <a:effectLst/>
              <a:latin typeface="Arial Black" charset="0"/>
              <a:ea typeface="ＭＳ Ｐゴシック" charset="0"/>
            </a:endParaRPr>
          </a:p>
        </p:txBody>
      </p:sp>
      <p:sp>
        <p:nvSpPr>
          <p:cNvPr id="11" name="Rectangle 10"/>
          <p:cNvSpPr/>
          <p:nvPr/>
        </p:nvSpPr>
        <p:spPr bwMode="auto">
          <a:xfrm>
            <a:off x="2819400" y="2286000"/>
            <a:ext cx="1905000" cy="381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zh-TW" altLang="en-US" dirty="0"/>
              <a:t>岩盐沉积</a:t>
            </a:r>
            <a:endParaRPr kumimoji="0" lang="en-US" sz="1800" b="0" i="0" u="none" strike="noStrike" cap="none" normalizeH="0" baseline="0" dirty="0">
              <a:ln>
                <a:noFill/>
              </a:ln>
              <a:solidFill>
                <a:schemeClr val="tx1"/>
              </a:solidFill>
              <a:effectLst/>
              <a:latin typeface="Arial Black" charset="0"/>
              <a:ea typeface="ＭＳ Ｐゴシック" charset="0"/>
            </a:endParaRPr>
          </a:p>
        </p:txBody>
      </p:sp>
      <p:sp>
        <p:nvSpPr>
          <p:cNvPr id="12" name="Rectangle 11"/>
          <p:cNvSpPr/>
          <p:nvPr/>
        </p:nvSpPr>
        <p:spPr bwMode="auto">
          <a:xfrm>
            <a:off x="6629400" y="2057400"/>
            <a:ext cx="838200" cy="381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zh-TW" altLang="en-US" dirty="0"/>
              <a:t>喷雾</a:t>
            </a:r>
            <a:endParaRPr kumimoji="0" lang="en-US" sz="1800" b="0" i="0" u="none" strike="noStrike" cap="none" normalizeH="0" baseline="0" dirty="0">
              <a:ln>
                <a:noFill/>
              </a:ln>
              <a:solidFill>
                <a:schemeClr val="tx1"/>
              </a:solidFill>
              <a:effectLst/>
              <a:latin typeface="Arial Black" charset="0"/>
              <a:ea typeface="ＭＳ Ｐゴシック" charset="0"/>
            </a:endParaRPr>
          </a:p>
        </p:txBody>
      </p:sp>
      <p:sp>
        <p:nvSpPr>
          <p:cNvPr id="13" name="Rectangle 12"/>
          <p:cNvSpPr/>
          <p:nvPr/>
        </p:nvSpPr>
        <p:spPr bwMode="auto">
          <a:xfrm>
            <a:off x="7848600" y="2895600"/>
            <a:ext cx="1143000" cy="381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zh-TW" altLang="en-US" dirty="0"/>
              <a:t>海洋</a:t>
            </a:r>
            <a:endParaRPr kumimoji="0" lang="en-US" sz="1800" b="0" i="0" u="none" strike="noStrike" cap="none" normalizeH="0" baseline="0" dirty="0">
              <a:ln>
                <a:noFill/>
              </a:ln>
              <a:solidFill>
                <a:schemeClr val="tx1"/>
              </a:solidFill>
              <a:effectLst/>
              <a:latin typeface="Arial Black" charset="0"/>
              <a:ea typeface="ＭＳ Ｐゴシック" charset="0"/>
            </a:endParaRPr>
          </a:p>
        </p:txBody>
      </p:sp>
      <p:sp>
        <p:nvSpPr>
          <p:cNvPr id="14" name="Rectangle 13"/>
          <p:cNvSpPr/>
          <p:nvPr/>
        </p:nvSpPr>
        <p:spPr bwMode="auto">
          <a:xfrm>
            <a:off x="6477000" y="3276600"/>
            <a:ext cx="914400" cy="381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zh-TW" altLang="en-US" dirty="0"/>
              <a:t>发行</a:t>
            </a:r>
            <a:endParaRPr kumimoji="0" lang="en-US" sz="1800" b="0" i="0" u="none" strike="noStrike" cap="none" normalizeH="0" baseline="0" dirty="0">
              <a:ln>
                <a:noFill/>
              </a:ln>
              <a:solidFill>
                <a:schemeClr val="tx1"/>
              </a:solidFill>
              <a:effectLst/>
              <a:latin typeface="Arial Black" charset="0"/>
              <a:ea typeface="ＭＳ Ｐゴシック" charset="0"/>
            </a:endParaRPr>
          </a:p>
        </p:txBody>
      </p:sp>
      <p:sp>
        <p:nvSpPr>
          <p:cNvPr id="15" name="Rectangle 14"/>
          <p:cNvSpPr/>
          <p:nvPr/>
        </p:nvSpPr>
        <p:spPr bwMode="auto">
          <a:xfrm>
            <a:off x="3352800" y="2819400"/>
            <a:ext cx="1447800" cy="381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zh-TW" altLang="en-US" dirty="0"/>
              <a:t>离子交换</a:t>
            </a:r>
            <a:endParaRPr kumimoji="0" lang="en-US" sz="1800" b="0" i="0" u="none" strike="noStrike" cap="none" normalizeH="0" baseline="0" dirty="0">
              <a:ln>
                <a:noFill/>
              </a:ln>
              <a:solidFill>
                <a:schemeClr val="tx1"/>
              </a:solidFill>
              <a:effectLst/>
              <a:latin typeface="Arial Black" charset="0"/>
              <a:ea typeface="ＭＳ Ｐゴシック" charset="0"/>
            </a:endParaRPr>
          </a:p>
        </p:txBody>
      </p:sp>
      <p:sp>
        <p:nvSpPr>
          <p:cNvPr id="16" name="Rectangle 15"/>
          <p:cNvSpPr/>
          <p:nvPr/>
        </p:nvSpPr>
        <p:spPr bwMode="auto">
          <a:xfrm>
            <a:off x="3733800" y="3276600"/>
            <a:ext cx="1447800" cy="381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zh-TW" altLang="en-US" dirty="0"/>
              <a:t>沉积物</a:t>
            </a:r>
            <a:endParaRPr kumimoji="0" lang="en-US" sz="1800" b="0" i="0" u="none" strike="noStrike" cap="none" normalizeH="0" baseline="0" dirty="0">
              <a:ln>
                <a:noFill/>
              </a:ln>
              <a:solidFill>
                <a:schemeClr val="tx1"/>
              </a:solidFill>
              <a:effectLst/>
              <a:latin typeface="Arial Black" charset="0"/>
              <a:ea typeface="ＭＳ Ｐゴシック" charset="0"/>
            </a:endParaRPr>
          </a:p>
        </p:txBody>
      </p:sp>
      <p:sp>
        <p:nvSpPr>
          <p:cNvPr id="17" name="Rectangle 16"/>
          <p:cNvSpPr/>
          <p:nvPr/>
        </p:nvSpPr>
        <p:spPr bwMode="auto">
          <a:xfrm>
            <a:off x="457200" y="3733800"/>
            <a:ext cx="1905000" cy="381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zh-TW" altLang="en-US" dirty="0"/>
              <a:t>大洲</a:t>
            </a:r>
            <a:endParaRPr kumimoji="0" lang="en-US" sz="1800" b="0" i="0" u="none" strike="noStrike" cap="none" normalizeH="0" baseline="0" dirty="0">
              <a:ln>
                <a:noFill/>
              </a:ln>
              <a:solidFill>
                <a:schemeClr val="tx1"/>
              </a:solidFill>
              <a:effectLst/>
              <a:latin typeface="Arial Black" charset="0"/>
              <a:ea typeface="ＭＳ Ｐゴシック" charset="0"/>
            </a:endParaRPr>
          </a:p>
        </p:txBody>
      </p:sp>
      <p:sp>
        <p:nvSpPr>
          <p:cNvPr id="18" name="Rectangle 17"/>
          <p:cNvSpPr/>
          <p:nvPr/>
        </p:nvSpPr>
        <p:spPr bwMode="auto">
          <a:xfrm>
            <a:off x="3429000" y="4114800"/>
            <a:ext cx="2667000" cy="381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zh-TW" altLang="en-US" dirty="0"/>
              <a:t>海底玄武岩</a:t>
            </a:r>
            <a:endParaRPr kumimoji="0" lang="en-US" sz="1800" b="0" i="0" u="none" strike="noStrike" cap="none" normalizeH="0" baseline="0" dirty="0">
              <a:ln>
                <a:noFill/>
              </a:ln>
              <a:solidFill>
                <a:schemeClr val="tx1"/>
              </a:solidFill>
              <a:effectLst/>
              <a:latin typeface="Arial Black" charset="0"/>
              <a:ea typeface="ＭＳ Ｐゴシック" charset="0"/>
            </a:endParaRPr>
          </a:p>
        </p:txBody>
      </p:sp>
      <p:sp>
        <p:nvSpPr>
          <p:cNvPr id="19" name="Rectangle 18"/>
          <p:cNvSpPr/>
          <p:nvPr/>
        </p:nvSpPr>
        <p:spPr bwMode="auto">
          <a:xfrm>
            <a:off x="838200" y="2819400"/>
            <a:ext cx="914400" cy="381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zh-TW" altLang="en-US" dirty="0"/>
              <a:t>渗漏</a:t>
            </a:r>
            <a:endParaRPr kumimoji="0" lang="en-US" sz="1800" b="0" i="0" u="none" strike="noStrike" cap="none" normalizeH="0" baseline="0" dirty="0">
              <a:ln>
                <a:noFill/>
              </a:ln>
              <a:solidFill>
                <a:schemeClr val="tx1"/>
              </a:solidFill>
              <a:effectLst/>
              <a:latin typeface="Arial Black" charset="0"/>
              <a:ea typeface="ＭＳ Ｐゴシック"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769797"/>
                                        </p:tgtEl>
                                        <p:attrNameLst>
                                          <p:attrName>style.visibility</p:attrName>
                                        </p:attrNameLst>
                                      </p:cBhvr>
                                      <p:to>
                                        <p:strVal val="visible"/>
                                      </p:to>
                                    </p:set>
                                    <p:anim calcmode="lin" valueType="num">
                                      <p:cBhvr>
                                        <p:cTn id="7" dur="500" fill="hold"/>
                                        <p:tgtEl>
                                          <p:spTgt spid="4769797"/>
                                        </p:tgtEl>
                                        <p:attrNameLst>
                                          <p:attrName>ppt_w</p:attrName>
                                        </p:attrNameLst>
                                      </p:cBhvr>
                                      <p:tavLst>
                                        <p:tav tm="0">
                                          <p:val>
                                            <p:fltVal val="0"/>
                                          </p:val>
                                        </p:tav>
                                        <p:tav tm="100000">
                                          <p:val>
                                            <p:strVal val="#ppt_w"/>
                                          </p:val>
                                        </p:tav>
                                      </p:tavLst>
                                    </p:anim>
                                    <p:anim calcmode="lin" valueType="num">
                                      <p:cBhvr>
                                        <p:cTn id="8" dur="500" fill="hold"/>
                                        <p:tgtEl>
                                          <p:spTgt spid="4769797"/>
                                        </p:tgtEl>
                                        <p:attrNameLst>
                                          <p:attrName>ppt_h</p:attrName>
                                        </p:attrNameLst>
                                      </p:cBhvr>
                                      <p:tavLst>
                                        <p:tav tm="0">
                                          <p:val>
                                            <p:fltVal val="0"/>
                                          </p:val>
                                        </p:tav>
                                        <p:tav tm="100000">
                                          <p:val>
                                            <p:strVal val="#ppt_h"/>
                                          </p:val>
                                        </p:tav>
                                      </p:tavLst>
                                    </p:anim>
                                    <p:animEffect transition="in" filter="fade">
                                      <p:cBhvr>
                                        <p:cTn id="9" dur="500"/>
                                        <p:tgtEl>
                                          <p:spTgt spid="4769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9797"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8D636-B74E-0423-EEBC-F3BF99153715}"/>
            </a:ext>
          </a:extLst>
        </p:cNvPr>
        <p:cNvGrpSpPr/>
        <p:nvPr/>
      </p:nvGrpSpPr>
      <p:grpSpPr>
        <a:xfrm>
          <a:off x="0" y="0"/>
          <a:ext cx="0" cy="0"/>
          <a:chOff x="0" y="0"/>
          <a:chExt cx="0" cy="0"/>
        </a:xfrm>
      </p:grpSpPr>
      <p:pic>
        <p:nvPicPr>
          <p:cNvPr id="365569" name="Picture 16" descr="\\.psf\Host\Users\mmurphy\Desktop\Mil of Yrs Rock Layers Equals 00309.jpg">
            <a:extLst>
              <a:ext uri="{FF2B5EF4-FFF2-40B4-BE49-F238E27FC236}">
                <a16:creationId xmlns:a16="http://schemas.microsoft.com/office/drawing/2014/main" id="{AC98A3E4-0E78-BB29-371B-20B299C609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559050"/>
            <a:ext cx="3505200" cy="429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24803" name="Rectangle 2">
            <a:extLst>
              <a:ext uri="{FF2B5EF4-FFF2-40B4-BE49-F238E27FC236}">
                <a16:creationId xmlns:a16="http://schemas.microsoft.com/office/drawing/2014/main" id="{B76E8FF7-58F3-A63C-CDDC-58AE65A5ADB1}"/>
              </a:ext>
            </a:extLst>
          </p:cNvPr>
          <p:cNvSpPr>
            <a:spLocks noGrp="1" noChangeArrowheads="1"/>
          </p:cNvSpPr>
          <p:nvPr>
            <p:ph type="title" idx="4294967295"/>
          </p:nvPr>
        </p:nvSpPr>
        <p:spPr/>
        <p:txBody>
          <a:bodyPr/>
          <a:lstStyle/>
          <a:p>
            <a:pPr eaLnBrk="1" hangingPunct="1">
              <a:defRPr/>
            </a:pPr>
            <a:r>
              <a:rPr lang="en-US"/>
              <a:t>A&amp;E on bones </a:t>
            </a:r>
          </a:p>
        </p:txBody>
      </p:sp>
      <p:pic>
        <p:nvPicPr>
          <p:cNvPr id="365571" name="Picture 14" descr="Adam &amp; Eve--side 1920x1080">
            <a:extLst>
              <a:ext uri="{FF2B5EF4-FFF2-40B4-BE49-F238E27FC236}">
                <a16:creationId xmlns:a16="http://schemas.microsoft.com/office/drawing/2014/main" id="{55A25222-91AD-8535-CBBA-48A887B667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249" t="5556" r="12500" b="8888"/>
          <a:stretch>
            <a:fillRect/>
          </a:stretch>
        </p:blipFill>
        <p:spPr bwMode="auto">
          <a:xfrm>
            <a:off x="914400" y="0"/>
            <a:ext cx="3505200" cy="254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5572" name="TextBox 1">
            <a:extLst>
              <a:ext uri="{FF2B5EF4-FFF2-40B4-BE49-F238E27FC236}">
                <a16:creationId xmlns:a16="http://schemas.microsoft.com/office/drawing/2014/main" id="{2B8BA059-22B9-4D12-DA71-41D663476BBF}"/>
              </a:ext>
            </a:extLst>
          </p:cNvPr>
          <p:cNvSpPr txBox="1">
            <a:spLocks noChangeArrowheads="1"/>
          </p:cNvSpPr>
          <p:nvPr/>
        </p:nvSpPr>
        <p:spPr bwMode="auto">
          <a:xfrm>
            <a:off x="0" y="3048000"/>
            <a:ext cx="14478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ctr" eaLnBrk="1" fontAlgn="base" hangingPunct="1"/>
            <a:r>
              <a:rPr lang="zh-TW" altLang="en-US" sz="1800" b="1" dirty="0">
                <a:solidFill>
                  <a:srgbClr val="FFFF00"/>
                </a:solidFill>
                <a:latin typeface="Arial" charset="0"/>
                <a:cs typeface="Arial" charset="0"/>
              </a:rPr>
              <a:t>数百万年</a:t>
            </a:r>
            <a:endParaRPr lang="en-US" sz="1800" b="1" dirty="0">
              <a:solidFill>
                <a:srgbClr val="FFFF00"/>
              </a:solidFill>
              <a:latin typeface="Arial" charset="0"/>
              <a:cs typeface="Arial" charset="0"/>
            </a:endParaRPr>
          </a:p>
        </p:txBody>
      </p:sp>
      <p:sp>
        <p:nvSpPr>
          <p:cNvPr id="3" name="Down Arrow 2">
            <a:extLst>
              <a:ext uri="{FF2B5EF4-FFF2-40B4-BE49-F238E27FC236}">
                <a16:creationId xmlns:a16="http://schemas.microsoft.com/office/drawing/2014/main" id="{A7888CE1-C8C3-854E-7D5A-7B6ADFB07B22}"/>
              </a:ext>
            </a:extLst>
          </p:cNvPr>
          <p:cNvSpPr/>
          <p:nvPr/>
        </p:nvSpPr>
        <p:spPr>
          <a:xfrm>
            <a:off x="533400" y="3694113"/>
            <a:ext cx="542925" cy="2173287"/>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en-US"/>
          </a:p>
        </p:txBody>
      </p:sp>
      <p:sp>
        <p:nvSpPr>
          <p:cNvPr id="15" name="WordArt 22">
            <a:extLst>
              <a:ext uri="{FF2B5EF4-FFF2-40B4-BE49-F238E27FC236}">
                <a16:creationId xmlns:a16="http://schemas.microsoft.com/office/drawing/2014/main" id="{9C8D9D54-570E-7F6B-91F8-C2C0CF68288A}"/>
              </a:ext>
            </a:extLst>
          </p:cNvPr>
          <p:cNvSpPr>
            <a:spLocks noChangeArrowheads="1" noChangeShapeType="1" noTextEdit="1"/>
          </p:cNvSpPr>
          <p:nvPr/>
        </p:nvSpPr>
        <p:spPr bwMode="auto">
          <a:xfrm>
            <a:off x="1914301" y="2612037"/>
            <a:ext cx="1044181" cy="435963"/>
          </a:xfrm>
          <a:prstGeom prst="rect">
            <a:avLst/>
          </a:prstGeom>
        </p:spPr>
        <p:txBody>
          <a:bodyPr wrap="none" fromWordArt="1">
            <a:prstTxWarp prst="textPlain">
              <a:avLst>
                <a:gd name="adj" fmla="val 50000"/>
              </a:avLst>
            </a:prstTxWarp>
          </a:bodyPr>
          <a:lstStyle/>
          <a:p>
            <a:pPr algn="ctr" fontAlgn="base">
              <a:defRPr/>
            </a:pPr>
            <a:r>
              <a:rPr lang="zh-CHT"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痛苦</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sp>
        <p:nvSpPr>
          <p:cNvPr id="16" name="WordArt 23">
            <a:extLst>
              <a:ext uri="{FF2B5EF4-FFF2-40B4-BE49-F238E27FC236}">
                <a16:creationId xmlns:a16="http://schemas.microsoft.com/office/drawing/2014/main" id="{6B025DEE-95D3-123E-A10A-E28EAA8345AD}"/>
              </a:ext>
            </a:extLst>
          </p:cNvPr>
          <p:cNvSpPr>
            <a:spLocks noChangeArrowheads="1" noChangeShapeType="1" noTextEdit="1"/>
          </p:cNvSpPr>
          <p:nvPr/>
        </p:nvSpPr>
        <p:spPr bwMode="auto">
          <a:xfrm>
            <a:off x="1914301" y="3221637"/>
            <a:ext cx="1044181" cy="435963"/>
          </a:xfrm>
          <a:prstGeom prst="rect">
            <a:avLst/>
          </a:prstGeom>
        </p:spPr>
        <p:txBody>
          <a:bodyPr wrap="none" fromWordArt="1">
            <a:prstTxWarp prst="textPlain">
              <a:avLst>
                <a:gd name="adj" fmla="val 50000"/>
              </a:avLst>
            </a:prstTxWarp>
          </a:bodyPr>
          <a:lstStyle/>
          <a:p>
            <a:pPr algn="ctr" fontAlgn="base">
              <a:defRPr/>
            </a:pPr>
            <a:r>
              <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死亡</a:t>
            </a:r>
          </a:p>
        </p:txBody>
      </p:sp>
      <p:sp>
        <p:nvSpPr>
          <p:cNvPr id="17" name="WordArt 24">
            <a:extLst>
              <a:ext uri="{FF2B5EF4-FFF2-40B4-BE49-F238E27FC236}">
                <a16:creationId xmlns:a16="http://schemas.microsoft.com/office/drawing/2014/main" id="{D7C1F318-2ED7-80A4-DA0A-20675032F6DB}"/>
              </a:ext>
            </a:extLst>
          </p:cNvPr>
          <p:cNvSpPr>
            <a:spLocks noChangeArrowheads="1" noChangeShapeType="1" noTextEdit="1"/>
          </p:cNvSpPr>
          <p:nvPr/>
        </p:nvSpPr>
        <p:spPr bwMode="auto">
          <a:xfrm>
            <a:off x="1914301" y="3831237"/>
            <a:ext cx="1044181" cy="435963"/>
          </a:xfrm>
          <a:prstGeom prst="rect">
            <a:avLst/>
          </a:prstGeom>
        </p:spPr>
        <p:txBody>
          <a:bodyPr wrap="none" fromWordArt="1">
            <a:prstTxWarp prst="textPlain">
              <a:avLst>
                <a:gd name="adj" fmla="val 50000"/>
              </a:avLst>
            </a:prstTxWarp>
          </a:bodyPr>
          <a:lstStyle/>
          <a:p>
            <a:pPr algn="ctr" fontAlgn="base">
              <a:defRPr/>
            </a:pPr>
            <a:r>
              <a:rPr lang="zh-TW"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杀戮</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sp>
        <p:nvSpPr>
          <p:cNvPr id="18" name="WordArt 25">
            <a:extLst>
              <a:ext uri="{FF2B5EF4-FFF2-40B4-BE49-F238E27FC236}">
                <a16:creationId xmlns:a16="http://schemas.microsoft.com/office/drawing/2014/main" id="{1202B754-284A-DA61-C6CD-972D90FF68B0}"/>
              </a:ext>
            </a:extLst>
          </p:cNvPr>
          <p:cNvSpPr>
            <a:spLocks noChangeArrowheads="1" noChangeShapeType="1" noTextEdit="1"/>
          </p:cNvSpPr>
          <p:nvPr/>
        </p:nvSpPr>
        <p:spPr bwMode="auto">
          <a:xfrm>
            <a:off x="1914301" y="4440837"/>
            <a:ext cx="1044181" cy="435963"/>
          </a:xfrm>
          <a:prstGeom prst="rect">
            <a:avLst/>
          </a:prstGeom>
        </p:spPr>
        <p:txBody>
          <a:bodyPr wrap="none" fromWordArt="1">
            <a:prstTxWarp prst="textPlain">
              <a:avLst>
                <a:gd name="adj" fmla="val 50000"/>
              </a:avLst>
            </a:prstTxWarp>
          </a:bodyPr>
          <a:lstStyle/>
          <a:p>
            <a:pPr algn="ctr" fontAlgn="base">
              <a:defRPr/>
            </a:pPr>
            <a:r>
              <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疫病</a:t>
            </a:r>
          </a:p>
        </p:txBody>
      </p:sp>
      <p:sp>
        <p:nvSpPr>
          <p:cNvPr id="20" name="WordArt 26">
            <a:extLst>
              <a:ext uri="{FF2B5EF4-FFF2-40B4-BE49-F238E27FC236}">
                <a16:creationId xmlns:a16="http://schemas.microsoft.com/office/drawing/2014/main" id="{6734358C-F234-8619-ACDD-E1A698FDF4E9}"/>
              </a:ext>
            </a:extLst>
          </p:cNvPr>
          <p:cNvSpPr>
            <a:spLocks noChangeArrowheads="1" noChangeShapeType="1" noTextEdit="1"/>
          </p:cNvSpPr>
          <p:nvPr/>
        </p:nvSpPr>
        <p:spPr bwMode="auto">
          <a:xfrm>
            <a:off x="1914301" y="5050437"/>
            <a:ext cx="1044181" cy="435963"/>
          </a:xfrm>
          <a:prstGeom prst="rect">
            <a:avLst/>
          </a:prstGeom>
        </p:spPr>
        <p:txBody>
          <a:bodyPr wrap="none" fromWordArt="1">
            <a:prstTxWarp prst="textPlain">
              <a:avLst>
                <a:gd name="adj" fmla="val 50000"/>
              </a:avLst>
            </a:prstTxWarp>
          </a:bodyPr>
          <a:lstStyle/>
          <a:p>
            <a:pPr algn="ctr" fontAlgn="base">
              <a:defRPr/>
            </a:pPr>
            <a:r>
              <a:rPr lang="zh-TW"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挣扎</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sp>
        <p:nvSpPr>
          <p:cNvPr id="21" name="WordArt 27">
            <a:extLst>
              <a:ext uri="{FF2B5EF4-FFF2-40B4-BE49-F238E27FC236}">
                <a16:creationId xmlns:a16="http://schemas.microsoft.com/office/drawing/2014/main" id="{E4E9125C-D0DE-7FF2-FDB7-261B86DF3090}"/>
              </a:ext>
            </a:extLst>
          </p:cNvPr>
          <p:cNvSpPr>
            <a:spLocks noChangeArrowheads="1" noChangeShapeType="1" noTextEdit="1"/>
          </p:cNvSpPr>
          <p:nvPr/>
        </p:nvSpPr>
        <p:spPr bwMode="auto">
          <a:xfrm>
            <a:off x="1914301" y="5660037"/>
            <a:ext cx="1044181" cy="435963"/>
          </a:xfrm>
          <a:prstGeom prst="rect">
            <a:avLst/>
          </a:prstGeom>
        </p:spPr>
        <p:txBody>
          <a:bodyPr wrap="none" fromWordArt="1">
            <a:prstTxWarp prst="textPlain">
              <a:avLst>
                <a:gd name="adj" fmla="val 50000"/>
              </a:avLst>
            </a:prstTxWarp>
          </a:bodyPr>
          <a:lstStyle/>
          <a:p>
            <a:pPr algn="ctr" fontAlgn="base">
              <a:defRPr/>
            </a:pPr>
            <a:r>
              <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受苦</a:t>
            </a:r>
          </a:p>
        </p:txBody>
      </p:sp>
      <p:sp>
        <p:nvSpPr>
          <p:cNvPr id="22" name="WordArt 28">
            <a:extLst>
              <a:ext uri="{FF2B5EF4-FFF2-40B4-BE49-F238E27FC236}">
                <a16:creationId xmlns:a16="http://schemas.microsoft.com/office/drawing/2014/main" id="{B73788FE-5229-E830-30C4-46EA9BA6E872}"/>
              </a:ext>
            </a:extLst>
          </p:cNvPr>
          <p:cNvSpPr>
            <a:spLocks noChangeArrowheads="1" noChangeShapeType="1" noTextEdit="1"/>
          </p:cNvSpPr>
          <p:nvPr/>
        </p:nvSpPr>
        <p:spPr bwMode="auto">
          <a:xfrm>
            <a:off x="1953295" y="6321896"/>
            <a:ext cx="966192" cy="459904"/>
          </a:xfrm>
          <a:prstGeom prst="rect">
            <a:avLst/>
          </a:prstGeom>
        </p:spPr>
        <p:txBody>
          <a:bodyPr wrap="none" fromWordArt="1">
            <a:prstTxWarp prst="textPlain">
              <a:avLst>
                <a:gd name="adj" fmla="val 50000"/>
              </a:avLst>
            </a:prstTxWarp>
          </a:bodyPr>
          <a:lstStyle/>
          <a:p>
            <a:pPr algn="ctr" fontAlgn="base">
              <a:defRPr/>
            </a:pPr>
            <a:r>
              <a:rPr lang="zh-TW"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灭绝</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spTree>
    <p:extLst>
      <p:ext uri="{BB962C8B-B14F-4D97-AF65-F5344CB8AC3E}">
        <p14:creationId xmlns:p14="http://schemas.microsoft.com/office/powerpoint/2010/main" val="181650395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866C7-C240-7D02-B993-40BE3C2B1BAB}"/>
            </a:ext>
          </a:extLst>
        </p:cNvPr>
        <p:cNvGrpSpPr/>
        <p:nvPr/>
      </p:nvGrpSpPr>
      <p:grpSpPr>
        <a:xfrm>
          <a:off x="0" y="0"/>
          <a:ext cx="0" cy="0"/>
          <a:chOff x="0" y="0"/>
          <a:chExt cx="0" cy="0"/>
        </a:xfrm>
      </p:grpSpPr>
      <p:sp>
        <p:nvSpPr>
          <p:cNvPr id="2383874" name="Rectangle 2">
            <a:extLst>
              <a:ext uri="{FF2B5EF4-FFF2-40B4-BE49-F238E27FC236}">
                <a16:creationId xmlns:a16="http://schemas.microsoft.com/office/drawing/2014/main" id="{49BFAEDE-E073-78C8-71C2-DB04CEC0C8C1}"/>
              </a:ext>
            </a:extLst>
          </p:cNvPr>
          <p:cNvSpPr>
            <a:spLocks noGrp="1" noChangeArrowheads="1"/>
          </p:cNvSpPr>
          <p:nvPr>
            <p:ph type="title"/>
          </p:nvPr>
        </p:nvSpPr>
        <p:spPr/>
        <p:txBody>
          <a:bodyPr/>
          <a:lstStyle/>
          <a:p>
            <a:pPr eaLnBrk="1" hangingPunct="1">
              <a:defRPr/>
            </a:pPr>
            <a:r>
              <a:rPr lang="en-US" dirty="0">
                <a:cs typeface="+mj-cs"/>
              </a:rPr>
              <a:t>Noah</a:t>
            </a:r>
            <a:r>
              <a:rPr lang="fr-FR" altLang="ja-JP" dirty="0">
                <a:latin typeface="Arial"/>
                <a:cs typeface="+mj-cs"/>
              </a:rPr>
              <a:t>'</a:t>
            </a:r>
            <a:r>
              <a:rPr lang="en-US" dirty="0">
                <a:cs typeface="+mj-cs"/>
              </a:rPr>
              <a:t>s Ark (kids) &amp; wave</a:t>
            </a:r>
          </a:p>
        </p:txBody>
      </p:sp>
      <p:pic>
        <p:nvPicPr>
          <p:cNvPr id="181250" name="Picture 3" descr="113 Dan's Ark">
            <a:extLst>
              <a:ext uri="{FF2B5EF4-FFF2-40B4-BE49-F238E27FC236}">
                <a16:creationId xmlns:a16="http://schemas.microsoft.com/office/drawing/2014/main" id="{BDAE990A-35C4-7971-80AF-D50F0BE8918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83876" name="WordArt 4">
            <a:extLst>
              <a:ext uri="{FF2B5EF4-FFF2-40B4-BE49-F238E27FC236}">
                <a16:creationId xmlns:a16="http://schemas.microsoft.com/office/drawing/2014/main" id="{05AC5879-6499-93CD-8100-6535234D6361}"/>
              </a:ext>
            </a:extLst>
          </p:cNvPr>
          <p:cNvSpPr>
            <a:spLocks noChangeArrowheads="1" noChangeShapeType="1" noTextEdit="1"/>
          </p:cNvSpPr>
          <p:nvPr/>
        </p:nvSpPr>
        <p:spPr bwMode="auto">
          <a:xfrm>
            <a:off x="1119188" y="609600"/>
            <a:ext cx="6272212" cy="5943600"/>
          </a:xfrm>
          <a:prstGeom prst="rect">
            <a:avLst/>
          </a:prstGeom>
        </p:spPr>
        <p:txBody>
          <a:bodyPr wrap="none" fromWordArt="1">
            <a:prstTxWarp prst="textPlain">
              <a:avLst>
                <a:gd name="adj" fmla="val 50000"/>
              </a:avLst>
            </a:prstTxWarp>
          </a:bodyPr>
          <a:lstStyle/>
          <a:p>
            <a:pPr algn="ctr"/>
            <a:r>
              <a:rPr lang="en-US" sz="3600" kern="10">
                <a:ln w="9525">
                  <a:solidFill>
                    <a:schemeClr val="tx1"/>
                  </a:solidFill>
                  <a:round/>
                  <a:headEnd/>
                  <a:tailEnd/>
                </a:ln>
                <a:solidFill>
                  <a:srgbClr val="FF3300"/>
                </a:solidFill>
                <a:latin typeface="Arial Black"/>
                <a:ea typeface="Arial Black"/>
                <a:cs typeface="Arial Black"/>
              </a:rPr>
              <a:t>X</a:t>
            </a:r>
          </a:p>
        </p:txBody>
      </p:sp>
    </p:spTree>
    <p:extLst>
      <p:ext uri="{BB962C8B-B14F-4D97-AF65-F5344CB8AC3E}">
        <p14:creationId xmlns:p14="http://schemas.microsoft.com/office/powerpoint/2010/main" val="2081834992"/>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06B1C-0E7E-E20D-F940-705DB3C6A901}"/>
            </a:ext>
          </a:extLst>
        </p:cNvPr>
        <p:cNvGrpSpPr/>
        <p:nvPr/>
      </p:nvGrpSpPr>
      <p:grpSpPr>
        <a:xfrm>
          <a:off x="0" y="0"/>
          <a:ext cx="0" cy="0"/>
          <a:chOff x="0" y="0"/>
          <a:chExt cx="0" cy="0"/>
        </a:xfrm>
      </p:grpSpPr>
      <p:pic>
        <p:nvPicPr>
          <p:cNvPr id="365569" name="Picture 16" descr="\\.psf\Host\Users\mmurphy\Desktop\Mil of Yrs Rock Layers Equals 00309.jpg">
            <a:extLst>
              <a:ext uri="{FF2B5EF4-FFF2-40B4-BE49-F238E27FC236}">
                <a16:creationId xmlns:a16="http://schemas.microsoft.com/office/drawing/2014/main" id="{2F30EF79-3EA1-B0EE-1C6F-5C3FEB74CA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559050"/>
            <a:ext cx="3505200" cy="429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4803" name="Rectangle 2">
            <a:extLst>
              <a:ext uri="{FF2B5EF4-FFF2-40B4-BE49-F238E27FC236}">
                <a16:creationId xmlns:a16="http://schemas.microsoft.com/office/drawing/2014/main" id="{C7AA1CDA-7D1E-8A02-4709-78E8F47CC4BE}"/>
              </a:ext>
            </a:extLst>
          </p:cNvPr>
          <p:cNvSpPr>
            <a:spLocks noGrp="1" noChangeArrowheads="1"/>
          </p:cNvSpPr>
          <p:nvPr>
            <p:ph type="title" idx="4294967295"/>
          </p:nvPr>
        </p:nvSpPr>
        <p:spPr/>
        <p:txBody>
          <a:bodyPr/>
          <a:lstStyle/>
          <a:p>
            <a:pPr eaLnBrk="1" hangingPunct="1">
              <a:defRPr/>
            </a:pPr>
            <a:r>
              <a:rPr lang="en-US"/>
              <a:t>A&amp;E on bones </a:t>
            </a:r>
          </a:p>
        </p:txBody>
      </p:sp>
      <p:pic>
        <p:nvPicPr>
          <p:cNvPr id="365571" name="Picture 14" descr="Adam &amp; Eve--side 1920x1080">
            <a:extLst>
              <a:ext uri="{FF2B5EF4-FFF2-40B4-BE49-F238E27FC236}">
                <a16:creationId xmlns:a16="http://schemas.microsoft.com/office/drawing/2014/main" id="{FEC7BCFF-B8F1-576F-5EB8-D845E2D21F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249" t="5556" r="12500" b="8888"/>
          <a:stretch>
            <a:fillRect/>
          </a:stretch>
        </p:blipFill>
        <p:spPr bwMode="auto">
          <a:xfrm>
            <a:off x="914400" y="0"/>
            <a:ext cx="3505200" cy="254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5572" name="TextBox 1">
            <a:extLst>
              <a:ext uri="{FF2B5EF4-FFF2-40B4-BE49-F238E27FC236}">
                <a16:creationId xmlns:a16="http://schemas.microsoft.com/office/drawing/2014/main" id="{624744CF-0F76-19DD-B5AF-2A87EFF3CDD8}"/>
              </a:ext>
            </a:extLst>
          </p:cNvPr>
          <p:cNvSpPr txBox="1">
            <a:spLocks noChangeArrowheads="1"/>
          </p:cNvSpPr>
          <p:nvPr/>
        </p:nvSpPr>
        <p:spPr bwMode="auto">
          <a:xfrm>
            <a:off x="0" y="3048000"/>
            <a:ext cx="14478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ctr" eaLnBrk="1" fontAlgn="base" hangingPunct="1"/>
            <a:r>
              <a:rPr lang="zh-TW" altLang="en-US" sz="1800" b="1" dirty="0">
                <a:solidFill>
                  <a:srgbClr val="FFFF00"/>
                </a:solidFill>
                <a:latin typeface="Arial" charset="0"/>
                <a:cs typeface="Arial" charset="0"/>
              </a:rPr>
              <a:t>数百万年</a:t>
            </a:r>
            <a:endParaRPr lang="en-US" sz="1800" b="1" dirty="0">
              <a:solidFill>
                <a:srgbClr val="FFFF00"/>
              </a:solidFill>
              <a:latin typeface="Arial" charset="0"/>
              <a:cs typeface="Arial" charset="0"/>
            </a:endParaRPr>
          </a:p>
        </p:txBody>
      </p:sp>
      <p:sp>
        <p:nvSpPr>
          <p:cNvPr id="3" name="Down Arrow 2">
            <a:extLst>
              <a:ext uri="{FF2B5EF4-FFF2-40B4-BE49-F238E27FC236}">
                <a16:creationId xmlns:a16="http://schemas.microsoft.com/office/drawing/2014/main" id="{004AC4F7-5060-601E-1782-47C6CE8610CC}"/>
              </a:ext>
            </a:extLst>
          </p:cNvPr>
          <p:cNvSpPr/>
          <p:nvPr/>
        </p:nvSpPr>
        <p:spPr>
          <a:xfrm>
            <a:off x="533400" y="3694113"/>
            <a:ext cx="542925" cy="2173287"/>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en-US"/>
          </a:p>
        </p:txBody>
      </p:sp>
      <p:sp>
        <p:nvSpPr>
          <p:cNvPr id="15" name="WordArt 22">
            <a:extLst>
              <a:ext uri="{FF2B5EF4-FFF2-40B4-BE49-F238E27FC236}">
                <a16:creationId xmlns:a16="http://schemas.microsoft.com/office/drawing/2014/main" id="{75BBCE7B-881C-2A21-5A2D-92BEB0080967}"/>
              </a:ext>
            </a:extLst>
          </p:cNvPr>
          <p:cNvSpPr>
            <a:spLocks noChangeArrowheads="1" noChangeShapeType="1" noTextEdit="1"/>
          </p:cNvSpPr>
          <p:nvPr/>
        </p:nvSpPr>
        <p:spPr bwMode="auto">
          <a:xfrm>
            <a:off x="1914301" y="2612037"/>
            <a:ext cx="1044181" cy="435963"/>
          </a:xfrm>
          <a:prstGeom prst="rect">
            <a:avLst/>
          </a:prstGeom>
        </p:spPr>
        <p:txBody>
          <a:bodyPr wrap="none" fromWordArt="1">
            <a:prstTxWarp prst="textPlain">
              <a:avLst>
                <a:gd name="adj" fmla="val 50000"/>
              </a:avLst>
            </a:prstTxWarp>
          </a:bodyPr>
          <a:lstStyle/>
          <a:p>
            <a:pPr algn="ctr" fontAlgn="base">
              <a:defRPr/>
            </a:pPr>
            <a:r>
              <a:rPr lang="zh-CHT"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痛苦</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sp>
        <p:nvSpPr>
          <p:cNvPr id="16" name="WordArt 23">
            <a:extLst>
              <a:ext uri="{FF2B5EF4-FFF2-40B4-BE49-F238E27FC236}">
                <a16:creationId xmlns:a16="http://schemas.microsoft.com/office/drawing/2014/main" id="{BAD15F06-ACEF-6036-5426-86B1B717B5DD}"/>
              </a:ext>
            </a:extLst>
          </p:cNvPr>
          <p:cNvSpPr>
            <a:spLocks noChangeArrowheads="1" noChangeShapeType="1" noTextEdit="1"/>
          </p:cNvSpPr>
          <p:nvPr/>
        </p:nvSpPr>
        <p:spPr bwMode="auto">
          <a:xfrm>
            <a:off x="1914301" y="3221637"/>
            <a:ext cx="1044181" cy="435963"/>
          </a:xfrm>
          <a:prstGeom prst="rect">
            <a:avLst/>
          </a:prstGeom>
        </p:spPr>
        <p:txBody>
          <a:bodyPr wrap="none" fromWordArt="1">
            <a:prstTxWarp prst="textPlain">
              <a:avLst>
                <a:gd name="adj" fmla="val 50000"/>
              </a:avLst>
            </a:prstTxWarp>
          </a:bodyPr>
          <a:lstStyle/>
          <a:p>
            <a:pPr algn="ctr" fontAlgn="base">
              <a:defRPr/>
            </a:pPr>
            <a:r>
              <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死亡</a:t>
            </a:r>
          </a:p>
        </p:txBody>
      </p:sp>
      <p:sp>
        <p:nvSpPr>
          <p:cNvPr id="17" name="WordArt 24">
            <a:extLst>
              <a:ext uri="{FF2B5EF4-FFF2-40B4-BE49-F238E27FC236}">
                <a16:creationId xmlns:a16="http://schemas.microsoft.com/office/drawing/2014/main" id="{23297853-76E1-7E5B-2136-4C15427C240F}"/>
              </a:ext>
            </a:extLst>
          </p:cNvPr>
          <p:cNvSpPr>
            <a:spLocks noChangeArrowheads="1" noChangeShapeType="1" noTextEdit="1"/>
          </p:cNvSpPr>
          <p:nvPr/>
        </p:nvSpPr>
        <p:spPr bwMode="auto">
          <a:xfrm>
            <a:off x="1914301" y="3831237"/>
            <a:ext cx="1044181" cy="435963"/>
          </a:xfrm>
          <a:prstGeom prst="rect">
            <a:avLst/>
          </a:prstGeom>
        </p:spPr>
        <p:txBody>
          <a:bodyPr wrap="none" fromWordArt="1">
            <a:prstTxWarp prst="textPlain">
              <a:avLst>
                <a:gd name="adj" fmla="val 50000"/>
              </a:avLst>
            </a:prstTxWarp>
          </a:bodyPr>
          <a:lstStyle/>
          <a:p>
            <a:pPr algn="ctr" fontAlgn="base">
              <a:defRPr/>
            </a:pPr>
            <a:r>
              <a:rPr lang="zh-TW"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杀戮</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sp>
        <p:nvSpPr>
          <p:cNvPr id="18" name="WordArt 25">
            <a:extLst>
              <a:ext uri="{FF2B5EF4-FFF2-40B4-BE49-F238E27FC236}">
                <a16:creationId xmlns:a16="http://schemas.microsoft.com/office/drawing/2014/main" id="{7EEC6295-52FA-1EA2-9B18-5FC16B34A345}"/>
              </a:ext>
            </a:extLst>
          </p:cNvPr>
          <p:cNvSpPr>
            <a:spLocks noChangeArrowheads="1" noChangeShapeType="1" noTextEdit="1"/>
          </p:cNvSpPr>
          <p:nvPr/>
        </p:nvSpPr>
        <p:spPr bwMode="auto">
          <a:xfrm>
            <a:off x="1914301" y="4440837"/>
            <a:ext cx="1044181" cy="435963"/>
          </a:xfrm>
          <a:prstGeom prst="rect">
            <a:avLst/>
          </a:prstGeom>
        </p:spPr>
        <p:txBody>
          <a:bodyPr wrap="none" fromWordArt="1">
            <a:prstTxWarp prst="textPlain">
              <a:avLst>
                <a:gd name="adj" fmla="val 50000"/>
              </a:avLst>
            </a:prstTxWarp>
          </a:bodyPr>
          <a:lstStyle/>
          <a:p>
            <a:pPr algn="ctr" fontAlgn="base">
              <a:defRPr/>
            </a:pPr>
            <a:r>
              <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疫病</a:t>
            </a:r>
          </a:p>
        </p:txBody>
      </p:sp>
      <p:sp>
        <p:nvSpPr>
          <p:cNvPr id="20" name="WordArt 26">
            <a:extLst>
              <a:ext uri="{FF2B5EF4-FFF2-40B4-BE49-F238E27FC236}">
                <a16:creationId xmlns:a16="http://schemas.microsoft.com/office/drawing/2014/main" id="{E2FAEB1A-3D82-9E4A-00C3-14B36A015CFE}"/>
              </a:ext>
            </a:extLst>
          </p:cNvPr>
          <p:cNvSpPr>
            <a:spLocks noChangeArrowheads="1" noChangeShapeType="1" noTextEdit="1"/>
          </p:cNvSpPr>
          <p:nvPr/>
        </p:nvSpPr>
        <p:spPr bwMode="auto">
          <a:xfrm>
            <a:off x="1914301" y="5050437"/>
            <a:ext cx="1044181" cy="435963"/>
          </a:xfrm>
          <a:prstGeom prst="rect">
            <a:avLst/>
          </a:prstGeom>
        </p:spPr>
        <p:txBody>
          <a:bodyPr wrap="none" fromWordArt="1">
            <a:prstTxWarp prst="textPlain">
              <a:avLst>
                <a:gd name="adj" fmla="val 50000"/>
              </a:avLst>
            </a:prstTxWarp>
          </a:bodyPr>
          <a:lstStyle/>
          <a:p>
            <a:pPr algn="ctr" fontAlgn="base">
              <a:defRPr/>
            </a:pPr>
            <a:r>
              <a:rPr lang="zh-TW"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挣扎</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sp>
        <p:nvSpPr>
          <p:cNvPr id="21" name="WordArt 27">
            <a:extLst>
              <a:ext uri="{FF2B5EF4-FFF2-40B4-BE49-F238E27FC236}">
                <a16:creationId xmlns:a16="http://schemas.microsoft.com/office/drawing/2014/main" id="{448492F4-ADF7-B18B-D0A3-1342CA1F4864}"/>
              </a:ext>
            </a:extLst>
          </p:cNvPr>
          <p:cNvSpPr>
            <a:spLocks noChangeArrowheads="1" noChangeShapeType="1" noTextEdit="1"/>
          </p:cNvSpPr>
          <p:nvPr/>
        </p:nvSpPr>
        <p:spPr bwMode="auto">
          <a:xfrm>
            <a:off x="1914301" y="5660037"/>
            <a:ext cx="1044181" cy="435963"/>
          </a:xfrm>
          <a:prstGeom prst="rect">
            <a:avLst/>
          </a:prstGeom>
        </p:spPr>
        <p:txBody>
          <a:bodyPr wrap="none" fromWordArt="1">
            <a:prstTxWarp prst="textPlain">
              <a:avLst>
                <a:gd name="adj" fmla="val 50000"/>
              </a:avLst>
            </a:prstTxWarp>
          </a:bodyPr>
          <a:lstStyle/>
          <a:p>
            <a:pPr algn="ctr" fontAlgn="base">
              <a:defRPr/>
            </a:pPr>
            <a:r>
              <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受苦</a:t>
            </a:r>
          </a:p>
        </p:txBody>
      </p:sp>
      <p:sp>
        <p:nvSpPr>
          <p:cNvPr id="22" name="WordArt 28">
            <a:extLst>
              <a:ext uri="{FF2B5EF4-FFF2-40B4-BE49-F238E27FC236}">
                <a16:creationId xmlns:a16="http://schemas.microsoft.com/office/drawing/2014/main" id="{9BDC3105-04FB-811E-47A1-A7675A682D5C}"/>
              </a:ext>
            </a:extLst>
          </p:cNvPr>
          <p:cNvSpPr>
            <a:spLocks noChangeArrowheads="1" noChangeShapeType="1" noTextEdit="1"/>
          </p:cNvSpPr>
          <p:nvPr/>
        </p:nvSpPr>
        <p:spPr bwMode="auto">
          <a:xfrm>
            <a:off x="1953295" y="6321896"/>
            <a:ext cx="966192" cy="459904"/>
          </a:xfrm>
          <a:prstGeom prst="rect">
            <a:avLst/>
          </a:prstGeom>
        </p:spPr>
        <p:txBody>
          <a:bodyPr wrap="none" fromWordArt="1">
            <a:prstTxWarp prst="textPlain">
              <a:avLst>
                <a:gd name="adj" fmla="val 50000"/>
              </a:avLst>
            </a:prstTxWarp>
          </a:bodyPr>
          <a:lstStyle/>
          <a:p>
            <a:pPr algn="ctr" fontAlgn="base">
              <a:defRPr/>
            </a:pPr>
            <a:r>
              <a:rPr lang="zh-TW"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灭绝</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grpSp>
        <p:nvGrpSpPr>
          <p:cNvPr id="365581" name="Group 1">
            <a:extLst>
              <a:ext uri="{FF2B5EF4-FFF2-40B4-BE49-F238E27FC236}">
                <a16:creationId xmlns:a16="http://schemas.microsoft.com/office/drawing/2014/main" id="{592515B6-B27C-1DBE-902A-4DF13AF94AF6}"/>
              </a:ext>
            </a:extLst>
          </p:cNvPr>
          <p:cNvGrpSpPr>
            <a:grpSpLocks/>
          </p:cNvGrpSpPr>
          <p:nvPr/>
        </p:nvGrpSpPr>
        <p:grpSpPr bwMode="auto">
          <a:xfrm>
            <a:off x="4533900" y="0"/>
            <a:ext cx="3679825" cy="6858000"/>
            <a:chOff x="4533900" y="0"/>
            <a:chExt cx="3680128" cy="6858000"/>
          </a:xfrm>
        </p:grpSpPr>
        <p:sp>
          <p:nvSpPr>
            <p:cNvPr id="5324804" name="Rectangle 7">
              <a:extLst>
                <a:ext uri="{FF2B5EF4-FFF2-40B4-BE49-F238E27FC236}">
                  <a16:creationId xmlns:a16="http://schemas.microsoft.com/office/drawing/2014/main" id="{8D43D1E3-C94E-DBC9-F6C0-D75427CA4E18}"/>
                </a:ext>
              </a:extLst>
            </p:cNvPr>
            <p:cNvSpPr>
              <a:spLocks noChangeArrowheads="1"/>
            </p:cNvSpPr>
            <p:nvPr/>
          </p:nvSpPr>
          <p:spPr bwMode="auto">
            <a:xfrm>
              <a:off x="4533900" y="1219200"/>
              <a:ext cx="800166"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defRPr/>
              </a:pPr>
              <a:endParaRPr lang="en-US">
                <a:latin typeface="Arial" charset="0"/>
                <a:cs typeface="Arial" charset="0"/>
              </a:endParaRPr>
            </a:p>
          </p:txBody>
        </p:sp>
        <p:sp>
          <p:nvSpPr>
            <p:cNvPr id="5324805" name="AutoShape 9">
              <a:extLst>
                <a:ext uri="{FF2B5EF4-FFF2-40B4-BE49-F238E27FC236}">
                  <a16:creationId xmlns:a16="http://schemas.microsoft.com/office/drawing/2014/main" id="{E06BA3A5-4BA1-303F-5F4C-7F47DEC529AC}"/>
                </a:ext>
              </a:extLst>
            </p:cNvPr>
            <p:cNvSpPr>
              <a:spLocks noChangeArrowheads="1"/>
            </p:cNvSpPr>
            <p:nvPr/>
          </p:nvSpPr>
          <p:spPr bwMode="auto">
            <a:xfrm rot="10800000">
              <a:off x="4924457" y="3048000"/>
              <a:ext cx="333402" cy="381000"/>
            </a:xfrm>
            <a:prstGeom prst="triangle">
              <a:avLst>
                <a:gd name="adj" fmla="val 54801"/>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defRPr/>
              </a:pPr>
              <a:endParaRPr lang="en-US">
                <a:latin typeface="Arial" charset="0"/>
                <a:cs typeface="Arial" charset="0"/>
              </a:endParaRPr>
            </a:p>
          </p:txBody>
        </p:sp>
        <p:pic>
          <p:nvPicPr>
            <p:cNvPr id="365587" name="Picture 16" descr="\\.psf\Host\Users\mmurphy\Desktop\Mil of Yrs Rock Layers Equals 00309.jpg">
              <a:extLst>
                <a:ext uri="{FF2B5EF4-FFF2-40B4-BE49-F238E27FC236}">
                  <a16:creationId xmlns:a16="http://schemas.microsoft.com/office/drawing/2014/main" id="{18B621AA-1CCB-D5F3-4168-CC2A233F56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0"/>
              <a:ext cx="3489628" cy="427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5588" name="Picture 15" descr="Adam &amp; Eve--side 1920x1080">
              <a:extLst>
                <a:ext uri="{FF2B5EF4-FFF2-40B4-BE49-F238E27FC236}">
                  <a16:creationId xmlns:a16="http://schemas.microsoft.com/office/drawing/2014/main" id="{AF81D4EB-75EC-FDC9-3363-C81D54A329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249" t="5556" r="12500" b="8888"/>
            <a:stretch>
              <a:fillRect/>
            </a:stretch>
          </p:blipFill>
          <p:spPr bwMode="auto">
            <a:xfrm>
              <a:off x="4648200" y="4311650"/>
              <a:ext cx="3505200" cy="254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WordArt 22">
              <a:extLst>
                <a:ext uri="{FF2B5EF4-FFF2-40B4-BE49-F238E27FC236}">
                  <a16:creationId xmlns:a16="http://schemas.microsoft.com/office/drawing/2014/main" id="{B25A7B70-0654-D7A3-B5D5-06AE7B1959E7}"/>
                </a:ext>
              </a:extLst>
            </p:cNvPr>
            <p:cNvSpPr>
              <a:spLocks noChangeArrowheads="1" noChangeShapeType="1" noTextEdit="1"/>
            </p:cNvSpPr>
            <p:nvPr/>
          </p:nvSpPr>
          <p:spPr bwMode="auto">
            <a:xfrm>
              <a:off x="6019800" y="97437"/>
              <a:ext cx="1044181" cy="435963"/>
            </a:xfrm>
            <a:prstGeom prst="rect">
              <a:avLst/>
            </a:prstGeom>
          </p:spPr>
          <p:txBody>
            <a:bodyPr wrap="none" fromWordArt="1">
              <a:prstTxWarp prst="textPlain">
                <a:avLst>
                  <a:gd name="adj" fmla="val 50000"/>
                </a:avLst>
              </a:prstTxWarp>
            </a:bodyPr>
            <a:lstStyle/>
            <a:p>
              <a:pPr algn="ctr" fontAlgn="base">
                <a:defRPr/>
              </a:pPr>
              <a:r>
                <a:rPr lang="zh-CHT"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痛苦</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sp>
          <p:nvSpPr>
            <p:cNvPr id="24" name="WordArt 23">
              <a:extLst>
                <a:ext uri="{FF2B5EF4-FFF2-40B4-BE49-F238E27FC236}">
                  <a16:creationId xmlns:a16="http://schemas.microsoft.com/office/drawing/2014/main" id="{26FE254E-E8A3-6732-6ADA-5B15DBEBE9DF}"/>
                </a:ext>
              </a:extLst>
            </p:cNvPr>
            <p:cNvSpPr>
              <a:spLocks noChangeArrowheads="1" noChangeShapeType="1" noTextEdit="1"/>
            </p:cNvSpPr>
            <p:nvPr/>
          </p:nvSpPr>
          <p:spPr bwMode="auto">
            <a:xfrm>
              <a:off x="6019800" y="707037"/>
              <a:ext cx="1044181" cy="435963"/>
            </a:xfrm>
            <a:prstGeom prst="rect">
              <a:avLst/>
            </a:prstGeom>
          </p:spPr>
          <p:txBody>
            <a:bodyPr wrap="none" fromWordArt="1">
              <a:prstTxWarp prst="textPlain">
                <a:avLst>
                  <a:gd name="adj" fmla="val 50000"/>
                </a:avLst>
              </a:prstTxWarp>
            </a:bodyPr>
            <a:lstStyle/>
            <a:p>
              <a:pPr algn="ctr" fontAlgn="base">
                <a:defRPr/>
              </a:pPr>
              <a:r>
                <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死亡</a:t>
              </a:r>
            </a:p>
          </p:txBody>
        </p:sp>
        <p:sp>
          <p:nvSpPr>
            <p:cNvPr id="25" name="WordArt 24">
              <a:extLst>
                <a:ext uri="{FF2B5EF4-FFF2-40B4-BE49-F238E27FC236}">
                  <a16:creationId xmlns:a16="http://schemas.microsoft.com/office/drawing/2014/main" id="{77A974C1-A0D7-2D1E-70B8-55C545A358E8}"/>
                </a:ext>
              </a:extLst>
            </p:cNvPr>
            <p:cNvSpPr>
              <a:spLocks noChangeArrowheads="1" noChangeShapeType="1" noTextEdit="1"/>
            </p:cNvSpPr>
            <p:nvPr/>
          </p:nvSpPr>
          <p:spPr bwMode="auto">
            <a:xfrm>
              <a:off x="6019800" y="1316637"/>
              <a:ext cx="1044181" cy="435963"/>
            </a:xfrm>
            <a:prstGeom prst="rect">
              <a:avLst/>
            </a:prstGeom>
          </p:spPr>
          <p:txBody>
            <a:bodyPr wrap="none" fromWordArt="1">
              <a:prstTxWarp prst="textPlain">
                <a:avLst>
                  <a:gd name="adj" fmla="val 50000"/>
                </a:avLst>
              </a:prstTxWarp>
            </a:bodyPr>
            <a:lstStyle/>
            <a:p>
              <a:pPr algn="ctr" fontAlgn="base">
                <a:defRPr/>
              </a:pPr>
              <a:r>
                <a:rPr lang="zh-TW"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杀戮</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sp>
          <p:nvSpPr>
            <p:cNvPr id="26" name="WordArt 25">
              <a:extLst>
                <a:ext uri="{FF2B5EF4-FFF2-40B4-BE49-F238E27FC236}">
                  <a16:creationId xmlns:a16="http://schemas.microsoft.com/office/drawing/2014/main" id="{773D9D4F-9C8E-0BEB-80F0-0FEA2BD6AACB}"/>
                </a:ext>
              </a:extLst>
            </p:cNvPr>
            <p:cNvSpPr>
              <a:spLocks noChangeArrowheads="1" noChangeShapeType="1" noTextEdit="1"/>
            </p:cNvSpPr>
            <p:nvPr/>
          </p:nvSpPr>
          <p:spPr bwMode="auto">
            <a:xfrm>
              <a:off x="6019800" y="1926237"/>
              <a:ext cx="1044181" cy="435963"/>
            </a:xfrm>
            <a:prstGeom prst="rect">
              <a:avLst/>
            </a:prstGeom>
          </p:spPr>
          <p:txBody>
            <a:bodyPr wrap="none" fromWordArt="1">
              <a:prstTxWarp prst="textPlain">
                <a:avLst>
                  <a:gd name="adj" fmla="val 50000"/>
                </a:avLst>
              </a:prstTxWarp>
            </a:bodyPr>
            <a:lstStyle/>
            <a:p>
              <a:pPr algn="ctr" fontAlgn="base">
                <a:defRPr/>
              </a:pPr>
              <a:r>
                <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疫病</a:t>
              </a:r>
            </a:p>
          </p:txBody>
        </p:sp>
        <p:sp>
          <p:nvSpPr>
            <p:cNvPr id="27" name="WordArt 26">
              <a:extLst>
                <a:ext uri="{FF2B5EF4-FFF2-40B4-BE49-F238E27FC236}">
                  <a16:creationId xmlns:a16="http://schemas.microsoft.com/office/drawing/2014/main" id="{652566C8-5364-A3EE-D2AF-2AF2FCECE1DF}"/>
                </a:ext>
              </a:extLst>
            </p:cNvPr>
            <p:cNvSpPr>
              <a:spLocks noChangeArrowheads="1" noChangeShapeType="1" noTextEdit="1"/>
            </p:cNvSpPr>
            <p:nvPr/>
          </p:nvSpPr>
          <p:spPr bwMode="auto">
            <a:xfrm>
              <a:off x="6019800" y="2535837"/>
              <a:ext cx="1044181" cy="435963"/>
            </a:xfrm>
            <a:prstGeom prst="rect">
              <a:avLst/>
            </a:prstGeom>
          </p:spPr>
          <p:txBody>
            <a:bodyPr wrap="none" fromWordArt="1">
              <a:prstTxWarp prst="textPlain">
                <a:avLst>
                  <a:gd name="adj" fmla="val 50000"/>
                </a:avLst>
              </a:prstTxWarp>
            </a:bodyPr>
            <a:lstStyle/>
            <a:p>
              <a:pPr algn="ctr" fontAlgn="base">
                <a:defRPr/>
              </a:pPr>
              <a:r>
                <a:rPr lang="zh-TW"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挣扎</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sp>
          <p:nvSpPr>
            <p:cNvPr id="28" name="WordArt 27">
              <a:extLst>
                <a:ext uri="{FF2B5EF4-FFF2-40B4-BE49-F238E27FC236}">
                  <a16:creationId xmlns:a16="http://schemas.microsoft.com/office/drawing/2014/main" id="{BC832136-37BA-BAC4-6E77-2E7B48925110}"/>
                </a:ext>
              </a:extLst>
            </p:cNvPr>
            <p:cNvSpPr>
              <a:spLocks noChangeArrowheads="1" noChangeShapeType="1" noTextEdit="1"/>
            </p:cNvSpPr>
            <p:nvPr/>
          </p:nvSpPr>
          <p:spPr bwMode="auto">
            <a:xfrm>
              <a:off x="6019800" y="3145437"/>
              <a:ext cx="1044181" cy="435963"/>
            </a:xfrm>
            <a:prstGeom prst="rect">
              <a:avLst/>
            </a:prstGeom>
          </p:spPr>
          <p:txBody>
            <a:bodyPr wrap="none" fromWordArt="1">
              <a:prstTxWarp prst="textPlain">
                <a:avLst>
                  <a:gd name="adj" fmla="val 50000"/>
                </a:avLst>
              </a:prstTxWarp>
            </a:bodyPr>
            <a:lstStyle/>
            <a:p>
              <a:pPr algn="ctr" fontAlgn="base">
                <a:defRPr/>
              </a:pPr>
              <a:r>
                <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受苦</a:t>
              </a:r>
            </a:p>
          </p:txBody>
        </p:sp>
        <p:sp>
          <p:nvSpPr>
            <p:cNvPr id="29" name="WordArt 28">
              <a:extLst>
                <a:ext uri="{FF2B5EF4-FFF2-40B4-BE49-F238E27FC236}">
                  <a16:creationId xmlns:a16="http://schemas.microsoft.com/office/drawing/2014/main" id="{E833B41A-8DBB-05B4-9FD1-FE669BB457F1}"/>
                </a:ext>
              </a:extLst>
            </p:cNvPr>
            <p:cNvSpPr>
              <a:spLocks noChangeArrowheads="1" noChangeShapeType="1" noTextEdit="1"/>
            </p:cNvSpPr>
            <p:nvPr/>
          </p:nvSpPr>
          <p:spPr bwMode="auto">
            <a:xfrm>
              <a:off x="6058794" y="3807296"/>
              <a:ext cx="966192" cy="459904"/>
            </a:xfrm>
            <a:prstGeom prst="rect">
              <a:avLst/>
            </a:prstGeom>
          </p:spPr>
          <p:txBody>
            <a:bodyPr wrap="none" fromWordArt="1">
              <a:prstTxWarp prst="textPlain">
                <a:avLst>
                  <a:gd name="adj" fmla="val 50000"/>
                </a:avLst>
              </a:prstTxWarp>
            </a:bodyPr>
            <a:lstStyle/>
            <a:p>
              <a:pPr algn="ctr" fontAlgn="base">
                <a:defRPr/>
              </a:pPr>
              <a:r>
                <a:rPr lang="zh-TW"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灭绝</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grpSp>
    </p:spTree>
    <p:extLst>
      <p:ext uri="{BB962C8B-B14F-4D97-AF65-F5344CB8AC3E}">
        <p14:creationId xmlns:p14="http://schemas.microsoft.com/office/powerpoint/2010/main" val="3696406642"/>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69" name="Picture 16" descr="\\.psf\Host\Users\mmurphy\Desktop\Mil of Yrs Rock Layers Equals 003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559050"/>
            <a:ext cx="3505200" cy="429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4803" name="Rectangle 2"/>
          <p:cNvSpPr>
            <a:spLocks noGrp="1" noChangeArrowheads="1"/>
          </p:cNvSpPr>
          <p:nvPr>
            <p:ph type="title" idx="4294967295"/>
          </p:nvPr>
        </p:nvSpPr>
        <p:spPr/>
        <p:txBody>
          <a:bodyPr/>
          <a:lstStyle/>
          <a:p>
            <a:pPr eaLnBrk="1" hangingPunct="1">
              <a:defRPr/>
            </a:pPr>
            <a:r>
              <a:rPr lang="en-US"/>
              <a:t>A&amp;E on bones </a:t>
            </a:r>
          </a:p>
        </p:txBody>
      </p:sp>
      <p:pic>
        <p:nvPicPr>
          <p:cNvPr id="365571" name="Picture 14" descr="Adam &amp; Eve--side 1920x1080"/>
          <p:cNvPicPr>
            <a:picLocks noChangeAspect="1" noChangeArrowheads="1"/>
          </p:cNvPicPr>
          <p:nvPr/>
        </p:nvPicPr>
        <p:blipFill>
          <a:blip r:embed="rId4">
            <a:extLst>
              <a:ext uri="{28A0092B-C50C-407E-A947-70E740481C1C}">
                <a14:useLocalDpi xmlns:a14="http://schemas.microsoft.com/office/drawing/2010/main" val="0"/>
              </a:ext>
            </a:extLst>
          </a:blip>
          <a:srcRect l="21249" t="5556" r="12500" b="8888"/>
          <a:stretch>
            <a:fillRect/>
          </a:stretch>
        </p:blipFill>
        <p:spPr bwMode="auto">
          <a:xfrm>
            <a:off x="914400" y="0"/>
            <a:ext cx="3505200" cy="254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5572" name="TextBox 1"/>
          <p:cNvSpPr txBox="1">
            <a:spLocks noChangeArrowheads="1"/>
          </p:cNvSpPr>
          <p:nvPr/>
        </p:nvSpPr>
        <p:spPr bwMode="auto">
          <a:xfrm>
            <a:off x="0" y="3048000"/>
            <a:ext cx="14478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ctr" eaLnBrk="1" fontAlgn="base" hangingPunct="1"/>
            <a:r>
              <a:rPr lang="zh-TW" altLang="en-US" sz="1800" b="1" dirty="0">
                <a:solidFill>
                  <a:srgbClr val="FFFF00"/>
                </a:solidFill>
                <a:latin typeface="Arial" charset="0"/>
                <a:cs typeface="Arial" charset="0"/>
              </a:rPr>
              <a:t>数百万年</a:t>
            </a:r>
            <a:endParaRPr lang="en-US" sz="1800" b="1" dirty="0">
              <a:solidFill>
                <a:srgbClr val="FFFF00"/>
              </a:solidFill>
              <a:latin typeface="Arial" charset="0"/>
              <a:cs typeface="Arial" charset="0"/>
            </a:endParaRPr>
          </a:p>
        </p:txBody>
      </p:sp>
      <p:sp>
        <p:nvSpPr>
          <p:cNvPr id="3" name="Down Arrow 2"/>
          <p:cNvSpPr/>
          <p:nvPr/>
        </p:nvSpPr>
        <p:spPr>
          <a:xfrm>
            <a:off x="533400" y="3694113"/>
            <a:ext cx="542925" cy="2173287"/>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en-US"/>
          </a:p>
        </p:txBody>
      </p:sp>
      <p:sp>
        <p:nvSpPr>
          <p:cNvPr id="15" name="WordArt 22"/>
          <p:cNvSpPr>
            <a:spLocks noChangeArrowheads="1" noChangeShapeType="1" noTextEdit="1"/>
          </p:cNvSpPr>
          <p:nvPr/>
        </p:nvSpPr>
        <p:spPr bwMode="auto">
          <a:xfrm>
            <a:off x="1914301" y="2612037"/>
            <a:ext cx="1044181" cy="435963"/>
          </a:xfrm>
          <a:prstGeom prst="rect">
            <a:avLst/>
          </a:prstGeom>
        </p:spPr>
        <p:txBody>
          <a:bodyPr wrap="none" fromWordArt="1">
            <a:prstTxWarp prst="textPlain">
              <a:avLst>
                <a:gd name="adj" fmla="val 50000"/>
              </a:avLst>
            </a:prstTxWarp>
          </a:bodyPr>
          <a:lstStyle/>
          <a:p>
            <a:pPr algn="ctr" fontAlgn="base">
              <a:defRPr/>
            </a:pPr>
            <a:r>
              <a:rPr lang="zh-CHT"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痛苦</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sp>
        <p:nvSpPr>
          <p:cNvPr id="16" name="WordArt 23"/>
          <p:cNvSpPr>
            <a:spLocks noChangeArrowheads="1" noChangeShapeType="1" noTextEdit="1"/>
          </p:cNvSpPr>
          <p:nvPr/>
        </p:nvSpPr>
        <p:spPr bwMode="auto">
          <a:xfrm>
            <a:off x="1914301" y="3221637"/>
            <a:ext cx="1044181" cy="435963"/>
          </a:xfrm>
          <a:prstGeom prst="rect">
            <a:avLst/>
          </a:prstGeom>
        </p:spPr>
        <p:txBody>
          <a:bodyPr wrap="none" fromWordArt="1">
            <a:prstTxWarp prst="textPlain">
              <a:avLst>
                <a:gd name="adj" fmla="val 50000"/>
              </a:avLst>
            </a:prstTxWarp>
          </a:bodyPr>
          <a:lstStyle/>
          <a:p>
            <a:pPr algn="ctr" fontAlgn="base">
              <a:defRPr/>
            </a:pPr>
            <a:r>
              <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死亡</a:t>
            </a:r>
          </a:p>
        </p:txBody>
      </p:sp>
      <p:sp>
        <p:nvSpPr>
          <p:cNvPr id="17" name="WordArt 24"/>
          <p:cNvSpPr>
            <a:spLocks noChangeArrowheads="1" noChangeShapeType="1" noTextEdit="1"/>
          </p:cNvSpPr>
          <p:nvPr/>
        </p:nvSpPr>
        <p:spPr bwMode="auto">
          <a:xfrm>
            <a:off x="1914301" y="3831237"/>
            <a:ext cx="1044181" cy="435963"/>
          </a:xfrm>
          <a:prstGeom prst="rect">
            <a:avLst/>
          </a:prstGeom>
        </p:spPr>
        <p:txBody>
          <a:bodyPr wrap="none" fromWordArt="1">
            <a:prstTxWarp prst="textPlain">
              <a:avLst>
                <a:gd name="adj" fmla="val 50000"/>
              </a:avLst>
            </a:prstTxWarp>
          </a:bodyPr>
          <a:lstStyle/>
          <a:p>
            <a:pPr algn="ctr" fontAlgn="base">
              <a:defRPr/>
            </a:pPr>
            <a:r>
              <a:rPr lang="zh-TW"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杀戮</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sp>
        <p:nvSpPr>
          <p:cNvPr id="18" name="WordArt 25"/>
          <p:cNvSpPr>
            <a:spLocks noChangeArrowheads="1" noChangeShapeType="1" noTextEdit="1"/>
          </p:cNvSpPr>
          <p:nvPr/>
        </p:nvSpPr>
        <p:spPr bwMode="auto">
          <a:xfrm>
            <a:off x="1914301" y="4440837"/>
            <a:ext cx="1044181" cy="435963"/>
          </a:xfrm>
          <a:prstGeom prst="rect">
            <a:avLst/>
          </a:prstGeom>
        </p:spPr>
        <p:txBody>
          <a:bodyPr wrap="none" fromWordArt="1">
            <a:prstTxWarp prst="textPlain">
              <a:avLst>
                <a:gd name="adj" fmla="val 50000"/>
              </a:avLst>
            </a:prstTxWarp>
          </a:bodyPr>
          <a:lstStyle/>
          <a:p>
            <a:pPr algn="ctr" fontAlgn="base">
              <a:defRPr/>
            </a:pPr>
            <a:r>
              <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疫病</a:t>
            </a:r>
          </a:p>
        </p:txBody>
      </p:sp>
      <p:sp>
        <p:nvSpPr>
          <p:cNvPr id="20" name="WordArt 26"/>
          <p:cNvSpPr>
            <a:spLocks noChangeArrowheads="1" noChangeShapeType="1" noTextEdit="1"/>
          </p:cNvSpPr>
          <p:nvPr/>
        </p:nvSpPr>
        <p:spPr bwMode="auto">
          <a:xfrm>
            <a:off x="1914301" y="5050437"/>
            <a:ext cx="1044181" cy="435963"/>
          </a:xfrm>
          <a:prstGeom prst="rect">
            <a:avLst/>
          </a:prstGeom>
        </p:spPr>
        <p:txBody>
          <a:bodyPr wrap="none" fromWordArt="1">
            <a:prstTxWarp prst="textPlain">
              <a:avLst>
                <a:gd name="adj" fmla="val 50000"/>
              </a:avLst>
            </a:prstTxWarp>
          </a:bodyPr>
          <a:lstStyle/>
          <a:p>
            <a:pPr algn="ctr" fontAlgn="base">
              <a:defRPr/>
            </a:pPr>
            <a:r>
              <a:rPr lang="zh-TW"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挣扎</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sp>
        <p:nvSpPr>
          <p:cNvPr id="21" name="WordArt 27"/>
          <p:cNvSpPr>
            <a:spLocks noChangeArrowheads="1" noChangeShapeType="1" noTextEdit="1"/>
          </p:cNvSpPr>
          <p:nvPr/>
        </p:nvSpPr>
        <p:spPr bwMode="auto">
          <a:xfrm>
            <a:off x="1914301" y="5660037"/>
            <a:ext cx="1044181" cy="435963"/>
          </a:xfrm>
          <a:prstGeom prst="rect">
            <a:avLst/>
          </a:prstGeom>
        </p:spPr>
        <p:txBody>
          <a:bodyPr wrap="none" fromWordArt="1">
            <a:prstTxWarp prst="textPlain">
              <a:avLst>
                <a:gd name="adj" fmla="val 50000"/>
              </a:avLst>
            </a:prstTxWarp>
          </a:bodyPr>
          <a:lstStyle/>
          <a:p>
            <a:pPr algn="ctr" fontAlgn="base">
              <a:defRPr/>
            </a:pPr>
            <a:r>
              <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受苦</a:t>
            </a:r>
          </a:p>
        </p:txBody>
      </p:sp>
      <p:sp>
        <p:nvSpPr>
          <p:cNvPr id="22" name="WordArt 28"/>
          <p:cNvSpPr>
            <a:spLocks noChangeArrowheads="1" noChangeShapeType="1" noTextEdit="1"/>
          </p:cNvSpPr>
          <p:nvPr/>
        </p:nvSpPr>
        <p:spPr bwMode="auto">
          <a:xfrm>
            <a:off x="1953295" y="6321896"/>
            <a:ext cx="966192" cy="459904"/>
          </a:xfrm>
          <a:prstGeom prst="rect">
            <a:avLst/>
          </a:prstGeom>
        </p:spPr>
        <p:txBody>
          <a:bodyPr wrap="none" fromWordArt="1">
            <a:prstTxWarp prst="textPlain">
              <a:avLst>
                <a:gd name="adj" fmla="val 50000"/>
              </a:avLst>
            </a:prstTxWarp>
          </a:bodyPr>
          <a:lstStyle/>
          <a:p>
            <a:pPr algn="ctr" fontAlgn="base">
              <a:defRPr/>
            </a:pPr>
            <a:r>
              <a:rPr lang="zh-TW"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灭绝</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grpSp>
        <p:nvGrpSpPr>
          <p:cNvPr id="365581" name="Group 1"/>
          <p:cNvGrpSpPr>
            <a:grpSpLocks/>
          </p:cNvGrpSpPr>
          <p:nvPr/>
        </p:nvGrpSpPr>
        <p:grpSpPr bwMode="auto">
          <a:xfrm>
            <a:off x="4533900" y="0"/>
            <a:ext cx="3679825" cy="6858000"/>
            <a:chOff x="4533900" y="0"/>
            <a:chExt cx="3680128" cy="6858000"/>
          </a:xfrm>
        </p:grpSpPr>
        <p:sp>
          <p:nvSpPr>
            <p:cNvPr id="5324804" name="Rectangle 7"/>
            <p:cNvSpPr>
              <a:spLocks noChangeArrowheads="1"/>
            </p:cNvSpPr>
            <p:nvPr/>
          </p:nvSpPr>
          <p:spPr bwMode="auto">
            <a:xfrm>
              <a:off x="4533900" y="1219200"/>
              <a:ext cx="800166"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defRPr/>
              </a:pPr>
              <a:endParaRPr lang="en-US">
                <a:latin typeface="Arial" charset="0"/>
                <a:cs typeface="Arial" charset="0"/>
              </a:endParaRPr>
            </a:p>
          </p:txBody>
        </p:sp>
        <p:sp>
          <p:nvSpPr>
            <p:cNvPr id="5324805" name="AutoShape 9"/>
            <p:cNvSpPr>
              <a:spLocks noChangeArrowheads="1"/>
            </p:cNvSpPr>
            <p:nvPr/>
          </p:nvSpPr>
          <p:spPr bwMode="auto">
            <a:xfrm rot="10800000">
              <a:off x="4924457" y="3048000"/>
              <a:ext cx="333402" cy="381000"/>
            </a:xfrm>
            <a:prstGeom prst="triangle">
              <a:avLst>
                <a:gd name="adj" fmla="val 54801"/>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defRPr/>
              </a:pPr>
              <a:endParaRPr lang="en-US">
                <a:latin typeface="Arial" charset="0"/>
                <a:cs typeface="Arial" charset="0"/>
              </a:endParaRPr>
            </a:p>
          </p:txBody>
        </p:sp>
        <p:pic>
          <p:nvPicPr>
            <p:cNvPr id="365587" name="Picture 16" descr="\\.psf\Host\Users\mmurphy\Desktop\Mil of Yrs Rock Layers Equals 003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0"/>
              <a:ext cx="3489628" cy="427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5588" name="Picture 15" descr="Adam &amp; Eve--side 1920x1080"/>
            <p:cNvPicPr>
              <a:picLocks noChangeAspect="1" noChangeArrowheads="1"/>
            </p:cNvPicPr>
            <p:nvPr/>
          </p:nvPicPr>
          <p:blipFill>
            <a:blip r:embed="rId4">
              <a:extLst>
                <a:ext uri="{28A0092B-C50C-407E-A947-70E740481C1C}">
                  <a14:useLocalDpi xmlns:a14="http://schemas.microsoft.com/office/drawing/2010/main" val="0"/>
                </a:ext>
              </a:extLst>
            </a:blip>
            <a:srcRect l="21249" t="5556" r="12500" b="8888"/>
            <a:stretch>
              <a:fillRect/>
            </a:stretch>
          </p:blipFill>
          <p:spPr bwMode="auto">
            <a:xfrm>
              <a:off x="4648200" y="4311650"/>
              <a:ext cx="3505200" cy="254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WordArt 22"/>
            <p:cNvSpPr>
              <a:spLocks noChangeArrowheads="1" noChangeShapeType="1" noTextEdit="1"/>
            </p:cNvSpPr>
            <p:nvPr/>
          </p:nvSpPr>
          <p:spPr bwMode="auto">
            <a:xfrm>
              <a:off x="6019800" y="97437"/>
              <a:ext cx="1044181" cy="435963"/>
            </a:xfrm>
            <a:prstGeom prst="rect">
              <a:avLst/>
            </a:prstGeom>
          </p:spPr>
          <p:txBody>
            <a:bodyPr wrap="none" fromWordArt="1">
              <a:prstTxWarp prst="textPlain">
                <a:avLst>
                  <a:gd name="adj" fmla="val 50000"/>
                </a:avLst>
              </a:prstTxWarp>
            </a:bodyPr>
            <a:lstStyle/>
            <a:p>
              <a:pPr algn="ctr" fontAlgn="base">
                <a:defRPr/>
              </a:pPr>
              <a:r>
                <a:rPr lang="zh-CHT"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痛苦</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sp>
          <p:nvSpPr>
            <p:cNvPr id="24" name="WordArt 23"/>
            <p:cNvSpPr>
              <a:spLocks noChangeArrowheads="1" noChangeShapeType="1" noTextEdit="1"/>
            </p:cNvSpPr>
            <p:nvPr/>
          </p:nvSpPr>
          <p:spPr bwMode="auto">
            <a:xfrm>
              <a:off x="6019800" y="707037"/>
              <a:ext cx="1044181" cy="435963"/>
            </a:xfrm>
            <a:prstGeom prst="rect">
              <a:avLst/>
            </a:prstGeom>
          </p:spPr>
          <p:txBody>
            <a:bodyPr wrap="none" fromWordArt="1">
              <a:prstTxWarp prst="textPlain">
                <a:avLst>
                  <a:gd name="adj" fmla="val 50000"/>
                </a:avLst>
              </a:prstTxWarp>
            </a:bodyPr>
            <a:lstStyle/>
            <a:p>
              <a:pPr algn="ctr" fontAlgn="base">
                <a:defRPr/>
              </a:pPr>
              <a:r>
                <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死亡</a:t>
              </a:r>
            </a:p>
          </p:txBody>
        </p:sp>
        <p:sp>
          <p:nvSpPr>
            <p:cNvPr id="25" name="WordArt 24"/>
            <p:cNvSpPr>
              <a:spLocks noChangeArrowheads="1" noChangeShapeType="1" noTextEdit="1"/>
            </p:cNvSpPr>
            <p:nvPr/>
          </p:nvSpPr>
          <p:spPr bwMode="auto">
            <a:xfrm>
              <a:off x="6019800" y="1316637"/>
              <a:ext cx="1044181" cy="435963"/>
            </a:xfrm>
            <a:prstGeom prst="rect">
              <a:avLst/>
            </a:prstGeom>
          </p:spPr>
          <p:txBody>
            <a:bodyPr wrap="none" fromWordArt="1">
              <a:prstTxWarp prst="textPlain">
                <a:avLst>
                  <a:gd name="adj" fmla="val 50000"/>
                </a:avLst>
              </a:prstTxWarp>
            </a:bodyPr>
            <a:lstStyle/>
            <a:p>
              <a:pPr algn="ctr" fontAlgn="base">
                <a:defRPr/>
              </a:pPr>
              <a:r>
                <a:rPr lang="zh-TW"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杀戮</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sp>
          <p:nvSpPr>
            <p:cNvPr id="26" name="WordArt 25"/>
            <p:cNvSpPr>
              <a:spLocks noChangeArrowheads="1" noChangeShapeType="1" noTextEdit="1"/>
            </p:cNvSpPr>
            <p:nvPr/>
          </p:nvSpPr>
          <p:spPr bwMode="auto">
            <a:xfrm>
              <a:off x="6019800" y="1926237"/>
              <a:ext cx="1044181" cy="435963"/>
            </a:xfrm>
            <a:prstGeom prst="rect">
              <a:avLst/>
            </a:prstGeom>
          </p:spPr>
          <p:txBody>
            <a:bodyPr wrap="none" fromWordArt="1">
              <a:prstTxWarp prst="textPlain">
                <a:avLst>
                  <a:gd name="adj" fmla="val 50000"/>
                </a:avLst>
              </a:prstTxWarp>
            </a:bodyPr>
            <a:lstStyle/>
            <a:p>
              <a:pPr algn="ctr" fontAlgn="base">
                <a:defRPr/>
              </a:pPr>
              <a:r>
                <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疫病</a:t>
              </a:r>
            </a:p>
          </p:txBody>
        </p:sp>
        <p:sp>
          <p:nvSpPr>
            <p:cNvPr id="27" name="WordArt 26"/>
            <p:cNvSpPr>
              <a:spLocks noChangeArrowheads="1" noChangeShapeType="1" noTextEdit="1"/>
            </p:cNvSpPr>
            <p:nvPr/>
          </p:nvSpPr>
          <p:spPr bwMode="auto">
            <a:xfrm>
              <a:off x="6019800" y="2535837"/>
              <a:ext cx="1044181" cy="435963"/>
            </a:xfrm>
            <a:prstGeom prst="rect">
              <a:avLst/>
            </a:prstGeom>
          </p:spPr>
          <p:txBody>
            <a:bodyPr wrap="none" fromWordArt="1">
              <a:prstTxWarp prst="textPlain">
                <a:avLst>
                  <a:gd name="adj" fmla="val 50000"/>
                </a:avLst>
              </a:prstTxWarp>
            </a:bodyPr>
            <a:lstStyle/>
            <a:p>
              <a:pPr algn="ctr" fontAlgn="base">
                <a:defRPr/>
              </a:pPr>
              <a:r>
                <a:rPr lang="zh-TW"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挣扎</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sp>
          <p:nvSpPr>
            <p:cNvPr id="28" name="WordArt 27"/>
            <p:cNvSpPr>
              <a:spLocks noChangeArrowheads="1" noChangeShapeType="1" noTextEdit="1"/>
            </p:cNvSpPr>
            <p:nvPr/>
          </p:nvSpPr>
          <p:spPr bwMode="auto">
            <a:xfrm>
              <a:off x="6019800" y="3145437"/>
              <a:ext cx="1044181" cy="435963"/>
            </a:xfrm>
            <a:prstGeom prst="rect">
              <a:avLst/>
            </a:prstGeom>
          </p:spPr>
          <p:txBody>
            <a:bodyPr wrap="none" fromWordArt="1">
              <a:prstTxWarp prst="textPlain">
                <a:avLst>
                  <a:gd name="adj" fmla="val 50000"/>
                </a:avLst>
              </a:prstTxWarp>
            </a:bodyPr>
            <a:lstStyle/>
            <a:p>
              <a:pPr algn="ctr" fontAlgn="base">
                <a:defRPr/>
              </a:pPr>
              <a:r>
                <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受苦</a:t>
              </a:r>
            </a:p>
          </p:txBody>
        </p:sp>
        <p:sp>
          <p:nvSpPr>
            <p:cNvPr id="29" name="WordArt 28"/>
            <p:cNvSpPr>
              <a:spLocks noChangeArrowheads="1" noChangeShapeType="1" noTextEdit="1"/>
            </p:cNvSpPr>
            <p:nvPr/>
          </p:nvSpPr>
          <p:spPr bwMode="auto">
            <a:xfrm>
              <a:off x="6058794" y="3807296"/>
              <a:ext cx="966192" cy="459904"/>
            </a:xfrm>
            <a:prstGeom prst="rect">
              <a:avLst/>
            </a:prstGeom>
          </p:spPr>
          <p:txBody>
            <a:bodyPr wrap="none" fromWordArt="1">
              <a:prstTxWarp prst="textPlain">
                <a:avLst>
                  <a:gd name="adj" fmla="val 50000"/>
                </a:avLst>
              </a:prstTxWarp>
            </a:bodyPr>
            <a:lstStyle/>
            <a:p>
              <a:pPr algn="ctr" fontAlgn="base">
                <a:defRPr/>
              </a:pPr>
              <a:r>
                <a:rPr lang="zh-TW"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灭绝</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grpSp>
      <p:sp>
        <p:nvSpPr>
          <p:cNvPr id="365582" name="WordArt 10"/>
          <p:cNvSpPr>
            <a:spLocks noChangeArrowheads="1" noChangeShapeType="1" noTextEdit="1"/>
          </p:cNvSpPr>
          <p:nvPr/>
        </p:nvSpPr>
        <p:spPr bwMode="auto">
          <a:xfrm>
            <a:off x="4800600" y="1447800"/>
            <a:ext cx="3759200" cy="3165475"/>
          </a:xfrm>
          <a:prstGeom prst="rect">
            <a:avLst/>
          </a:prstGeom>
        </p:spPr>
        <p:txBody>
          <a:bodyPr wrap="none" fromWordArt="1">
            <a:prstTxWarp prst="textCascadeUp">
              <a:avLst>
                <a:gd name="adj" fmla="val 44444"/>
              </a:avLst>
            </a:prstTxWarp>
            <a:scene3d>
              <a:camera prst="legacyPerspectiveFront">
                <a:rot lat="20519966" lon="1080000" rev="0"/>
              </a:camera>
              <a:lightRig rig="legacyHarsh2" dir="b"/>
            </a:scene3d>
            <a:sp3d extrusionH="430200" prstMaterial="legacyMatte">
              <a:extrusionClr>
                <a:srgbClr val="FF6600"/>
              </a:extrusionClr>
            </a:sp3d>
          </a:bodyPr>
          <a:lstStyle/>
          <a:p>
            <a:pPr algn="ctr"/>
            <a:r>
              <a:rPr lang="zh-TW" altLang="en-US" sz="3600" kern="10">
                <a:ln w="9525">
                  <a:round/>
                  <a:headEnd/>
                  <a:tailEnd/>
                </a:ln>
                <a:gradFill rotWithShape="1">
                  <a:gsLst>
                    <a:gs pos="0">
                      <a:srgbClr val="FFE701"/>
                    </a:gs>
                    <a:gs pos="100000">
                      <a:srgbClr val="FE3E02"/>
                    </a:gs>
                  </a:gsLst>
                  <a:lin ang="5400000" scaled="1"/>
                </a:gradFill>
                <a:latin typeface="Impact"/>
                <a:ea typeface="Impact"/>
                <a:cs typeface="Impact"/>
              </a:rPr>
              <a:t>诺亚的洪水</a:t>
            </a:r>
            <a:endParaRPr lang="en-US" sz="3600" kern="10">
              <a:ln w="9525">
                <a:round/>
                <a:headEnd/>
                <a:tailEnd/>
              </a:ln>
              <a:gradFill rotWithShape="1">
                <a:gsLst>
                  <a:gs pos="0">
                    <a:srgbClr val="FFE701"/>
                  </a:gs>
                  <a:gs pos="100000">
                    <a:srgbClr val="FE3E02"/>
                  </a:gs>
                </a:gsLst>
                <a:lin ang="5400000" scaled="1"/>
              </a:gradFill>
              <a:latin typeface="Impact"/>
              <a:ea typeface="Impact"/>
              <a:cs typeface="Impact"/>
            </a:endParaRPr>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49EC6-3B4D-F338-8664-D8ABC350A191}"/>
            </a:ext>
          </a:extLst>
        </p:cNvPr>
        <p:cNvGrpSpPr/>
        <p:nvPr/>
      </p:nvGrpSpPr>
      <p:grpSpPr>
        <a:xfrm>
          <a:off x="0" y="0"/>
          <a:ext cx="0" cy="0"/>
          <a:chOff x="0" y="0"/>
          <a:chExt cx="0" cy="0"/>
        </a:xfrm>
      </p:grpSpPr>
      <p:pic>
        <p:nvPicPr>
          <p:cNvPr id="365569" name="Picture 16" descr="\\.psf\Host\Users\mmurphy\Desktop\Mil of Yrs Rock Layers Equals 00309.jpg">
            <a:extLst>
              <a:ext uri="{FF2B5EF4-FFF2-40B4-BE49-F238E27FC236}">
                <a16:creationId xmlns:a16="http://schemas.microsoft.com/office/drawing/2014/main" id="{BE186EE1-A128-C009-9635-38A88CEB90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559050"/>
            <a:ext cx="3505200" cy="429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24803" name="Rectangle 2">
            <a:extLst>
              <a:ext uri="{FF2B5EF4-FFF2-40B4-BE49-F238E27FC236}">
                <a16:creationId xmlns:a16="http://schemas.microsoft.com/office/drawing/2014/main" id="{5F24738E-8364-D348-EC72-42C3F3AD83DB}"/>
              </a:ext>
            </a:extLst>
          </p:cNvPr>
          <p:cNvSpPr>
            <a:spLocks noGrp="1" noChangeArrowheads="1"/>
          </p:cNvSpPr>
          <p:nvPr>
            <p:ph type="title" idx="4294967295"/>
          </p:nvPr>
        </p:nvSpPr>
        <p:spPr/>
        <p:txBody>
          <a:bodyPr/>
          <a:lstStyle/>
          <a:p>
            <a:pPr eaLnBrk="1" hangingPunct="1">
              <a:defRPr/>
            </a:pPr>
            <a:r>
              <a:rPr lang="en-US"/>
              <a:t>A&amp;E on bones </a:t>
            </a:r>
          </a:p>
        </p:txBody>
      </p:sp>
      <p:pic>
        <p:nvPicPr>
          <p:cNvPr id="365571" name="Picture 14" descr="Adam &amp; Eve--side 1920x1080">
            <a:extLst>
              <a:ext uri="{FF2B5EF4-FFF2-40B4-BE49-F238E27FC236}">
                <a16:creationId xmlns:a16="http://schemas.microsoft.com/office/drawing/2014/main" id="{49E5C301-9A23-AA73-2B44-9473B54CCE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249" t="5556" r="12500" b="8888"/>
          <a:stretch>
            <a:fillRect/>
          </a:stretch>
        </p:blipFill>
        <p:spPr bwMode="auto">
          <a:xfrm>
            <a:off x="914400" y="0"/>
            <a:ext cx="3505200" cy="254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5572" name="TextBox 1">
            <a:extLst>
              <a:ext uri="{FF2B5EF4-FFF2-40B4-BE49-F238E27FC236}">
                <a16:creationId xmlns:a16="http://schemas.microsoft.com/office/drawing/2014/main" id="{9A8D0CF8-6001-BAFC-CF03-72805AD93145}"/>
              </a:ext>
            </a:extLst>
          </p:cNvPr>
          <p:cNvSpPr txBox="1">
            <a:spLocks noChangeArrowheads="1"/>
          </p:cNvSpPr>
          <p:nvPr/>
        </p:nvSpPr>
        <p:spPr bwMode="auto">
          <a:xfrm>
            <a:off x="0" y="3048000"/>
            <a:ext cx="14478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ctr" eaLnBrk="1" fontAlgn="base" hangingPunct="1"/>
            <a:r>
              <a:rPr lang="zh-TW" altLang="en-US" sz="1800" b="1" dirty="0">
                <a:solidFill>
                  <a:srgbClr val="FFFF00"/>
                </a:solidFill>
                <a:latin typeface="Arial" charset="0"/>
                <a:cs typeface="Arial" charset="0"/>
              </a:rPr>
              <a:t>数百万年</a:t>
            </a:r>
            <a:endParaRPr lang="en-US" sz="1800" b="1" dirty="0">
              <a:solidFill>
                <a:srgbClr val="FFFF00"/>
              </a:solidFill>
              <a:latin typeface="Arial" charset="0"/>
              <a:cs typeface="Arial" charset="0"/>
            </a:endParaRPr>
          </a:p>
        </p:txBody>
      </p:sp>
      <p:sp>
        <p:nvSpPr>
          <p:cNvPr id="3" name="Down Arrow 2">
            <a:extLst>
              <a:ext uri="{FF2B5EF4-FFF2-40B4-BE49-F238E27FC236}">
                <a16:creationId xmlns:a16="http://schemas.microsoft.com/office/drawing/2014/main" id="{176C5B83-6813-C22B-544E-B1E8991503EB}"/>
              </a:ext>
            </a:extLst>
          </p:cNvPr>
          <p:cNvSpPr/>
          <p:nvPr/>
        </p:nvSpPr>
        <p:spPr>
          <a:xfrm>
            <a:off x="533400" y="3694113"/>
            <a:ext cx="542925" cy="2173287"/>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en-US"/>
          </a:p>
        </p:txBody>
      </p:sp>
      <p:sp>
        <p:nvSpPr>
          <p:cNvPr id="15" name="WordArt 22">
            <a:extLst>
              <a:ext uri="{FF2B5EF4-FFF2-40B4-BE49-F238E27FC236}">
                <a16:creationId xmlns:a16="http://schemas.microsoft.com/office/drawing/2014/main" id="{AFC83D4D-1B1F-D03A-451F-8A3AFB2116E5}"/>
              </a:ext>
            </a:extLst>
          </p:cNvPr>
          <p:cNvSpPr>
            <a:spLocks noChangeArrowheads="1" noChangeShapeType="1" noTextEdit="1"/>
          </p:cNvSpPr>
          <p:nvPr/>
        </p:nvSpPr>
        <p:spPr bwMode="auto">
          <a:xfrm>
            <a:off x="1914301" y="2612037"/>
            <a:ext cx="1044181" cy="435963"/>
          </a:xfrm>
          <a:prstGeom prst="rect">
            <a:avLst/>
          </a:prstGeom>
        </p:spPr>
        <p:txBody>
          <a:bodyPr wrap="none" fromWordArt="1">
            <a:prstTxWarp prst="textPlain">
              <a:avLst>
                <a:gd name="adj" fmla="val 50000"/>
              </a:avLst>
            </a:prstTxWarp>
          </a:bodyPr>
          <a:lstStyle/>
          <a:p>
            <a:pPr algn="ctr" fontAlgn="base">
              <a:defRPr/>
            </a:pPr>
            <a:r>
              <a:rPr lang="zh-CHT"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痛苦</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sp>
        <p:nvSpPr>
          <p:cNvPr id="16" name="WordArt 23">
            <a:extLst>
              <a:ext uri="{FF2B5EF4-FFF2-40B4-BE49-F238E27FC236}">
                <a16:creationId xmlns:a16="http://schemas.microsoft.com/office/drawing/2014/main" id="{54F2A088-3ED0-F19B-5EA6-6D4065C45635}"/>
              </a:ext>
            </a:extLst>
          </p:cNvPr>
          <p:cNvSpPr>
            <a:spLocks noChangeArrowheads="1" noChangeShapeType="1" noTextEdit="1"/>
          </p:cNvSpPr>
          <p:nvPr/>
        </p:nvSpPr>
        <p:spPr bwMode="auto">
          <a:xfrm>
            <a:off x="1914301" y="3221637"/>
            <a:ext cx="1044181" cy="435963"/>
          </a:xfrm>
          <a:prstGeom prst="rect">
            <a:avLst/>
          </a:prstGeom>
        </p:spPr>
        <p:txBody>
          <a:bodyPr wrap="none" fromWordArt="1">
            <a:prstTxWarp prst="textPlain">
              <a:avLst>
                <a:gd name="adj" fmla="val 50000"/>
              </a:avLst>
            </a:prstTxWarp>
          </a:bodyPr>
          <a:lstStyle/>
          <a:p>
            <a:pPr algn="ctr" fontAlgn="base">
              <a:defRPr/>
            </a:pPr>
            <a:r>
              <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死亡</a:t>
            </a:r>
          </a:p>
        </p:txBody>
      </p:sp>
      <p:sp>
        <p:nvSpPr>
          <p:cNvPr id="17" name="WordArt 24">
            <a:extLst>
              <a:ext uri="{FF2B5EF4-FFF2-40B4-BE49-F238E27FC236}">
                <a16:creationId xmlns:a16="http://schemas.microsoft.com/office/drawing/2014/main" id="{8CF5CF26-C3EE-A59C-54D3-5ADAA57D907E}"/>
              </a:ext>
            </a:extLst>
          </p:cNvPr>
          <p:cNvSpPr>
            <a:spLocks noChangeArrowheads="1" noChangeShapeType="1" noTextEdit="1"/>
          </p:cNvSpPr>
          <p:nvPr/>
        </p:nvSpPr>
        <p:spPr bwMode="auto">
          <a:xfrm>
            <a:off x="1914301" y="3831237"/>
            <a:ext cx="1044181" cy="435963"/>
          </a:xfrm>
          <a:prstGeom prst="rect">
            <a:avLst/>
          </a:prstGeom>
        </p:spPr>
        <p:txBody>
          <a:bodyPr wrap="none" fromWordArt="1">
            <a:prstTxWarp prst="textPlain">
              <a:avLst>
                <a:gd name="adj" fmla="val 50000"/>
              </a:avLst>
            </a:prstTxWarp>
          </a:bodyPr>
          <a:lstStyle/>
          <a:p>
            <a:pPr algn="ctr" fontAlgn="base">
              <a:defRPr/>
            </a:pPr>
            <a:r>
              <a:rPr lang="zh-TW"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杀戮</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sp>
        <p:nvSpPr>
          <p:cNvPr id="18" name="WordArt 25">
            <a:extLst>
              <a:ext uri="{FF2B5EF4-FFF2-40B4-BE49-F238E27FC236}">
                <a16:creationId xmlns:a16="http://schemas.microsoft.com/office/drawing/2014/main" id="{79717DDF-F24D-9BD4-3474-83DB748BB30A}"/>
              </a:ext>
            </a:extLst>
          </p:cNvPr>
          <p:cNvSpPr>
            <a:spLocks noChangeArrowheads="1" noChangeShapeType="1" noTextEdit="1"/>
          </p:cNvSpPr>
          <p:nvPr/>
        </p:nvSpPr>
        <p:spPr bwMode="auto">
          <a:xfrm>
            <a:off x="1914301" y="4440837"/>
            <a:ext cx="1044181" cy="435963"/>
          </a:xfrm>
          <a:prstGeom prst="rect">
            <a:avLst/>
          </a:prstGeom>
        </p:spPr>
        <p:txBody>
          <a:bodyPr wrap="none" fromWordArt="1">
            <a:prstTxWarp prst="textPlain">
              <a:avLst>
                <a:gd name="adj" fmla="val 50000"/>
              </a:avLst>
            </a:prstTxWarp>
          </a:bodyPr>
          <a:lstStyle/>
          <a:p>
            <a:pPr algn="ctr" fontAlgn="base">
              <a:defRPr/>
            </a:pPr>
            <a:r>
              <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疫病</a:t>
            </a:r>
          </a:p>
        </p:txBody>
      </p:sp>
      <p:sp>
        <p:nvSpPr>
          <p:cNvPr id="20" name="WordArt 26">
            <a:extLst>
              <a:ext uri="{FF2B5EF4-FFF2-40B4-BE49-F238E27FC236}">
                <a16:creationId xmlns:a16="http://schemas.microsoft.com/office/drawing/2014/main" id="{0F3FD0A0-D03F-781D-AAD7-E98BF446BFF5}"/>
              </a:ext>
            </a:extLst>
          </p:cNvPr>
          <p:cNvSpPr>
            <a:spLocks noChangeArrowheads="1" noChangeShapeType="1" noTextEdit="1"/>
          </p:cNvSpPr>
          <p:nvPr/>
        </p:nvSpPr>
        <p:spPr bwMode="auto">
          <a:xfrm>
            <a:off x="1914301" y="5050437"/>
            <a:ext cx="1044181" cy="435963"/>
          </a:xfrm>
          <a:prstGeom prst="rect">
            <a:avLst/>
          </a:prstGeom>
        </p:spPr>
        <p:txBody>
          <a:bodyPr wrap="none" fromWordArt="1">
            <a:prstTxWarp prst="textPlain">
              <a:avLst>
                <a:gd name="adj" fmla="val 50000"/>
              </a:avLst>
            </a:prstTxWarp>
          </a:bodyPr>
          <a:lstStyle/>
          <a:p>
            <a:pPr algn="ctr" fontAlgn="base">
              <a:defRPr/>
            </a:pPr>
            <a:r>
              <a:rPr lang="zh-TW"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挣扎</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sp>
        <p:nvSpPr>
          <p:cNvPr id="21" name="WordArt 27">
            <a:extLst>
              <a:ext uri="{FF2B5EF4-FFF2-40B4-BE49-F238E27FC236}">
                <a16:creationId xmlns:a16="http://schemas.microsoft.com/office/drawing/2014/main" id="{3FF8A862-C30B-4B5C-112A-F198387B561F}"/>
              </a:ext>
            </a:extLst>
          </p:cNvPr>
          <p:cNvSpPr>
            <a:spLocks noChangeArrowheads="1" noChangeShapeType="1" noTextEdit="1"/>
          </p:cNvSpPr>
          <p:nvPr/>
        </p:nvSpPr>
        <p:spPr bwMode="auto">
          <a:xfrm>
            <a:off x="1914301" y="5660037"/>
            <a:ext cx="1044181" cy="435963"/>
          </a:xfrm>
          <a:prstGeom prst="rect">
            <a:avLst/>
          </a:prstGeom>
        </p:spPr>
        <p:txBody>
          <a:bodyPr wrap="none" fromWordArt="1">
            <a:prstTxWarp prst="textPlain">
              <a:avLst>
                <a:gd name="adj" fmla="val 50000"/>
              </a:avLst>
            </a:prstTxWarp>
          </a:bodyPr>
          <a:lstStyle/>
          <a:p>
            <a:pPr algn="ctr" fontAlgn="base">
              <a:defRPr/>
            </a:pPr>
            <a:r>
              <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受苦</a:t>
            </a:r>
          </a:p>
        </p:txBody>
      </p:sp>
      <p:sp>
        <p:nvSpPr>
          <p:cNvPr id="22" name="WordArt 28">
            <a:extLst>
              <a:ext uri="{FF2B5EF4-FFF2-40B4-BE49-F238E27FC236}">
                <a16:creationId xmlns:a16="http://schemas.microsoft.com/office/drawing/2014/main" id="{83DABCA5-62CF-4C34-08B2-4B0CC17C4DAD}"/>
              </a:ext>
            </a:extLst>
          </p:cNvPr>
          <p:cNvSpPr>
            <a:spLocks noChangeArrowheads="1" noChangeShapeType="1" noTextEdit="1"/>
          </p:cNvSpPr>
          <p:nvPr/>
        </p:nvSpPr>
        <p:spPr bwMode="auto">
          <a:xfrm>
            <a:off x="1953295" y="6321896"/>
            <a:ext cx="966192" cy="459904"/>
          </a:xfrm>
          <a:prstGeom prst="rect">
            <a:avLst/>
          </a:prstGeom>
        </p:spPr>
        <p:txBody>
          <a:bodyPr wrap="none" fromWordArt="1">
            <a:prstTxWarp prst="textPlain">
              <a:avLst>
                <a:gd name="adj" fmla="val 50000"/>
              </a:avLst>
            </a:prstTxWarp>
          </a:bodyPr>
          <a:lstStyle/>
          <a:p>
            <a:pPr algn="ctr" fontAlgn="base">
              <a:defRPr/>
            </a:pPr>
            <a:r>
              <a:rPr lang="zh-TW"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灭绝</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grpSp>
        <p:nvGrpSpPr>
          <p:cNvPr id="365581" name="Group 1">
            <a:extLst>
              <a:ext uri="{FF2B5EF4-FFF2-40B4-BE49-F238E27FC236}">
                <a16:creationId xmlns:a16="http://schemas.microsoft.com/office/drawing/2014/main" id="{B136D8EA-3BFC-483F-5105-3CCF37F48006}"/>
              </a:ext>
            </a:extLst>
          </p:cNvPr>
          <p:cNvGrpSpPr>
            <a:grpSpLocks/>
          </p:cNvGrpSpPr>
          <p:nvPr/>
        </p:nvGrpSpPr>
        <p:grpSpPr bwMode="auto">
          <a:xfrm>
            <a:off x="4533900" y="0"/>
            <a:ext cx="3679825" cy="6858000"/>
            <a:chOff x="4533900" y="0"/>
            <a:chExt cx="3680128" cy="6858000"/>
          </a:xfrm>
        </p:grpSpPr>
        <p:sp>
          <p:nvSpPr>
            <p:cNvPr id="5324804" name="Rectangle 7">
              <a:extLst>
                <a:ext uri="{FF2B5EF4-FFF2-40B4-BE49-F238E27FC236}">
                  <a16:creationId xmlns:a16="http://schemas.microsoft.com/office/drawing/2014/main" id="{F219AC54-2563-65E1-F463-94076ECF522E}"/>
                </a:ext>
              </a:extLst>
            </p:cNvPr>
            <p:cNvSpPr>
              <a:spLocks noChangeArrowheads="1"/>
            </p:cNvSpPr>
            <p:nvPr/>
          </p:nvSpPr>
          <p:spPr bwMode="auto">
            <a:xfrm>
              <a:off x="4533900" y="1219200"/>
              <a:ext cx="800166" cy="3048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defRPr/>
              </a:pPr>
              <a:endParaRPr lang="en-US">
                <a:latin typeface="Arial" charset="0"/>
                <a:cs typeface="Arial" charset="0"/>
              </a:endParaRPr>
            </a:p>
          </p:txBody>
        </p:sp>
        <p:sp>
          <p:nvSpPr>
            <p:cNvPr id="5324805" name="AutoShape 9">
              <a:extLst>
                <a:ext uri="{FF2B5EF4-FFF2-40B4-BE49-F238E27FC236}">
                  <a16:creationId xmlns:a16="http://schemas.microsoft.com/office/drawing/2014/main" id="{C760924F-1611-EDF6-0A56-481B80D35F09}"/>
                </a:ext>
              </a:extLst>
            </p:cNvPr>
            <p:cNvSpPr>
              <a:spLocks noChangeArrowheads="1"/>
            </p:cNvSpPr>
            <p:nvPr/>
          </p:nvSpPr>
          <p:spPr bwMode="auto">
            <a:xfrm rot="10800000">
              <a:off x="4924457" y="3048000"/>
              <a:ext cx="333402" cy="381000"/>
            </a:xfrm>
            <a:prstGeom prst="triangle">
              <a:avLst>
                <a:gd name="adj" fmla="val 54801"/>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defRPr/>
              </a:pPr>
              <a:endParaRPr lang="en-US">
                <a:latin typeface="Arial" charset="0"/>
                <a:cs typeface="Arial" charset="0"/>
              </a:endParaRPr>
            </a:p>
          </p:txBody>
        </p:sp>
        <p:pic>
          <p:nvPicPr>
            <p:cNvPr id="365587" name="Picture 16" descr="\\.psf\Host\Users\mmurphy\Desktop\Mil of Yrs Rock Layers Equals 00309.jpg">
              <a:extLst>
                <a:ext uri="{FF2B5EF4-FFF2-40B4-BE49-F238E27FC236}">
                  <a16:creationId xmlns:a16="http://schemas.microsoft.com/office/drawing/2014/main" id="{17445CF6-A56D-9853-9CE6-0F32749BB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0"/>
              <a:ext cx="3489628" cy="427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5588" name="Picture 15" descr="Adam &amp; Eve--side 1920x1080">
              <a:extLst>
                <a:ext uri="{FF2B5EF4-FFF2-40B4-BE49-F238E27FC236}">
                  <a16:creationId xmlns:a16="http://schemas.microsoft.com/office/drawing/2014/main" id="{846A339C-D684-D6E6-D871-188939BD88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249" t="5556" r="12500" b="8888"/>
            <a:stretch>
              <a:fillRect/>
            </a:stretch>
          </p:blipFill>
          <p:spPr bwMode="auto">
            <a:xfrm>
              <a:off x="4648200" y="4311650"/>
              <a:ext cx="3505200" cy="254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WordArt 22">
              <a:extLst>
                <a:ext uri="{FF2B5EF4-FFF2-40B4-BE49-F238E27FC236}">
                  <a16:creationId xmlns:a16="http://schemas.microsoft.com/office/drawing/2014/main" id="{7F90A894-04E1-2699-8530-CD6F0F23BE5B}"/>
                </a:ext>
              </a:extLst>
            </p:cNvPr>
            <p:cNvSpPr>
              <a:spLocks noChangeArrowheads="1" noChangeShapeType="1" noTextEdit="1"/>
            </p:cNvSpPr>
            <p:nvPr/>
          </p:nvSpPr>
          <p:spPr bwMode="auto">
            <a:xfrm>
              <a:off x="6019800" y="97437"/>
              <a:ext cx="1044181" cy="435963"/>
            </a:xfrm>
            <a:prstGeom prst="rect">
              <a:avLst/>
            </a:prstGeom>
          </p:spPr>
          <p:txBody>
            <a:bodyPr wrap="none" fromWordArt="1">
              <a:prstTxWarp prst="textPlain">
                <a:avLst>
                  <a:gd name="adj" fmla="val 50000"/>
                </a:avLst>
              </a:prstTxWarp>
            </a:bodyPr>
            <a:lstStyle/>
            <a:p>
              <a:pPr algn="ctr" fontAlgn="base">
                <a:defRPr/>
              </a:pPr>
              <a:r>
                <a:rPr lang="zh-CHT"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痛苦</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sp>
          <p:nvSpPr>
            <p:cNvPr id="24" name="WordArt 23">
              <a:extLst>
                <a:ext uri="{FF2B5EF4-FFF2-40B4-BE49-F238E27FC236}">
                  <a16:creationId xmlns:a16="http://schemas.microsoft.com/office/drawing/2014/main" id="{E91D913E-50D6-4CDB-1F55-4E94BE22DD07}"/>
                </a:ext>
              </a:extLst>
            </p:cNvPr>
            <p:cNvSpPr>
              <a:spLocks noChangeArrowheads="1" noChangeShapeType="1" noTextEdit="1"/>
            </p:cNvSpPr>
            <p:nvPr/>
          </p:nvSpPr>
          <p:spPr bwMode="auto">
            <a:xfrm>
              <a:off x="6019800" y="707037"/>
              <a:ext cx="1044181" cy="435963"/>
            </a:xfrm>
            <a:prstGeom prst="rect">
              <a:avLst/>
            </a:prstGeom>
          </p:spPr>
          <p:txBody>
            <a:bodyPr wrap="none" fromWordArt="1">
              <a:prstTxWarp prst="textPlain">
                <a:avLst>
                  <a:gd name="adj" fmla="val 50000"/>
                </a:avLst>
              </a:prstTxWarp>
            </a:bodyPr>
            <a:lstStyle/>
            <a:p>
              <a:pPr algn="ctr" fontAlgn="base">
                <a:defRPr/>
              </a:pPr>
              <a:r>
                <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死亡</a:t>
              </a:r>
            </a:p>
          </p:txBody>
        </p:sp>
        <p:sp>
          <p:nvSpPr>
            <p:cNvPr id="25" name="WordArt 24">
              <a:extLst>
                <a:ext uri="{FF2B5EF4-FFF2-40B4-BE49-F238E27FC236}">
                  <a16:creationId xmlns:a16="http://schemas.microsoft.com/office/drawing/2014/main" id="{8F45247F-DFE7-7A2D-909B-81F0ACC219A9}"/>
                </a:ext>
              </a:extLst>
            </p:cNvPr>
            <p:cNvSpPr>
              <a:spLocks noChangeArrowheads="1" noChangeShapeType="1" noTextEdit="1"/>
            </p:cNvSpPr>
            <p:nvPr/>
          </p:nvSpPr>
          <p:spPr bwMode="auto">
            <a:xfrm>
              <a:off x="6019800" y="1316637"/>
              <a:ext cx="1044181" cy="435963"/>
            </a:xfrm>
            <a:prstGeom prst="rect">
              <a:avLst/>
            </a:prstGeom>
          </p:spPr>
          <p:txBody>
            <a:bodyPr wrap="none" fromWordArt="1">
              <a:prstTxWarp prst="textPlain">
                <a:avLst>
                  <a:gd name="adj" fmla="val 50000"/>
                </a:avLst>
              </a:prstTxWarp>
            </a:bodyPr>
            <a:lstStyle/>
            <a:p>
              <a:pPr algn="ctr" fontAlgn="base">
                <a:defRPr/>
              </a:pPr>
              <a:r>
                <a:rPr lang="zh-TW"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杀戮</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sp>
          <p:nvSpPr>
            <p:cNvPr id="26" name="WordArt 25">
              <a:extLst>
                <a:ext uri="{FF2B5EF4-FFF2-40B4-BE49-F238E27FC236}">
                  <a16:creationId xmlns:a16="http://schemas.microsoft.com/office/drawing/2014/main" id="{B91E030C-F96F-36A8-10EF-67335D57E1E7}"/>
                </a:ext>
              </a:extLst>
            </p:cNvPr>
            <p:cNvSpPr>
              <a:spLocks noChangeArrowheads="1" noChangeShapeType="1" noTextEdit="1"/>
            </p:cNvSpPr>
            <p:nvPr/>
          </p:nvSpPr>
          <p:spPr bwMode="auto">
            <a:xfrm>
              <a:off x="6019800" y="1926237"/>
              <a:ext cx="1044181" cy="435963"/>
            </a:xfrm>
            <a:prstGeom prst="rect">
              <a:avLst/>
            </a:prstGeom>
          </p:spPr>
          <p:txBody>
            <a:bodyPr wrap="none" fromWordArt="1">
              <a:prstTxWarp prst="textPlain">
                <a:avLst>
                  <a:gd name="adj" fmla="val 50000"/>
                </a:avLst>
              </a:prstTxWarp>
            </a:bodyPr>
            <a:lstStyle/>
            <a:p>
              <a:pPr algn="ctr" fontAlgn="base">
                <a:defRPr/>
              </a:pPr>
              <a:r>
                <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疫病</a:t>
              </a:r>
            </a:p>
          </p:txBody>
        </p:sp>
        <p:sp>
          <p:nvSpPr>
            <p:cNvPr id="27" name="WordArt 26">
              <a:extLst>
                <a:ext uri="{FF2B5EF4-FFF2-40B4-BE49-F238E27FC236}">
                  <a16:creationId xmlns:a16="http://schemas.microsoft.com/office/drawing/2014/main" id="{94E91B39-410C-A386-0B2D-9B917885FA4B}"/>
                </a:ext>
              </a:extLst>
            </p:cNvPr>
            <p:cNvSpPr>
              <a:spLocks noChangeArrowheads="1" noChangeShapeType="1" noTextEdit="1"/>
            </p:cNvSpPr>
            <p:nvPr/>
          </p:nvSpPr>
          <p:spPr bwMode="auto">
            <a:xfrm>
              <a:off x="6019800" y="2535837"/>
              <a:ext cx="1044181" cy="435963"/>
            </a:xfrm>
            <a:prstGeom prst="rect">
              <a:avLst/>
            </a:prstGeom>
          </p:spPr>
          <p:txBody>
            <a:bodyPr wrap="none" fromWordArt="1">
              <a:prstTxWarp prst="textPlain">
                <a:avLst>
                  <a:gd name="adj" fmla="val 50000"/>
                </a:avLst>
              </a:prstTxWarp>
            </a:bodyPr>
            <a:lstStyle/>
            <a:p>
              <a:pPr algn="ctr" fontAlgn="base">
                <a:defRPr/>
              </a:pPr>
              <a:r>
                <a:rPr lang="zh-TW"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挣扎</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sp>
          <p:nvSpPr>
            <p:cNvPr id="28" name="WordArt 27">
              <a:extLst>
                <a:ext uri="{FF2B5EF4-FFF2-40B4-BE49-F238E27FC236}">
                  <a16:creationId xmlns:a16="http://schemas.microsoft.com/office/drawing/2014/main" id="{27215DB8-EF1D-274A-1D61-2A86D205ADCF}"/>
                </a:ext>
              </a:extLst>
            </p:cNvPr>
            <p:cNvSpPr>
              <a:spLocks noChangeArrowheads="1" noChangeShapeType="1" noTextEdit="1"/>
            </p:cNvSpPr>
            <p:nvPr/>
          </p:nvSpPr>
          <p:spPr bwMode="auto">
            <a:xfrm>
              <a:off x="6019800" y="3145437"/>
              <a:ext cx="1044181" cy="435963"/>
            </a:xfrm>
            <a:prstGeom prst="rect">
              <a:avLst/>
            </a:prstGeom>
          </p:spPr>
          <p:txBody>
            <a:bodyPr wrap="none" fromWordArt="1">
              <a:prstTxWarp prst="textPlain">
                <a:avLst>
                  <a:gd name="adj" fmla="val 50000"/>
                </a:avLst>
              </a:prstTxWarp>
            </a:bodyPr>
            <a:lstStyle/>
            <a:p>
              <a:pPr algn="ctr" fontAlgn="base">
                <a:defRPr/>
              </a:pPr>
              <a:r>
                <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受苦</a:t>
              </a:r>
            </a:p>
          </p:txBody>
        </p:sp>
        <p:sp>
          <p:nvSpPr>
            <p:cNvPr id="29" name="WordArt 28">
              <a:extLst>
                <a:ext uri="{FF2B5EF4-FFF2-40B4-BE49-F238E27FC236}">
                  <a16:creationId xmlns:a16="http://schemas.microsoft.com/office/drawing/2014/main" id="{3AFB3980-D012-3128-CB48-6B9176AAA02C}"/>
                </a:ext>
              </a:extLst>
            </p:cNvPr>
            <p:cNvSpPr>
              <a:spLocks noChangeArrowheads="1" noChangeShapeType="1" noTextEdit="1"/>
            </p:cNvSpPr>
            <p:nvPr/>
          </p:nvSpPr>
          <p:spPr bwMode="auto">
            <a:xfrm>
              <a:off x="6058794" y="3807296"/>
              <a:ext cx="966192" cy="459904"/>
            </a:xfrm>
            <a:prstGeom prst="rect">
              <a:avLst/>
            </a:prstGeom>
          </p:spPr>
          <p:txBody>
            <a:bodyPr wrap="none" fromWordArt="1">
              <a:prstTxWarp prst="textPlain">
                <a:avLst>
                  <a:gd name="adj" fmla="val 50000"/>
                </a:avLst>
              </a:prstTxWarp>
            </a:bodyPr>
            <a:lstStyle/>
            <a:p>
              <a:pPr algn="ctr" fontAlgn="base">
                <a:defRPr/>
              </a:pPr>
              <a:r>
                <a:rPr lang="zh-TW"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灭绝</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grpSp>
      <p:sp>
        <p:nvSpPr>
          <p:cNvPr id="365582" name="WordArt 10">
            <a:extLst>
              <a:ext uri="{FF2B5EF4-FFF2-40B4-BE49-F238E27FC236}">
                <a16:creationId xmlns:a16="http://schemas.microsoft.com/office/drawing/2014/main" id="{B70C3F81-82B9-8CCB-AE6F-7036BA18FE15}"/>
              </a:ext>
            </a:extLst>
          </p:cNvPr>
          <p:cNvSpPr>
            <a:spLocks noChangeArrowheads="1" noChangeShapeType="1" noTextEdit="1"/>
          </p:cNvSpPr>
          <p:nvPr/>
        </p:nvSpPr>
        <p:spPr bwMode="auto">
          <a:xfrm>
            <a:off x="4800600" y="1447800"/>
            <a:ext cx="3759200" cy="3165475"/>
          </a:xfrm>
          <a:prstGeom prst="rect">
            <a:avLst/>
          </a:prstGeom>
        </p:spPr>
        <p:txBody>
          <a:bodyPr wrap="none" fromWordArt="1">
            <a:prstTxWarp prst="textCascadeUp">
              <a:avLst>
                <a:gd name="adj" fmla="val 44444"/>
              </a:avLst>
            </a:prstTxWarp>
            <a:scene3d>
              <a:camera prst="legacyPerspectiveFront">
                <a:rot lat="20519966" lon="1080000" rev="0"/>
              </a:camera>
              <a:lightRig rig="legacyHarsh2" dir="b"/>
            </a:scene3d>
            <a:sp3d extrusionH="430200" prstMaterial="legacyMatte">
              <a:extrusionClr>
                <a:srgbClr val="FF6600"/>
              </a:extrusionClr>
            </a:sp3d>
          </a:bodyPr>
          <a:lstStyle/>
          <a:p>
            <a:pPr algn="ctr"/>
            <a:r>
              <a:rPr lang="zh-TW" altLang="en-US" sz="3600" kern="10">
                <a:ln w="9525">
                  <a:round/>
                  <a:headEnd/>
                  <a:tailEnd/>
                </a:ln>
                <a:gradFill rotWithShape="1">
                  <a:gsLst>
                    <a:gs pos="0">
                      <a:srgbClr val="FFE701"/>
                    </a:gs>
                    <a:gs pos="100000">
                      <a:srgbClr val="FE3E02"/>
                    </a:gs>
                  </a:gsLst>
                  <a:lin ang="5400000" scaled="1"/>
                </a:gradFill>
                <a:latin typeface="Impact"/>
                <a:ea typeface="Impact"/>
                <a:cs typeface="Impact"/>
              </a:rPr>
              <a:t>诺亚的洪水</a:t>
            </a:r>
            <a:endParaRPr lang="en-US" sz="3600" kern="1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31" name="WordArt 13">
            <a:extLst>
              <a:ext uri="{FF2B5EF4-FFF2-40B4-BE49-F238E27FC236}">
                <a16:creationId xmlns:a16="http://schemas.microsoft.com/office/drawing/2014/main" id="{9E159EB1-D842-56EE-4E18-638508E4AF1A}"/>
              </a:ext>
            </a:extLst>
          </p:cNvPr>
          <p:cNvSpPr>
            <a:spLocks noChangeArrowheads="1" noChangeShapeType="1" noTextEdit="1"/>
          </p:cNvSpPr>
          <p:nvPr/>
        </p:nvSpPr>
        <p:spPr bwMode="auto">
          <a:xfrm>
            <a:off x="4648200" y="1371600"/>
            <a:ext cx="3681413" cy="44196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5324813" name="WordArt 13">
            <a:extLst>
              <a:ext uri="{FF2B5EF4-FFF2-40B4-BE49-F238E27FC236}">
                <a16:creationId xmlns:a16="http://schemas.microsoft.com/office/drawing/2014/main" id="{D8A56B50-5A98-805A-D33C-14B91ABC7C37}"/>
              </a:ext>
            </a:extLst>
          </p:cNvPr>
          <p:cNvSpPr>
            <a:spLocks noChangeArrowheads="1" noChangeShapeType="1" noTextEdit="1"/>
          </p:cNvSpPr>
          <p:nvPr/>
        </p:nvSpPr>
        <p:spPr bwMode="auto">
          <a:xfrm>
            <a:off x="685800" y="1371600"/>
            <a:ext cx="3681413" cy="4419600"/>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FFFF00"/>
                </a:solidFill>
                <a:latin typeface="Arial Black"/>
                <a:ea typeface="Arial Black"/>
                <a:cs typeface="Arial Black"/>
              </a:rPr>
              <a:t>X</a:t>
            </a:r>
          </a:p>
        </p:txBody>
      </p:sp>
    </p:spTree>
    <p:extLst>
      <p:ext uri="{BB962C8B-B14F-4D97-AF65-F5344CB8AC3E}">
        <p14:creationId xmlns:p14="http://schemas.microsoft.com/office/powerpoint/2010/main" val="14696659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xit" presetSubtype="0" fill="hold" grpId="1" nodeType="clickEffect">
                                  <p:stCondLst>
                                    <p:cond delay="0"/>
                                  </p:stCondLst>
                                  <p:childTnLst>
                                    <p:anim calcmode="lin" valueType="num">
                                      <p:cBhvr>
                                        <p:cTn id="13" dur="500"/>
                                        <p:tgtEl>
                                          <p:spTgt spid="31"/>
                                        </p:tgtEl>
                                        <p:attrNameLst>
                                          <p:attrName>ppt_w</p:attrName>
                                        </p:attrNameLst>
                                      </p:cBhvr>
                                      <p:tavLst>
                                        <p:tav tm="0">
                                          <p:val>
                                            <p:strVal val="ppt_w"/>
                                          </p:val>
                                        </p:tav>
                                        <p:tav tm="100000">
                                          <p:val>
                                            <p:fltVal val="0"/>
                                          </p:val>
                                        </p:tav>
                                      </p:tavLst>
                                    </p:anim>
                                    <p:anim calcmode="lin" valueType="num">
                                      <p:cBhvr>
                                        <p:cTn id="14" dur="500"/>
                                        <p:tgtEl>
                                          <p:spTgt spid="31"/>
                                        </p:tgtEl>
                                        <p:attrNameLst>
                                          <p:attrName>ppt_h</p:attrName>
                                        </p:attrNameLst>
                                      </p:cBhvr>
                                      <p:tavLst>
                                        <p:tav tm="0">
                                          <p:val>
                                            <p:strVal val="ppt_h"/>
                                          </p:val>
                                        </p:tav>
                                        <p:tav tm="100000">
                                          <p:val>
                                            <p:fltVal val="0"/>
                                          </p:val>
                                        </p:tav>
                                      </p:tavLst>
                                    </p:anim>
                                    <p:animEffect transition="out" filter="fad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childTnLst>
                          </p:cTn>
                        </p:par>
                        <p:par>
                          <p:cTn id="17" fill="hold" nodeType="afterGroup">
                            <p:stCondLst>
                              <p:cond delay="500"/>
                            </p:stCondLst>
                            <p:childTnLst>
                              <p:par>
                                <p:cTn id="18" presetID="53" presetClass="entr" presetSubtype="0" fill="hold" grpId="0" nodeType="afterEffect">
                                  <p:stCondLst>
                                    <p:cond delay="0"/>
                                  </p:stCondLst>
                                  <p:childTnLst>
                                    <p:set>
                                      <p:cBhvr>
                                        <p:cTn id="19" dur="1" fill="hold">
                                          <p:stCondLst>
                                            <p:cond delay="0"/>
                                          </p:stCondLst>
                                        </p:cTn>
                                        <p:tgtEl>
                                          <p:spTgt spid="5324813"/>
                                        </p:tgtEl>
                                        <p:attrNameLst>
                                          <p:attrName>style.visibility</p:attrName>
                                        </p:attrNameLst>
                                      </p:cBhvr>
                                      <p:to>
                                        <p:strVal val="visible"/>
                                      </p:to>
                                    </p:set>
                                    <p:anim calcmode="lin" valueType="num">
                                      <p:cBhvr>
                                        <p:cTn id="20" dur="500" fill="hold"/>
                                        <p:tgtEl>
                                          <p:spTgt spid="5324813"/>
                                        </p:tgtEl>
                                        <p:attrNameLst>
                                          <p:attrName>ppt_w</p:attrName>
                                        </p:attrNameLst>
                                      </p:cBhvr>
                                      <p:tavLst>
                                        <p:tav tm="0">
                                          <p:val>
                                            <p:fltVal val="0"/>
                                          </p:val>
                                        </p:tav>
                                        <p:tav tm="100000">
                                          <p:val>
                                            <p:strVal val="#ppt_w"/>
                                          </p:val>
                                        </p:tav>
                                      </p:tavLst>
                                    </p:anim>
                                    <p:anim calcmode="lin" valueType="num">
                                      <p:cBhvr>
                                        <p:cTn id="21" dur="500" fill="hold"/>
                                        <p:tgtEl>
                                          <p:spTgt spid="5324813"/>
                                        </p:tgtEl>
                                        <p:attrNameLst>
                                          <p:attrName>ppt_h</p:attrName>
                                        </p:attrNameLst>
                                      </p:cBhvr>
                                      <p:tavLst>
                                        <p:tav tm="0">
                                          <p:val>
                                            <p:fltVal val="0"/>
                                          </p:val>
                                        </p:tav>
                                        <p:tav tm="100000">
                                          <p:val>
                                            <p:strVal val="#ppt_h"/>
                                          </p:val>
                                        </p:tav>
                                      </p:tavLst>
                                    </p:anim>
                                    <p:animEffect transition="in" filter="fade">
                                      <p:cBhvr>
                                        <p:cTn id="22" dur="500"/>
                                        <p:tgtEl>
                                          <p:spTgt spid="5324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5324813"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2" descr="Noah and Family in Ark 02987"/>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83747" name="Rectangle 4" hidden="1"/>
          <p:cNvSpPr>
            <a:spLocks noGrp="1" noChangeArrowheads="1"/>
          </p:cNvSpPr>
          <p:nvPr>
            <p:ph type="title" idx="4294967295"/>
          </p:nvPr>
        </p:nvSpPr>
        <p:spPr/>
        <p:txBody>
          <a:bodyPr/>
          <a:lstStyle/>
          <a:p>
            <a:pPr eaLnBrk="1" hangingPunct="1">
              <a:defRPr/>
            </a:pPr>
            <a:r>
              <a:rPr lang="en-US"/>
              <a:t>Noah and Family in Ark 02987</a:t>
            </a:r>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3058" name="Rectangle 2"/>
          <p:cNvSpPr>
            <a:spLocks noGrp="1" noChangeArrowheads="1"/>
          </p:cNvSpPr>
          <p:nvPr>
            <p:ph type="title"/>
          </p:nvPr>
        </p:nvSpPr>
        <p:spPr/>
        <p:txBody>
          <a:bodyPr/>
          <a:lstStyle/>
          <a:p>
            <a:pPr eaLnBrk="1" hangingPunct="1">
              <a:spcAft>
                <a:spcPts val="13"/>
              </a:spcAft>
              <a:defRPr/>
            </a:pPr>
            <a:r>
              <a:rPr lang="en-US"/>
              <a:t>Evolutionized Worldview 00826</a:t>
            </a:r>
          </a:p>
        </p:txBody>
      </p:sp>
      <p:sp>
        <p:nvSpPr>
          <p:cNvPr id="5293059" name="Freeform 3"/>
          <p:cNvSpPr>
            <a:spLocks/>
          </p:cNvSpPr>
          <p:nvPr/>
        </p:nvSpPr>
        <p:spPr bwMode="auto">
          <a:xfrm>
            <a:off x="0" y="628650"/>
            <a:ext cx="9144000" cy="5599113"/>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 name="Rectangle 2"/>
          <p:cNvSpPr/>
          <p:nvPr/>
        </p:nvSpPr>
        <p:spPr bwMode="auto">
          <a:xfrm>
            <a:off x="2057400" y="3962400"/>
            <a:ext cx="1371600" cy="1066800"/>
          </a:xfrm>
          <a:prstGeom prst="rect">
            <a:avLst/>
          </a:prstGeom>
          <a:solidFill>
            <a:srgbClr val="D2D2D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2400" dirty="0"/>
              <a:t>死亡流血</a:t>
            </a:r>
            <a:r>
              <a:rPr lang="zh-TW" altLang="en-US" sz="2400" dirty="0"/>
              <a:t>苦难</a:t>
            </a:r>
            <a:endParaRPr lang="en-US" altLang="zh-TW" sz="2400" dirty="0"/>
          </a:p>
          <a:p>
            <a:pPr algn="ctr"/>
            <a:r>
              <a:rPr lang="en-US" sz="2400" dirty="0"/>
              <a:t>疾病</a:t>
            </a:r>
            <a:endParaRPr kumimoji="0" lang="en-US" sz="2400" b="0" i="0" u="none" strike="noStrike" cap="none" normalizeH="0" baseline="0" dirty="0">
              <a:ln>
                <a:noFill/>
              </a:ln>
              <a:solidFill>
                <a:schemeClr val="tx1"/>
              </a:solidFill>
              <a:effectLst/>
            </a:endParaRPr>
          </a:p>
        </p:txBody>
      </p:sp>
      <p:sp>
        <p:nvSpPr>
          <p:cNvPr id="7" name="Rectangle 6"/>
          <p:cNvSpPr/>
          <p:nvPr/>
        </p:nvSpPr>
        <p:spPr bwMode="auto">
          <a:xfrm>
            <a:off x="3940690" y="4038600"/>
            <a:ext cx="1143000" cy="1066800"/>
          </a:xfrm>
          <a:prstGeom prst="rect">
            <a:avLst/>
          </a:prstGeom>
          <a:solidFill>
            <a:srgbClr val="D2D2D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zh-TW" altLang="en-US" sz="2800" dirty="0"/>
              <a:t>数百万年</a:t>
            </a:r>
            <a:endParaRPr kumimoji="0" lang="en-US" sz="2800" b="0" i="0" u="none" strike="noStrike" cap="none" normalizeH="0" baseline="0" dirty="0">
              <a:ln>
                <a:noFill/>
              </a:ln>
              <a:solidFill>
                <a:schemeClr val="tx1"/>
              </a:solidFill>
              <a:effectLst/>
            </a:endParaRPr>
          </a:p>
        </p:txBody>
      </p:sp>
      <p:sp>
        <p:nvSpPr>
          <p:cNvPr id="8" name="Rectangle 7"/>
          <p:cNvSpPr/>
          <p:nvPr/>
        </p:nvSpPr>
        <p:spPr bwMode="auto">
          <a:xfrm>
            <a:off x="5715000" y="4038600"/>
            <a:ext cx="1308200" cy="1066800"/>
          </a:xfrm>
          <a:prstGeom prst="rect">
            <a:avLst/>
          </a:prstGeom>
          <a:solidFill>
            <a:srgbClr val="D2D2D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zh-TW" altLang="en-US" sz="3200" dirty="0"/>
              <a:t>人的存在</a:t>
            </a:r>
            <a:endParaRPr kumimoji="0" lang="en-US" sz="3200" b="0" i="0" u="none" strike="noStrike" cap="none" normalizeH="0" baseline="0" dirty="0">
              <a:ln>
                <a:noFill/>
              </a:ln>
              <a:solidFill>
                <a:schemeClr val="tx1"/>
              </a:solidFill>
              <a:effectLst/>
            </a:endParaRPr>
          </a:p>
        </p:txBody>
      </p:sp>
      <p:sp>
        <p:nvSpPr>
          <p:cNvPr id="9" name="Rectangle 8"/>
          <p:cNvSpPr/>
          <p:nvPr/>
        </p:nvSpPr>
        <p:spPr bwMode="auto">
          <a:xfrm>
            <a:off x="7543800" y="4038600"/>
            <a:ext cx="1447800" cy="76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zh-TW" altLang="en-US" sz="4000" dirty="0"/>
              <a:t>世界</a:t>
            </a:r>
            <a:endParaRPr kumimoji="0" lang="en-US" sz="4000" b="0" i="0" u="none" strike="noStrike" cap="none" normalizeH="0" baseline="0" dirty="0">
              <a:ln>
                <a:noFill/>
              </a:ln>
              <a:solidFill>
                <a:schemeClr val="tx1"/>
              </a:solidFill>
              <a:effectLst/>
            </a:endParaRPr>
          </a:p>
        </p:txBody>
      </p:sp>
      <p:sp>
        <p:nvSpPr>
          <p:cNvPr id="5293060" name="Oval 4" descr="Diagonal brick"/>
          <p:cNvSpPr>
            <a:spLocks noChangeArrowheads="1"/>
          </p:cNvSpPr>
          <p:nvPr/>
        </p:nvSpPr>
        <p:spPr bwMode="auto">
          <a:xfrm>
            <a:off x="7467600" y="3657600"/>
            <a:ext cx="1600200" cy="1676400"/>
          </a:xfrm>
          <a:prstGeom prst="ellipse">
            <a:avLst/>
          </a:prstGeom>
          <a:pattFill prst="diagBrick">
            <a:fgClr>
              <a:schemeClr val="accent1">
                <a:alpha val="60001"/>
              </a:schemeClr>
            </a:fgClr>
            <a:bgClr>
              <a:srgbClr val="566869">
                <a:alpha val="60001"/>
              </a:srgbClr>
            </a:bgClr>
          </a:patt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3200" b="1" dirty="0">
              <a:cs typeface="+mn-cs"/>
            </a:endParaRPr>
          </a:p>
        </p:txBody>
      </p:sp>
      <p:sp>
        <p:nvSpPr>
          <p:cNvPr id="11" name="Rectangle 10"/>
          <p:cNvSpPr/>
          <p:nvPr/>
        </p:nvSpPr>
        <p:spPr bwMode="auto">
          <a:xfrm>
            <a:off x="-3765" y="838200"/>
            <a:ext cx="9144000" cy="1371600"/>
          </a:xfrm>
          <a:prstGeom prst="rect">
            <a:avLst/>
          </a:prstGeom>
          <a:solidFill>
            <a:schemeClr val="accent1">
              <a:lumMod val="25000"/>
            </a:schemeClr>
          </a:solid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ct val="150000"/>
              </a:lnSpc>
            </a:pPr>
            <a:r>
              <a:rPr lang="zh-TW" altLang="en-US" sz="8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宋体"/>
                <a:ea typeface="宋体"/>
                <a:cs typeface="宋体"/>
              </a:rPr>
              <a:t>进化论的世界观</a:t>
            </a:r>
            <a:endParaRPr kumimoji="0" lang="en-US" sz="8800" i="0" u="none" strike="noStrike" normalizeH="0" baseline="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宋体"/>
              <a:ea typeface="宋体"/>
              <a:cs typeface="宋体"/>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93060"/>
                                        </p:tgtEl>
                                        <p:attrNameLst>
                                          <p:attrName>style.visibility</p:attrName>
                                        </p:attrNameLst>
                                      </p:cBhvr>
                                      <p:to>
                                        <p:strVal val="visible"/>
                                      </p:to>
                                    </p:set>
                                    <p:animEffect transition="in" filter="fade">
                                      <p:cBhvr>
                                        <p:cTn id="7" dur="500"/>
                                        <p:tgtEl>
                                          <p:spTgt spid="5293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3060"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5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59372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295107" name="WordArt 3"/>
          <p:cNvSpPr>
            <a:spLocks noChangeArrowheads="1" noChangeShapeType="1" noTextEdit="1"/>
          </p:cNvSpPr>
          <p:nvPr/>
        </p:nvSpPr>
        <p:spPr bwMode="auto">
          <a:xfrm>
            <a:off x="4191000" y="4114800"/>
            <a:ext cx="609600" cy="100488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5295108" name="WordArt 4"/>
          <p:cNvSpPr>
            <a:spLocks noChangeArrowheads="1" noChangeShapeType="1" noTextEdit="1"/>
          </p:cNvSpPr>
          <p:nvPr/>
        </p:nvSpPr>
        <p:spPr bwMode="auto">
          <a:xfrm>
            <a:off x="3429000" y="4114800"/>
            <a:ext cx="609600" cy="100488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5295109" name="WordArt 5"/>
          <p:cNvSpPr>
            <a:spLocks noChangeArrowheads="1" noChangeShapeType="1" noTextEdit="1"/>
          </p:cNvSpPr>
          <p:nvPr/>
        </p:nvSpPr>
        <p:spPr bwMode="auto">
          <a:xfrm>
            <a:off x="2743200" y="4114800"/>
            <a:ext cx="609600" cy="100488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5295110" name="WordArt 6"/>
          <p:cNvSpPr>
            <a:spLocks noChangeArrowheads="1" noChangeShapeType="1" noTextEdit="1"/>
          </p:cNvSpPr>
          <p:nvPr/>
        </p:nvSpPr>
        <p:spPr bwMode="auto">
          <a:xfrm>
            <a:off x="2057400" y="4114800"/>
            <a:ext cx="609600" cy="1004888"/>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FFFF00"/>
                </a:solidFill>
                <a:latin typeface="Arial Black"/>
                <a:ea typeface="Arial Black"/>
                <a:cs typeface="Arial Black"/>
              </a:rPr>
              <a:t>X</a:t>
            </a:r>
          </a:p>
        </p:txBody>
      </p:sp>
      <p:sp>
        <p:nvSpPr>
          <p:cNvPr id="10" name="Rectangle 9"/>
          <p:cNvSpPr/>
          <p:nvPr/>
        </p:nvSpPr>
        <p:spPr bwMode="auto">
          <a:xfrm>
            <a:off x="0" y="762000"/>
            <a:ext cx="9144000" cy="1371600"/>
          </a:xfrm>
          <a:prstGeom prst="rect">
            <a:avLst/>
          </a:prstGeom>
          <a:solidFill>
            <a:schemeClr val="accent6">
              <a:lumMod val="50000"/>
            </a:schemeClr>
          </a:solid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r">
              <a:lnSpc>
                <a:spcPct val="150000"/>
              </a:lnSpc>
            </a:pPr>
            <a:r>
              <a:rPr lang="zh-TW" altLang="en-US" sz="8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宋体"/>
                <a:ea typeface="宋体"/>
                <a:cs typeface="宋体"/>
              </a:rPr>
              <a:t>的世界观</a:t>
            </a:r>
            <a:endParaRPr kumimoji="0" lang="en-US" sz="8800" i="0" u="none" strike="noStrike" normalizeH="0" baseline="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宋体"/>
              <a:ea typeface="宋体"/>
              <a:cs typeface="宋体"/>
            </a:endParaRPr>
          </a:p>
        </p:txBody>
      </p:sp>
      <p:sp>
        <p:nvSpPr>
          <p:cNvPr id="5295111" name="Rectangle 7"/>
          <p:cNvSpPr>
            <a:spLocks noChangeArrowheads="1"/>
          </p:cNvSpPr>
          <p:nvPr/>
        </p:nvSpPr>
        <p:spPr bwMode="auto">
          <a:xfrm>
            <a:off x="152400" y="533400"/>
            <a:ext cx="3962400" cy="20574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95112" name="Text Box 8"/>
          <p:cNvSpPr txBox="1">
            <a:spLocks noChangeArrowheads="1"/>
          </p:cNvSpPr>
          <p:nvPr/>
        </p:nvSpPr>
        <p:spPr bwMode="auto">
          <a:xfrm>
            <a:off x="304800" y="609600"/>
            <a:ext cx="3505200" cy="19374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fontAlgn="base">
              <a:lnSpc>
                <a:spcPct val="90000"/>
              </a:lnSpc>
              <a:spcBef>
                <a:spcPts val="0"/>
              </a:spcBef>
              <a:defRPr/>
            </a:pPr>
            <a:r>
              <a:rPr lang="en-US" sz="6600" b="1" i="1" dirty="0">
                <a:solidFill>
                  <a:srgbClr val="CC0099"/>
                </a:solidFill>
                <a:latin typeface="Arial" charset="0"/>
                <a:cs typeface="Arial" charset="0"/>
              </a:rPr>
              <a:t>部分</a:t>
            </a:r>
          </a:p>
          <a:p>
            <a:pPr algn="ctr" fontAlgn="base">
              <a:lnSpc>
                <a:spcPct val="90000"/>
              </a:lnSpc>
              <a:spcBef>
                <a:spcPts val="0"/>
              </a:spcBef>
              <a:defRPr/>
            </a:pPr>
            <a:r>
              <a:rPr lang="zh-TW" altLang="en-US" sz="6600" b="1" dirty="0">
                <a:solidFill>
                  <a:srgbClr val="003366"/>
                </a:solidFill>
                <a:latin typeface="Arial" charset="0"/>
                <a:cs typeface="Arial" charset="0"/>
              </a:rPr>
              <a:t>圣经</a:t>
            </a:r>
            <a:endParaRPr lang="en-US" sz="6600" b="1" dirty="0">
              <a:solidFill>
                <a:srgbClr val="003366"/>
              </a:solidFill>
              <a:latin typeface="Arial" charset="0"/>
              <a:cs typeface="Arial" charset="0"/>
            </a:endParaRPr>
          </a:p>
        </p:txBody>
      </p:sp>
      <p:sp>
        <p:nvSpPr>
          <p:cNvPr id="2" name="Rectangle 1"/>
          <p:cNvSpPr/>
          <p:nvPr/>
        </p:nvSpPr>
        <p:spPr bwMode="auto">
          <a:xfrm rot="19580042">
            <a:off x="2027005" y="3046521"/>
            <a:ext cx="2057400" cy="4572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a:lnSpc>
                <a:spcPct val="150000"/>
              </a:lnSpc>
            </a:pPr>
            <a:r>
              <a:rPr lang="zh-TW" altLang="en-US" dirty="0"/>
              <a:t>创造</a:t>
            </a:r>
            <a:endParaRPr kumimoji="0" lang="en-US" sz="1800" b="0" i="0" u="none" strike="noStrike" cap="none" normalizeH="0" baseline="0" dirty="0">
              <a:ln>
                <a:noFill/>
              </a:ln>
              <a:solidFill>
                <a:schemeClr val="tx1"/>
              </a:solidFill>
              <a:effectLst/>
              <a:latin typeface="Arial Black" charset="0"/>
              <a:ea typeface="ＭＳ Ｐゴシック" charset="0"/>
            </a:endParaRPr>
          </a:p>
        </p:txBody>
      </p:sp>
      <p:sp>
        <p:nvSpPr>
          <p:cNvPr id="13" name="Rectangle 12"/>
          <p:cNvSpPr/>
          <p:nvPr/>
        </p:nvSpPr>
        <p:spPr bwMode="auto">
          <a:xfrm rot="19580042">
            <a:off x="2789005" y="3046521"/>
            <a:ext cx="2057400" cy="4572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a:lnSpc>
                <a:spcPct val="150000"/>
              </a:lnSpc>
            </a:pPr>
            <a:r>
              <a:rPr lang="zh-TW" altLang="en-US" dirty="0"/>
              <a:t>败</a:t>
            </a:r>
            <a:r>
              <a:rPr lang="zh-CN" altLang="en-US" dirty="0"/>
              <a:t>坏</a:t>
            </a:r>
            <a:endParaRPr kumimoji="0" lang="en-US" sz="1800" b="0" i="0" u="none" strike="noStrike" cap="none" normalizeH="0" baseline="0" dirty="0">
              <a:ln>
                <a:noFill/>
              </a:ln>
              <a:solidFill>
                <a:schemeClr val="tx1"/>
              </a:solidFill>
              <a:effectLst/>
              <a:latin typeface="Arial Black" charset="0"/>
              <a:ea typeface="ＭＳ Ｐゴシック" charset="0"/>
            </a:endParaRPr>
          </a:p>
        </p:txBody>
      </p:sp>
      <p:sp>
        <p:nvSpPr>
          <p:cNvPr id="14" name="Rectangle 13"/>
          <p:cNvSpPr/>
          <p:nvPr/>
        </p:nvSpPr>
        <p:spPr bwMode="auto">
          <a:xfrm rot="19580042">
            <a:off x="3535595" y="2970320"/>
            <a:ext cx="2057400" cy="4572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a:lnSpc>
                <a:spcPct val="150000"/>
              </a:lnSpc>
            </a:pPr>
            <a:r>
              <a:rPr lang="zh-TW" altLang="en-US" dirty="0"/>
              <a:t>灾难</a:t>
            </a:r>
            <a:endParaRPr kumimoji="0" lang="en-US" sz="1800" b="0" i="0" u="none" strike="noStrike" cap="none" normalizeH="0" baseline="0" dirty="0">
              <a:ln>
                <a:noFill/>
              </a:ln>
              <a:solidFill>
                <a:schemeClr val="tx1"/>
              </a:solidFill>
              <a:effectLst/>
              <a:latin typeface="Arial Black" charset="0"/>
              <a:ea typeface="ＭＳ Ｐゴシック" charset="0"/>
            </a:endParaRPr>
          </a:p>
        </p:txBody>
      </p:sp>
      <p:sp>
        <p:nvSpPr>
          <p:cNvPr id="15" name="Rectangle 14"/>
          <p:cNvSpPr/>
          <p:nvPr/>
        </p:nvSpPr>
        <p:spPr bwMode="auto">
          <a:xfrm rot="19580042">
            <a:off x="4145195" y="3046520"/>
            <a:ext cx="2057400" cy="4572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a:lnSpc>
                <a:spcPct val="150000"/>
              </a:lnSpc>
            </a:pPr>
            <a:r>
              <a:rPr lang="zh-TW" altLang="en-US" dirty="0"/>
              <a:t>混乱</a:t>
            </a:r>
            <a:endParaRPr kumimoji="0" lang="en-US" sz="1800" b="0" i="0" u="none" strike="noStrike" cap="none" normalizeH="0" baseline="0" dirty="0">
              <a:ln>
                <a:noFill/>
              </a:ln>
              <a:solidFill>
                <a:schemeClr val="tx1"/>
              </a:solidFill>
              <a:effectLst/>
              <a:latin typeface="Arial Black" charset="0"/>
              <a:ea typeface="ＭＳ Ｐゴシック" charset="0"/>
            </a:endParaRPr>
          </a:p>
        </p:txBody>
      </p:sp>
      <p:sp>
        <p:nvSpPr>
          <p:cNvPr id="16" name="Rectangle 15"/>
          <p:cNvSpPr/>
          <p:nvPr/>
        </p:nvSpPr>
        <p:spPr bwMode="auto">
          <a:xfrm rot="19580042">
            <a:off x="4830995" y="3046520"/>
            <a:ext cx="2057400" cy="4572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a:lnSpc>
                <a:spcPct val="150000"/>
              </a:lnSpc>
            </a:pPr>
            <a:r>
              <a:rPr lang="zh-TW" altLang="en-US" dirty="0"/>
              <a:t>基督</a:t>
            </a:r>
            <a:endParaRPr kumimoji="0" lang="en-US" sz="1800" b="0" i="0" u="none" strike="noStrike" cap="none" normalizeH="0" baseline="0" dirty="0">
              <a:ln>
                <a:noFill/>
              </a:ln>
              <a:solidFill>
                <a:schemeClr val="tx1"/>
              </a:solidFill>
              <a:effectLst/>
              <a:latin typeface="Arial Black" charset="0"/>
              <a:ea typeface="ＭＳ Ｐゴシック" charset="0"/>
            </a:endParaRPr>
          </a:p>
        </p:txBody>
      </p:sp>
      <p:sp>
        <p:nvSpPr>
          <p:cNvPr id="17" name="Rectangle 16"/>
          <p:cNvSpPr/>
          <p:nvPr/>
        </p:nvSpPr>
        <p:spPr bwMode="auto">
          <a:xfrm rot="19580042">
            <a:off x="5592996" y="2970319"/>
            <a:ext cx="2057400" cy="4572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a:lnSpc>
                <a:spcPct val="150000"/>
              </a:lnSpc>
            </a:pPr>
            <a:r>
              <a:rPr lang="zh-TW" altLang="en-US" dirty="0"/>
              <a:t>十字架</a:t>
            </a:r>
            <a:endParaRPr kumimoji="0" lang="en-US" sz="1800" b="0" i="0" u="none" strike="noStrike" cap="none" normalizeH="0" baseline="0" dirty="0">
              <a:ln>
                <a:noFill/>
              </a:ln>
              <a:solidFill>
                <a:schemeClr val="tx1"/>
              </a:solidFill>
              <a:effectLst/>
              <a:latin typeface="Arial Black" charset="0"/>
              <a:ea typeface="ＭＳ Ｐゴシック" charset="0"/>
            </a:endParaRPr>
          </a:p>
        </p:txBody>
      </p:sp>
      <p:sp>
        <p:nvSpPr>
          <p:cNvPr id="18" name="Rectangle 17"/>
          <p:cNvSpPr/>
          <p:nvPr/>
        </p:nvSpPr>
        <p:spPr bwMode="auto">
          <a:xfrm rot="19580042">
            <a:off x="6314957" y="2797856"/>
            <a:ext cx="2534847" cy="4572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a:lnSpc>
                <a:spcPct val="150000"/>
              </a:lnSpc>
            </a:pPr>
            <a:r>
              <a:rPr lang="zh-TW" altLang="en-US" dirty="0"/>
              <a:t>完善</a:t>
            </a:r>
            <a:endParaRPr kumimoji="0" lang="en-US" sz="1800" b="0" i="0" u="none" strike="noStrike" cap="none" normalizeH="0" baseline="0" dirty="0">
              <a:ln>
                <a:noFill/>
              </a:ln>
              <a:solidFill>
                <a:schemeClr val="tx1"/>
              </a:solidFill>
              <a:effectLst/>
              <a:latin typeface="Arial Black" charset="0"/>
              <a:ea typeface="ＭＳ Ｐゴシック" charset="0"/>
            </a:endParaRPr>
          </a:p>
        </p:txBody>
      </p:sp>
      <p:sp>
        <p:nvSpPr>
          <p:cNvPr id="19" name="Rectangle 18"/>
          <p:cNvSpPr/>
          <p:nvPr/>
        </p:nvSpPr>
        <p:spPr bwMode="auto">
          <a:xfrm>
            <a:off x="7543800" y="4038600"/>
            <a:ext cx="14478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zh-TW" altLang="en-US" sz="4000" dirty="0"/>
              <a:t>世界</a:t>
            </a:r>
            <a:endParaRPr kumimoji="0" lang="en-US" sz="4000" b="0" i="0" u="none" strike="noStrike" cap="none" normalizeH="0" baseline="0" dirty="0">
              <a:ln>
                <a:noFill/>
              </a:ln>
              <a:solidFill>
                <a:schemeClr val="tx1"/>
              </a:solidFill>
              <a:effectLst/>
            </a:endParaRPr>
          </a:p>
        </p:txBody>
      </p:sp>
      <p:sp>
        <p:nvSpPr>
          <p:cNvPr id="20" name="Oval 4" descr="Diagonal brick"/>
          <p:cNvSpPr>
            <a:spLocks noChangeArrowheads="1"/>
          </p:cNvSpPr>
          <p:nvPr/>
        </p:nvSpPr>
        <p:spPr bwMode="auto">
          <a:xfrm>
            <a:off x="7467600" y="3733800"/>
            <a:ext cx="1600200" cy="1676400"/>
          </a:xfrm>
          <a:prstGeom prst="ellipse">
            <a:avLst/>
          </a:prstGeom>
          <a:pattFill prst="diagBrick">
            <a:fgClr>
              <a:schemeClr val="accent1">
                <a:alpha val="60001"/>
              </a:schemeClr>
            </a:fgClr>
            <a:bgClr>
              <a:srgbClr val="566869">
                <a:alpha val="60001"/>
              </a:srgbClr>
            </a:bgClr>
          </a:patt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3200" b="1" dirty="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95110"/>
                                        </p:tgtEl>
                                        <p:attrNameLst>
                                          <p:attrName>style.visibility</p:attrName>
                                        </p:attrNameLst>
                                      </p:cBhvr>
                                      <p:to>
                                        <p:strVal val="visible"/>
                                      </p:to>
                                    </p:set>
                                    <p:animEffect transition="in" filter="wipe(left)">
                                      <p:cBhvr>
                                        <p:cTn id="7" dur="500"/>
                                        <p:tgtEl>
                                          <p:spTgt spid="529511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295109"/>
                                        </p:tgtEl>
                                        <p:attrNameLst>
                                          <p:attrName>style.visibility</p:attrName>
                                        </p:attrNameLst>
                                      </p:cBhvr>
                                      <p:to>
                                        <p:strVal val="visible"/>
                                      </p:to>
                                    </p:set>
                                    <p:animEffect transition="in" filter="wipe(left)">
                                      <p:cBhvr>
                                        <p:cTn id="11" dur="500"/>
                                        <p:tgtEl>
                                          <p:spTgt spid="5295109"/>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295108"/>
                                        </p:tgtEl>
                                        <p:attrNameLst>
                                          <p:attrName>style.visibility</p:attrName>
                                        </p:attrNameLst>
                                      </p:cBhvr>
                                      <p:to>
                                        <p:strVal val="visible"/>
                                      </p:to>
                                    </p:set>
                                    <p:animEffect transition="in" filter="wipe(left)">
                                      <p:cBhvr>
                                        <p:cTn id="15" dur="500"/>
                                        <p:tgtEl>
                                          <p:spTgt spid="5295108"/>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295107"/>
                                        </p:tgtEl>
                                        <p:attrNameLst>
                                          <p:attrName>style.visibility</p:attrName>
                                        </p:attrNameLst>
                                      </p:cBhvr>
                                      <p:to>
                                        <p:strVal val="visible"/>
                                      </p:to>
                                    </p:set>
                                    <p:animEffect transition="in" filter="wipe(left)">
                                      <p:cBhvr>
                                        <p:cTn id="19" dur="500"/>
                                        <p:tgtEl>
                                          <p:spTgt spid="529510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1"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dissolv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5295111"/>
                                        </p:tgtEl>
                                        <p:attrNameLst>
                                          <p:attrName>style.visibility</p:attrName>
                                        </p:attrNameLst>
                                      </p:cBhvr>
                                      <p:to>
                                        <p:strVal val="visible"/>
                                      </p:to>
                                    </p:set>
                                    <p:animEffect transition="in" filter="wipe(up)">
                                      <p:cBhvr>
                                        <p:cTn id="29" dur="500"/>
                                        <p:tgtEl>
                                          <p:spTgt spid="5295111"/>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5295112"/>
                                        </p:tgtEl>
                                        <p:attrNameLst>
                                          <p:attrName>style.visibility</p:attrName>
                                        </p:attrNameLst>
                                      </p:cBhvr>
                                      <p:to>
                                        <p:strVal val="visible"/>
                                      </p:to>
                                    </p:set>
                                    <p:animEffect transition="in" filter="wipe(up)">
                                      <p:cBhvr>
                                        <p:cTn id="32" dur="500"/>
                                        <p:tgtEl>
                                          <p:spTgt spid="529511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1" nodeType="clickEffect">
                                  <p:stCondLst>
                                    <p:cond delay="0"/>
                                  </p:stCondLst>
                                  <p:childTnLst>
                                    <p:animEffect transition="out" filter="dissolve">
                                      <p:cBhvr>
                                        <p:cTn id="36" dur="500"/>
                                        <p:tgtEl>
                                          <p:spTgt spid="5295110"/>
                                        </p:tgtEl>
                                      </p:cBhvr>
                                    </p:animEffect>
                                    <p:set>
                                      <p:cBhvr>
                                        <p:cTn id="37" dur="1" fill="hold">
                                          <p:stCondLst>
                                            <p:cond delay="499"/>
                                          </p:stCondLst>
                                        </p:cTn>
                                        <p:tgtEl>
                                          <p:spTgt spid="5295110"/>
                                        </p:tgtEl>
                                        <p:attrNameLst>
                                          <p:attrName>style.visibility</p:attrName>
                                        </p:attrNameLst>
                                      </p:cBhvr>
                                      <p:to>
                                        <p:strVal val="hidden"/>
                                      </p:to>
                                    </p:set>
                                  </p:childTnLst>
                                </p:cTn>
                              </p:par>
                              <p:par>
                                <p:cTn id="38" presetID="9" presetClass="exit" presetSubtype="0" fill="hold" grpId="1" nodeType="withEffect">
                                  <p:stCondLst>
                                    <p:cond delay="0"/>
                                  </p:stCondLst>
                                  <p:childTnLst>
                                    <p:animEffect transition="out" filter="dissolve">
                                      <p:cBhvr>
                                        <p:cTn id="39" dur="500"/>
                                        <p:tgtEl>
                                          <p:spTgt spid="5295109"/>
                                        </p:tgtEl>
                                      </p:cBhvr>
                                    </p:animEffect>
                                    <p:set>
                                      <p:cBhvr>
                                        <p:cTn id="40" dur="1" fill="hold">
                                          <p:stCondLst>
                                            <p:cond delay="499"/>
                                          </p:stCondLst>
                                        </p:cTn>
                                        <p:tgtEl>
                                          <p:spTgt spid="5295109"/>
                                        </p:tgtEl>
                                        <p:attrNameLst>
                                          <p:attrName>style.visibility</p:attrName>
                                        </p:attrNameLst>
                                      </p:cBhvr>
                                      <p:to>
                                        <p:strVal val="hidden"/>
                                      </p:to>
                                    </p:set>
                                  </p:childTnLst>
                                </p:cTn>
                              </p:par>
                              <p:par>
                                <p:cTn id="41" presetID="9" presetClass="exit" presetSubtype="0" fill="hold" grpId="1" nodeType="withEffect">
                                  <p:stCondLst>
                                    <p:cond delay="0"/>
                                  </p:stCondLst>
                                  <p:childTnLst>
                                    <p:animEffect transition="out" filter="dissolve">
                                      <p:cBhvr>
                                        <p:cTn id="42" dur="500"/>
                                        <p:tgtEl>
                                          <p:spTgt spid="5295108"/>
                                        </p:tgtEl>
                                      </p:cBhvr>
                                    </p:animEffect>
                                    <p:set>
                                      <p:cBhvr>
                                        <p:cTn id="43" dur="1" fill="hold">
                                          <p:stCondLst>
                                            <p:cond delay="499"/>
                                          </p:stCondLst>
                                        </p:cTn>
                                        <p:tgtEl>
                                          <p:spTgt spid="5295108"/>
                                        </p:tgtEl>
                                        <p:attrNameLst>
                                          <p:attrName>style.visibility</p:attrName>
                                        </p:attrNameLst>
                                      </p:cBhvr>
                                      <p:to>
                                        <p:strVal val="hidden"/>
                                      </p:to>
                                    </p:set>
                                  </p:childTnLst>
                                </p:cTn>
                              </p:par>
                              <p:par>
                                <p:cTn id="44" presetID="9" presetClass="exit" presetSubtype="0" fill="hold" grpId="1" nodeType="withEffect">
                                  <p:stCondLst>
                                    <p:cond delay="0"/>
                                  </p:stCondLst>
                                  <p:childTnLst>
                                    <p:animEffect transition="out" filter="dissolve">
                                      <p:cBhvr>
                                        <p:cTn id="45" dur="500"/>
                                        <p:tgtEl>
                                          <p:spTgt spid="5295107"/>
                                        </p:tgtEl>
                                      </p:cBhvr>
                                    </p:animEffect>
                                    <p:set>
                                      <p:cBhvr>
                                        <p:cTn id="46" dur="1" fill="hold">
                                          <p:stCondLst>
                                            <p:cond delay="499"/>
                                          </p:stCondLst>
                                        </p:cTn>
                                        <p:tgtEl>
                                          <p:spTgt spid="529510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9" presetClass="exit" presetSubtype="0" fill="hold" grpId="1" nodeType="clickEffect">
                                  <p:stCondLst>
                                    <p:cond delay="0"/>
                                  </p:stCondLst>
                                  <p:childTnLst>
                                    <p:animEffect transition="out" filter="dissolve">
                                      <p:cBhvr>
                                        <p:cTn id="50" dur="500"/>
                                        <p:tgtEl>
                                          <p:spTgt spid="5295111"/>
                                        </p:tgtEl>
                                      </p:cBhvr>
                                    </p:animEffect>
                                    <p:set>
                                      <p:cBhvr>
                                        <p:cTn id="51" dur="1" fill="hold">
                                          <p:stCondLst>
                                            <p:cond delay="499"/>
                                          </p:stCondLst>
                                        </p:cTn>
                                        <p:tgtEl>
                                          <p:spTgt spid="5295111"/>
                                        </p:tgtEl>
                                        <p:attrNameLst>
                                          <p:attrName>style.visibility</p:attrName>
                                        </p:attrNameLst>
                                      </p:cBhvr>
                                      <p:to>
                                        <p:strVal val="hidden"/>
                                      </p:to>
                                    </p:set>
                                  </p:childTnLst>
                                </p:cTn>
                              </p:par>
                              <p:par>
                                <p:cTn id="52" presetID="9" presetClass="exit" presetSubtype="0" fill="hold" grpId="1" nodeType="withEffect">
                                  <p:stCondLst>
                                    <p:cond delay="0"/>
                                  </p:stCondLst>
                                  <p:childTnLst>
                                    <p:animEffect transition="out" filter="dissolve">
                                      <p:cBhvr>
                                        <p:cTn id="53" dur="500"/>
                                        <p:tgtEl>
                                          <p:spTgt spid="5295112"/>
                                        </p:tgtEl>
                                      </p:cBhvr>
                                    </p:animEffect>
                                    <p:set>
                                      <p:cBhvr>
                                        <p:cTn id="54" dur="1" fill="hold">
                                          <p:stCondLst>
                                            <p:cond delay="499"/>
                                          </p:stCondLst>
                                        </p:cTn>
                                        <p:tgtEl>
                                          <p:spTgt spid="529511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9" presetClass="exit" presetSubtype="0" fill="hold" grpId="2" nodeType="clickEffect">
                                  <p:stCondLst>
                                    <p:cond delay="0"/>
                                  </p:stCondLst>
                                  <p:childTnLst>
                                    <p:animEffect transition="out" filter="dissolve">
                                      <p:cBhvr>
                                        <p:cTn id="58" dur="500"/>
                                        <p:tgtEl>
                                          <p:spTgt spid="20"/>
                                        </p:tgtEl>
                                      </p:cBhvr>
                                    </p:animEffect>
                                    <p:set>
                                      <p:cBhvr>
                                        <p:cTn id="59"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5107" grpId="0" animBg="1"/>
      <p:bldP spid="5295107" grpId="1" animBg="1"/>
      <p:bldP spid="5295108" grpId="0" animBg="1"/>
      <p:bldP spid="5295108" grpId="1" animBg="1"/>
      <p:bldP spid="5295109" grpId="0" animBg="1"/>
      <p:bldP spid="5295109" grpId="1" animBg="1"/>
      <p:bldP spid="5295110" grpId="0" animBg="1"/>
      <p:bldP spid="5295110" grpId="1" animBg="1"/>
      <p:bldP spid="5295111" grpId="0" animBg="1"/>
      <p:bldP spid="5295111" grpId="1" animBg="1"/>
      <p:bldP spid="5295112" grpId="0"/>
      <p:bldP spid="5295112" grpId="1"/>
      <p:bldP spid="20" grpId="1" animBg="1"/>
      <p:bldP spid="20" grpId="2"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2226" name="Rectangle 2"/>
          <p:cNvSpPr>
            <a:spLocks noGrp="1" noChangeArrowheads="1"/>
          </p:cNvSpPr>
          <p:nvPr>
            <p:ph type="title"/>
          </p:nvPr>
        </p:nvSpPr>
        <p:spPr/>
        <p:txBody>
          <a:bodyPr/>
          <a:lstStyle/>
          <a:p>
            <a:pPr eaLnBrk="1" hangingPunct="1">
              <a:defRPr/>
            </a:pPr>
            <a:r>
              <a:rPr lang="en-US"/>
              <a:t>Black blank------------extras</a:t>
            </a:r>
          </a:p>
        </p:txBody>
      </p:sp>
      <p:sp>
        <p:nvSpPr>
          <p:cNvPr id="5812227" name="Text Box 3"/>
          <p:cNvSpPr txBox="1">
            <a:spLocks noChangeArrowheads="1"/>
          </p:cNvSpPr>
          <p:nvPr/>
        </p:nvSpPr>
        <p:spPr bwMode="auto">
          <a:xfrm>
            <a:off x="-2743200" y="762000"/>
            <a:ext cx="5410200" cy="1555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fontAlgn="base">
              <a:spcBef>
                <a:spcPct val="50000"/>
              </a:spcBef>
              <a:defRPr/>
            </a:pPr>
            <a:r>
              <a:rPr lang="zh-CN" altLang="en-US" sz="9600" b="1">
                <a:solidFill>
                  <a:srgbClr val="FFFFFF"/>
                </a:solidFill>
                <a:latin typeface="Arial" charset="0"/>
                <a:cs typeface="Arial"/>
              </a:rPr>
              <a:t>终结</a:t>
            </a:r>
            <a:endParaRPr lang="en-US" sz="9600" b="1" dirty="0">
              <a:solidFill>
                <a:srgbClr val="FFFFFF"/>
              </a:solidFill>
              <a:latin typeface="Arial" charset="0"/>
              <a:cs typeface="Arial"/>
            </a:endParaRPr>
          </a:p>
        </p:txBody>
      </p:sp>
    </p:spTree>
    <p:extLst>
      <p:ext uri="{BB962C8B-B14F-4D97-AF65-F5344CB8AC3E}">
        <p14:creationId xmlns:p14="http://schemas.microsoft.com/office/powerpoint/2010/main" val="3477701618"/>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defTabSz="914400" fontAlgn="base">
              <a:spcBef>
                <a:spcPct val="0"/>
              </a:spcBef>
              <a:spcAft>
                <a:spcPct val="0"/>
              </a:spcAft>
            </a:pPr>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3200" b="1" dirty="0">
                <a:solidFill>
                  <a:srgbClr val="FFFFFF"/>
                </a:solidFill>
                <a:latin typeface="Arial" charset="0"/>
                <a:ea typeface="SimSun" charset="0"/>
                <a:cs typeface="SimSun" charset="0"/>
              </a:rPr>
              <a:t>創造链接地址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295062794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82" name="Rectangle 2"/>
          <p:cNvSpPr>
            <a:spLocks noGrp="1" noChangeArrowheads="1"/>
          </p:cNvSpPr>
          <p:nvPr>
            <p:ph type="title"/>
          </p:nvPr>
        </p:nvSpPr>
        <p:spPr/>
        <p:txBody>
          <a:bodyPr/>
          <a:lstStyle/>
          <a:p>
            <a:pPr eaLnBrk="1" hangingPunct="1">
              <a:defRPr/>
            </a:pPr>
            <a:r>
              <a:rPr lang="en-US" sz="4000" dirty="0">
                <a:cs typeface="+mj-cs"/>
              </a:rPr>
              <a:t>Noah</a:t>
            </a:r>
            <a:r>
              <a:rPr lang="fr-FR" altLang="ja-JP" sz="4000" dirty="0">
                <a:latin typeface="Arial"/>
                <a:cs typeface="+mj-cs"/>
              </a:rPr>
              <a:t>'</a:t>
            </a:r>
            <a:r>
              <a:rPr lang="en-US" sz="4000" dirty="0">
                <a:cs typeface="+mj-cs"/>
              </a:rPr>
              <a:t>s Ark w/football field &amp; city block</a:t>
            </a:r>
          </a:p>
        </p:txBody>
      </p:sp>
      <p:pic>
        <p:nvPicPr>
          <p:cNvPr id="183298" name="Picture 3" descr="Noah Ark Aerial E-mail 1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11213"/>
            <a:ext cx="91440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1" descr="Two Arks Comparison 1 01810.jpg"/>
          <p:cNvPicPr>
            <a:picLocks noChangeAspect="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64259" name="Title 3" hidden="1"/>
          <p:cNvSpPr>
            <a:spLocks noGrp="1"/>
          </p:cNvSpPr>
          <p:nvPr>
            <p:ph type="title" idx="4294967295"/>
          </p:nvPr>
        </p:nvSpPr>
        <p:spPr/>
        <p:txBody>
          <a:bodyPr/>
          <a:lstStyle/>
          <a:p>
            <a:pPr eaLnBrk="1" hangingPunct="1">
              <a:defRPr/>
            </a:pPr>
            <a:r>
              <a:rPr lang="en-US"/>
              <a:t>Two Arks Comparison 1 01810</a:t>
            </a:r>
          </a:p>
        </p:txBody>
      </p:sp>
      <p:sp>
        <p:nvSpPr>
          <p:cNvPr id="4064260" name="Rectangle 4"/>
          <p:cNvSpPr>
            <a:spLocks noChangeArrowheads="1"/>
          </p:cNvSpPr>
          <p:nvPr/>
        </p:nvSpPr>
        <p:spPr bwMode="auto">
          <a:xfrm>
            <a:off x="0" y="3429000"/>
            <a:ext cx="9144000" cy="3429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064261" name="Text Box 5"/>
          <p:cNvSpPr txBox="1">
            <a:spLocks noChangeArrowheads="1"/>
          </p:cNvSpPr>
          <p:nvPr/>
        </p:nvSpPr>
        <p:spPr bwMode="auto">
          <a:xfrm>
            <a:off x="3200400" y="5851525"/>
            <a:ext cx="1600200" cy="10160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6000" b="1">
                <a:solidFill>
                  <a:srgbClr val="000066"/>
                </a:solidFill>
                <a:latin typeface="Arial" charset="0"/>
                <a:cs typeface="+mn-cs"/>
              </a:rPr>
              <a:t>560 </a:t>
            </a:r>
          </a:p>
        </p:txBody>
      </p:sp>
      <p:sp>
        <p:nvSpPr>
          <p:cNvPr id="4064262" name="Rectangle 6"/>
          <p:cNvSpPr>
            <a:spLocks noChangeArrowheads="1"/>
          </p:cNvSpPr>
          <p:nvPr/>
        </p:nvSpPr>
        <p:spPr bwMode="auto">
          <a:xfrm>
            <a:off x="0" y="5257800"/>
            <a:ext cx="3200400" cy="1600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4064263" name="Picture 7" descr="20 BIG Ark"/>
          <p:cNvPicPr>
            <a:picLocks noChangeArrowheads="1"/>
          </p:cNvPicPr>
          <p:nvPr/>
        </p:nvPicPr>
        <p:blipFill>
          <a:blip r:embed="rId5">
            <a:extLst>
              <a:ext uri="{28A0092B-C50C-407E-A947-70E740481C1C}">
                <a14:useLocalDpi xmlns:a14="http://schemas.microsoft.com/office/drawing/2010/main" val="0"/>
              </a:ext>
            </a:extLst>
          </a:blip>
          <a:srcRect t="48901" r="69167" b="31503"/>
          <a:stretch>
            <a:fillRect/>
          </a:stretch>
        </p:blipFill>
        <p:spPr bwMode="auto">
          <a:xfrm>
            <a:off x="31750" y="5302250"/>
            <a:ext cx="297180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4064260"/>
                                        </p:tgtEl>
                                      </p:cBhvr>
                                    </p:animEffect>
                                    <p:set>
                                      <p:cBhvr>
                                        <p:cTn id="7" dur="1" fill="hold">
                                          <p:stCondLst>
                                            <p:cond delay="499"/>
                                          </p:stCondLst>
                                        </p:cTn>
                                        <p:tgtEl>
                                          <p:spTgt spid="4064260"/>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8" fill="hold" grpId="0" nodeType="clickEffect">
                                  <p:stCondLst>
                                    <p:cond delay="0"/>
                                  </p:stCondLst>
                                  <p:childTnLst>
                                    <p:set>
                                      <p:cBhvr>
                                        <p:cTn id="11" dur="1" fill="hold">
                                          <p:stCondLst>
                                            <p:cond delay="0"/>
                                          </p:stCondLst>
                                        </p:cTn>
                                        <p:tgtEl>
                                          <p:spTgt spid="4064261"/>
                                        </p:tgtEl>
                                        <p:attrNameLst>
                                          <p:attrName>style.visibility</p:attrName>
                                        </p:attrNameLst>
                                      </p:cBhvr>
                                      <p:to>
                                        <p:strVal val="visible"/>
                                      </p:to>
                                    </p:set>
                                    <p:anim calcmode="lin" valueType="num">
                                      <p:cBhvr additive="base">
                                        <p:cTn id="12" dur="500" fill="hold"/>
                                        <p:tgtEl>
                                          <p:spTgt spid="4064261"/>
                                        </p:tgtEl>
                                        <p:attrNameLst>
                                          <p:attrName>ppt_x</p:attrName>
                                        </p:attrNameLst>
                                      </p:cBhvr>
                                      <p:tavLst>
                                        <p:tav tm="0">
                                          <p:val>
                                            <p:strVal val="0-#ppt_w/2"/>
                                          </p:val>
                                        </p:tav>
                                        <p:tav tm="100000">
                                          <p:val>
                                            <p:strVal val="#ppt_x"/>
                                          </p:val>
                                        </p:tav>
                                      </p:tavLst>
                                    </p:anim>
                                    <p:anim calcmode="lin" valueType="num">
                                      <p:cBhvr additive="base">
                                        <p:cTn id="13" dur="500" fill="hold"/>
                                        <p:tgtEl>
                                          <p:spTgt spid="4064261"/>
                                        </p:tgtEl>
                                        <p:attrNameLst>
                                          <p:attrName>ppt_y</p:attrName>
                                        </p:attrNameLst>
                                      </p:cBhvr>
                                      <p:tavLst>
                                        <p:tav tm="0">
                                          <p:val>
                                            <p:strVal val="#ppt_y"/>
                                          </p:val>
                                        </p:tav>
                                        <p:tav tm="100000">
                                          <p:val>
                                            <p:strVal val="#ppt_y"/>
                                          </p:val>
                                        </p:tav>
                                      </p:tavLst>
                                    </p:anim>
                                  </p:childTnLst>
                                </p:cTn>
                              </p:par>
                              <p:par>
                                <p:cTn id="14" presetID="7" presetClass="entr" presetSubtype="8" fill="hold" nodeType="withEffect">
                                  <p:stCondLst>
                                    <p:cond delay="0"/>
                                  </p:stCondLst>
                                  <p:childTnLst>
                                    <p:set>
                                      <p:cBhvr>
                                        <p:cTn id="15" dur="1" fill="hold">
                                          <p:stCondLst>
                                            <p:cond delay="0"/>
                                          </p:stCondLst>
                                        </p:cTn>
                                        <p:tgtEl>
                                          <p:spTgt spid="4064263"/>
                                        </p:tgtEl>
                                        <p:attrNameLst>
                                          <p:attrName>style.visibility</p:attrName>
                                        </p:attrNameLst>
                                      </p:cBhvr>
                                      <p:to>
                                        <p:strVal val="visible"/>
                                      </p:to>
                                    </p:set>
                                    <p:anim calcmode="lin" valueType="num">
                                      <p:cBhvr additive="base">
                                        <p:cTn id="16" dur="500" fill="hold"/>
                                        <p:tgtEl>
                                          <p:spTgt spid="4064263"/>
                                        </p:tgtEl>
                                        <p:attrNameLst>
                                          <p:attrName>ppt_x</p:attrName>
                                        </p:attrNameLst>
                                      </p:cBhvr>
                                      <p:tavLst>
                                        <p:tav tm="0">
                                          <p:val>
                                            <p:strVal val="0-#ppt_w/2"/>
                                          </p:val>
                                        </p:tav>
                                        <p:tav tm="100000">
                                          <p:val>
                                            <p:strVal val="#ppt_x"/>
                                          </p:val>
                                        </p:tav>
                                      </p:tavLst>
                                    </p:anim>
                                    <p:anim calcmode="lin" valueType="num">
                                      <p:cBhvr additive="base">
                                        <p:cTn id="17" dur="500" fill="hold"/>
                                        <p:tgtEl>
                                          <p:spTgt spid="4064263"/>
                                        </p:tgtEl>
                                        <p:attrNameLst>
                                          <p:attrName>ppt_y</p:attrName>
                                        </p:attrNameLst>
                                      </p:cBhvr>
                                      <p:tavLst>
                                        <p:tav tm="0">
                                          <p:val>
                                            <p:strVal val="#ppt_y"/>
                                          </p:val>
                                        </p:tav>
                                        <p:tav tm="100000">
                                          <p:val>
                                            <p:strVal val="#ppt_y"/>
                                          </p:val>
                                        </p:tav>
                                      </p:tavLst>
                                    </p:anim>
                                  </p:childTnLst>
                                </p:cTn>
                              </p:par>
                              <p:par>
                                <p:cTn id="18" presetID="7" presetClass="entr" presetSubtype="8" fill="hold" grpId="0" nodeType="withEffect">
                                  <p:stCondLst>
                                    <p:cond delay="0"/>
                                  </p:stCondLst>
                                  <p:childTnLst>
                                    <p:set>
                                      <p:cBhvr>
                                        <p:cTn id="19" dur="1" fill="hold">
                                          <p:stCondLst>
                                            <p:cond delay="0"/>
                                          </p:stCondLst>
                                        </p:cTn>
                                        <p:tgtEl>
                                          <p:spTgt spid="4064262"/>
                                        </p:tgtEl>
                                        <p:attrNameLst>
                                          <p:attrName>style.visibility</p:attrName>
                                        </p:attrNameLst>
                                      </p:cBhvr>
                                      <p:to>
                                        <p:strVal val="visible"/>
                                      </p:to>
                                    </p:set>
                                    <p:anim calcmode="lin" valueType="num">
                                      <p:cBhvr additive="base">
                                        <p:cTn id="20" dur="500" fill="hold"/>
                                        <p:tgtEl>
                                          <p:spTgt spid="4064262"/>
                                        </p:tgtEl>
                                        <p:attrNameLst>
                                          <p:attrName>ppt_x</p:attrName>
                                        </p:attrNameLst>
                                      </p:cBhvr>
                                      <p:tavLst>
                                        <p:tav tm="0">
                                          <p:val>
                                            <p:strVal val="0-#ppt_w/2"/>
                                          </p:val>
                                        </p:tav>
                                        <p:tav tm="100000">
                                          <p:val>
                                            <p:strVal val="#ppt_x"/>
                                          </p:val>
                                        </p:tav>
                                      </p:tavLst>
                                    </p:anim>
                                    <p:anim calcmode="lin" valueType="num">
                                      <p:cBhvr additive="base">
                                        <p:cTn id="21" dur="500" fill="hold"/>
                                        <p:tgtEl>
                                          <p:spTgt spid="40642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4260" grpId="0" animBg="1"/>
      <p:bldP spid="4064261" grpId="0" animBg="1"/>
      <p:bldP spid="406426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187394"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9140825" cy="580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sp>
        <p:nvSpPr>
          <p:cNvPr id="5101571" name="Rectangle 3"/>
          <p:cNvSpPr>
            <a:spLocks noGrp="1" noChangeArrowheads="1"/>
          </p:cNvSpPr>
          <p:nvPr>
            <p:ph type="title"/>
          </p:nvPr>
        </p:nvSpPr>
        <p:spPr>
          <a:xfrm>
            <a:off x="457200" y="-457200"/>
            <a:ext cx="8229600" cy="1143000"/>
          </a:xfrm>
        </p:spPr>
        <p:txBody>
          <a:bodyPr/>
          <a:lstStyle/>
          <a:p>
            <a:pPr eaLnBrk="1" hangingPunct="1">
              <a:defRPr/>
            </a:pPr>
            <a:r>
              <a:rPr lang="en-US" sz="2400"/>
              <a:t>Ark &amp; people perishing</a:t>
            </a:r>
          </a:p>
        </p:txBody>
      </p:sp>
    </p:spTree>
  </p:cSld>
  <p:clrMapOvr>
    <a:masterClrMapping/>
  </p:clrMapOvr>
  <p:transition>
    <p:cut thruBlk="1"/>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804290" name="Rectangle 2"/>
          <p:cNvSpPr>
            <a:spLocks noGrp="1" noChangeArrowheads="1"/>
          </p:cNvSpPr>
          <p:nvPr>
            <p:ph type="title"/>
          </p:nvPr>
        </p:nvSpPr>
        <p:spPr/>
        <p:txBody>
          <a:bodyPr/>
          <a:lstStyle/>
          <a:p>
            <a:pPr eaLnBrk="1" hangingPunct="1">
              <a:defRPr/>
            </a:pPr>
            <a:r>
              <a:rPr lang="zh-TW" altLang="en-US" dirty="0">
                <a:solidFill>
                  <a:srgbClr val="000066"/>
                </a:solidFill>
                <a:cs typeface="+mj-cs"/>
              </a:rPr>
              <a:t>洪水的性质</a:t>
            </a:r>
            <a:endParaRPr lang="en-US" dirty="0">
              <a:solidFill>
                <a:srgbClr val="000066"/>
              </a:solidFill>
              <a:cs typeface="+mj-cs"/>
            </a:endParaRPr>
          </a:p>
        </p:txBody>
      </p:sp>
      <p:sp>
        <p:nvSpPr>
          <p:cNvPr id="1804291" name="Text Box 3"/>
          <p:cNvSpPr txBox="1">
            <a:spLocks noChangeArrowheads="1"/>
          </p:cNvSpPr>
          <p:nvPr/>
        </p:nvSpPr>
        <p:spPr bwMode="auto">
          <a:xfrm>
            <a:off x="0" y="533400"/>
            <a:ext cx="9144000" cy="55086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fontAlgn="base">
              <a:spcBef>
                <a:spcPct val="50000"/>
              </a:spcBef>
              <a:defRPr/>
            </a:pPr>
            <a:r>
              <a:rPr lang="zh-TW" altLang="en-US" sz="8800" b="1" dirty="0">
                <a:solidFill>
                  <a:schemeClr val="accent1"/>
                </a:solidFill>
                <a:latin typeface="Arial" charset="0"/>
                <a:cs typeface="+mn-cs"/>
              </a:rPr>
              <a:t>洪水</a:t>
            </a:r>
            <a:endParaRPr lang="en-US" altLang="zh-TW" sz="8800" b="1" dirty="0">
              <a:solidFill>
                <a:schemeClr val="accent1"/>
              </a:solidFill>
              <a:latin typeface="Arial" charset="0"/>
              <a:cs typeface="+mn-cs"/>
            </a:endParaRPr>
          </a:p>
          <a:p>
            <a:pPr algn="ctr" fontAlgn="base">
              <a:spcBef>
                <a:spcPct val="50000"/>
              </a:spcBef>
              <a:defRPr/>
            </a:pPr>
            <a:r>
              <a:rPr lang="zh-TW" altLang="en-US" sz="8800" b="1" dirty="0">
                <a:solidFill>
                  <a:schemeClr val="bg1"/>
                </a:solidFill>
                <a:latin typeface="Arial" charset="0"/>
              </a:rPr>
              <a:t>的</a:t>
            </a:r>
            <a:endParaRPr lang="en-US" altLang="zh-TW" sz="8800" b="1" dirty="0">
              <a:solidFill>
                <a:schemeClr val="bg1"/>
              </a:solidFill>
              <a:latin typeface="Arial" charset="0"/>
            </a:endParaRPr>
          </a:p>
          <a:p>
            <a:pPr algn="ctr" fontAlgn="base">
              <a:spcBef>
                <a:spcPct val="50000"/>
              </a:spcBef>
              <a:defRPr/>
            </a:pPr>
            <a:r>
              <a:rPr lang="zh-TW" altLang="en-US" sz="8800" b="1" dirty="0">
                <a:solidFill>
                  <a:srgbClr val="FFCC00"/>
                </a:solidFill>
                <a:latin typeface="Arial" charset="0"/>
              </a:rPr>
              <a:t>性质</a:t>
            </a:r>
            <a:endParaRPr lang="en-US" sz="8800" b="1" dirty="0">
              <a:solidFill>
                <a:schemeClr val="bg1"/>
              </a:solidFill>
              <a:latin typeface="Arial" charset="0"/>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4066" name="Rectangle 2"/>
          <p:cNvSpPr>
            <a:spLocks noGrp="1" noChangeArrowheads="1"/>
          </p:cNvSpPr>
          <p:nvPr>
            <p:ph type="title"/>
          </p:nvPr>
        </p:nvSpPr>
        <p:spPr/>
        <p:txBody>
          <a:bodyPr/>
          <a:lstStyle/>
          <a:p>
            <a:pPr eaLnBrk="1" hangingPunct="1">
              <a:defRPr/>
            </a:pPr>
            <a:r>
              <a:rPr lang="en-US">
                <a:cs typeface="+mj-cs"/>
              </a:rPr>
              <a:t>Gen. 7:11 NAS</a:t>
            </a:r>
          </a:p>
        </p:txBody>
      </p:sp>
      <p:pic>
        <p:nvPicPr>
          <p:cNvPr id="191490"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64068" name="Text Box 4"/>
          <p:cNvSpPr txBox="1">
            <a:spLocks noChangeArrowheads="1"/>
          </p:cNvSpPr>
          <p:nvPr/>
        </p:nvSpPr>
        <p:spPr bwMode="auto">
          <a:xfrm>
            <a:off x="0" y="457200"/>
            <a:ext cx="91440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fontAlgn="base">
              <a:spcBef>
                <a:spcPct val="50000"/>
              </a:spcBef>
              <a:defRPr/>
            </a:pPr>
            <a:r>
              <a:rPr lang="ja-JP" altLang="en-US" sz="5400" b="1" dirty="0">
                <a:solidFill>
                  <a:srgbClr val="00FF00"/>
                </a:solidFill>
                <a:latin typeface="Arial" charset="0"/>
                <a:cs typeface="+mn-cs"/>
              </a:rPr>
              <a:t>創 世 記 </a:t>
            </a:r>
            <a:r>
              <a:rPr lang="en-US" sz="5400" b="1" dirty="0">
                <a:solidFill>
                  <a:srgbClr val="00FF00"/>
                </a:solidFill>
                <a:latin typeface="Arial" charset="0"/>
                <a:cs typeface="+mn-cs"/>
              </a:rPr>
              <a:t>7:11</a:t>
            </a:r>
          </a:p>
        </p:txBody>
      </p:sp>
      <p:sp>
        <p:nvSpPr>
          <p:cNvPr id="2264069" name="Text Box 5"/>
          <p:cNvSpPr txBox="1">
            <a:spLocks noChangeArrowheads="1"/>
          </p:cNvSpPr>
          <p:nvPr/>
        </p:nvSpPr>
        <p:spPr bwMode="auto">
          <a:xfrm>
            <a:off x="914400" y="1549400"/>
            <a:ext cx="7467600" cy="1754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fontAlgn="base">
              <a:defRPr>
                <a:solidFill>
                  <a:schemeClr val="tx1"/>
                </a:solidFill>
                <a:latin typeface="Arial" charset="0"/>
                <a:ea typeface="ＭＳ Ｐゴシック" charset="0"/>
              </a:defRPr>
            </a:lvl1pPr>
            <a:lvl2pPr marL="800100" indent="-342900" fontAlgn="base">
              <a:defRPr>
                <a:solidFill>
                  <a:schemeClr val="tx1"/>
                </a:solidFill>
                <a:latin typeface="Arial" charset="0"/>
                <a:ea typeface="ＭＳ Ｐゴシック" charset="0"/>
              </a:defRPr>
            </a:lvl2pPr>
            <a:lvl3pPr marL="1257300" indent="-342900" fontAlgn="base">
              <a:defRPr>
                <a:solidFill>
                  <a:schemeClr val="tx1"/>
                </a:solidFill>
                <a:latin typeface="Arial" charset="0"/>
                <a:ea typeface="ＭＳ Ｐゴシック" charset="0"/>
              </a:defRPr>
            </a:lvl3pPr>
            <a:lvl4pPr marL="1714500" indent="-342900" fontAlgn="base">
              <a:defRPr>
                <a:solidFill>
                  <a:schemeClr val="tx1"/>
                </a:solidFill>
                <a:latin typeface="Arial" charset="0"/>
                <a:ea typeface="ＭＳ Ｐゴシック" charset="0"/>
              </a:defRPr>
            </a:lvl4pPr>
            <a:lvl5pPr marL="2171700" indent="-342900" fontAlgn="base">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a:defRPr/>
            </a:pPr>
            <a:r>
              <a:rPr lang="zh-TW" altLang="en-US" sz="3600" b="1" dirty="0">
                <a:solidFill>
                  <a:schemeClr val="bg1"/>
                </a:solidFill>
                <a:cs typeface="+mn-cs"/>
              </a:rPr>
              <a:t>当 挪 亚 六 百 岁 ， 二 月 十 七 日 那 一 天 ， 大 渊 的 泉 源 都 裂 开 了 ， </a:t>
            </a:r>
            <a:r>
              <a:rPr lang="zh-TW" altLang="en-US" sz="3600" b="1" dirty="0">
                <a:solidFill>
                  <a:srgbClr val="FFFF00"/>
                </a:solidFill>
                <a:cs typeface="+mn-cs"/>
              </a:rPr>
              <a:t>天 上 的 窗 户 也 敞 开 了</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2" descr="mudslid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8534400"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3618" name="Rectangle 2"/>
          <p:cNvSpPr>
            <a:spLocks noGrp="1" noChangeArrowheads="1"/>
          </p:cNvSpPr>
          <p:nvPr>
            <p:ph type="title"/>
          </p:nvPr>
        </p:nvSpPr>
        <p:spPr/>
        <p:txBody>
          <a:bodyPr/>
          <a:lstStyle/>
          <a:p>
            <a:pPr eaLnBrk="1" hangingPunct="1">
              <a:defRPr/>
            </a:pPr>
            <a:r>
              <a:rPr lang="en-US">
                <a:cs typeface="+mj-cs"/>
              </a:rPr>
              <a:t>Gen. 7:11 NAS</a:t>
            </a:r>
          </a:p>
        </p:txBody>
      </p:sp>
      <p:pic>
        <p:nvPicPr>
          <p:cNvPr id="195586"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63620" name="Text Box 4"/>
          <p:cNvSpPr txBox="1">
            <a:spLocks noChangeArrowheads="1"/>
          </p:cNvSpPr>
          <p:nvPr/>
        </p:nvSpPr>
        <p:spPr bwMode="auto">
          <a:xfrm>
            <a:off x="0" y="457200"/>
            <a:ext cx="91440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fontAlgn="base">
              <a:spcBef>
                <a:spcPct val="50000"/>
              </a:spcBef>
              <a:defRPr/>
            </a:pPr>
            <a:r>
              <a:rPr lang="ja-JP" altLang="en-US" sz="5400" b="1" dirty="0">
                <a:solidFill>
                  <a:srgbClr val="00FF00"/>
                </a:solidFill>
                <a:latin typeface="Arial" charset="0"/>
              </a:rPr>
              <a:t>創 世 記 </a:t>
            </a:r>
            <a:r>
              <a:rPr lang="en-US" sz="5400" b="1" dirty="0">
                <a:solidFill>
                  <a:srgbClr val="00FF00"/>
                </a:solidFill>
                <a:latin typeface="Arial" charset="0"/>
              </a:rPr>
              <a:t>7:11</a:t>
            </a:r>
          </a:p>
        </p:txBody>
      </p:sp>
      <p:sp>
        <p:nvSpPr>
          <p:cNvPr id="4463621" name="Text Box 5"/>
          <p:cNvSpPr txBox="1">
            <a:spLocks noChangeArrowheads="1"/>
          </p:cNvSpPr>
          <p:nvPr/>
        </p:nvSpPr>
        <p:spPr bwMode="auto">
          <a:xfrm>
            <a:off x="914400" y="1549400"/>
            <a:ext cx="7467600" cy="1754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fontAlgn="base">
              <a:defRPr>
                <a:solidFill>
                  <a:schemeClr val="tx1"/>
                </a:solidFill>
                <a:latin typeface="Arial" charset="0"/>
                <a:ea typeface="ＭＳ Ｐゴシック" charset="0"/>
              </a:defRPr>
            </a:lvl1pPr>
            <a:lvl2pPr marL="800100" indent="-342900" fontAlgn="base">
              <a:defRPr>
                <a:solidFill>
                  <a:schemeClr val="tx1"/>
                </a:solidFill>
                <a:latin typeface="Arial" charset="0"/>
                <a:ea typeface="ＭＳ Ｐゴシック" charset="0"/>
              </a:defRPr>
            </a:lvl2pPr>
            <a:lvl3pPr marL="1257300" indent="-342900" fontAlgn="base">
              <a:defRPr>
                <a:solidFill>
                  <a:schemeClr val="tx1"/>
                </a:solidFill>
                <a:latin typeface="Arial" charset="0"/>
                <a:ea typeface="ＭＳ Ｐゴシック" charset="0"/>
              </a:defRPr>
            </a:lvl3pPr>
            <a:lvl4pPr marL="1714500" indent="-342900" fontAlgn="base">
              <a:defRPr>
                <a:solidFill>
                  <a:schemeClr val="tx1"/>
                </a:solidFill>
                <a:latin typeface="Arial" charset="0"/>
                <a:ea typeface="ＭＳ Ｐゴシック" charset="0"/>
              </a:defRPr>
            </a:lvl4pPr>
            <a:lvl5pPr marL="2171700" indent="-342900" fontAlgn="base">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a:defRPr/>
            </a:pPr>
            <a:r>
              <a:rPr lang="zh-TW" altLang="en-US" sz="3600" b="1" dirty="0">
                <a:solidFill>
                  <a:schemeClr val="bg1"/>
                </a:solidFill>
                <a:cs typeface="+mn-cs"/>
              </a:rPr>
              <a:t>当 挪 亚 六 百 岁 ， 二 月 十 七 日 那 一 天 ， </a:t>
            </a:r>
            <a:r>
              <a:rPr lang="zh-TW" altLang="en-US" sz="3600" b="1" dirty="0">
                <a:solidFill>
                  <a:srgbClr val="FFFF00"/>
                </a:solidFill>
                <a:cs typeface="+mn-cs"/>
              </a:rPr>
              <a:t>大 渊 的 泉 源 都 裂 开 了 </a:t>
            </a:r>
            <a:r>
              <a:rPr lang="zh-TW" altLang="en-US" sz="3600" b="1" dirty="0">
                <a:solidFill>
                  <a:schemeClr val="bg1"/>
                </a:solidFill>
                <a:cs typeface="+mn-cs"/>
              </a:rPr>
              <a:t>， 天 上 的 窗 户 也 敞 开 了</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8418" name="Rectangle 2"/>
          <p:cNvSpPr>
            <a:spLocks noGrp="1" noChangeArrowheads="1"/>
          </p:cNvSpPr>
          <p:nvPr>
            <p:ph type="title"/>
          </p:nvPr>
        </p:nvSpPr>
        <p:spPr/>
        <p:txBody>
          <a:bodyPr/>
          <a:lstStyle/>
          <a:p>
            <a:pPr eaLnBrk="1" hangingPunct="1">
              <a:defRPr/>
            </a:pPr>
            <a:r>
              <a:rPr lang="en-US">
                <a:cs typeface="+mj-cs"/>
              </a:rPr>
              <a:t>Earthquake—Turkey 2000</a:t>
            </a:r>
          </a:p>
        </p:txBody>
      </p:sp>
      <p:pic>
        <p:nvPicPr>
          <p:cNvPr id="197634" name="Picture 3" descr="volcano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7625"/>
            <a:ext cx="8077200" cy="682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8995" name="Rectangle 4" hidden="1"/>
          <p:cNvSpPr>
            <a:spLocks noGrp="1"/>
          </p:cNvSpPr>
          <p:nvPr>
            <p:ph type="title" idx="4294967295"/>
          </p:nvPr>
        </p:nvSpPr>
        <p:spPr/>
        <p:txBody>
          <a:bodyPr/>
          <a:lstStyle/>
          <a:p>
            <a:pPr eaLnBrk="1" hangingPunct="1">
              <a:defRPr/>
            </a:pPr>
            <a:r>
              <a:rPr lang="en-US"/>
              <a:t>AiG web site #1</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10466" name="Rectangle 2"/>
          <p:cNvSpPr>
            <a:spLocks noGrp="1" noChangeArrowheads="1"/>
          </p:cNvSpPr>
          <p:nvPr>
            <p:ph type="title"/>
          </p:nvPr>
        </p:nvSpPr>
        <p:spPr/>
        <p:txBody>
          <a:bodyPr/>
          <a:lstStyle/>
          <a:p>
            <a:pPr eaLnBrk="1" hangingPunct="1">
              <a:defRPr/>
            </a:pPr>
            <a:r>
              <a:rPr lang="en-US">
                <a:cs typeface="+mj-cs"/>
              </a:rPr>
              <a:t>blank</a:t>
            </a:r>
          </a:p>
        </p:txBody>
      </p:sp>
      <p:pic>
        <p:nvPicPr>
          <p:cNvPr id="199682" name="Picture 3" descr="Japan tsunami 2011 wave over w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8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10468" name="Text Box 4"/>
          <p:cNvSpPr txBox="1">
            <a:spLocks noChangeArrowheads="1"/>
          </p:cNvSpPr>
          <p:nvPr/>
        </p:nvSpPr>
        <p:spPr bwMode="auto">
          <a:xfrm>
            <a:off x="0" y="6202363"/>
            <a:ext cx="9144000" cy="579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defRPr/>
            </a:pPr>
            <a:r>
              <a:rPr lang="en-US" altLang="ja-JP" sz="3200" b="1" dirty="0">
                <a:solidFill>
                  <a:schemeClr val="bg1"/>
                </a:solidFill>
                <a:latin typeface="Arial" charset="0"/>
                <a:cs typeface="+mn-cs"/>
              </a:rPr>
              <a:t>2011</a:t>
            </a:r>
            <a:r>
              <a:rPr lang="ja-JP" altLang="en-US" sz="3200" b="1" dirty="0">
                <a:solidFill>
                  <a:schemeClr val="bg1"/>
                </a:solidFill>
                <a:latin typeface="Arial" charset="0"/>
                <a:cs typeface="+mn-cs"/>
              </a:rPr>
              <a:t>年</a:t>
            </a:r>
            <a:r>
              <a:rPr lang="en-US" altLang="ja-JP" sz="3200" b="1" dirty="0">
                <a:solidFill>
                  <a:schemeClr val="bg1"/>
                </a:solidFill>
                <a:latin typeface="Arial" charset="0"/>
                <a:cs typeface="+mn-cs"/>
              </a:rPr>
              <a:t>3</a:t>
            </a:r>
            <a:r>
              <a:rPr lang="ja-JP" altLang="en-US" sz="3200" b="1" dirty="0">
                <a:solidFill>
                  <a:schemeClr val="bg1"/>
                </a:solidFill>
                <a:latin typeface="Arial" charset="0"/>
                <a:cs typeface="+mn-cs"/>
              </a:rPr>
              <a:t>月在日本</a:t>
            </a:r>
            <a:r>
              <a:rPr lang="zh-CN" altLang="en-US" sz="3200" b="1" dirty="0">
                <a:solidFill>
                  <a:schemeClr val="bg1"/>
                </a:solidFill>
                <a:latin typeface="Arial" charset="0"/>
                <a:cs typeface="+mn-cs"/>
              </a:rPr>
              <a:t>的</a:t>
            </a:r>
            <a:r>
              <a:rPr lang="ja-JP" altLang="en-US" sz="3200" b="1" dirty="0">
                <a:solidFill>
                  <a:schemeClr val="bg1"/>
                </a:solidFill>
                <a:latin typeface="Arial" charset="0"/>
                <a:cs typeface="+mn-cs"/>
              </a:rPr>
              <a:t>海啸</a:t>
            </a:r>
            <a:endParaRPr lang="en-US" sz="3200" b="1" dirty="0">
              <a:solidFill>
                <a:schemeClr val="bg1"/>
              </a:solidFill>
              <a:latin typeface="Arial" charset="0"/>
              <a:cs typeface="+mn-cs"/>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1729" name="Picture 2" descr="japan tsunami 2011 houses debr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15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12515" name="Text Box 3"/>
          <p:cNvSpPr txBox="1">
            <a:spLocks noChangeArrowheads="1"/>
          </p:cNvSpPr>
          <p:nvPr/>
        </p:nvSpPr>
        <p:spPr bwMode="auto">
          <a:xfrm>
            <a:off x="914400" y="6202363"/>
            <a:ext cx="7315200" cy="579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defRPr/>
            </a:pPr>
            <a:r>
              <a:rPr lang="en-US" altLang="ja-JP" sz="3200" b="1" dirty="0">
                <a:solidFill>
                  <a:schemeClr val="bg1"/>
                </a:solidFill>
                <a:latin typeface="Arial" charset="0"/>
              </a:rPr>
              <a:t>2011</a:t>
            </a:r>
            <a:r>
              <a:rPr lang="ja-JP" altLang="en-US" sz="3200" b="1" dirty="0">
                <a:solidFill>
                  <a:schemeClr val="bg1"/>
                </a:solidFill>
                <a:latin typeface="Arial" charset="0"/>
              </a:rPr>
              <a:t>年</a:t>
            </a:r>
            <a:r>
              <a:rPr lang="en-US" altLang="ja-JP" sz="3200" b="1" dirty="0">
                <a:solidFill>
                  <a:schemeClr val="bg1"/>
                </a:solidFill>
                <a:latin typeface="Arial" charset="0"/>
              </a:rPr>
              <a:t>3</a:t>
            </a:r>
            <a:r>
              <a:rPr lang="ja-JP" altLang="en-US" sz="3200" b="1" dirty="0">
                <a:solidFill>
                  <a:schemeClr val="bg1"/>
                </a:solidFill>
                <a:latin typeface="Arial" charset="0"/>
              </a:rPr>
              <a:t>月在日本</a:t>
            </a:r>
            <a:r>
              <a:rPr lang="zh-CN" altLang="en-US" sz="3200" b="1" dirty="0">
                <a:solidFill>
                  <a:schemeClr val="bg1"/>
                </a:solidFill>
                <a:latin typeface="Arial" charset="0"/>
              </a:rPr>
              <a:t>的</a:t>
            </a:r>
            <a:r>
              <a:rPr lang="ja-JP" altLang="en-US" sz="3200" b="1" dirty="0">
                <a:solidFill>
                  <a:schemeClr val="bg1"/>
                </a:solidFill>
                <a:latin typeface="Arial" charset="0"/>
              </a:rPr>
              <a:t>海啸</a:t>
            </a:r>
            <a:endParaRPr lang="en-US" sz="3200" b="1" dirty="0">
              <a:solidFill>
                <a:schemeClr val="bg1"/>
              </a:solidFill>
              <a:latin typeface="Arial" charset="0"/>
            </a:endParaRP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6578" name="Rectangle 2"/>
          <p:cNvSpPr>
            <a:spLocks noGrp="1" noChangeArrowheads="1"/>
          </p:cNvSpPr>
          <p:nvPr>
            <p:ph type="title"/>
          </p:nvPr>
        </p:nvSpPr>
        <p:spPr/>
        <p:txBody>
          <a:bodyPr/>
          <a:lstStyle/>
          <a:p>
            <a:pPr eaLnBrk="1" hangingPunct="1">
              <a:defRPr/>
            </a:pPr>
            <a:r>
              <a:rPr lang="en-US">
                <a:cs typeface="+mj-cs"/>
              </a:rPr>
              <a:t>Dinosaurs in Flood</a:t>
            </a:r>
          </a:p>
        </p:txBody>
      </p:sp>
      <p:pic>
        <p:nvPicPr>
          <p:cNvPr id="203778" name="Picture 3" descr="119 GDM flood"/>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818626" name="Rectangle 2"/>
          <p:cNvSpPr>
            <a:spLocks noGrp="1" noChangeArrowheads="1"/>
          </p:cNvSpPr>
          <p:nvPr>
            <p:ph type="title"/>
          </p:nvPr>
        </p:nvSpPr>
        <p:spPr/>
        <p:txBody>
          <a:bodyPr/>
          <a:lstStyle/>
          <a:p>
            <a:pPr eaLnBrk="1" hangingPunct="1">
              <a:defRPr/>
            </a:pPr>
            <a:r>
              <a:rPr lang="zh-TW" altLang="en-US" dirty="0">
                <a:solidFill>
                  <a:srgbClr val="000066"/>
                </a:solidFill>
                <a:cs typeface="+mj-cs"/>
              </a:rPr>
              <a:t>洪水的深度</a:t>
            </a:r>
          </a:p>
        </p:txBody>
      </p:sp>
      <p:sp>
        <p:nvSpPr>
          <p:cNvPr id="1818627" name="Text Box 3"/>
          <p:cNvSpPr txBox="1">
            <a:spLocks noChangeArrowheads="1"/>
          </p:cNvSpPr>
          <p:nvPr/>
        </p:nvSpPr>
        <p:spPr bwMode="auto">
          <a:xfrm>
            <a:off x="0" y="685800"/>
            <a:ext cx="9144000" cy="55086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fontAlgn="base">
              <a:spcBef>
                <a:spcPct val="50000"/>
              </a:spcBef>
              <a:defRPr/>
            </a:pPr>
            <a:r>
              <a:rPr lang="zh-TW" altLang="en-US" sz="8800" b="1" dirty="0">
                <a:solidFill>
                  <a:schemeClr val="accent1"/>
                </a:solidFill>
                <a:latin typeface="Arial" charset="0"/>
              </a:rPr>
              <a:t>洪水</a:t>
            </a:r>
            <a:endParaRPr lang="en-US" sz="8800" b="1" dirty="0">
              <a:solidFill>
                <a:schemeClr val="accent1"/>
              </a:solidFill>
              <a:latin typeface="Arial" charset="0"/>
            </a:endParaRPr>
          </a:p>
          <a:p>
            <a:pPr algn="ctr" fontAlgn="base">
              <a:spcBef>
                <a:spcPct val="50000"/>
              </a:spcBef>
              <a:defRPr/>
            </a:pPr>
            <a:r>
              <a:rPr lang="zh-TW" altLang="en-US" sz="8800" b="1" dirty="0">
                <a:solidFill>
                  <a:schemeClr val="bg1"/>
                </a:solidFill>
                <a:latin typeface="Arial" charset="0"/>
                <a:cs typeface="+mn-cs"/>
              </a:rPr>
              <a:t>的</a:t>
            </a:r>
            <a:endParaRPr lang="en-US" altLang="zh-TW" sz="8800" b="1" dirty="0">
              <a:solidFill>
                <a:schemeClr val="bg1"/>
              </a:solidFill>
              <a:latin typeface="Arial" charset="0"/>
              <a:cs typeface="+mn-cs"/>
            </a:endParaRPr>
          </a:p>
          <a:p>
            <a:pPr algn="ctr" fontAlgn="base">
              <a:spcBef>
                <a:spcPct val="50000"/>
              </a:spcBef>
              <a:defRPr/>
            </a:pPr>
            <a:r>
              <a:rPr lang="en-US" sz="8800" b="1" dirty="0">
                <a:solidFill>
                  <a:srgbClr val="FFCC00"/>
                </a:solidFill>
                <a:latin typeface="Arial" charset="0"/>
              </a:rPr>
              <a:t>深度</a:t>
            </a:r>
            <a:endParaRPr lang="en-US" sz="8800" b="1" dirty="0">
              <a:solidFill>
                <a:schemeClr val="bg1"/>
              </a:solidFill>
              <a:latin typeface="Arial" charset="0"/>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6354" name="Rectangle 2"/>
          <p:cNvSpPr>
            <a:spLocks noGrp="1" noChangeArrowheads="1"/>
          </p:cNvSpPr>
          <p:nvPr>
            <p:ph type="title"/>
          </p:nvPr>
        </p:nvSpPr>
        <p:spPr/>
        <p:txBody>
          <a:bodyPr/>
          <a:lstStyle/>
          <a:p>
            <a:pPr eaLnBrk="1" hangingPunct="1">
              <a:defRPr/>
            </a:pPr>
            <a:r>
              <a:rPr lang="en-US">
                <a:cs typeface="+mj-cs"/>
              </a:rPr>
              <a:t>Gen. 7:19-20 NAS</a:t>
            </a:r>
          </a:p>
        </p:txBody>
      </p:sp>
      <p:pic>
        <p:nvPicPr>
          <p:cNvPr id="207874"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6356" name="Text Box 4"/>
          <p:cNvSpPr txBox="1">
            <a:spLocks noChangeArrowheads="1"/>
          </p:cNvSpPr>
          <p:nvPr/>
        </p:nvSpPr>
        <p:spPr bwMode="auto">
          <a:xfrm>
            <a:off x="0" y="517525"/>
            <a:ext cx="91440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fontAlgn="base">
              <a:spcBef>
                <a:spcPct val="50000"/>
              </a:spcBef>
              <a:defRPr/>
            </a:pPr>
            <a:r>
              <a:rPr lang="ja-JP" altLang="en-US" sz="5400" b="1" dirty="0">
                <a:solidFill>
                  <a:srgbClr val="00FF00"/>
                </a:solidFill>
                <a:latin typeface="Arial" charset="0"/>
                <a:cs typeface="+mn-cs"/>
              </a:rPr>
              <a:t>創 世 記 </a:t>
            </a:r>
            <a:r>
              <a:rPr lang="en-US" sz="5400" b="1" dirty="0">
                <a:solidFill>
                  <a:srgbClr val="00FF00"/>
                </a:solidFill>
                <a:latin typeface="Arial" charset="0"/>
                <a:cs typeface="+mn-cs"/>
              </a:rPr>
              <a:t>7:19-20</a:t>
            </a:r>
          </a:p>
        </p:txBody>
      </p:sp>
      <p:sp>
        <p:nvSpPr>
          <p:cNvPr id="2276357" name="Text Box 5"/>
          <p:cNvSpPr txBox="1">
            <a:spLocks noChangeArrowheads="1"/>
          </p:cNvSpPr>
          <p:nvPr/>
        </p:nvSpPr>
        <p:spPr bwMode="auto">
          <a:xfrm>
            <a:off x="990600" y="1635125"/>
            <a:ext cx="7086600" cy="2708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fontAlgn="base">
              <a:defRPr>
                <a:solidFill>
                  <a:schemeClr val="tx1"/>
                </a:solidFill>
                <a:latin typeface="Arial" charset="0"/>
                <a:ea typeface="ＭＳ Ｐゴシック" charset="0"/>
              </a:defRPr>
            </a:lvl1pPr>
            <a:lvl2pPr marL="800100" indent="-342900" fontAlgn="base">
              <a:defRPr>
                <a:solidFill>
                  <a:schemeClr val="tx1"/>
                </a:solidFill>
                <a:latin typeface="Arial" charset="0"/>
                <a:ea typeface="ＭＳ Ｐゴシック" charset="0"/>
              </a:defRPr>
            </a:lvl2pPr>
            <a:lvl3pPr marL="1257300" indent="-342900" fontAlgn="base">
              <a:defRPr>
                <a:solidFill>
                  <a:schemeClr val="tx1"/>
                </a:solidFill>
                <a:latin typeface="Arial" charset="0"/>
                <a:ea typeface="ＭＳ Ｐゴシック" charset="0"/>
              </a:defRPr>
            </a:lvl3pPr>
            <a:lvl4pPr marL="1714500" indent="-342900" fontAlgn="base">
              <a:defRPr>
                <a:solidFill>
                  <a:schemeClr val="tx1"/>
                </a:solidFill>
                <a:latin typeface="Arial" charset="0"/>
                <a:ea typeface="ＭＳ Ｐゴシック" charset="0"/>
              </a:defRPr>
            </a:lvl4pPr>
            <a:lvl5pPr marL="2171700" indent="-342900" fontAlgn="base">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a:defRPr/>
            </a:pPr>
            <a:r>
              <a:rPr lang="en-US" sz="3400" b="1" dirty="0">
                <a:solidFill>
                  <a:schemeClr val="bg1"/>
                </a:solidFill>
                <a:cs typeface="+mn-cs"/>
              </a:rPr>
              <a:t>19</a:t>
            </a:r>
            <a:r>
              <a:rPr lang="zh-CN" altLang="en-US" sz="3400" b="1" dirty="0">
                <a:solidFill>
                  <a:schemeClr val="bg1"/>
                </a:solidFill>
                <a:cs typeface="+mn-cs"/>
              </a:rPr>
              <a:t>。</a:t>
            </a:r>
            <a:r>
              <a:rPr lang="zh-TW" altLang="en-US" sz="3400" b="1" dirty="0">
                <a:solidFill>
                  <a:schemeClr val="bg1"/>
                </a:solidFill>
                <a:cs typeface="+mn-cs"/>
              </a:rPr>
              <a:t>水 势 在 地 上 极 其 浩 大 ， </a:t>
            </a:r>
            <a:r>
              <a:rPr lang="zh-TW" altLang="en-US" sz="3400" b="1" dirty="0">
                <a:solidFill>
                  <a:srgbClr val="FFFF00"/>
                </a:solidFill>
                <a:cs typeface="+mn-cs"/>
              </a:rPr>
              <a:t>天 下 的 高 山 都 淹 没 了</a:t>
            </a:r>
            <a:r>
              <a:rPr lang="zh-TW" altLang="en-US" sz="3400" b="1" dirty="0">
                <a:solidFill>
                  <a:schemeClr val="bg1"/>
                </a:solidFill>
                <a:cs typeface="+mn-cs"/>
              </a:rPr>
              <a:t> 。</a:t>
            </a:r>
            <a:endParaRPr lang="en-US" altLang="zh-TW" sz="3400" b="1" dirty="0">
              <a:solidFill>
                <a:schemeClr val="bg1"/>
              </a:solidFill>
              <a:cs typeface="+mn-cs"/>
            </a:endParaRPr>
          </a:p>
          <a:p>
            <a:pPr>
              <a:defRPr/>
            </a:pPr>
            <a:endParaRPr lang="en-US" altLang="zh-TW" sz="3400" b="1" dirty="0">
              <a:solidFill>
                <a:schemeClr val="bg1"/>
              </a:solidFill>
              <a:cs typeface="+mn-cs"/>
            </a:endParaRPr>
          </a:p>
          <a:p>
            <a:pPr>
              <a:defRPr/>
            </a:pPr>
            <a:r>
              <a:rPr lang="en-US" altLang="zh-TW" sz="3400" b="1" dirty="0">
                <a:solidFill>
                  <a:schemeClr val="bg1"/>
                </a:solidFill>
                <a:cs typeface="+mn-cs"/>
              </a:rPr>
              <a:t>20</a:t>
            </a:r>
            <a:r>
              <a:rPr lang="zh-CN" altLang="en-US" sz="3400" b="1" dirty="0">
                <a:solidFill>
                  <a:schemeClr val="bg1"/>
                </a:solidFill>
                <a:cs typeface="+mn-cs"/>
              </a:rPr>
              <a:t>。</a:t>
            </a:r>
            <a:r>
              <a:rPr lang="en-US" altLang="zh-TW" sz="3400" b="1" dirty="0">
                <a:solidFill>
                  <a:schemeClr val="bg1"/>
                </a:solidFill>
                <a:cs typeface="+mn-cs"/>
              </a:rPr>
              <a:t> </a:t>
            </a:r>
            <a:r>
              <a:rPr lang="zh-TW" altLang="en-US" sz="3400" b="1" dirty="0">
                <a:solidFill>
                  <a:schemeClr val="bg1"/>
                </a:solidFill>
                <a:cs typeface="+mn-cs"/>
              </a:rPr>
              <a:t>水 势 比 山 高 过 十 五 肘 ， </a:t>
            </a:r>
            <a:r>
              <a:rPr lang="zh-TW" altLang="en-US" sz="3400" b="1" dirty="0">
                <a:solidFill>
                  <a:srgbClr val="FFFF00"/>
                </a:solidFill>
                <a:cs typeface="+mn-cs"/>
              </a:rPr>
              <a:t>山 岭 都 淹 没 了 </a:t>
            </a:r>
            <a:r>
              <a:rPr lang="zh-TW" altLang="en-US" sz="3400" b="1" dirty="0">
                <a:solidFill>
                  <a:schemeClr val="bg1"/>
                </a:solidFill>
                <a:cs typeface="+mn-cs"/>
              </a:rPr>
              <a:t>。</a:t>
            </a:r>
            <a:endParaRPr lang="en-US" sz="3400" b="1" dirty="0">
              <a:solidFill>
                <a:schemeClr val="bg1"/>
              </a:solidFill>
              <a:cs typeface="+mn-cs"/>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7250" name="Rectangle 2"/>
          <p:cNvSpPr>
            <a:spLocks noGrp="1" noChangeArrowheads="1"/>
          </p:cNvSpPr>
          <p:nvPr>
            <p:ph type="title"/>
          </p:nvPr>
        </p:nvSpPr>
        <p:spPr/>
        <p:txBody>
          <a:bodyPr/>
          <a:lstStyle/>
          <a:p>
            <a:pPr eaLnBrk="1" hangingPunct="1">
              <a:defRPr/>
            </a:pPr>
            <a:r>
              <a:rPr lang="en-US"/>
              <a:t>Local flood miracle wall</a:t>
            </a:r>
          </a:p>
        </p:txBody>
      </p:sp>
      <p:pic>
        <p:nvPicPr>
          <p:cNvPr id="209922" name="Picture 3" descr="LOCAL FLOOD pic102 MA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283EB-BB10-2694-8AE0-50DDC04E1BE3}"/>
            </a:ext>
          </a:extLst>
        </p:cNvPr>
        <p:cNvGrpSpPr/>
        <p:nvPr/>
      </p:nvGrpSpPr>
      <p:grpSpPr>
        <a:xfrm>
          <a:off x="0" y="0"/>
          <a:ext cx="0" cy="0"/>
          <a:chOff x="0" y="0"/>
          <a:chExt cx="0" cy="0"/>
        </a:xfrm>
      </p:grpSpPr>
      <p:sp>
        <p:nvSpPr>
          <p:cNvPr id="4277250" name="Rectangle 2">
            <a:extLst>
              <a:ext uri="{FF2B5EF4-FFF2-40B4-BE49-F238E27FC236}">
                <a16:creationId xmlns:a16="http://schemas.microsoft.com/office/drawing/2014/main" id="{C72A5D7F-6315-C2FC-9A0A-001497C11585}"/>
              </a:ext>
            </a:extLst>
          </p:cNvPr>
          <p:cNvSpPr>
            <a:spLocks noGrp="1" noChangeArrowheads="1"/>
          </p:cNvSpPr>
          <p:nvPr>
            <p:ph type="title"/>
          </p:nvPr>
        </p:nvSpPr>
        <p:spPr/>
        <p:txBody>
          <a:bodyPr/>
          <a:lstStyle/>
          <a:p>
            <a:pPr eaLnBrk="1" hangingPunct="1">
              <a:defRPr/>
            </a:pPr>
            <a:r>
              <a:rPr lang="en-US"/>
              <a:t>Local flood miracle wall</a:t>
            </a:r>
          </a:p>
        </p:txBody>
      </p:sp>
      <p:pic>
        <p:nvPicPr>
          <p:cNvPr id="209922" name="Picture 3" descr="LOCAL FLOOD pic102 MASTER">
            <a:extLst>
              <a:ext uri="{FF2B5EF4-FFF2-40B4-BE49-F238E27FC236}">
                <a16:creationId xmlns:a16="http://schemas.microsoft.com/office/drawing/2014/main" id="{0311E0A8-D2B8-C2FD-0062-051762EC4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77252" name="WordArt 4">
            <a:extLst>
              <a:ext uri="{FF2B5EF4-FFF2-40B4-BE49-F238E27FC236}">
                <a16:creationId xmlns:a16="http://schemas.microsoft.com/office/drawing/2014/main" id="{6EE88FD4-DDCB-0061-5C33-180E86873E59}"/>
              </a:ext>
            </a:extLst>
          </p:cNvPr>
          <p:cNvSpPr>
            <a:spLocks noChangeArrowheads="1" noChangeShapeType="1" noTextEdit="1"/>
          </p:cNvSpPr>
          <p:nvPr/>
        </p:nvSpPr>
        <p:spPr bwMode="auto">
          <a:xfrm>
            <a:off x="1676400" y="685800"/>
            <a:ext cx="5791200" cy="5486400"/>
          </a:xfrm>
          <a:prstGeom prst="rect">
            <a:avLst/>
          </a:prstGeom>
        </p:spPr>
        <p:txBody>
          <a:bodyPr wrap="none" fromWordArt="1">
            <a:prstTxWarp prst="textPlain">
              <a:avLst>
                <a:gd name="adj" fmla="val 50000"/>
              </a:avLst>
            </a:prstTxWarp>
          </a:bodyPr>
          <a:lstStyle/>
          <a:p>
            <a:pPr algn="ctr"/>
            <a:r>
              <a:rPr lang="en-US" sz="3600" kern="10">
                <a:ln w="76200">
                  <a:solidFill>
                    <a:schemeClr val="tx1"/>
                  </a:solidFill>
                  <a:round/>
                  <a:headEnd/>
                  <a:tailEnd/>
                </a:ln>
                <a:solidFill>
                  <a:srgbClr val="FF3300"/>
                </a:solidFill>
                <a:latin typeface="Arial Black"/>
                <a:ea typeface="Arial Black"/>
                <a:cs typeface="Arial Black"/>
              </a:rPr>
              <a:t>X</a:t>
            </a:r>
          </a:p>
        </p:txBody>
      </p:sp>
    </p:spTree>
    <p:extLst>
      <p:ext uri="{BB962C8B-B14F-4D97-AF65-F5344CB8AC3E}">
        <p14:creationId xmlns:p14="http://schemas.microsoft.com/office/powerpoint/2010/main" val="14383748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6370" name="Rectangle 2"/>
          <p:cNvSpPr>
            <a:spLocks noGrp="1" noChangeArrowheads="1"/>
          </p:cNvSpPr>
          <p:nvPr>
            <p:ph type="title" idx="4294967295"/>
          </p:nvPr>
        </p:nvSpPr>
        <p:spPr/>
        <p:txBody>
          <a:bodyPr/>
          <a:lstStyle/>
          <a:p>
            <a:pPr eaLnBrk="1" hangingPunct="1">
              <a:defRPr/>
            </a:pPr>
            <a:r>
              <a:rPr lang="en-US">
                <a:cs typeface="+mj-cs"/>
              </a:rPr>
              <a:t>Rainbow promise</a:t>
            </a:r>
          </a:p>
        </p:txBody>
      </p:sp>
      <p:pic>
        <p:nvPicPr>
          <p:cNvPr id="211970" name="Picture 3" descr="Rainbow Promise"/>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11113"/>
            <a:ext cx="9144000" cy="6858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211971" name="Picture 4" descr="\\.psf\Host\Users\mmurphy\Desktop\Rainbow Promi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40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1972" name="TextBox 1"/>
          <p:cNvSpPr txBox="1">
            <a:spLocks noChangeArrowheads="1"/>
          </p:cNvSpPr>
          <p:nvPr/>
        </p:nvSpPr>
        <p:spPr bwMode="auto">
          <a:xfrm>
            <a:off x="228600" y="5638800"/>
            <a:ext cx="89154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eaLnBrk="1" fontAlgn="base" hangingPunct="1"/>
            <a:r>
              <a:rPr lang="zh-TW" altLang="en-US" sz="7200" b="1">
                <a:solidFill>
                  <a:schemeClr val="bg1"/>
                </a:solidFill>
                <a:latin typeface="Arial" charset="0"/>
                <a:cs typeface="Arial" charset="0"/>
              </a:rPr>
              <a:t>彩虹</a:t>
            </a:r>
            <a:r>
              <a:rPr lang="zh-CN" altLang="en-US" sz="7200" b="1">
                <a:solidFill>
                  <a:schemeClr val="bg1"/>
                </a:solidFill>
                <a:latin typeface="Arial" charset="0"/>
                <a:cs typeface="Arial" charset="0"/>
              </a:rPr>
              <a:t>约定</a:t>
            </a:r>
            <a:endParaRPr lang="en-US" sz="7200" b="1">
              <a:solidFill>
                <a:schemeClr val="bg1"/>
              </a:solidFill>
              <a:latin typeface="Arial" charset="0"/>
              <a:cs typeface="Arial" charset="0"/>
            </a:endParaRP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6866" name="Rectangle 2" hidden="1"/>
          <p:cNvSpPr>
            <a:spLocks noGrp="1" noChangeArrowheads="1"/>
          </p:cNvSpPr>
          <p:nvPr>
            <p:ph type="title"/>
          </p:nvPr>
        </p:nvSpPr>
        <p:spPr/>
        <p:txBody>
          <a:bodyPr/>
          <a:lstStyle/>
          <a:p>
            <a:pPr eaLnBrk="1" hangingPunct="1">
              <a:defRPr/>
            </a:pPr>
            <a:r>
              <a:rPr lang="en-US"/>
              <a:t>Billions of Dead Things 00058</a:t>
            </a:r>
          </a:p>
        </p:txBody>
      </p:sp>
      <p:pic>
        <p:nvPicPr>
          <p:cNvPr id="5156867" name="Picture 3" descr="Bil of Dead Things 0005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588"/>
            <a:ext cx="9144000" cy="6856412"/>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5156868" name="Text Box 4"/>
          <p:cNvSpPr txBox="1">
            <a:spLocks noChangeArrowheads="1"/>
          </p:cNvSpPr>
          <p:nvPr/>
        </p:nvSpPr>
        <p:spPr bwMode="auto">
          <a:xfrm>
            <a:off x="457200" y="1431925"/>
            <a:ext cx="8153400" cy="386259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30000"/>
              </a:spcBef>
              <a:defRPr/>
            </a:pPr>
            <a:r>
              <a:rPr lang="zh-CN" altLang="en-US" sz="5000" b="1" dirty="0">
                <a:solidFill>
                  <a:schemeClr val="bg1"/>
                </a:solidFill>
                <a:cs typeface="+mn-cs"/>
              </a:rPr>
              <a:t>以有</a:t>
            </a:r>
            <a:r>
              <a:rPr lang="zh-TW" altLang="en-US" sz="5000" b="1" dirty="0">
                <a:solidFill>
                  <a:schemeClr val="bg1"/>
                </a:solidFill>
                <a:cs typeface="+mn-cs"/>
              </a:rPr>
              <a:t>数亿死</a:t>
            </a:r>
            <a:r>
              <a:rPr lang="zh-CN" altLang="en-US" sz="5000" b="1" dirty="0">
                <a:solidFill>
                  <a:schemeClr val="bg1"/>
                </a:solidFill>
                <a:cs typeface="+mn-cs"/>
              </a:rPr>
              <a:t>了的</a:t>
            </a:r>
            <a:r>
              <a:rPr lang="zh-TW" altLang="en-US" sz="5000" b="1" dirty="0">
                <a:solidFill>
                  <a:schemeClr val="bg1"/>
                </a:solidFill>
                <a:cs typeface="+mn-cs"/>
              </a:rPr>
              <a:t>东西</a:t>
            </a:r>
            <a:endParaRPr lang="en-US" altLang="zh-TW" sz="5000" b="1" dirty="0">
              <a:solidFill>
                <a:schemeClr val="bg1"/>
              </a:solidFill>
              <a:cs typeface="+mn-cs"/>
            </a:endParaRPr>
          </a:p>
          <a:p>
            <a:pPr algn="ctr">
              <a:spcBef>
                <a:spcPct val="30000"/>
              </a:spcBef>
              <a:defRPr/>
            </a:pPr>
            <a:r>
              <a:rPr lang="zh-CN" altLang="en-US" sz="5000" b="1" dirty="0">
                <a:solidFill>
                  <a:schemeClr val="bg1"/>
                </a:solidFill>
                <a:cs typeface="+mn-cs"/>
              </a:rPr>
              <a:t>被</a:t>
            </a:r>
            <a:r>
              <a:rPr lang="zh-TW" altLang="en-US" sz="5000" b="1" dirty="0">
                <a:solidFill>
                  <a:schemeClr val="bg1"/>
                </a:solidFill>
                <a:cs typeface="+mn-cs"/>
              </a:rPr>
              <a:t>埋在岩石层</a:t>
            </a:r>
            <a:r>
              <a:rPr lang="zh-CN" altLang="en-US" sz="5000" b="1" dirty="0">
                <a:solidFill>
                  <a:schemeClr val="bg1"/>
                </a:solidFill>
                <a:cs typeface="+mn-cs"/>
              </a:rPr>
              <a:t>里</a:t>
            </a:r>
            <a:endParaRPr lang="en-US" altLang="zh-CN" sz="5000" b="1" dirty="0">
              <a:solidFill>
                <a:schemeClr val="bg1"/>
              </a:solidFill>
              <a:cs typeface="+mn-cs"/>
            </a:endParaRPr>
          </a:p>
          <a:p>
            <a:pPr algn="ctr">
              <a:spcBef>
                <a:spcPct val="30000"/>
              </a:spcBef>
              <a:defRPr/>
            </a:pPr>
            <a:r>
              <a:rPr lang="zh-CN" altLang="en-US" sz="5000" b="1" dirty="0">
                <a:solidFill>
                  <a:schemeClr val="bg1"/>
                </a:solidFill>
                <a:cs typeface="+mn-cs"/>
              </a:rPr>
              <a:t>由洪水造成</a:t>
            </a:r>
          </a:p>
          <a:p>
            <a:pPr algn="ctr">
              <a:spcBef>
                <a:spcPct val="30000"/>
              </a:spcBef>
              <a:defRPr/>
            </a:pPr>
            <a:r>
              <a:rPr lang="zh-CN" altLang="en-US" sz="5000" b="1" dirty="0">
                <a:solidFill>
                  <a:schemeClr val="bg1"/>
                </a:solidFill>
                <a:cs typeface="+mn-cs"/>
              </a:rPr>
              <a:t>偏满全地</a:t>
            </a:r>
            <a:endParaRPr lang="en-US" altLang="zh-CN" sz="5000" b="1" dirty="0">
              <a:solidFill>
                <a:schemeClr val="bg1"/>
              </a:solidFill>
              <a:cs typeface="+mn-cs"/>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2" descr="Mil of Years Equals 02375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6066" name="Picture 3" descr="02375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0"/>
            <a:ext cx="8647113"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Rectangle 3"/>
          <p:cNvSpPr txBox="1">
            <a:spLocks noChangeArrowheads="1"/>
          </p:cNvSpPr>
          <p:nvPr/>
        </p:nvSpPr>
        <p:spPr bwMode="auto">
          <a:xfrm>
            <a:off x="2133600" y="304800"/>
            <a:ext cx="21336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zh-TW" altLang="en-US" sz="3200" b="1" kern="0" dirty="0">
                <a:solidFill>
                  <a:srgbClr val="FFFFFF"/>
                </a:solidFill>
                <a:effectLst>
                  <a:glow rad="279400">
                    <a:srgbClr val="000000">
                      <a:alpha val="75000"/>
                    </a:srgbClr>
                  </a:glow>
                </a:effectLst>
                <a:latin typeface="Arial"/>
              </a:rPr>
              <a:t>化石记录</a:t>
            </a:r>
            <a:endParaRPr lang="en-US" sz="3200" b="1" kern="0" dirty="0">
              <a:solidFill>
                <a:srgbClr val="FFFFFF"/>
              </a:solidFill>
              <a:effectLst>
                <a:glow rad="279400">
                  <a:srgbClr val="000000">
                    <a:alpha val="75000"/>
                  </a:srgbClr>
                </a:glow>
              </a:effectLst>
              <a:latin typeface="Arial"/>
              <a:ea typeface="ＭＳ Ｐゴシック"/>
              <a:cs typeface="Arial"/>
            </a:endParaRPr>
          </a:p>
        </p:txBody>
      </p:sp>
      <p:sp>
        <p:nvSpPr>
          <p:cNvPr id="35" name="Rectangle 3"/>
          <p:cNvSpPr txBox="1">
            <a:spLocks noChangeArrowheads="1"/>
          </p:cNvSpPr>
          <p:nvPr/>
        </p:nvSpPr>
        <p:spPr bwMode="auto">
          <a:xfrm>
            <a:off x="228600" y="2438400"/>
            <a:ext cx="3048000" cy="2362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zh-TW" altLang="en-US" sz="8000" b="1" kern="0" dirty="0">
                <a:solidFill>
                  <a:srgbClr val="FFFFFF"/>
                </a:solidFill>
                <a:effectLst>
                  <a:glow rad="279400">
                    <a:srgbClr val="000000">
                      <a:alpha val="75000"/>
                    </a:srgbClr>
                  </a:glow>
                </a:effectLst>
                <a:latin typeface="Arial"/>
                <a:ea typeface="ＭＳ Ｐゴシック"/>
                <a:cs typeface="Arial"/>
              </a:rPr>
              <a:t>数百万年</a:t>
            </a:r>
            <a:endParaRPr lang="en-US" sz="8000" b="1" kern="0" dirty="0">
              <a:solidFill>
                <a:srgbClr val="FFFFFF"/>
              </a:solidFill>
              <a:effectLst>
                <a:glow rad="279400">
                  <a:srgbClr val="000000">
                    <a:alpha val="75000"/>
                  </a:srgbClr>
                </a:glow>
              </a:effectLst>
              <a:latin typeface="Arial"/>
              <a:ea typeface="ＭＳ Ｐゴシック"/>
              <a:cs typeface="Arial"/>
            </a:endParaRPr>
          </a:p>
        </p:txBody>
      </p:sp>
      <p:sp>
        <p:nvSpPr>
          <p:cNvPr id="36" name="Rectangle 3"/>
          <p:cNvSpPr txBox="1">
            <a:spLocks noChangeArrowheads="1"/>
          </p:cNvSpPr>
          <p:nvPr/>
        </p:nvSpPr>
        <p:spPr bwMode="auto">
          <a:xfrm>
            <a:off x="3124200" y="3200400"/>
            <a:ext cx="7620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FF"/>
                </a:solidFill>
                <a:effectLst>
                  <a:glow rad="279400">
                    <a:srgbClr val="000000">
                      <a:alpha val="75000"/>
                    </a:srgbClr>
                  </a:glow>
                </a:effectLst>
                <a:latin typeface="Arial"/>
                <a:ea typeface="ＭＳ Ｐゴシック"/>
                <a:cs typeface="Arial"/>
              </a:rPr>
              <a:t>=</a:t>
            </a:r>
          </a:p>
        </p:txBody>
      </p:sp>
      <p:sp>
        <p:nvSpPr>
          <p:cNvPr id="15" name="WordArt 22"/>
          <p:cNvSpPr>
            <a:spLocks noChangeArrowheads="1" noChangeShapeType="1" noTextEdit="1"/>
          </p:cNvSpPr>
          <p:nvPr/>
        </p:nvSpPr>
        <p:spPr bwMode="auto">
          <a:xfrm>
            <a:off x="5697140" y="228600"/>
            <a:ext cx="2216944" cy="533400"/>
          </a:xfrm>
          <a:prstGeom prst="rect">
            <a:avLst/>
          </a:prstGeom>
          <a:no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zh-CHT" altLang="en-US" sz="4800" b="1" kern="0" dirty="0">
                <a:solidFill>
                  <a:srgbClr val="FF0000"/>
                </a:solidFill>
                <a:effectLst>
                  <a:glow rad="241300">
                    <a:srgbClr val="000000">
                      <a:alpha val="75000"/>
                    </a:srgbClr>
                  </a:glow>
                </a:effectLst>
                <a:latin typeface="Arial Black"/>
                <a:ea typeface="ＭＳ Ｐゴシック"/>
                <a:cs typeface="Arial Black"/>
              </a:rPr>
              <a:t>痛苦</a:t>
            </a:r>
            <a:endParaRPr lang="en-US" sz="4800" b="1" kern="0" dirty="0">
              <a:solidFill>
                <a:srgbClr val="FF0000"/>
              </a:solidFill>
              <a:effectLst>
                <a:glow rad="241300">
                  <a:srgbClr val="000000">
                    <a:alpha val="75000"/>
                  </a:srgbClr>
                </a:glow>
              </a:effectLst>
              <a:latin typeface="Arial Black"/>
              <a:ea typeface="ＭＳ Ｐゴシック"/>
              <a:cs typeface="Arial Black"/>
            </a:endParaRPr>
          </a:p>
        </p:txBody>
      </p:sp>
      <p:sp>
        <p:nvSpPr>
          <p:cNvPr id="16" name="WordArt 23"/>
          <p:cNvSpPr>
            <a:spLocks noChangeArrowheads="1" noChangeShapeType="1" noTextEdit="1"/>
          </p:cNvSpPr>
          <p:nvPr/>
        </p:nvSpPr>
        <p:spPr bwMode="auto">
          <a:xfrm>
            <a:off x="5799236" y="1180042"/>
            <a:ext cx="2012752" cy="635000"/>
          </a:xfrm>
          <a:prstGeom prst="rect">
            <a:avLst/>
          </a:prstGeom>
          <a:no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4800" b="1" kern="0" dirty="0">
                <a:solidFill>
                  <a:srgbClr val="FF0000"/>
                </a:solidFill>
                <a:effectLst>
                  <a:glow rad="241300">
                    <a:srgbClr val="000000">
                      <a:alpha val="75000"/>
                    </a:srgbClr>
                  </a:glow>
                </a:effectLst>
                <a:latin typeface="Arial Black"/>
                <a:ea typeface="ＭＳ Ｐゴシック"/>
                <a:cs typeface="Arial Black"/>
              </a:rPr>
              <a:t>死亡</a:t>
            </a:r>
          </a:p>
        </p:txBody>
      </p:sp>
      <p:sp>
        <p:nvSpPr>
          <p:cNvPr id="17" name="WordArt 24"/>
          <p:cNvSpPr>
            <a:spLocks noChangeArrowheads="1" noChangeShapeType="1" noTextEdit="1"/>
          </p:cNvSpPr>
          <p:nvPr/>
        </p:nvSpPr>
        <p:spPr bwMode="auto">
          <a:xfrm>
            <a:off x="5799236" y="2233084"/>
            <a:ext cx="2012752" cy="592138"/>
          </a:xfrm>
          <a:prstGeom prst="rect">
            <a:avLst/>
          </a:prstGeom>
          <a:no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zh-TW" altLang="en-US" sz="4800" b="1" kern="0" dirty="0">
                <a:solidFill>
                  <a:srgbClr val="FF0000"/>
                </a:solidFill>
                <a:effectLst>
                  <a:glow rad="241300">
                    <a:srgbClr val="000000">
                      <a:alpha val="75000"/>
                    </a:srgbClr>
                  </a:glow>
                </a:effectLst>
                <a:latin typeface="Arial Black"/>
                <a:ea typeface="ＭＳ Ｐゴシック"/>
                <a:cs typeface="Arial Black"/>
              </a:rPr>
              <a:t>杀戮</a:t>
            </a:r>
            <a:endParaRPr lang="en-US" sz="4800" b="1" kern="0" dirty="0">
              <a:solidFill>
                <a:srgbClr val="FF0000"/>
              </a:solidFill>
              <a:effectLst>
                <a:glow rad="241300">
                  <a:srgbClr val="000000">
                    <a:alpha val="75000"/>
                  </a:srgbClr>
                </a:glow>
              </a:effectLst>
              <a:latin typeface="Arial Black"/>
              <a:ea typeface="ＭＳ Ｐゴシック"/>
              <a:cs typeface="Arial Black"/>
            </a:endParaRPr>
          </a:p>
        </p:txBody>
      </p:sp>
      <p:sp>
        <p:nvSpPr>
          <p:cNvPr id="18" name="WordArt 25"/>
          <p:cNvSpPr>
            <a:spLocks noChangeArrowheads="1" noChangeShapeType="1" noTextEdit="1"/>
          </p:cNvSpPr>
          <p:nvPr/>
        </p:nvSpPr>
        <p:spPr bwMode="auto">
          <a:xfrm>
            <a:off x="5802882" y="3243264"/>
            <a:ext cx="2005460" cy="514350"/>
          </a:xfrm>
          <a:prstGeom prst="rect">
            <a:avLst/>
          </a:prstGeom>
          <a:no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4800" b="1" kern="0" dirty="0">
                <a:solidFill>
                  <a:srgbClr val="FF0000"/>
                </a:solidFill>
                <a:effectLst>
                  <a:glow rad="241300">
                    <a:srgbClr val="000000">
                      <a:alpha val="75000"/>
                    </a:srgbClr>
                  </a:glow>
                </a:effectLst>
                <a:latin typeface="Arial Black"/>
                <a:ea typeface="ＭＳ Ｐゴシック"/>
                <a:cs typeface="Arial Black"/>
              </a:rPr>
              <a:t>疫病</a:t>
            </a:r>
          </a:p>
        </p:txBody>
      </p:sp>
      <p:sp>
        <p:nvSpPr>
          <p:cNvPr id="19" name="WordArt 26"/>
          <p:cNvSpPr>
            <a:spLocks noChangeArrowheads="1" noChangeShapeType="1" noTextEdit="1"/>
          </p:cNvSpPr>
          <p:nvPr/>
        </p:nvSpPr>
        <p:spPr bwMode="auto">
          <a:xfrm>
            <a:off x="5638800" y="4175656"/>
            <a:ext cx="2333625" cy="482600"/>
          </a:xfrm>
          <a:prstGeom prst="rect">
            <a:avLst/>
          </a:prstGeom>
          <a:no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zh-TW" altLang="en-US" sz="4800" b="1" kern="0" dirty="0">
                <a:solidFill>
                  <a:srgbClr val="FF0000"/>
                </a:solidFill>
                <a:effectLst>
                  <a:glow rad="241300">
                    <a:srgbClr val="000000">
                      <a:alpha val="75000"/>
                    </a:srgbClr>
                  </a:glow>
                </a:effectLst>
                <a:latin typeface="Arial Black"/>
                <a:ea typeface="ＭＳ Ｐゴシック"/>
                <a:cs typeface="Arial Black"/>
              </a:rPr>
              <a:t>挣扎</a:t>
            </a:r>
            <a:endParaRPr lang="en-US" sz="4800" b="1" kern="0" dirty="0">
              <a:solidFill>
                <a:srgbClr val="FF0000"/>
              </a:solidFill>
              <a:effectLst>
                <a:glow rad="241300">
                  <a:srgbClr val="000000">
                    <a:alpha val="75000"/>
                  </a:srgbClr>
                </a:glow>
              </a:effectLst>
              <a:latin typeface="Arial Black"/>
              <a:ea typeface="ＭＳ Ｐゴシック"/>
              <a:cs typeface="Arial Black"/>
            </a:endParaRPr>
          </a:p>
        </p:txBody>
      </p:sp>
      <p:sp>
        <p:nvSpPr>
          <p:cNvPr id="20" name="WordArt 27"/>
          <p:cNvSpPr>
            <a:spLocks noChangeArrowheads="1" noChangeShapeType="1" noTextEdit="1"/>
          </p:cNvSpPr>
          <p:nvPr/>
        </p:nvSpPr>
        <p:spPr bwMode="auto">
          <a:xfrm>
            <a:off x="5799236" y="5076298"/>
            <a:ext cx="2012752" cy="601663"/>
          </a:xfrm>
          <a:prstGeom prst="rect">
            <a:avLst/>
          </a:prstGeom>
          <a:no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4800" b="1" kern="0" dirty="0">
                <a:solidFill>
                  <a:srgbClr val="FF0000"/>
                </a:solidFill>
                <a:effectLst>
                  <a:glow rad="241300">
                    <a:srgbClr val="000000">
                      <a:alpha val="75000"/>
                    </a:srgbClr>
                  </a:glow>
                </a:effectLst>
                <a:latin typeface="Arial Black"/>
                <a:ea typeface="ＭＳ Ｐゴシック"/>
                <a:cs typeface="Arial Black"/>
              </a:rPr>
              <a:t>受苦</a:t>
            </a:r>
          </a:p>
        </p:txBody>
      </p:sp>
      <p:sp>
        <p:nvSpPr>
          <p:cNvPr id="21" name="WordArt 28"/>
          <p:cNvSpPr>
            <a:spLocks noChangeArrowheads="1" noChangeShapeType="1" noTextEdit="1"/>
          </p:cNvSpPr>
          <p:nvPr/>
        </p:nvSpPr>
        <p:spPr bwMode="auto">
          <a:xfrm>
            <a:off x="5755481" y="6096000"/>
            <a:ext cx="2100263" cy="533400"/>
          </a:xfrm>
          <a:prstGeom prst="rect">
            <a:avLst/>
          </a:prstGeom>
          <a:no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zh-TW" altLang="en-US" sz="4800" b="1" kern="0" dirty="0">
                <a:solidFill>
                  <a:srgbClr val="FF0000"/>
                </a:solidFill>
                <a:effectLst>
                  <a:glow rad="241300">
                    <a:srgbClr val="000000">
                      <a:alpha val="75000"/>
                    </a:srgbClr>
                  </a:glow>
                </a:effectLst>
                <a:latin typeface="Arial Black"/>
                <a:ea typeface="ＭＳ Ｐゴシック"/>
                <a:cs typeface="Arial Black"/>
              </a:rPr>
              <a:t>灭绝</a:t>
            </a:r>
            <a:endParaRPr lang="en-US" sz="4800" b="1" kern="0" dirty="0">
              <a:solidFill>
                <a:srgbClr val="FF0000"/>
              </a:solidFill>
              <a:effectLst>
                <a:glow rad="241300">
                  <a:srgbClr val="000000">
                    <a:alpha val="75000"/>
                  </a:srgbClr>
                </a:glow>
              </a:effectLst>
              <a:latin typeface="Arial Black"/>
              <a:ea typeface="ＭＳ Ｐゴシック"/>
              <a:cs typeface="Arial Black"/>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3" descr="Grand Canyon strata-Y"/>
          <p:cNvPicPr>
            <a:picLocks noChangeAspect="1" noChangeArrowheads="1"/>
          </p:cNvPicPr>
          <p:nvPr/>
        </p:nvPicPr>
        <p:blipFill>
          <a:blip r:embed="rId3">
            <a:extLst>
              <a:ext uri="{28A0092B-C50C-407E-A947-70E740481C1C}">
                <a14:useLocalDpi xmlns:a14="http://schemas.microsoft.com/office/drawing/2010/main" val="0"/>
              </a:ext>
            </a:extLst>
          </a:blip>
          <a:srcRect b="6232"/>
          <a:stretch>
            <a:fillRect/>
          </a:stretch>
        </p:blipFill>
        <p:spPr bwMode="auto">
          <a:xfrm>
            <a:off x="0" y="973138"/>
            <a:ext cx="9144000" cy="5732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34596" name="Text Box 4"/>
          <p:cNvSpPr txBox="1">
            <a:spLocks noChangeArrowheads="1"/>
          </p:cNvSpPr>
          <p:nvPr/>
        </p:nvSpPr>
        <p:spPr bwMode="auto">
          <a:xfrm>
            <a:off x="0" y="166687"/>
            <a:ext cx="9144000" cy="595313"/>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eaLnBrk="1" fontAlgn="base" hangingPunct="1">
              <a:defRPr sz="3600" b="1">
                <a:solidFill>
                  <a:schemeClr val="bg1"/>
                </a:solidFill>
                <a:latin typeface="+mj-lt"/>
                <a:ea typeface="+mj-ea"/>
                <a:cs typeface="+mj-cs"/>
              </a:defRPr>
            </a:lvl1pPr>
            <a:lvl2pPr algn="ctr" eaLnBrk="0" fontAlgn="base" hangingPunct="0">
              <a:defRPr sz="4400">
                <a:solidFill>
                  <a:schemeClr val="tx2"/>
                </a:solidFill>
                <a:latin typeface="Arial" charset="0"/>
                <a:cs typeface="Arial" charset="0"/>
              </a:defRPr>
            </a:lvl2pPr>
            <a:lvl3pPr algn="ctr" eaLnBrk="0" fontAlgn="base" hangingPunct="0">
              <a:defRPr sz="4400">
                <a:solidFill>
                  <a:schemeClr val="tx2"/>
                </a:solidFill>
                <a:latin typeface="Arial" charset="0"/>
                <a:cs typeface="Arial" charset="0"/>
              </a:defRPr>
            </a:lvl3pPr>
            <a:lvl4pPr algn="ctr" eaLnBrk="0" fontAlgn="base" hangingPunct="0">
              <a:defRPr sz="4400">
                <a:solidFill>
                  <a:schemeClr val="tx2"/>
                </a:solidFill>
                <a:latin typeface="Arial" charset="0"/>
                <a:cs typeface="Arial" charset="0"/>
              </a:defRPr>
            </a:lvl4pPr>
            <a:lvl5pPr algn="ctr" eaLnBrk="0" fontAlgn="base" hangingPunct="0">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zh-TW" altLang="en-US" dirty="0">
                <a:solidFill>
                  <a:srgbClr val="FFFF00"/>
                </a:solidFill>
                <a:latin typeface="Arial" charset="0"/>
              </a:rPr>
              <a:t>何时及如何形成的呢</a:t>
            </a:r>
            <a:r>
              <a:rPr lang="en-US" dirty="0">
                <a:solidFill>
                  <a:srgbClr val="FFFF00"/>
                </a:solidFill>
              </a:rPr>
              <a:t>?</a:t>
            </a:r>
          </a:p>
        </p:txBody>
      </p:sp>
      <p:sp>
        <p:nvSpPr>
          <p:cNvPr id="4334594" name="Rectangle 2"/>
          <p:cNvSpPr>
            <a:spLocks noGrp="1" noChangeArrowheads="1"/>
          </p:cNvSpPr>
          <p:nvPr>
            <p:ph type="title"/>
          </p:nvPr>
        </p:nvSpPr>
        <p:spPr>
          <a:xfrm>
            <a:off x="1676400" y="6019800"/>
            <a:ext cx="5715000" cy="609600"/>
          </a:xfrm>
          <a:solidFill>
            <a:srgbClr val="000090"/>
          </a:solidFill>
        </p:spPr>
        <p:txBody>
          <a:bodyPr/>
          <a:lstStyle/>
          <a:p>
            <a:pPr>
              <a:spcBef>
                <a:spcPct val="50000"/>
              </a:spcBef>
              <a:defRPr/>
            </a:pPr>
            <a:r>
              <a:rPr lang="ja-JP" altLang="en-US" sz="3600" b="1" dirty="0">
                <a:solidFill>
                  <a:schemeClr val="bg1"/>
                </a:solidFill>
                <a:latin typeface="Arial" charset="0"/>
              </a:rPr>
              <a:t>大峡谷</a:t>
            </a:r>
            <a:endParaRPr lang="en-US" sz="3600" b="1" dirty="0">
              <a:solidFill>
                <a:schemeClr val="bg1"/>
              </a:solidFill>
              <a:latin typeface="Arial" charset="0"/>
            </a:endParaRPr>
          </a:p>
        </p:txBody>
      </p:sp>
    </p:spTree>
    <p:extLst>
      <p:ext uri="{BB962C8B-B14F-4D97-AF65-F5344CB8AC3E}">
        <p14:creationId xmlns:p14="http://schemas.microsoft.com/office/powerpoint/2010/main" val="14007262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34596"/>
                                        </p:tgtEl>
                                        <p:attrNameLst>
                                          <p:attrName>style.visibility</p:attrName>
                                        </p:attrNameLst>
                                      </p:cBhvr>
                                      <p:to>
                                        <p:strVal val="visible"/>
                                      </p:to>
                                    </p:set>
                                    <p:animEffect transition="in" filter="wipe(left)">
                                      <p:cBhvr>
                                        <p:cTn id="7" dur="500"/>
                                        <p:tgtEl>
                                          <p:spTgt spid="4334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459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0A9B3-4260-DE77-3643-1EFD8FD710A8}"/>
            </a:ext>
          </a:extLst>
        </p:cNvPr>
        <p:cNvGrpSpPr/>
        <p:nvPr/>
      </p:nvGrpSpPr>
      <p:grpSpPr>
        <a:xfrm>
          <a:off x="0" y="0"/>
          <a:ext cx="0" cy="0"/>
          <a:chOff x="0" y="0"/>
          <a:chExt cx="0" cy="0"/>
        </a:xfrm>
      </p:grpSpPr>
      <p:pic>
        <p:nvPicPr>
          <p:cNvPr id="216065" name="Picture 2" descr="Mil of Years Equals 02375 background">
            <a:extLst>
              <a:ext uri="{FF2B5EF4-FFF2-40B4-BE49-F238E27FC236}">
                <a16:creationId xmlns:a16="http://schemas.microsoft.com/office/drawing/2014/main" id="{AB8D9A92-0373-B1C0-7571-6587951690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6066" name="Picture 3" descr="02375l">
            <a:extLst>
              <a:ext uri="{FF2B5EF4-FFF2-40B4-BE49-F238E27FC236}">
                <a16:creationId xmlns:a16="http://schemas.microsoft.com/office/drawing/2014/main" id="{EB04D81F-2314-AAF7-C709-B6B6C6BC2D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0"/>
            <a:ext cx="8647113"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Rectangle 3">
            <a:extLst>
              <a:ext uri="{FF2B5EF4-FFF2-40B4-BE49-F238E27FC236}">
                <a16:creationId xmlns:a16="http://schemas.microsoft.com/office/drawing/2014/main" id="{3B658CC8-7740-A36C-6000-51302DFA5163}"/>
              </a:ext>
            </a:extLst>
          </p:cNvPr>
          <p:cNvSpPr txBox="1">
            <a:spLocks noChangeArrowheads="1"/>
          </p:cNvSpPr>
          <p:nvPr/>
        </p:nvSpPr>
        <p:spPr bwMode="auto">
          <a:xfrm>
            <a:off x="2133600" y="304800"/>
            <a:ext cx="21336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zh-TW" altLang="en-US" sz="3200" b="1" kern="0" dirty="0">
                <a:solidFill>
                  <a:srgbClr val="FFFFFF"/>
                </a:solidFill>
                <a:effectLst>
                  <a:glow rad="279400">
                    <a:srgbClr val="000000">
                      <a:alpha val="75000"/>
                    </a:srgbClr>
                  </a:glow>
                </a:effectLst>
                <a:latin typeface="Arial"/>
              </a:rPr>
              <a:t>化石记录</a:t>
            </a:r>
            <a:endParaRPr lang="en-US" sz="3200" b="1" kern="0" dirty="0">
              <a:solidFill>
                <a:srgbClr val="FFFFFF"/>
              </a:solidFill>
              <a:effectLst>
                <a:glow rad="279400">
                  <a:srgbClr val="000000">
                    <a:alpha val="75000"/>
                  </a:srgbClr>
                </a:glow>
              </a:effectLst>
              <a:latin typeface="Arial"/>
              <a:ea typeface="ＭＳ Ｐゴシック"/>
              <a:cs typeface="Arial"/>
            </a:endParaRPr>
          </a:p>
        </p:txBody>
      </p:sp>
      <p:sp>
        <p:nvSpPr>
          <p:cNvPr id="35" name="Rectangle 3">
            <a:extLst>
              <a:ext uri="{FF2B5EF4-FFF2-40B4-BE49-F238E27FC236}">
                <a16:creationId xmlns:a16="http://schemas.microsoft.com/office/drawing/2014/main" id="{AA27CD93-1B5B-B209-1815-2726395A6144}"/>
              </a:ext>
            </a:extLst>
          </p:cNvPr>
          <p:cNvSpPr txBox="1">
            <a:spLocks noChangeArrowheads="1"/>
          </p:cNvSpPr>
          <p:nvPr/>
        </p:nvSpPr>
        <p:spPr bwMode="auto">
          <a:xfrm>
            <a:off x="228600" y="2438400"/>
            <a:ext cx="3048000" cy="2362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zh-TW" altLang="en-US" sz="8000" b="1" kern="0" dirty="0">
                <a:solidFill>
                  <a:srgbClr val="FFFFFF"/>
                </a:solidFill>
                <a:effectLst>
                  <a:glow rad="279400">
                    <a:srgbClr val="000000">
                      <a:alpha val="75000"/>
                    </a:srgbClr>
                  </a:glow>
                </a:effectLst>
                <a:latin typeface="Arial"/>
                <a:ea typeface="ＭＳ Ｐゴシック"/>
                <a:cs typeface="Arial"/>
              </a:rPr>
              <a:t>数百万年</a:t>
            </a:r>
            <a:endParaRPr lang="en-US" sz="8000" b="1" kern="0" dirty="0">
              <a:solidFill>
                <a:srgbClr val="FFFFFF"/>
              </a:solidFill>
              <a:effectLst>
                <a:glow rad="279400">
                  <a:srgbClr val="000000">
                    <a:alpha val="75000"/>
                  </a:srgbClr>
                </a:glow>
              </a:effectLst>
              <a:latin typeface="Arial"/>
              <a:ea typeface="ＭＳ Ｐゴシック"/>
              <a:cs typeface="Arial"/>
            </a:endParaRPr>
          </a:p>
        </p:txBody>
      </p:sp>
      <p:sp>
        <p:nvSpPr>
          <p:cNvPr id="36" name="Rectangle 3">
            <a:extLst>
              <a:ext uri="{FF2B5EF4-FFF2-40B4-BE49-F238E27FC236}">
                <a16:creationId xmlns:a16="http://schemas.microsoft.com/office/drawing/2014/main" id="{95482E5B-19A3-E731-BD29-D2559D66C169}"/>
              </a:ext>
            </a:extLst>
          </p:cNvPr>
          <p:cNvSpPr txBox="1">
            <a:spLocks noChangeArrowheads="1"/>
          </p:cNvSpPr>
          <p:nvPr/>
        </p:nvSpPr>
        <p:spPr bwMode="auto">
          <a:xfrm>
            <a:off x="3124200" y="3200400"/>
            <a:ext cx="7620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FF"/>
                </a:solidFill>
                <a:effectLst>
                  <a:glow rad="279400">
                    <a:srgbClr val="000000">
                      <a:alpha val="75000"/>
                    </a:srgbClr>
                  </a:glow>
                </a:effectLst>
                <a:latin typeface="Arial"/>
                <a:ea typeface="ＭＳ Ｐゴシック"/>
                <a:cs typeface="Arial"/>
              </a:rPr>
              <a:t>=</a:t>
            </a:r>
          </a:p>
        </p:txBody>
      </p:sp>
      <p:sp>
        <p:nvSpPr>
          <p:cNvPr id="15" name="WordArt 22">
            <a:extLst>
              <a:ext uri="{FF2B5EF4-FFF2-40B4-BE49-F238E27FC236}">
                <a16:creationId xmlns:a16="http://schemas.microsoft.com/office/drawing/2014/main" id="{7FCE3F03-AD20-B41A-D2E1-79E289EE11C0}"/>
              </a:ext>
            </a:extLst>
          </p:cNvPr>
          <p:cNvSpPr>
            <a:spLocks noChangeArrowheads="1" noChangeShapeType="1" noTextEdit="1"/>
          </p:cNvSpPr>
          <p:nvPr/>
        </p:nvSpPr>
        <p:spPr bwMode="auto">
          <a:xfrm>
            <a:off x="5697140" y="228600"/>
            <a:ext cx="2216944" cy="533400"/>
          </a:xfrm>
          <a:prstGeom prst="rect">
            <a:avLst/>
          </a:prstGeom>
          <a:no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zh-CHT" altLang="en-US" sz="4800" b="1" kern="0" dirty="0">
                <a:solidFill>
                  <a:srgbClr val="FF0000"/>
                </a:solidFill>
                <a:effectLst>
                  <a:glow rad="241300">
                    <a:srgbClr val="000000">
                      <a:alpha val="75000"/>
                    </a:srgbClr>
                  </a:glow>
                </a:effectLst>
                <a:latin typeface="Arial Black"/>
                <a:ea typeface="ＭＳ Ｐゴシック"/>
                <a:cs typeface="Arial Black"/>
              </a:rPr>
              <a:t>痛苦</a:t>
            </a:r>
            <a:endParaRPr lang="en-US" sz="4800" b="1" kern="0" dirty="0">
              <a:solidFill>
                <a:srgbClr val="FF0000"/>
              </a:solidFill>
              <a:effectLst>
                <a:glow rad="241300">
                  <a:srgbClr val="000000">
                    <a:alpha val="75000"/>
                  </a:srgbClr>
                </a:glow>
              </a:effectLst>
              <a:latin typeface="Arial Black"/>
              <a:ea typeface="ＭＳ Ｐゴシック"/>
              <a:cs typeface="Arial Black"/>
            </a:endParaRPr>
          </a:p>
        </p:txBody>
      </p:sp>
      <p:sp>
        <p:nvSpPr>
          <p:cNvPr id="16" name="WordArt 23">
            <a:extLst>
              <a:ext uri="{FF2B5EF4-FFF2-40B4-BE49-F238E27FC236}">
                <a16:creationId xmlns:a16="http://schemas.microsoft.com/office/drawing/2014/main" id="{B7CCB2E8-2B5A-C10F-5595-CCC6897166E0}"/>
              </a:ext>
            </a:extLst>
          </p:cNvPr>
          <p:cNvSpPr>
            <a:spLocks noChangeArrowheads="1" noChangeShapeType="1" noTextEdit="1"/>
          </p:cNvSpPr>
          <p:nvPr/>
        </p:nvSpPr>
        <p:spPr bwMode="auto">
          <a:xfrm>
            <a:off x="5799236" y="1180042"/>
            <a:ext cx="2012752" cy="635000"/>
          </a:xfrm>
          <a:prstGeom prst="rect">
            <a:avLst/>
          </a:prstGeom>
          <a:no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en-US" sz="4800" b="1" kern="0" dirty="0">
                <a:solidFill>
                  <a:srgbClr val="FF0000"/>
                </a:solidFill>
                <a:effectLst>
                  <a:glow rad="241300">
                    <a:srgbClr val="000000">
                      <a:alpha val="75000"/>
                    </a:srgbClr>
                  </a:glow>
                </a:effectLst>
                <a:latin typeface="Arial Black"/>
                <a:ea typeface="ＭＳ Ｐゴシック"/>
                <a:cs typeface="Arial Black"/>
              </a:rPr>
              <a:t>死亡</a:t>
            </a:r>
          </a:p>
        </p:txBody>
      </p:sp>
      <p:sp>
        <p:nvSpPr>
          <p:cNvPr id="17" name="WordArt 24">
            <a:extLst>
              <a:ext uri="{FF2B5EF4-FFF2-40B4-BE49-F238E27FC236}">
                <a16:creationId xmlns:a16="http://schemas.microsoft.com/office/drawing/2014/main" id="{6B11A329-A2AF-7384-2A04-5C9668358E76}"/>
              </a:ext>
            </a:extLst>
          </p:cNvPr>
          <p:cNvSpPr>
            <a:spLocks noChangeArrowheads="1" noChangeShapeType="1" noTextEdit="1"/>
          </p:cNvSpPr>
          <p:nvPr/>
        </p:nvSpPr>
        <p:spPr bwMode="auto">
          <a:xfrm>
            <a:off x="5799236" y="2233084"/>
            <a:ext cx="2012752" cy="592138"/>
          </a:xfrm>
          <a:prstGeom prst="rect">
            <a:avLst/>
          </a:prstGeom>
          <a:no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zh-TW" altLang="en-US" sz="4800" b="1" kern="0" dirty="0">
                <a:solidFill>
                  <a:srgbClr val="FF0000"/>
                </a:solidFill>
                <a:effectLst>
                  <a:glow rad="241300">
                    <a:srgbClr val="000000">
                      <a:alpha val="75000"/>
                    </a:srgbClr>
                  </a:glow>
                </a:effectLst>
                <a:latin typeface="Arial Black"/>
                <a:ea typeface="ＭＳ Ｐゴシック"/>
                <a:cs typeface="Arial Black"/>
              </a:rPr>
              <a:t>杀戮</a:t>
            </a:r>
            <a:endParaRPr lang="en-US" sz="4800" b="1" kern="0" dirty="0">
              <a:solidFill>
                <a:srgbClr val="FF0000"/>
              </a:solidFill>
              <a:effectLst>
                <a:glow rad="241300">
                  <a:srgbClr val="000000">
                    <a:alpha val="75000"/>
                  </a:srgbClr>
                </a:glow>
              </a:effectLst>
              <a:latin typeface="Arial Black"/>
              <a:ea typeface="ＭＳ Ｐゴシック"/>
              <a:cs typeface="Arial Black"/>
            </a:endParaRPr>
          </a:p>
        </p:txBody>
      </p:sp>
      <p:sp>
        <p:nvSpPr>
          <p:cNvPr id="18" name="WordArt 25">
            <a:extLst>
              <a:ext uri="{FF2B5EF4-FFF2-40B4-BE49-F238E27FC236}">
                <a16:creationId xmlns:a16="http://schemas.microsoft.com/office/drawing/2014/main" id="{C34E8CB8-E151-70AF-2F37-C9CDB5D90010}"/>
              </a:ext>
            </a:extLst>
          </p:cNvPr>
          <p:cNvSpPr>
            <a:spLocks noChangeArrowheads="1" noChangeShapeType="1" noTextEdit="1"/>
          </p:cNvSpPr>
          <p:nvPr/>
        </p:nvSpPr>
        <p:spPr bwMode="auto">
          <a:xfrm>
            <a:off x="5802882" y="3243264"/>
            <a:ext cx="2005460" cy="514350"/>
          </a:xfrm>
          <a:prstGeom prst="rect">
            <a:avLst/>
          </a:prstGeom>
          <a:no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en-US" sz="4800" b="1" kern="0" dirty="0">
                <a:solidFill>
                  <a:srgbClr val="FF0000"/>
                </a:solidFill>
                <a:effectLst>
                  <a:glow rad="241300">
                    <a:srgbClr val="000000">
                      <a:alpha val="75000"/>
                    </a:srgbClr>
                  </a:glow>
                </a:effectLst>
                <a:latin typeface="Arial Black"/>
                <a:ea typeface="ＭＳ Ｐゴシック"/>
                <a:cs typeface="Arial Black"/>
              </a:rPr>
              <a:t>疫病</a:t>
            </a:r>
          </a:p>
        </p:txBody>
      </p:sp>
      <p:sp>
        <p:nvSpPr>
          <p:cNvPr id="19" name="WordArt 26">
            <a:extLst>
              <a:ext uri="{FF2B5EF4-FFF2-40B4-BE49-F238E27FC236}">
                <a16:creationId xmlns:a16="http://schemas.microsoft.com/office/drawing/2014/main" id="{B02944F9-3AE4-A49C-4906-1DAA1F86D762}"/>
              </a:ext>
            </a:extLst>
          </p:cNvPr>
          <p:cNvSpPr>
            <a:spLocks noChangeArrowheads="1" noChangeShapeType="1" noTextEdit="1"/>
          </p:cNvSpPr>
          <p:nvPr/>
        </p:nvSpPr>
        <p:spPr bwMode="auto">
          <a:xfrm>
            <a:off x="5638800" y="4175656"/>
            <a:ext cx="2333625" cy="482600"/>
          </a:xfrm>
          <a:prstGeom prst="rect">
            <a:avLst/>
          </a:prstGeom>
          <a:no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zh-TW" altLang="en-US" sz="4800" b="1" kern="0" dirty="0">
                <a:solidFill>
                  <a:srgbClr val="FF0000"/>
                </a:solidFill>
                <a:effectLst>
                  <a:glow rad="241300">
                    <a:srgbClr val="000000">
                      <a:alpha val="75000"/>
                    </a:srgbClr>
                  </a:glow>
                </a:effectLst>
                <a:latin typeface="Arial Black"/>
                <a:ea typeface="ＭＳ Ｐゴシック"/>
                <a:cs typeface="Arial Black"/>
              </a:rPr>
              <a:t>挣扎</a:t>
            </a:r>
            <a:endParaRPr lang="en-US" sz="4800" b="1" kern="0" dirty="0">
              <a:solidFill>
                <a:srgbClr val="FF0000"/>
              </a:solidFill>
              <a:effectLst>
                <a:glow rad="241300">
                  <a:srgbClr val="000000">
                    <a:alpha val="75000"/>
                  </a:srgbClr>
                </a:glow>
              </a:effectLst>
              <a:latin typeface="Arial Black"/>
              <a:ea typeface="ＭＳ Ｐゴシック"/>
              <a:cs typeface="Arial Black"/>
            </a:endParaRPr>
          </a:p>
        </p:txBody>
      </p:sp>
      <p:sp>
        <p:nvSpPr>
          <p:cNvPr id="20" name="WordArt 27">
            <a:extLst>
              <a:ext uri="{FF2B5EF4-FFF2-40B4-BE49-F238E27FC236}">
                <a16:creationId xmlns:a16="http://schemas.microsoft.com/office/drawing/2014/main" id="{1BE21240-DB4F-B5BD-4958-AF59D7C7D56A}"/>
              </a:ext>
            </a:extLst>
          </p:cNvPr>
          <p:cNvSpPr>
            <a:spLocks noChangeArrowheads="1" noChangeShapeType="1" noTextEdit="1"/>
          </p:cNvSpPr>
          <p:nvPr/>
        </p:nvSpPr>
        <p:spPr bwMode="auto">
          <a:xfrm>
            <a:off x="5799236" y="5076298"/>
            <a:ext cx="2012752" cy="601663"/>
          </a:xfrm>
          <a:prstGeom prst="rect">
            <a:avLst/>
          </a:prstGeom>
          <a:no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en-US" sz="4800" b="1" kern="0" dirty="0">
                <a:solidFill>
                  <a:srgbClr val="FF0000"/>
                </a:solidFill>
                <a:effectLst>
                  <a:glow rad="241300">
                    <a:srgbClr val="000000">
                      <a:alpha val="75000"/>
                    </a:srgbClr>
                  </a:glow>
                </a:effectLst>
                <a:latin typeface="Arial Black"/>
                <a:ea typeface="ＭＳ Ｐゴシック"/>
                <a:cs typeface="Arial Black"/>
              </a:rPr>
              <a:t>受苦</a:t>
            </a:r>
          </a:p>
        </p:txBody>
      </p:sp>
      <p:sp>
        <p:nvSpPr>
          <p:cNvPr id="21" name="WordArt 28">
            <a:extLst>
              <a:ext uri="{FF2B5EF4-FFF2-40B4-BE49-F238E27FC236}">
                <a16:creationId xmlns:a16="http://schemas.microsoft.com/office/drawing/2014/main" id="{14A50684-C035-544F-E49C-30508547CFFF}"/>
              </a:ext>
            </a:extLst>
          </p:cNvPr>
          <p:cNvSpPr>
            <a:spLocks noChangeArrowheads="1" noChangeShapeType="1" noTextEdit="1"/>
          </p:cNvSpPr>
          <p:nvPr/>
        </p:nvSpPr>
        <p:spPr bwMode="auto">
          <a:xfrm>
            <a:off x="5755481" y="6096000"/>
            <a:ext cx="2100263" cy="533400"/>
          </a:xfrm>
          <a:prstGeom prst="rect">
            <a:avLst/>
          </a:prstGeom>
          <a:no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zh-TW" altLang="en-US" sz="4800" b="1" kern="0" dirty="0">
                <a:solidFill>
                  <a:srgbClr val="FF0000"/>
                </a:solidFill>
                <a:effectLst>
                  <a:glow rad="241300">
                    <a:srgbClr val="000000">
                      <a:alpha val="75000"/>
                    </a:srgbClr>
                  </a:glow>
                </a:effectLst>
                <a:latin typeface="Arial Black"/>
                <a:ea typeface="ＭＳ Ｐゴシック"/>
                <a:cs typeface="Arial Black"/>
              </a:rPr>
              <a:t>灭绝</a:t>
            </a:r>
            <a:endParaRPr lang="en-US" sz="4800" b="1" kern="0" dirty="0">
              <a:solidFill>
                <a:srgbClr val="FF0000"/>
              </a:solidFill>
              <a:effectLst>
                <a:glow rad="241300">
                  <a:srgbClr val="000000">
                    <a:alpha val="75000"/>
                  </a:srgbClr>
                </a:glow>
              </a:effectLst>
              <a:latin typeface="Arial Black"/>
              <a:ea typeface="ＭＳ Ｐゴシック"/>
              <a:cs typeface="Arial Black"/>
            </a:endParaRPr>
          </a:p>
        </p:txBody>
      </p:sp>
      <p:sp>
        <p:nvSpPr>
          <p:cNvPr id="14" name="WordArt 17">
            <a:extLst>
              <a:ext uri="{FF2B5EF4-FFF2-40B4-BE49-F238E27FC236}">
                <a16:creationId xmlns:a16="http://schemas.microsoft.com/office/drawing/2014/main" id="{6A5D93C8-8A21-2690-2F80-6E4E118DD889}"/>
              </a:ext>
            </a:extLst>
          </p:cNvPr>
          <p:cNvSpPr>
            <a:spLocks noChangeArrowheads="1" noChangeShapeType="1" noTextEdit="1"/>
          </p:cNvSpPr>
          <p:nvPr/>
        </p:nvSpPr>
        <p:spPr bwMode="auto">
          <a:xfrm>
            <a:off x="1676400" y="685800"/>
            <a:ext cx="5791200" cy="5486400"/>
          </a:xfrm>
          <a:prstGeom prst="rect">
            <a:avLst/>
          </a:prstGeom>
        </p:spPr>
        <p:txBody>
          <a:bodyPr wrap="none" fromWordArt="1">
            <a:prstTxWarp prst="textPlain">
              <a:avLst>
                <a:gd name="adj" fmla="val 50000"/>
              </a:avLst>
            </a:prstTxWarp>
          </a:bodyPr>
          <a:lstStyle/>
          <a:p>
            <a:pPr algn="ctr"/>
            <a:r>
              <a:rPr lang="en-US" sz="3600" kern="10" dirty="0">
                <a:ln w="76200">
                  <a:solidFill>
                    <a:schemeClr val="bg1"/>
                  </a:solidFill>
                  <a:round/>
                  <a:headEnd/>
                  <a:tailEnd/>
                </a:ln>
                <a:solidFill>
                  <a:srgbClr val="FFFF00"/>
                </a:solidFill>
                <a:latin typeface="Arial Black"/>
                <a:ea typeface="Arial Black"/>
                <a:cs typeface="Arial Black"/>
              </a:rPr>
              <a:t>X</a:t>
            </a:r>
          </a:p>
        </p:txBody>
      </p:sp>
    </p:spTree>
    <p:extLst>
      <p:ext uri="{BB962C8B-B14F-4D97-AF65-F5344CB8AC3E}">
        <p14:creationId xmlns:p14="http://schemas.microsoft.com/office/powerpoint/2010/main" val="25861262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867650" name="Rectangle 2"/>
          <p:cNvSpPr>
            <a:spLocks noGrp="1" noChangeArrowheads="1"/>
          </p:cNvSpPr>
          <p:nvPr>
            <p:ph type="title"/>
          </p:nvPr>
        </p:nvSpPr>
        <p:spPr/>
        <p:txBody>
          <a:bodyPr/>
          <a:lstStyle/>
          <a:p>
            <a:pPr eaLnBrk="1" hangingPunct="1">
              <a:defRPr/>
            </a:pPr>
            <a:r>
              <a:rPr lang="en-US" altLang="zh-TW" dirty="0">
                <a:solidFill>
                  <a:srgbClr val="000066"/>
                </a:solidFill>
              </a:rPr>
              <a:t>19</a:t>
            </a:r>
            <a:r>
              <a:rPr lang="zh-TW" altLang="en-US" dirty="0">
                <a:solidFill>
                  <a:srgbClr val="000066"/>
                </a:solidFill>
              </a:rPr>
              <a:t>世纪初地球历史的意见</a:t>
            </a:r>
            <a:endParaRPr lang="en-US" dirty="0">
              <a:solidFill>
                <a:srgbClr val="000066"/>
              </a:solidFill>
            </a:endParaRPr>
          </a:p>
        </p:txBody>
      </p:sp>
      <p:sp>
        <p:nvSpPr>
          <p:cNvPr id="3867651" name="Text Box 3"/>
          <p:cNvSpPr txBox="1">
            <a:spLocks noChangeArrowheads="1"/>
          </p:cNvSpPr>
          <p:nvPr/>
        </p:nvSpPr>
        <p:spPr bwMode="auto">
          <a:xfrm>
            <a:off x="914400" y="533400"/>
            <a:ext cx="7315200" cy="66513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fontAlgn="base">
              <a:lnSpc>
                <a:spcPts val="4400"/>
              </a:lnSpc>
              <a:spcBef>
                <a:spcPct val="20000"/>
              </a:spcBef>
              <a:defRPr/>
            </a:pPr>
            <a:r>
              <a:rPr lang="en-US" altLang="zh-TW" sz="4000" b="1" dirty="0">
                <a:solidFill>
                  <a:srgbClr val="FFFF00"/>
                </a:solidFill>
                <a:latin typeface="Arial" charset="0"/>
                <a:cs typeface="+mn-cs"/>
              </a:rPr>
              <a:t>19</a:t>
            </a:r>
            <a:r>
              <a:rPr lang="zh-TW" altLang="en-US" sz="4000" b="1" dirty="0">
                <a:solidFill>
                  <a:srgbClr val="FFFF00"/>
                </a:solidFill>
                <a:latin typeface="Arial" charset="0"/>
                <a:cs typeface="+mn-cs"/>
              </a:rPr>
              <a:t>世纪初地球历史的意见</a:t>
            </a:r>
            <a:endParaRPr lang="en-US" sz="4000" b="1" dirty="0">
              <a:solidFill>
                <a:srgbClr val="FFFF00"/>
              </a:solidFill>
              <a:latin typeface="Arial" charset="0"/>
              <a:cs typeface="+mn-cs"/>
            </a:endParaRPr>
          </a:p>
        </p:txBody>
      </p:sp>
      <p:sp>
        <p:nvSpPr>
          <p:cNvPr id="3867652" name="Text Box 4"/>
          <p:cNvSpPr txBox="1">
            <a:spLocks noChangeArrowheads="1"/>
          </p:cNvSpPr>
          <p:nvPr/>
        </p:nvSpPr>
        <p:spPr bwMode="auto">
          <a:xfrm>
            <a:off x="814388" y="1665288"/>
            <a:ext cx="413446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fontAlgn="base">
              <a:defRPr/>
            </a:pPr>
            <a:r>
              <a:rPr lang="zh-TW" altLang="en-US" sz="2800" b="1" dirty="0">
                <a:solidFill>
                  <a:schemeClr val="bg1"/>
                </a:solidFill>
                <a:latin typeface="Arial" charset="0"/>
                <a:cs typeface="+mn-cs"/>
              </a:rPr>
              <a:t>圣经观点（圣经地质学家）</a:t>
            </a:r>
            <a:endParaRPr lang="en-US" sz="2800" b="1" dirty="0">
              <a:solidFill>
                <a:schemeClr val="bg1"/>
              </a:solidFill>
              <a:latin typeface="Arial" charset="0"/>
              <a:cs typeface="+mn-cs"/>
            </a:endParaRPr>
          </a:p>
        </p:txBody>
      </p:sp>
      <p:sp>
        <p:nvSpPr>
          <p:cNvPr id="3867653" name="Line 5"/>
          <p:cNvSpPr>
            <a:spLocks noChangeShapeType="1"/>
          </p:cNvSpPr>
          <p:nvPr/>
        </p:nvSpPr>
        <p:spPr bwMode="auto">
          <a:xfrm>
            <a:off x="5276850" y="2474913"/>
            <a:ext cx="6096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cs typeface="+mn-cs"/>
            </a:endParaRPr>
          </a:p>
        </p:txBody>
      </p:sp>
      <p:sp>
        <p:nvSpPr>
          <p:cNvPr id="3867654" name="Text Box 6"/>
          <p:cNvSpPr txBox="1">
            <a:spLocks noChangeArrowheads="1"/>
          </p:cNvSpPr>
          <p:nvPr/>
        </p:nvSpPr>
        <p:spPr bwMode="auto">
          <a:xfrm>
            <a:off x="4419600" y="2225675"/>
            <a:ext cx="9144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fontAlgn="base">
              <a:spcBef>
                <a:spcPct val="50000"/>
              </a:spcBef>
              <a:defRPr/>
            </a:pPr>
            <a:r>
              <a:rPr lang="en-US" sz="2400" b="1">
                <a:solidFill>
                  <a:schemeClr val="bg1"/>
                </a:solidFill>
                <a:latin typeface="Arial" charset="0"/>
                <a:cs typeface="+mn-cs"/>
              </a:rPr>
              <a:t>SCW</a:t>
            </a:r>
          </a:p>
        </p:txBody>
      </p:sp>
      <p:sp>
        <p:nvSpPr>
          <p:cNvPr id="3867655" name="Text Box 7"/>
          <p:cNvSpPr txBox="1">
            <a:spLocks noChangeArrowheads="1"/>
          </p:cNvSpPr>
          <p:nvPr/>
        </p:nvSpPr>
        <p:spPr bwMode="auto">
          <a:xfrm>
            <a:off x="5870575" y="2225675"/>
            <a:ext cx="369888"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fontAlgn="base">
              <a:defRPr/>
            </a:pPr>
            <a:r>
              <a:rPr lang="en-US" sz="2400" b="1">
                <a:solidFill>
                  <a:schemeClr val="bg1"/>
                </a:solidFill>
                <a:latin typeface="Arial" charset="0"/>
                <a:cs typeface="+mn-cs"/>
              </a:rPr>
              <a:t>F</a:t>
            </a:r>
          </a:p>
        </p:txBody>
      </p:sp>
      <p:sp>
        <p:nvSpPr>
          <p:cNvPr id="3867656" name="Line 8"/>
          <p:cNvSpPr>
            <a:spLocks noChangeShapeType="1"/>
          </p:cNvSpPr>
          <p:nvPr/>
        </p:nvSpPr>
        <p:spPr bwMode="auto">
          <a:xfrm>
            <a:off x="6191250" y="2474913"/>
            <a:ext cx="17526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cs typeface="+mn-cs"/>
            </a:endParaRPr>
          </a:p>
        </p:txBody>
      </p:sp>
      <p:sp>
        <p:nvSpPr>
          <p:cNvPr id="3867657" name="Text Box 9"/>
          <p:cNvSpPr txBox="1">
            <a:spLocks noChangeArrowheads="1"/>
          </p:cNvSpPr>
          <p:nvPr/>
        </p:nvSpPr>
        <p:spPr bwMode="auto">
          <a:xfrm>
            <a:off x="7943850" y="2225675"/>
            <a:ext cx="38735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fontAlgn="base">
              <a:defRPr/>
            </a:pPr>
            <a:r>
              <a:rPr lang="en-US" sz="2400" b="1">
                <a:solidFill>
                  <a:schemeClr val="bg1"/>
                </a:solidFill>
                <a:latin typeface="Arial" charset="0"/>
                <a:cs typeface="+mn-cs"/>
              </a:rPr>
              <a:t>P</a:t>
            </a:r>
          </a:p>
        </p:txBody>
      </p:sp>
      <p:sp>
        <p:nvSpPr>
          <p:cNvPr id="3867658" name="Text Box 10"/>
          <p:cNvSpPr txBox="1">
            <a:spLocks noChangeArrowheads="1"/>
          </p:cNvSpPr>
          <p:nvPr/>
        </p:nvSpPr>
        <p:spPr bwMode="auto">
          <a:xfrm>
            <a:off x="5470525" y="2590800"/>
            <a:ext cx="1524676" cy="40011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fontAlgn="base">
              <a:defRPr/>
            </a:pPr>
            <a:r>
              <a:rPr lang="zh-TW" altLang="en-US" sz="2000" b="1" dirty="0">
                <a:solidFill>
                  <a:schemeClr val="bg1"/>
                </a:solidFill>
                <a:latin typeface="Arial" charset="0"/>
                <a:cs typeface="+mn-cs"/>
              </a:rPr>
              <a:t>（约</a:t>
            </a:r>
            <a:r>
              <a:rPr lang="en-US" altLang="zh-TW" sz="2000" b="1" dirty="0">
                <a:solidFill>
                  <a:schemeClr val="bg1"/>
                </a:solidFill>
                <a:latin typeface="Arial" charset="0"/>
                <a:cs typeface="+mn-cs"/>
              </a:rPr>
              <a:t>6000</a:t>
            </a:r>
            <a:r>
              <a:rPr lang="zh-TW" altLang="en-US" sz="2000" b="1" dirty="0">
                <a:solidFill>
                  <a:schemeClr val="bg1"/>
                </a:solidFill>
                <a:latin typeface="Arial" charset="0"/>
                <a:cs typeface="+mn-cs"/>
              </a:rPr>
              <a:t>年）</a:t>
            </a:r>
            <a:endParaRPr lang="en-US" sz="2000" b="1" dirty="0">
              <a:solidFill>
                <a:schemeClr val="bg1"/>
              </a:solidFill>
              <a:latin typeface="Arial" charset="0"/>
              <a:cs typeface="+mn-cs"/>
            </a:endParaRPr>
          </a:p>
        </p:txBody>
      </p:sp>
      <p:sp>
        <p:nvSpPr>
          <p:cNvPr id="3867659" name="Line 11"/>
          <p:cNvSpPr>
            <a:spLocks noChangeShapeType="1"/>
          </p:cNvSpPr>
          <p:nvPr/>
        </p:nvSpPr>
        <p:spPr bwMode="auto">
          <a:xfrm>
            <a:off x="2149475" y="4038600"/>
            <a:ext cx="75565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cs typeface="+mn-cs"/>
            </a:endParaRPr>
          </a:p>
        </p:txBody>
      </p:sp>
      <p:sp>
        <p:nvSpPr>
          <p:cNvPr id="3867660" name="Line 12"/>
          <p:cNvSpPr>
            <a:spLocks noChangeShapeType="1"/>
          </p:cNvSpPr>
          <p:nvPr/>
        </p:nvSpPr>
        <p:spPr bwMode="auto">
          <a:xfrm>
            <a:off x="2362200" y="5562600"/>
            <a:ext cx="555625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cs typeface="+mn-cs"/>
            </a:endParaRPr>
          </a:p>
        </p:txBody>
      </p:sp>
      <p:sp>
        <p:nvSpPr>
          <p:cNvPr id="3867661" name="Text Box 13"/>
          <p:cNvSpPr txBox="1">
            <a:spLocks noChangeArrowheads="1"/>
          </p:cNvSpPr>
          <p:nvPr/>
        </p:nvSpPr>
        <p:spPr bwMode="auto">
          <a:xfrm>
            <a:off x="838200" y="3276600"/>
            <a:ext cx="8305800" cy="5191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fontAlgn="base">
              <a:spcBef>
                <a:spcPct val="50000"/>
              </a:spcBef>
              <a:defRPr/>
            </a:pPr>
            <a:r>
              <a:rPr lang="zh-TW" altLang="en-US" sz="2800" b="1" dirty="0">
                <a:solidFill>
                  <a:schemeClr val="bg1"/>
                </a:solidFill>
                <a:latin typeface="Arial" charset="0"/>
                <a:cs typeface="+mn-cs"/>
              </a:rPr>
              <a:t>灾异视图（例如，居维叶，史密斯）</a:t>
            </a:r>
            <a:endParaRPr lang="en-US" sz="2800" b="1" dirty="0">
              <a:solidFill>
                <a:schemeClr val="bg1"/>
              </a:solidFill>
              <a:latin typeface="Arial" charset="0"/>
              <a:cs typeface="+mn-cs"/>
            </a:endParaRPr>
          </a:p>
        </p:txBody>
      </p:sp>
      <p:sp>
        <p:nvSpPr>
          <p:cNvPr id="3867662" name="Text Box 14"/>
          <p:cNvSpPr txBox="1">
            <a:spLocks noChangeArrowheads="1"/>
          </p:cNvSpPr>
          <p:nvPr/>
        </p:nvSpPr>
        <p:spPr bwMode="auto">
          <a:xfrm>
            <a:off x="1593850" y="3794125"/>
            <a:ext cx="608013"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fontAlgn="base">
              <a:defRPr/>
            </a:pPr>
            <a:r>
              <a:rPr lang="en-US" sz="2400" b="1">
                <a:solidFill>
                  <a:schemeClr val="bg1"/>
                </a:solidFill>
                <a:latin typeface="Arial" charset="0"/>
                <a:cs typeface="+mn-cs"/>
              </a:rPr>
              <a:t>SB</a:t>
            </a:r>
          </a:p>
        </p:txBody>
      </p:sp>
      <p:sp>
        <p:nvSpPr>
          <p:cNvPr id="3867663" name="Line 15"/>
          <p:cNvSpPr>
            <a:spLocks noChangeShapeType="1"/>
          </p:cNvSpPr>
          <p:nvPr/>
        </p:nvSpPr>
        <p:spPr bwMode="auto">
          <a:xfrm>
            <a:off x="3225800" y="4038600"/>
            <a:ext cx="7620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cs typeface="+mn-cs"/>
            </a:endParaRPr>
          </a:p>
        </p:txBody>
      </p:sp>
      <p:sp>
        <p:nvSpPr>
          <p:cNvPr id="3867664" name="Text Box 16"/>
          <p:cNvSpPr txBox="1">
            <a:spLocks noChangeArrowheads="1"/>
          </p:cNvSpPr>
          <p:nvPr/>
        </p:nvSpPr>
        <p:spPr bwMode="auto">
          <a:xfrm>
            <a:off x="2865438" y="3789363"/>
            <a:ext cx="404812"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fontAlgn="base">
              <a:defRPr/>
            </a:pPr>
            <a:r>
              <a:rPr lang="en-US" sz="2400" b="1">
                <a:solidFill>
                  <a:schemeClr val="bg1"/>
                </a:solidFill>
                <a:latin typeface="Arial" charset="0"/>
                <a:cs typeface="+mn-cs"/>
              </a:rPr>
              <a:t>C</a:t>
            </a:r>
          </a:p>
        </p:txBody>
      </p:sp>
      <p:sp>
        <p:nvSpPr>
          <p:cNvPr id="3867665" name="Line 17"/>
          <p:cNvSpPr>
            <a:spLocks noChangeShapeType="1"/>
          </p:cNvSpPr>
          <p:nvPr/>
        </p:nvSpPr>
        <p:spPr bwMode="auto">
          <a:xfrm>
            <a:off x="4337050" y="4038600"/>
            <a:ext cx="9906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cs typeface="+mn-cs"/>
            </a:endParaRPr>
          </a:p>
        </p:txBody>
      </p:sp>
      <p:sp>
        <p:nvSpPr>
          <p:cNvPr id="3867666" name="Text Box 18"/>
          <p:cNvSpPr txBox="1">
            <a:spLocks noChangeArrowheads="1"/>
          </p:cNvSpPr>
          <p:nvPr/>
        </p:nvSpPr>
        <p:spPr bwMode="auto">
          <a:xfrm>
            <a:off x="3971925" y="3789363"/>
            <a:ext cx="404813"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fontAlgn="base">
              <a:defRPr/>
            </a:pPr>
            <a:r>
              <a:rPr lang="en-US" sz="2400" b="1">
                <a:solidFill>
                  <a:schemeClr val="bg1"/>
                </a:solidFill>
                <a:latin typeface="Arial" charset="0"/>
                <a:cs typeface="+mn-cs"/>
              </a:rPr>
              <a:t>C</a:t>
            </a:r>
          </a:p>
        </p:txBody>
      </p:sp>
      <p:sp>
        <p:nvSpPr>
          <p:cNvPr id="3867667" name="Line 19"/>
          <p:cNvSpPr>
            <a:spLocks noChangeShapeType="1"/>
          </p:cNvSpPr>
          <p:nvPr/>
        </p:nvSpPr>
        <p:spPr bwMode="auto">
          <a:xfrm>
            <a:off x="5632450" y="4038600"/>
            <a:ext cx="10668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cs typeface="+mn-cs"/>
            </a:endParaRPr>
          </a:p>
        </p:txBody>
      </p:sp>
      <p:sp>
        <p:nvSpPr>
          <p:cNvPr id="3867668" name="Text Box 20"/>
          <p:cNvSpPr txBox="1">
            <a:spLocks noChangeArrowheads="1"/>
          </p:cNvSpPr>
          <p:nvPr/>
        </p:nvSpPr>
        <p:spPr bwMode="auto">
          <a:xfrm>
            <a:off x="5287963" y="3789363"/>
            <a:ext cx="404812"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fontAlgn="base">
              <a:defRPr/>
            </a:pPr>
            <a:r>
              <a:rPr lang="en-US" sz="2400" b="1">
                <a:solidFill>
                  <a:schemeClr val="bg1"/>
                </a:solidFill>
                <a:latin typeface="Arial" charset="0"/>
                <a:cs typeface="+mn-cs"/>
              </a:rPr>
              <a:t>C</a:t>
            </a:r>
          </a:p>
        </p:txBody>
      </p:sp>
      <p:sp>
        <p:nvSpPr>
          <p:cNvPr id="3867669" name="Line 21"/>
          <p:cNvSpPr>
            <a:spLocks noChangeShapeType="1"/>
          </p:cNvSpPr>
          <p:nvPr/>
        </p:nvSpPr>
        <p:spPr bwMode="auto">
          <a:xfrm>
            <a:off x="7004050" y="4038600"/>
            <a:ext cx="9144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cs typeface="+mn-cs"/>
            </a:endParaRPr>
          </a:p>
        </p:txBody>
      </p:sp>
      <p:sp>
        <p:nvSpPr>
          <p:cNvPr id="3867670" name="Text Box 22"/>
          <p:cNvSpPr txBox="1">
            <a:spLocks noChangeArrowheads="1"/>
          </p:cNvSpPr>
          <p:nvPr/>
        </p:nvSpPr>
        <p:spPr bwMode="auto">
          <a:xfrm>
            <a:off x="6659563" y="3789363"/>
            <a:ext cx="404812"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fontAlgn="base">
              <a:defRPr/>
            </a:pPr>
            <a:r>
              <a:rPr lang="en-US" sz="2400" b="1">
                <a:solidFill>
                  <a:schemeClr val="bg1"/>
                </a:solidFill>
                <a:latin typeface="Arial" charset="0"/>
                <a:cs typeface="+mn-cs"/>
              </a:rPr>
              <a:t>C</a:t>
            </a:r>
          </a:p>
        </p:txBody>
      </p:sp>
      <p:sp>
        <p:nvSpPr>
          <p:cNvPr id="3867671" name="Text Box 23"/>
          <p:cNvSpPr txBox="1">
            <a:spLocks noChangeArrowheads="1"/>
          </p:cNvSpPr>
          <p:nvPr/>
        </p:nvSpPr>
        <p:spPr bwMode="auto">
          <a:xfrm>
            <a:off x="7918450" y="3789363"/>
            <a:ext cx="38735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fontAlgn="base">
              <a:defRPr/>
            </a:pPr>
            <a:r>
              <a:rPr lang="en-US" sz="2400" b="1">
                <a:solidFill>
                  <a:schemeClr val="bg1"/>
                </a:solidFill>
                <a:latin typeface="Arial" charset="0"/>
                <a:cs typeface="+mn-cs"/>
              </a:rPr>
              <a:t>P</a:t>
            </a:r>
          </a:p>
        </p:txBody>
      </p:sp>
      <p:sp>
        <p:nvSpPr>
          <p:cNvPr id="3867672" name="Text Box 24"/>
          <p:cNvSpPr txBox="1">
            <a:spLocks noChangeArrowheads="1"/>
          </p:cNvSpPr>
          <p:nvPr/>
        </p:nvSpPr>
        <p:spPr bwMode="auto">
          <a:xfrm>
            <a:off x="1600200" y="5297488"/>
            <a:ext cx="79375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fontAlgn="base">
              <a:defRPr/>
            </a:pPr>
            <a:r>
              <a:rPr lang="en-US" sz="2400" b="1">
                <a:solidFill>
                  <a:schemeClr val="bg1"/>
                </a:solidFill>
                <a:latin typeface="Arial" charset="0"/>
                <a:cs typeface="+mn-cs"/>
              </a:rPr>
              <a:t>SB?</a:t>
            </a:r>
          </a:p>
        </p:txBody>
      </p:sp>
      <p:sp>
        <p:nvSpPr>
          <p:cNvPr id="3867673" name="Text Box 25"/>
          <p:cNvSpPr txBox="1">
            <a:spLocks noChangeArrowheads="1"/>
          </p:cNvSpPr>
          <p:nvPr/>
        </p:nvSpPr>
        <p:spPr bwMode="auto">
          <a:xfrm>
            <a:off x="304800" y="5334000"/>
            <a:ext cx="8001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defRPr/>
            </a:pPr>
            <a:endParaRPr lang="en-US" sz="2400" b="1">
              <a:solidFill>
                <a:schemeClr val="bg1"/>
              </a:solidFill>
              <a:latin typeface="Arial" charset="0"/>
              <a:cs typeface="+mn-cs"/>
            </a:endParaRPr>
          </a:p>
        </p:txBody>
      </p:sp>
      <p:sp>
        <p:nvSpPr>
          <p:cNvPr id="3867674" name="Text Box 26"/>
          <p:cNvSpPr txBox="1">
            <a:spLocks noChangeArrowheads="1"/>
          </p:cNvSpPr>
          <p:nvPr/>
        </p:nvSpPr>
        <p:spPr bwMode="auto">
          <a:xfrm>
            <a:off x="838200" y="4800600"/>
            <a:ext cx="7620000" cy="5191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fontAlgn="base">
              <a:spcBef>
                <a:spcPct val="50000"/>
              </a:spcBef>
              <a:defRPr/>
            </a:pPr>
            <a:r>
              <a:rPr lang="zh-TW" altLang="en-US" sz="2800" b="1" dirty="0">
                <a:solidFill>
                  <a:schemeClr val="bg1"/>
                </a:solidFill>
                <a:latin typeface="Arial" charset="0"/>
                <a:cs typeface="+mn-cs"/>
              </a:rPr>
              <a:t>均变视图（例如，赫顿，莱尔）</a:t>
            </a:r>
            <a:endParaRPr lang="en-US" sz="2800" b="1" dirty="0">
              <a:solidFill>
                <a:schemeClr val="bg1"/>
              </a:solidFill>
              <a:latin typeface="Arial" charset="0"/>
              <a:cs typeface="+mn-cs"/>
            </a:endParaRPr>
          </a:p>
        </p:txBody>
      </p:sp>
      <p:sp>
        <p:nvSpPr>
          <p:cNvPr id="3867675" name="Text Box 27"/>
          <p:cNvSpPr txBox="1">
            <a:spLocks noChangeArrowheads="1"/>
          </p:cNvSpPr>
          <p:nvPr/>
        </p:nvSpPr>
        <p:spPr bwMode="auto">
          <a:xfrm>
            <a:off x="7918450" y="5334000"/>
            <a:ext cx="38735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fontAlgn="base">
              <a:defRPr/>
            </a:pPr>
            <a:r>
              <a:rPr lang="en-US" sz="2400" b="1">
                <a:solidFill>
                  <a:schemeClr val="bg1"/>
                </a:solidFill>
                <a:latin typeface="Arial" charset="0"/>
                <a:cs typeface="+mn-cs"/>
              </a:rPr>
              <a:t>P</a:t>
            </a:r>
          </a:p>
        </p:txBody>
      </p:sp>
      <p:sp>
        <p:nvSpPr>
          <p:cNvPr id="3867676" name="Text Box 28"/>
          <p:cNvSpPr txBox="1">
            <a:spLocks noChangeArrowheads="1"/>
          </p:cNvSpPr>
          <p:nvPr/>
        </p:nvSpPr>
        <p:spPr bwMode="auto">
          <a:xfrm>
            <a:off x="3581400" y="4130675"/>
            <a:ext cx="2743200" cy="3968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fontAlgn="base">
              <a:spcBef>
                <a:spcPct val="50000"/>
              </a:spcBef>
              <a:defRPr/>
            </a:pPr>
            <a:r>
              <a:rPr lang="zh-TW" altLang="en-US" sz="2000" b="1" dirty="0">
                <a:solidFill>
                  <a:schemeClr val="bg1"/>
                </a:solidFill>
                <a:latin typeface="Arial" charset="0"/>
                <a:cs typeface="+mn-cs"/>
              </a:rPr>
              <a:t>（百万年）</a:t>
            </a:r>
            <a:endParaRPr lang="en-US" sz="2000" b="1" dirty="0">
              <a:solidFill>
                <a:schemeClr val="bg1"/>
              </a:solidFill>
              <a:latin typeface="Arial" charset="0"/>
              <a:cs typeface="+mn-cs"/>
            </a:endParaRPr>
          </a:p>
        </p:txBody>
      </p:sp>
      <p:sp>
        <p:nvSpPr>
          <p:cNvPr id="3867677" name="Text Box 29"/>
          <p:cNvSpPr txBox="1">
            <a:spLocks noChangeArrowheads="1"/>
          </p:cNvSpPr>
          <p:nvPr/>
        </p:nvSpPr>
        <p:spPr bwMode="auto">
          <a:xfrm>
            <a:off x="2286000" y="5653088"/>
            <a:ext cx="5410200" cy="3968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fontAlgn="base">
              <a:spcBef>
                <a:spcPct val="50000"/>
              </a:spcBef>
              <a:defRPr/>
            </a:pPr>
            <a:r>
              <a:rPr lang="zh-TW" altLang="en-US" sz="2000" b="1" dirty="0">
                <a:solidFill>
                  <a:schemeClr val="bg1"/>
                </a:solidFill>
                <a:latin typeface="Arial" charset="0"/>
                <a:cs typeface="+mn-cs"/>
              </a:rPr>
              <a:t>（百万年）</a:t>
            </a:r>
            <a:endParaRPr lang="en-US" sz="2000" b="1" dirty="0">
              <a:solidFill>
                <a:schemeClr val="bg1"/>
              </a:solidFill>
              <a:latin typeface="Arial" charset="0"/>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867652"/>
                                        </p:tgtEl>
                                        <p:attrNameLst>
                                          <p:attrName>style.visibility</p:attrName>
                                        </p:attrNameLst>
                                      </p:cBhvr>
                                      <p:to>
                                        <p:strVal val="visible"/>
                                      </p:to>
                                    </p:set>
                                    <p:animEffect transition="in" filter="fade">
                                      <p:cBhvr>
                                        <p:cTn id="7" dur="500"/>
                                        <p:tgtEl>
                                          <p:spTgt spid="3867652"/>
                                        </p:tgtEl>
                                      </p:cBhvr>
                                    </p:animEffect>
                                  </p:childTnLst>
                                </p:cTn>
                              </p:par>
                              <p:par>
                                <p:cTn id="8" presetID="10" presetClass="entr" presetSubtype="0" fill="hold" nodeType="withEffect">
                                  <p:stCondLst>
                                    <p:cond delay="0"/>
                                  </p:stCondLst>
                                  <p:childTnLst>
                                    <p:set>
                                      <p:cBhvr>
                                        <p:cTn id="9" dur="1" fill="hold">
                                          <p:stCondLst>
                                            <p:cond delay="0"/>
                                          </p:stCondLst>
                                        </p:cTn>
                                        <p:tgtEl>
                                          <p:spTgt spid="3867654"/>
                                        </p:tgtEl>
                                        <p:attrNameLst>
                                          <p:attrName>style.visibility</p:attrName>
                                        </p:attrNameLst>
                                      </p:cBhvr>
                                      <p:to>
                                        <p:strVal val="visible"/>
                                      </p:to>
                                    </p:set>
                                    <p:animEffect transition="in" filter="fade">
                                      <p:cBhvr>
                                        <p:cTn id="10" dur="500"/>
                                        <p:tgtEl>
                                          <p:spTgt spid="3867654"/>
                                        </p:tgtEl>
                                      </p:cBhvr>
                                    </p:animEffect>
                                  </p:childTnLst>
                                </p:cTn>
                              </p:par>
                              <p:par>
                                <p:cTn id="11" presetID="10" presetClass="entr" presetSubtype="0" fill="hold" nodeType="withEffect">
                                  <p:stCondLst>
                                    <p:cond delay="0"/>
                                  </p:stCondLst>
                                  <p:childTnLst>
                                    <p:set>
                                      <p:cBhvr>
                                        <p:cTn id="12" dur="1" fill="hold">
                                          <p:stCondLst>
                                            <p:cond delay="0"/>
                                          </p:stCondLst>
                                        </p:cTn>
                                        <p:tgtEl>
                                          <p:spTgt spid="3867653"/>
                                        </p:tgtEl>
                                        <p:attrNameLst>
                                          <p:attrName>style.visibility</p:attrName>
                                        </p:attrNameLst>
                                      </p:cBhvr>
                                      <p:to>
                                        <p:strVal val="visible"/>
                                      </p:to>
                                    </p:set>
                                    <p:animEffect transition="in" filter="fade">
                                      <p:cBhvr>
                                        <p:cTn id="13" dur="500"/>
                                        <p:tgtEl>
                                          <p:spTgt spid="3867653"/>
                                        </p:tgtEl>
                                      </p:cBhvr>
                                    </p:animEffect>
                                  </p:childTnLst>
                                </p:cTn>
                              </p:par>
                              <p:par>
                                <p:cTn id="14" presetID="10" presetClass="entr" presetSubtype="0" fill="hold" nodeType="withEffect">
                                  <p:stCondLst>
                                    <p:cond delay="0"/>
                                  </p:stCondLst>
                                  <p:childTnLst>
                                    <p:set>
                                      <p:cBhvr>
                                        <p:cTn id="15" dur="1" fill="hold">
                                          <p:stCondLst>
                                            <p:cond delay="0"/>
                                          </p:stCondLst>
                                        </p:cTn>
                                        <p:tgtEl>
                                          <p:spTgt spid="3867655"/>
                                        </p:tgtEl>
                                        <p:attrNameLst>
                                          <p:attrName>style.visibility</p:attrName>
                                        </p:attrNameLst>
                                      </p:cBhvr>
                                      <p:to>
                                        <p:strVal val="visible"/>
                                      </p:to>
                                    </p:set>
                                    <p:animEffect transition="in" filter="fade">
                                      <p:cBhvr>
                                        <p:cTn id="16" dur="500"/>
                                        <p:tgtEl>
                                          <p:spTgt spid="3867655"/>
                                        </p:tgtEl>
                                      </p:cBhvr>
                                    </p:animEffect>
                                  </p:childTnLst>
                                </p:cTn>
                              </p:par>
                              <p:par>
                                <p:cTn id="17" presetID="10" presetClass="entr" presetSubtype="0" fill="hold" nodeType="withEffect">
                                  <p:stCondLst>
                                    <p:cond delay="0"/>
                                  </p:stCondLst>
                                  <p:childTnLst>
                                    <p:set>
                                      <p:cBhvr>
                                        <p:cTn id="18" dur="1" fill="hold">
                                          <p:stCondLst>
                                            <p:cond delay="0"/>
                                          </p:stCondLst>
                                        </p:cTn>
                                        <p:tgtEl>
                                          <p:spTgt spid="3867656"/>
                                        </p:tgtEl>
                                        <p:attrNameLst>
                                          <p:attrName>style.visibility</p:attrName>
                                        </p:attrNameLst>
                                      </p:cBhvr>
                                      <p:to>
                                        <p:strVal val="visible"/>
                                      </p:to>
                                    </p:set>
                                    <p:animEffect transition="in" filter="fade">
                                      <p:cBhvr>
                                        <p:cTn id="19" dur="500"/>
                                        <p:tgtEl>
                                          <p:spTgt spid="3867656"/>
                                        </p:tgtEl>
                                      </p:cBhvr>
                                    </p:animEffect>
                                  </p:childTnLst>
                                </p:cTn>
                              </p:par>
                              <p:par>
                                <p:cTn id="20" presetID="10" presetClass="entr" presetSubtype="0" fill="hold" nodeType="withEffect">
                                  <p:stCondLst>
                                    <p:cond delay="0"/>
                                  </p:stCondLst>
                                  <p:childTnLst>
                                    <p:set>
                                      <p:cBhvr>
                                        <p:cTn id="21" dur="1" fill="hold">
                                          <p:stCondLst>
                                            <p:cond delay="0"/>
                                          </p:stCondLst>
                                        </p:cTn>
                                        <p:tgtEl>
                                          <p:spTgt spid="3867657"/>
                                        </p:tgtEl>
                                        <p:attrNameLst>
                                          <p:attrName>style.visibility</p:attrName>
                                        </p:attrNameLst>
                                      </p:cBhvr>
                                      <p:to>
                                        <p:strVal val="visible"/>
                                      </p:to>
                                    </p:set>
                                    <p:animEffect transition="in" filter="fade">
                                      <p:cBhvr>
                                        <p:cTn id="22" dur="500"/>
                                        <p:tgtEl>
                                          <p:spTgt spid="3867657"/>
                                        </p:tgtEl>
                                      </p:cBhvr>
                                    </p:animEffect>
                                  </p:childTnLst>
                                </p:cTn>
                              </p:par>
                              <p:par>
                                <p:cTn id="23" presetID="10" presetClass="entr" presetSubtype="0" fill="hold" nodeType="withEffect">
                                  <p:stCondLst>
                                    <p:cond delay="0"/>
                                  </p:stCondLst>
                                  <p:childTnLst>
                                    <p:set>
                                      <p:cBhvr>
                                        <p:cTn id="24" dur="1" fill="hold">
                                          <p:stCondLst>
                                            <p:cond delay="0"/>
                                          </p:stCondLst>
                                        </p:cTn>
                                        <p:tgtEl>
                                          <p:spTgt spid="3867658"/>
                                        </p:tgtEl>
                                        <p:attrNameLst>
                                          <p:attrName>style.visibility</p:attrName>
                                        </p:attrNameLst>
                                      </p:cBhvr>
                                      <p:to>
                                        <p:strVal val="visible"/>
                                      </p:to>
                                    </p:set>
                                    <p:animEffect transition="in" filter="fade">
                                      <p:cBhvr>
                                        <p:cTn id="25" dur="500"/>
                                        <p:tgtEl>
                                          <p:spTgt spid="386765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867661"/>
                                        </p:tgtEl>
                                        <p:attrNameLst>
                                          <p:attrName>style.visibility</p:attrName>
                                        </p:attrNameLst>
                                      </p:cBhvr>
                                      <p:to>
                                        <p:strVal val="visible"/>
                                      </p:to>
                                    </p:set>
                                    <p:animEffect transition="in" filter="fade">
                                      <p:cBhvr>
                                        <p:cTn id="30" dur="500"/>
                                        <p:tgtEl>
                                          <p:spTgt spid="386766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867662"/>
                                        </p:tgtEl>
                                        <p:attrNameLst>
                                          <p:attrName>style.visibility</p:attrName>
                                        </p:attrNameLst>
                                      </p:cBhvr>
                                      <p:to>
                                        <p:strVal val="visible"/>
                                      </p:to>
                                    </p:set>
                                    <p:animEffect transition="in" filter="fade">
                                      <p:cBhvr>
                                        <p:cTn id="33" dur="500"/>
                                        <p:tgtEl>
                                          <p:spTgt spid="3867662"/>
                                        </p:tgtEl>
                                      </p:cBhvr>
                                    </p:animEffect>
                                  </p:childTnLst>
                                </p:cTn>
                              </p:par>
                              <p:par>
                                <p:cTn id="34" presetID="10" presetClass="entr" presetSubtype="0" fill="hold" nodeType="withEffect">
                                  <p:stCondLst>
                                    <p:cond delay="0"/>
                                  </p:stCondLst>
                                  <p:childTnLst>
                                    <p:set>
                                      <p:cBhvr>
                                        <p:cTn id="35" dur="1" fill="hold">
                                          <p:stCondLst>
                                            <p:cond delay="0"/>
                                          </p:stCondLst>
                                        </p:cTn>
                                        <p:tgtEl>
                                          <p:spTgt spid="3867659"/>
                                        </p:tgtEl>
                                        <p:attrNameLst>
                                          <p:attrName>style.visibility</p:attrName>
                                        </p:attrNameLst>
                                      </p:cBhvr>
                                      <p:to>
                                        <p:strVal val="visible"/>
                                      </p:to>
                                    </p:set>
                                    <p:animEffect transition="in" filter="fade">
                                      <p:cBhvr>
                                        <p:cTn id="36" dur="500"/>
                                        <p:tgtEl>
                                          <p:spTgt spid="386765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867664"/>
                                        </p:tgtEl>
                                        <p:attrNameLst>
                                          <p:attrName>style.visibility</p:attrName>
                                        </p:attrNameLst>
                                      </p:cBhvr>
                                      <p:to>
                                        <p:strVal val="visible"/>
                                      </p:to>
                                    </p:set>
                                    <p:animEffect transition="in" filter="fade">
                                      <p:cBhvr>
                                        <p:cTn id="39" dur="500"/>
                                        <p:tgtEl>
                                          <p:spTgt spid="3867664"/>
                                        </p:tgtEl>
                                      </p:cBhvr>
                                    </p:animEffect>
                                  </p:childTnLst>
                                </p:cTn>
                              </p:par>
                              <p:par>
                                <p:cTn id="40" presetID="10" presetClass="entr" presetSubtype="0" fill="hold" nodeType="withEffect">
                                  <p:stCondLst>
                                    <p:cond delay="0"/>
                                  </p:stCondLst>
                                  <p:childTnLst>
                                    <p:set>
                                      <p:cBhvr>
                                        <p:cTn id="41" dur="1" fill="hold">
                                          <p:stCondLst>
                                            <p:cond delay="0"/>
                                          </p:stCondLst>
                                        </p:cTn>
                                        <p:tgtEl>
                                          <p:spTgt spid="3867663"/>
                                        </p:tgtEl>
                                        <p:attrNameLst>
                                          <p:attrName>style.visibility</p:attrName>
                                        </p:attrNameLst>
                                      </p:cBhvr>
                                      <p:to>
                                        <p:strVal val="visible"/>
                                      </p:to>
                                    </p:set>
                                    <p:animEffect transition="in" filter="fade">
                                      <p:cBhvr>
                                        <p:cTn id="42" dur="500"/>
                                        <p:tgtEl>
                                          <p:spTgt spid="386766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867666"/>
                                        </p:tgtEl>
                                        <p:attrNameLst>
                                          <p:attrName>style.visibility</p:attrName>
                                        </p:attrNameLst>
                                      </p:cBhvr>
                                      <p:to>
                                        <p:strVal val="visible"/>
                                      </p:to>
                                    </p:set>
                                    <p:animEffect transition="in" filter="fade">
                                      <p:cBhvr>
                                        <p:cTn id="45" dur="500"/>
                                        <p:tgtEl>
                                          <p:spTgt spid="3867666"/>
                                        </p:tgtEl>
                                      </p:cBhvr>
                                    </p:animEffect>
                                  </p:childTnLst>
                                </p:cTn>
                              </p:par>
                              <p:par>
                                <p:cTn id="46" presetID="10" presetClass="entr" presetSubtype="0" fill="hold" nodeType="withEffect">
                                  <p:stCondLst>
                                    <p:cond delay="0"/>
                                  </p:stCondLst>
                                  <p:childTnLst>
                                    <p:set>
                                      <p:cBhvr>
                                        <p:cTn id="47" dur="1" fill="hold">
                                          <p:stCondLst>
                                            <p:cond delay="0"/>
                                          </p:stCondLst>
                                        </p:cTn>
                                        <p:tgtEl>
                                          <p:spTgt spid="3867665"/>
                                        </p:tgtEl>
                                        <p:attrNameLst>
                                          <p:attrName>style.visibility</p:attrName>
                                        </p:attrNameLst>
                                      </p:cBhvr>
                                      <p:to>
                                        <p:strVal val="visible"/>
                                      </p:to>
                                    </p:set>
                                    <p:animEffect transition="in" filter="fade">
                                      <p:cBhvr>
                                        <p:cTn id="48" dur="500"/>
                                        <p:tgtEl>
                                          <p:spTgt spid="386766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867668"/>
                                        </p:tgtEl>
                                        <p:attrNameLst>
                                          <p:attrName>style.visibility</p:attrName>
                                        </p:attrNameLst>
                                      </p:cBhvr>
                                      <p:to>
                                        <p:strVal val="visible"/>
                                      </p:to>
                                    </p:set>
                                    <p:animEffect transition="in" filter="fade">
                                      <p:cBhvr>
                                        <p:cTn id="51" dur="500"/>
                                        <p:tgtEl>
                                          <p:spTgt spid="3867668"/>
                                        </p:tgtEl>
                                      </p:cBhvr>
                                    </p:animEffect>
                                  </p:childTnLst>
                                </p:cTn>
                              </p:par>
                              <p:par>
                                <p:cTn id="52" presetID="10" presetClass="entr" presetSubtype="0" fill="hold" nodeType="withEffect">
                                  <p:stCondLst>
                                    <p:cond delay="0"/>
                                  </p:stCondLst>
                                  <p:childTnLst>
                                    <p:set>
                                      <p:cBhvr>
                                        <p:cTn id="53" dur="1" fill="hold">
                                          <p:stCondLst>
                                            <p:cond delay="0"/>
                                          </p:stCondLst>
                                        </p:cTn>
                                        <p:tgtEl>
                                          <p:spTgt spid="3867667"/>
                                        </p:tgtEl>
                                        <p:attrNameLst>
                                          <p:attrName>style.visibility</p:attrName>
                                        </p:attrNameLst>
                                      </p:cBhvr>
                                      <p:to>
                                        <p:strVal val="visible"/>
                                      </p:to>
                                    </p:set>
                                    <p:animEffect transition="in" filter="fade">
                                      <p:cBhvr>
                                        <p:cTn id="54" dur="500"/>
                                        <p:tgtEl>
                                          <p:spTgt spid="386766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867670"/>
                                        </p:tgtEl>
                                        <p:attrNameLst>
                                          <p:attrName>style.visibility</p:attrName>
                                        </p:attrNameLst>
                                      </p:cBhvr>
                                      <p:to>
                                        <p:strVal val="visible"/>
                                      </p:to>
                                    </p:set>
                                    <p:animEffect transition="in" filter="fade">
                                      <p:cBhvr>
                                        <p:cTn id="57" dur="500"/>
                                        <p:tgtEl>
                                          <p:spTgt spid="3867670"/>
                                        </p:tgtEl>
                                      </p:cBhvr>
                                    </p:animEffect>
                                  </p:childTnLst>
                                </p:cTn>
                              </p:par>
                              <p:par>
                                <p:cTn id="58" presetID="10" presetClass="entr" presetSubtype="0" fill="hold" nodeType="withEffect">
                                  <p:stCondLst>
                                    <p:cond delay="0"/>
                                  </p:stCondLst>
                                  <p:childTnLst>
                                    <p:set>
                                      <p:cBhvr>
                                        <p:cTn id="59" dur="1" fill="hold">
                                          <p:stCondLst>
                                            <p:cond delay="0"/>
                                          </p:stCondLst>
                                        </p:cTn>
                                        <p:tgtEl>
                                          <p:spTgt spid="3867669"/>
                                        </p:tgtEl>
                                        <p:attrNameLst>
                                          <p:attrName>style.visibility</p:attrName>
                                        </p:attrNameLst>
                                      </p:cBhvr>
                                      <p:to>
                                        <p:strVal val="visible"/>
                                      </p:to>
                                    </p:set>
                                    <p:animEffect transition="in" filter="fade">
                                      <p:cBhvr>
                                        <p:cTn id="60" dur="500"/>
                                        <p:tgtEl>
                                          <p:spTgt spid="386766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867671"/>
                                        </p:tgtEl>
                                        <p:attrNameLst>
                                          <p:attrName>style.visibility</p:attrName>
                                        </p:attrNameLst>
                                      </p:cBhvr>
                                      <p:to>
                                        <p:strVal val="visible"/>
                                      </p:to>
                                    </p:set>
                                    <p:animEffect transition="in" filter="fade">
                                      <p:cBhvr>
                                        <p:cTn id="63" dur="500"/>
                                        <p:tgtEl>
                                          <p:spTgt spid="386767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867676"/>
                                        </p:tgtEl>
                                        <p:attrNameLst>
                                          <p:attrName>style.visibility</p:attrName>
                                        </p:attrNameLst>
                                      </p:cBhvr>
                                      <p:to>
                                        <p:strVal val="visible"/>
                                      </p:to>
                                    </p:set>
                                    <p:animEffect transition="in" filter="fade">
                                      <p:cBhvr>
                                        <p:cTn id="66" dur="500"/>
                                        <p:tgtEl>
                                          <p:spTgt spid="3867676"/>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867674"/>
                                        </p:tgtEl>
                                        <p:attrNameLst>
                                          <p:attrName>style.visibility</p:attrName>
                                        </p:attrNameLst>
                                      </p:cBhvr>
                                      <p:to>
                                        <p:strVal val="visible"/>
                                      </p:to>
                                    </p:set>
                                    <p:animEffect transition="in" filter="fade">
                                      <p:cBhvr>
                                        <p:cTn id="71" dur="500"/>
                                        <p:tgtEl>
                                          <p:spTgt spid="386767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867672"/>
                                        </p:tgtEl>
                                        <p:attrNameLst>
                                          <p:attrName>style.visibility</p:attrName>
                                        </p:attrNameLst>
                                      </p:cBhvr>
                                      <p:to>
                                        <p:strVal val="visible"/>
                                      </p:to>
                                    </p:set>
                                    <p:animEffect transition="in" filter="fade">
                                      <p:cBhvr>
                                        <p:cTn id="74" dur="500"/>
                                        <p:tgtEl>
                                          <p:spTgt spid="3867672"/>
                                        </p:tgtEl>
                                      </p:cBhvr>
                                    </p:animEffect>
                                  </p:childTnLst>
                                </p:cTn>
                              </p:par>
                              <p:par>
                                <p:cTn id="75" presetID="10" presetClass="entr" presetSubtype="0" fill="hold" nodeType="withEffect">
                                  <p:stCondLst>
                                    <p:cond delay="0"/>
                                  </p:stCondLst>
                                  <p:childTnLst>
                                    <p:set>
                                      <p:cBhvr>
                                        <p:cTn id="76" dur="1" fill="hold">
                                          <p:stCondLst>
                                            <p:cond delay="0"/>
                                          </p:stCondLst>
                                        </p:cTn>
                                        <p:tgtEl>
                                          <p:spTgt spid="3867660"/>
                                        </p:tgtEl>
                                        <p:attrNameLst>
                                          <p:attrName>style.visibility</p:attrName>
                                        </p:attrNameLst>
                                      </p:cBhvr>
                                      <p:to>
                                        <p:strVal val="visible"/>
                                      </p:to>
                                    </p:set>
                                    <p:animEffect transition="in" filter="fade">
                                      <p:cBhvr>
                                        <p:cTn id="77" dur="500"/>
                                        <p:tgtEl>
                                          <p:spTgt spid="386766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867675"/>
                                        </p:tgtEl>
                                        <p:attrNameLst>
                                          <p:attrName>style.visibility</p:attrName>
                                        </p:attrNameLst>
                                      </p:cBhvr>
                                      <p:to>
                                        <p:strVal val="visible"/>
                                      </p:to>
                                    </p:set>
                                    <p:animEffect transition="in" filter="fade">
                                      <p:cBhvr>
                                        <p:cTn id="80" dur="500"/>
                                        <p:tgtEl>
                                          <p:spTgt spid="386767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867677"/>
                                        </p:tgtEl>
                                        <p:attrNameLst>
                                          <p:attrName>style.visibility</p:attrName>
                                        </p:attrNameLst>
                                      </p:cBhvr>
                                      <p:to>
                                        <p:strVal val="visible"/>
                                      </p:to>
                                    </p:set>
                                    <p:animEffect transition="in" filter="fade">
                                      <p:cBhvr>
                                        <p:cTn id="83" dur="500"/>
                                        <p:tgtEl>
                                          <p:spTgt spid="3867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7661" grpId="0"/>
      <p:bldP spid="3867662" grpId="0"/>
      <p:bldP spid="3867664" grpId="0"/>
      <p:bldP spid="3867666" grpId="0"/>
      <p:bldP spid="3867668" grpId="0"/>
      <p:bldP spid="3867670" grpId="0"/>
      <p:bldP spid="3867671" grpId="0"/>
      <p:bldP spid="3867672" grpId="0"/>
      <p:bldP spid="3867674" grpId="0"/>
      <p:bldP spid="3867675" grpId="0"/>
      <p:bldP spid="3867676" grpId="0"/>
      <p:bldP spid="386767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a:extLst>
            <a:ext uri="{FF2B5EF4-FFF2-40B4-BE49-F238E27FC236}">
              <a16:creationId xmlns:a16="http://schemas.microsoft.com/office/drawing/2014/main" id="{F3434247-4E74-2104-8A0D-9EFBC985158D}"/>
            </a:ext>
          </a:extLst>
        </p:cNvPr>
        <p:cNvGrpSpPr/>
        <p:nvPr/>
      </p:nvGrpSpPr>
      <p:grpSpPr>
        <a:xfrm>
          <a:off x="0" y="0"/>
          <a:ext cx="0" cy="0"/>
          <a:chOff x="0" y="0"/>
          <a:chExt cx="0" cy="0"/>
        </a:xfrm>
      </p:grpSpPr>
      <p:sp>
        <p:nvSpPr>
          <p:cNvPr id="3867650" name="Rectangle 2">
            <a:extLst>
              <a:ext uri="{FF2B5EF4-FFF2-40B4-BE49-F238E27FC236}">
                <a16:creationId xmlns:a16="http://schemas.microsoft.com/office/drawing/2014/main" id="{EEE00204-4005-50AB-4FC9-8C1BCBBF51D9}"/>
              </a:ext>
            </a:extLst>
          </p:cNvPr>
          <p:cNvSpPr>
            <a:spLocks noGrp="1" noChangeArrowheads="1"/>
          </p:cNvSpPr>
          <p:nvPr>
            <p:ph type="title"/>
          </p:nvPr>
        </p:nvSpPr>
        <p:spPr/>
        <p:txBody>
          <a:bodyPr/>
          <a:lstStyle/>
          <a:p>
            <a:pPr eaLnBrk="1" hangingPunct="1">
              <a:defRPr/>
            </a:pPr>
            <a:r>
              <a:rPr lang="en-US" altLang="zh-TW" dirty="0">
                <a:solidFill>
                  <a:srgbClr val="000066"/>
                </a:solidFill>
              </a:rPr>
              <a:t>19</a:t>
            </a:r>
            <a:r>
              <a:rPr lang="zh-TW" altLang="en-US" dirty="0">
                <a:solidFill>
                  <a:srgbClr val="000066"/>
                </a:solidFill>
              </a:rPr>
              <a:t>世纪初地球历史的意见</a:t>
            </a:r>
            <a:endParaRPr lang="en-US" dirty="0">
              <a:solidFill>
                <a:srgbClr val="000066"/>
              </a:solidFill>
            </a:endParaRPr>
          </a:p>
        </p:txBody>
      </p:sp>
      <p:sp>
        <p:nvSpPr>
          <p:cNvPr id="3867651" name="Text Box 3">
            <a:extLst>
              <a:ext uri="{FF2B5EF4-FFF2-40B4-BE49-F238E27FC236}">
                <a16:creationId xmlns:a16="http://schemas.microsoft.com/office/drawing/2014/main" id="{7863F61C-6445-954E-3B7B-77634D95651A}"/>
              </a:ext>
            </a:extLst>
          </p:cNvPr>
          <p:cNvSpPr txBox="1">
            <a:spLocks noChangeArrowheads="1"/>
          </p:cNvSpPr>
          <p:nvPr/>
        </p:nvSpPr>
        <p:spPr bwMode="auto">
          <a:xfrm>
            <a:off x="914400" y="533400"/>
            <a:ext cx="7315200" cy="66513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fontAlgn="base">
              <a:lnSpc>
                <a:spcPts val="4400"/>
              </a:lnSpc>
              <a:spcBef>
                <a:spcPct val="20000"/>
              </a:spcBef>
              <a:defRPr/>
            </a:pPr>
            <a:r>
              <a:rPr lang="en-US" altLang="zh-TW" sz="4000" b="1" dirty="0">
                <a:solidFill>
                  <a:srgbClr val="FFFF00"/>
                </a:solidFill>
                <a:latin typeface="Arial" charset="0"/>
                <a:cs typeface="+mn-cs"/>
              </a:rPr>
              <a:t>19</a:t>
            </a:r>
            <a:r>
              <a:rPr lang="zh-TW" altLang="en-US" sz="4000" b="1" dirty="0">
                <a:solidFill>
                  <a:srgbClr val="FFFF00"/>
                </a:solidFill>
                <a:latin typeface="Arial" charset="0"/>
                <a:cs typeface="+mn-cs"/>
              </a:rPr>
              <a:t>世纪初地球历史的意见</a:t>
            </a:r>
            <a:endParaRPr lang="en-US" sz="4000" b="1" dirty="0">
              <a:solidFill>
                <a:srgbClr val="FFFF00"/>
              </a:solidFill>
              <a:latin typeface="Arial" charset="0"/>
              <a:cs typeface="+mn-cs"/>
            </a:endParaRPr>
          </a:p>
        </p:txBody>
      </p:sp>
      <p:sp>
        <p:nvSpPr>
          <p:cNvPr id="3867652" name="Text Box 4">
            <a:extLst>
              <a:ext uri="{FF2B5EF4-FFF2-40B4-BE49-F238E27FC236}">
                <a16:creationId xmlns:a16="http://schemas.microsoft.com/office/drawing/2014/main" id="{B5CDA961-5DFD-A71F-86B6-6C6CF966133C}"/>
              </a:ext>
            </a:extLst>
          </p:cNvPr>
          <p:cNvSpPr txBox="1">
            <a:spLocks noChangeArrowheads="1"/>
          </p:cNvSpPr>
          <p:nvPr/>
        </p:nvSpPr>
        <p:spPr bwMode="auto">
          <a:xfrm>
            <a:off x="814388" y="1665288"/>
            <a:ext cx="413446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fontAlgn="base">
              <a:defRPr/>
            </a:pPr>
            <a:r>
              <a:rPr lang="zh-TW" altLang="en-US" sz="2800" b="1" dirty="0">
                <a:solidFill>
                  <a:schemeClr val="bg1"/>
                </a:solidFill>
                <a:latin typeface="Arial" charset="0"/>
                <a:cs typeface="+mn-cs"/>
              </a:rPr>
              <a:t>圣经观点（圣经地质学家）</a:t>
            </a:r>
            <a:endParaRPr lang="en-US" sz="2800" b="1" dirty="0">
              <a:solidFill>
                <a:schemeClr val="bg1"/>
              </a:solidFill>
              <a:latin typeface="Arial" charset="0"/>
              <a:cs typeface="+mn-cs"/>
            </a:endParaRPr>
          </a:p>
        </p:txBody>
      </p:sp>
      <p:sp>
        <p:nvSpPr>
          <p:cNvPr id="3867653" name="Line 5">
            <a:extLst>
              <a:ext uri="{FF2B5EF4-FFF2-40B4-BE49-F238E27FC236}">
                <a16:creationId xmlns:a16="http://schemas.microsoft.com/office/drawing/2014/main" id="{AA7A3FF2-69FC-7178-AA03-6F9A8C2C9A85}"/>
              </a:ext>
            </a:extLst>
          </p:cNvPr>
          <p:cNvSpPr>
            <a:spLocks noChangeShapeType="1"/>
          </p:cNvSpPr>
          <p:nvPr/>
        </p:nvSpPr>
        <p:spPr bwMode="auto">
          <a:xfrm>
            <a:off x="5276850" y="2474913"/>
            <a:ext cx="6096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cs typeface="+mn-cs"/>
            </a:endParaRPr>
          </a:p>
        </p:txBody>
      </p:sp>
      <p:sp>
        <p:nvSpPr>
          <p:cNvPr id="3867654" name="Text Box 6">
            <a:extLst>
              <a:ext uri="{FF2B5EF4-FFF2-40B4-BE49-F238E27FC236}">
                <a16:creationId xmlns:a16="http://schemas.microsoft.com/office/drawing/2014/main" id="{078872B0-E7B0-E60C-D3EB-9D050497D138}"/>
              </a:ext>
            </a:extLst>
          </p:cNvPr>
          <p:cNvSpPr txBox="1">
            <a:spLocks noChangeArrowheads="1"/>
          </p:cNvSpPr>
          <p:nvPr/>
        </p:nvSpPr>
        <p:spPr bwMode="auto">
          <a:xfrm>
            <a:off x="4419600" y="2225675"/>
            <a:ext cx="9144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fontAlgn="base">
              <a:spcBef>
                <a:spcPct val="50000"/>
              </a:spcBef>
              <a:defRPr/>
            </a:pPr>
            <a:r>
              <a:rPr lang="en-US" sz="2400" b="1">
                <a:solidFill>
                  <a:schemeClr val="bg1"/>
                </a:solidFill>
                <a:latin typeface="Arial" charset="0"/>
                <a:cs typeface="+mn-cs"/>
              </a:rPr>
              <a:t>SCW</a:t>
            </a:r>
          </a:p>
        </p:txBody>
      </p:sp>
      <p:sp>
        <p:nvSpPr>
          <p:cNvPr id="3867655" name="Text Box 7">
            <a:extLst>
              <a:ext uri="{FF2B5EF4-FFF2-40B4-BE49-F238E27FC236}">
                <a16:creationId xmlns:a16="http://schemas.microsoft.com/office/drawing/2014/main" id="{250577F0-DA7C-DAA2-1F8B-E258803368E2}"/>
              </a:ext>
            </a:extLst>
          </p:cNvPr>
          <p:cNvSpPr txBox="1">
            <a:spLocks noChangeArrowheads="1"/>
          </p:cNvSpPr>
          <p:nvPr/>
        </p:nvSpPr>
        <p:spPr bwMode="auto">
          <a:xfrm>
            <a:off x="5870575" y="2225675"/>
            <a:ext cx="369888"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fontAlgn="base">
              <a:defRPr/>
            </a:pPr>
            <a:r>
              <a:rPr lang="en-US" sz="2400" b="1">
                <a:solidFill>
                  <a:schemeClr val="bg1"/>
                </a:solidFill>
                <a:latin typeface="Arial" charset="0"/>
                <a:cs typeface="+mn-cs"/>
              </a:rPr>
              <a:t>F</a:t>
            </a:r>
          </a:p>
        </p:txBody>
      </p:sp>
      <p:sp>
        <p:nvSpPr>
          <p:cNvPr id="3867656" name="Line 8">
            <a:extLst>
              <a:ext uri="{FF2B5EF4-FFF2-40B4-BE49-F238E27FC236}">
                <a16:creationId xmlns:a16="http://schemas.microsoft.com/office/drawing/2014/main" id="{F8384BD1-3F60-C425-E593-15788AAB55E9}"/>
              </a:ext>
            </a:extLst>
          </p:cNvPr>
          <p:cNvSpPr>
            <a:spLocks noChangeShapeType="1"/>
          </p:cNvSpPr>
          <p:nvPr/>
        </p:nvSpPr>
        <p:spPr bwMode="auto">
          <a:xfrm>
            <a:off x="6191250" y="2474913"/>
            <a:ext cx="17526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cs typeface="+mn-cs"/>
            </a:endParaRPr>
          </a:p>
        </p:txBody>
      </p:sp>
      <p:sp>
        <p:nvSpPr>
          <p:cNvPr id="3867657" name="Text Box 9">
            <a:extLst>
              <a:ext uri="{FF2B5EF4-FFF2-40B4-BE49-F238E27FC236}">
                <a16:creationId xmlns:a16="http://schemas.microsoft.com/office/drawing/2014/main" id="{75A3EFBE-ECF4-DB19-42DF-ED8FE2C81C5A}"/>
              </a:ext>
            </a:extLst>
          </p:cNvPr>
          <p:cNvSpPr txBox="1">
            <a:spLocks noChangeArrowheads="1"/>
          </p:cNvSpPr>
          <p:nvPr/>
        </p:nvSpPr>
        <p:spPr bwMode="auto">
          <a:xfrm>
            <a:off x="7943850" y="2225675"/>
            <a:ext cx="38735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fontAlgn="base">
              <a:defRPr/>
            </a:pPr>
            <a:r>
              <a:rPr lang="en-US" sz="2400" b="1">
                <a:solidFill>
                  <a:schemeClr val="bg1"/>
                </a:solidFill>
                <a:latin typeface="Arial" charset="0"/>
                <a:cs typeface="+mn-cs"/>
              </a:rPr>
              <a:t>P</a:t>
            </a:r>
          </a:p>
        </p:txBody>
      </p:sp>
      <p:sp>
        <p:nvSpPr>
          <p:cNvPr id="3867658" name="Text Box 10">
            <a:extLst>
              <a:ext uri="{FF2B5EF4-FFF2-40B4-BE49-F238E27FC236}">
                <a16:creationId xmlns:a16="http://schemas.microsoft.com/office/drawing/2014/main" id="{86DFC294-9AC8-CDC8-4C71-3C5DEEF40164}"/>
              </a:ext>
            </a:extLst>
          </p:cNvPr>
          <p:cNvSpPr txBox="1">
            <a:spLocks noChangeArrowheads="1"/>
          </p:cNvSpPr>
          <p:nvPr/>
        </p:nvSpPr>
        <p:spPr bwMode="auto">
          <a:xfrm>
            <a:off x="5470525" y="2590800"/>
            <a:ext cx="1524676" cy="40011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fontAlgn="base">
              <a:defRPr/>
            </a:pPr>
            <a:r>
              <a:rPr lang="zh-TW" altLang="en-US" sz="2000" b="1" dirty="0">
                <a:solidFill>
                  <a:schemeClr val="bg1"/>
                </a:solidFill>
                <a:latin typeface="Arial" charset="0"/>
                <a:cs typeface="+mn-cs"/>
              </a:rPr>
              <a:t>（约</a:t>
            </a:r>
            <a:r>
              <a:rPr lang="en-US" altLang="zh-TW" sz="2000" b="1" dirty="0">
                <a:solidFill>
                  <a:schemeClr val="bg1"/>
                </a:solidFill>
                <a:latin typeface="Arial" charset="0"/>
                <a:cs typeface="+mn-cs"/>
              </a:rPr>
              <a:t>6000</a:t>
            </a:r>
            <a:r>
              <a:rPr lang="zh-TW" altLang="en-US" sz="2000" b="1" dirty="0">
                <a:solidFill>
                  <a:schemeClr val="bg1"/>
                </a:solidFill>
                <a:latin typeface="Arial" charset="0"/>
                <a:cs typeface="+mn-cs"/>
              </a:rPr>
              <a:t>年）</a:t>
            </a:r>
            <a:endParaRPr lang="en-US" sz="2000" b="1" dirty="0">
              <a:solidFill>
                <a:schemeClr val="bg1"/>
              </a:solidFill>
              <a:latin typeface="Arial" charset="0"/>
              <a:cs typeface="+mn-cs"/>
            </a:endParaRPr>
          </a:p>
        </p:txBody>
      </p:sp>
      <p:sp>
        <p:nvSpPr>
          <p:cNvPr id="3867659" name="Line 11">
            <a:extLst>
              <a:ext uri="{FF2B5EF4-FFF2-40B4-BE49-F238E27FC236}">
                <a16:creationId xmlns:a16="http://schemas.microsoft.com/office/drawing/2014/main" id="{BE29F792-F6B5-CCB4-2162-BD87963139FF}"/>
              </a:ext>
            </a:extLst>
          </p:cNvPr>
          <p:cNvSpPr>
            <a:spLocks noChangeShapeType="1"/>
          </p:cNvSpPr>
          <p:nvPr/>
        </p:nvSpPr>
        <p:spPr bwMode="auto">
          <a:xfrm>
            <a:off x="2149475" y="4038600"/>
            <a:ext cx="75565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cs typeface="+mn-cs"/>
            </a:endParaRPr>
          </a:p>
        </p:txBody>
      </p:sp>
      <p:sp>
        <p:nvSpPr>
          <p:cNvPr id="3867660" name="Line 12">
            <a:extLst>
              <a:ext uri="{FF2B5EF4-FFF2-40B4-BE49-F238E27FC236}">
                <a16:creationId xmlns:a16="http://schemas.microsoft.com/office/drawing/2014/main" id="{0673098E-456B-15F9-F050-EB5C6C398FA0}"/>
              </a:ext>
            </a:extLst>
          </p:cNvPr>
          <p:cNvSpPr>
            <a:spLocks noChangeShapeType="1"/>
          </p:cNvSpPr>
          <p:nvPr/>
        </p:nvSpPr>
        <p:spPr bwMode="auto">
          <a:xfrm>
            <a:off x="2362200" y="5562600"/>
            <a:ext cx="555625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cs typeface="+mn-cs"/>
            </a:endParaRPr>
          </a:p>
        </p:txBody>
      </p:sp>
      <p:sp>
        <p:nvSpPr>
          <p:cNvPr id="3867661" name="Text Box 13">
            <a:extLst>
              <a:ext uri="{FF2B5EF4-FFF2-40B4-BE49-F238E27FC236}">
                <a16:creationId xmlns:a16="http://schemas.microsoft.com/office/drawing/2014/main" id="{D389D15C-28EC-8776-EBD4-903945A8BC12}"/>
              </a:ext>
            </a:extLst>
          </p:cNvPr>
          <p:cNvSpPr txBox="1">
            <a:spLocks noChangeArrowheads="1"/>
          </p:cNvSpPr>
          <p:nvPr/>
        </p:nvSpPr>
        <p:spPr bwMode="auto">
          <a:xfrm>
            <a:off x="838200" y="3276600"/>
            <a:ext cx="8305800" cy="5191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fontAlgn="base">
              <a:spcBef>
                <a:spcPct val="50000"/>
              </a:spcBef>
              <a:defRPr/>
            </a:pPr>
            <a:r>
              <a:rPr lang="zh-TW" altLang="en-US" sz="2800" b="1" dirty="0">
                <a:solidFill>
                  <a:schemeClr val="bg1"/>
                </a:solidFill>
                <a:latin typeface="Arial" charset="0"/>
                <a:cs typeface="+mn-cs"/>
              </a:rPr>
              <a:t>灾异视图（例如，居维叶，史密斯）</a:t>
            </a:r>
            <a:endParaRPr lang="en-US" sz="2800" b="1" dirty="0">
              <a:solidFill>
                <a:schemeClr val="bg1"/>
              </a:solidFill>
              <a:latin typeface="Arial" charset="0"/>
              <a:cs typeface="+mn-cs"/>
            </a:endParaRPr>
          </a:p>
        </p:txBody>
      </p:sp>
      <p:sp>
        <p:nvSpPr>
          <p:cNvPr id="3867662" name="Text Box 14">
            <a:extLst>
              <a:ext uri="{FF2B5EF4-FFF2-40B4-BE49-F238E27FC236}">
                <a16:creationId xmlns:a16="http://schemas.microsoft.com/office/drawing/2014/main" id="{DAE5CF9B-94FF-426E-3693-449C04C4217E}"/>
              </a:ext>
            </a:extLst>
          </p:cNvPr>
          <p:cNvSpPr txBox="1">
            <a:spLocks noChangeArrowheads="1"/>
          </p:cNvSpPr>
          <p:nvPr/>
        </p:nvSpPr>
        <p:spPr bwMode="auto">
          <a:xfrm>
            <a:off x="1593850" y="3794125"/>
            <a:ext cx="608013"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fontAlgn="base">
              <a:defRPr/>
            </a:pPr>
            <a:r>
              <a:rPr lang="en-US" sz="2400" b="1">
                <a:solidFill>
                  <a:schemeClr val="bg1"/>
                </a:solidFill>
                <a:latin typeface="Arial" charset="0"/>
                <a:cs typeface="+mn-cs"/>
              </a:rPr>
              <a:t>SB</a:t>
            </a:r>
          </a:p>
        </p:txBody>
      </p:sp>
      <p:sp>
        <p:nvSpPr>
          <p:cNvPr id="3867663" name="Line 15">
            <a:extLst>
              <a:ext uri="{FF2B5EF4-FFF2-40B4-BE49-F238E27FC236}">
                <a16:creationId xmlns:a16="http://schemas.microsoft.com/office/drawing/2014/main" id="{7B1A8DD8-EB7D-2EDF-05C2-58A01C3E8744}"/>
              </a:ext>
            </a:extLst>
          </p:cNvPr>
          <p:cNvSpPr>
            <a:spLocks noChangeShapeType="1"/>
          </p:cNvSpPr>
          <p:nvPr/>
        </p:nvSpPr>
        <p:spPr bwMode="auto">
          <a:xfrm>
            <a:off x="3225800" y="4038600"/>
            <a:ext cx="7620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cs typeface="+mn-cs"/>
            </a:endParaRPr>
          </a:p>
        </p:txBody>
      </p:sp>
      <p:sp>
        <p:nvSpPr>
          <p:cNvPr id="3867664" name="Text Box 16">
            <a:extLst>
              <a:ext uri="{FF2B5EF4-FFF2-40B4-BE49-F238E27FC236}">
                <a16:creationId xmlns:a16="http://schemas.microsoft.com/office/drawing/2014/main" id="{659568CB-91CB-5228-87F8-094BE4556049}"/>
              </a:ext>
            </a:extLst>
          </p:cNvPr>
          <p:cNvSpPr txBox="1">
            <a:spLocks noChangeArrowheads="1"/>
          </p:cNvSpPr>
          <p:nvPr/>
        </p:nvSpPr>
        <p:spPr bwMode="auto">
          <a:xfrm>
            <a:off x="2865438" y="3789363"/>
            <a:ext cx="404812"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fontAlgn="base">
              <a:defRPr/>
            </a:pPr>
            <a:r>
              <a:rPr lang="en-US" sz="2400" b="1">
                <a:solidFill>
                  <a:schemeClr val="bg1"/>
                </a:solidFill>
                <a:latin typeface="Arial" charset="0"/>
                <a:cs typeface="+mn-cs"/>
              </a:rPr>
              <a:t>C</a:t>
            </a:r>
          </a:p>
        </p:txBody>
      </p:sp>
      <p:sp>
        <p:nvSpPr>
          <p:cNvPr id="3867665" name="Line 17">
            <a:extLst>
              <a:ext uri="{FF2B5EF4-FFF2-40B4-BE49-F238E27FC236}">
                <a16:creationId xmlns:a16="http://schemas.microsoft.com/office/drawing/2014/main" id="{48466942-822E-FD20-2B3D-11972D429970}"/>
              </a:ext>
            </a:extLst>
          </p:cNvPr>
          <p:cNvSpPr>
            <a:spLocks noChangeShapeType="1"/>
          </p:cNvSpPr>
          <p:nvPr/>
        </p:nvSpPr>
        <p:spPr bwMode="auto">
          <a:xfrm>
            <a:off x="4337050" y="4038600"/>
            <a:ext cx="9906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cs typeface="+mn-cs"/>
            </a:endParaRPr>
          </a:p>
        </p:txBody>
      </p:sp>
      <p:sp>
        <p:nvSpPr>
          <p:cNvPr id="3867666" name="Text Box 18">
            <a:extLst>
              <a:ext uri="{FF2B5EF4-FFF2-40B4-BE49-F238E27FC236}">
                <a16:creationId xmlns:a16="http://schemas.microsoft.com/office/drawing/2014/main" id="{1ADE79CD-C195-A3FD-11B2-7BEAC866993B}"/>
              </a:ext>
            </a:extLst>
          </p:cNvPr>
          <p:cNvSpPr txBox="1">
            <a:spLocks noChangeArrowheads="1"/>
          </p:cNvSpPr>
          <p:nvPr/>
        </p:nvSpPr>
        <p:spPr bwMode="auto">
          <a:xfrm>
            <a:off x="3971925" y="3789363"/>
            <a:ext cx="404813"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fontAlgn="base">
              <a:defRPr/>
            </a:pPr>
            <a:r>
              <a:rPr lang="en-US" sz="2400" b="1">
                <a:solidFill>
                  <a:schemeClr val="bg1"/>
                </a:solidFill>
                <a:latin typeface="Arial" charset="0"/>
                <a:cs typeface="+mn-cs"/>
              </a:rPr>
              <a:t>C</a:t>
            </a:r>
          </a:p>
        </p:txBody>
      </p:sp>
      <p:sp>
        <p:nvSpPr>
          <p:cNvPr id="3867667" name="Line 19">
            <a:extLst>
              <a:ext uri="{FF2B5EF4-FFF2-40B4-BE49-F238E27FC236}">
                <a16:creationId xmlns:a16="http://schemas.microsoft.com/office/drawing/2014/main" id="{95F8F5C6-4DBF-AEAE-28FB-35ABEDA5009D}"/>
              </a:ext>
            </a:extLst>
          </p:cNvPr>
          <p:cNvSpPr>
            <a:spLocks noChangeShapeType="1"/>
          </p:cNvSpPr>
          <p:nvPr/>
        </p:nvSpPr>
        <p:spPr bwMode="auto">
          <a:xfrm>
            <a:off x="5632450" y="4038600"/>
            <a:ext cx="10668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cs typeface="+mn-cs"/>
            </a:endParaRPr>
          </a:p>
        </p:txBody>
      </p:sp>
      <p:sp>
        <p:nvSpPr>
          <p:cNvPr id="3867668" name="Text Box 20">
            <a:extLst>
              <a:ext uri="{FF2B5EF4-FFF2-40B4-BE49-F238E27FC236}">
                <a16:creationId xmlns:a16="http://schemas.microsoft.com/office/drawing/2014/main" id="{9ADBC8C1-4E71-A1B6-6324-3EB69B78031E}"/>
              </a:ext>
            </a:extLst>
          </p:cNvPr>
          <p:cNvSpPr txBox="1">
            <a:spLocks noChangeArrowheads="1"/>
          </p:cNvSpPr>
          <p:nvPr/>
        </p:nvSpPr>
        <p:spPr bwMode="auto">
          <a:xfrm>
            <a:off x="5287963" y="3789363"/>
            <a:ext cx="404812"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fontAlgn="base">
              <a:defRPr/>
            </a:pPr>
            <a:r>
              <a:rPr lang="en-US" sz="2400" b="1">
                <a:solidFill>
                  <a:schemeClr val="bg1"/>
                </a:solidFill>
                <a:latin typeface="Arial" charset="0"/>
                <a:cs typeface="+mn-cs"/>
              </a:rPr>
              <a:t>C</a:t>
            </a:r>
          </a:p>
        </p:txBody>
      </p:sp>
      <p:sp>
        <p:nvSpPr>
          <p:cNvPr id="3867669" name="Line 21">
            <a:extLst>
              <a:ext uri="{FF2B5EF4-FFF2-40B4-BE49-F238E27FC236}">
                <a16:creationId xmlns:a16="http://schemas.microsoft.com/office/drawing/2014/main" id="{864A3F1D-1CDF-2B82-D7AE-A2836299EDE1}"/>
              </a:ext>
            </a:extLst>
          </p:cNvPr>
          <p:cNvSpPr>
            <a:spLocks noChangeShapeType="1"/>
          </p:cNvSpPr>
          <p:nvPr/>
        </p:nvSpPr>
        <p:spPr bwMode="auto">
          <a:xfrm>
            <a:off x="7004050" y="4038600"/>
            <a:ext cx="9144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cs typeface="+mn-cs"/>
            </a:endParaRPr>
          </a:p>
        </p:txBody>
      </p:sp>
      <p:sp>
        <p:nvSpPr>
          <p:cNvPr id="3867670" name="Text Box 22">
            <a:extLst>
              <a:ext uri="{FF2B5EF4-FFF2-40B4-BE49-F238E27FC236}">
                <a16:creationId xmlns:a16="http://schemas.microsoft.com/office/drawing/2014/main" id="{18B3EF48-B876-729C-150E-7EAD2EBB99B6}"/>
              </a:ext>
            </a:extLst>
          </p:cNvPr>
          <p:cNvSpPr txBox="1">
            <a:spLocks noChangeArrowheads="1"/>
          </p:cNvSpPr>
          <p:nvPr/>
        </p:nvSpPr>
        <p:spPr bwMode="auto">
          <a:xfrm>
            <a:off x="6659563" y="3789363"/>
            <a:ext cx="404812"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fontAlgn="base">
              <a:defRPr/>
            </a:pPr>
            <a:r>
              <a:rPr lang="en-US" sz="2400" b="1">
                <a:solidFill>
                  <a:schemeClr val="bg1"/>
                </a:solidFill>
                <a:latin typeface="Arial" charset="0"/>
                <a:cs typeface="+mn-cs"/>
              </a:rPr>
              <a:t>C</a:t>
            </a:r>
          </a:p>
        </p:txBody>
      </p:sp>
      <p:sp>
        <p:nvSpPr>
          <p:cNvPr id="3867671" name="Text Box 23">
            <a:extLst>
              <a:ext uri="{FF2B5EF4-FFF2-40B4-BE49-F238E27FC236}">
                <a16:creationId xmlns:a16="http://schemas.microsoft.com/office/drawing/2014/main" id="{78C93558-C6FD-99EA-C87F-2035C4E08DD4}"/>
              </a:ext>
            </a:extLst>
          </p:cNvPr>
          <p:cNvSpPr txBox="1">
            <a:spLocks noChangeArrowheads="1"/>
          </p:cNvSpPr>
          <p:nvPr/>
        </p:nvSpPr>
        <p:spPr bwMode="auto">
          <a:xfrm>
            <a:off x="7918450" y="3789363"/>
            <a:ext cx="38735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fontAlgn="base">
              <a:defRPr/>
            </a:pPr>
            <a:r>
              <a:rPr lang="en-US" sz="2400" b="1">
                <a:solidFill>
                  <a:schemeClr val="bg1"/>
                </a:solidFill>
                <a:latin typeface="Arial" charset="0"/>
                <a:cs typeface="+mn-cs"/>
              </a:rPr>
              <a:t>P</a:t>
            </a:r>
          </a:p>
        </p:txBody>
      </p:sp>
      <p:sp>
        <p:nvSpPr>
          <p:cNvPr id="3867672" name="Text Box 24">
            <a:extLst>
              <a:ext uri="{FF2B5EF4-FFF2-40B4-BE49-F238E27FC236}">
                <a16:creationId xmlns:a16="http://schemas.microsoft.com/office/drawing/2014/main" id="{1E7855A8-02DC-E056-FC81-DA6D6C6FCD21}"/>
              </a:ext>
            </a:extLst>
          </p:cNvPr>
          <p:cNvSpPr txBox="1">
            <a:spLocks noChangeArrowheads="1"/>
          </p:cNvSpPr>
          <p:nvPr/>
        </p:nvSpPr>
        <p:spPr bwMode="auto">
          <a:xfrm>
            <a:off x="1600200" y="5297488"/>
            <a:ext cx="79375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fontAlgn="base">
              <a:defRPr/>
            </a:pPr>
            <a:r>
              <a:rPr lang="en-US" sz="2400" b="1">
                <a:solidFill>
                  <a:schemeClr val="bg1"/>
                </a:solidFill>
                <a:latin typeface="Arial" charset="0"/>
                <a:cs typeface="+mn-cs"/>
              </a:rPr>
              <a:t>SB?</a:t>
            </a:r>
          </a:p>
        </p:txBody>
      </p:sp>
      <p:sp>
        <p:nvSpPr>
          <p:cNvPr id="3867673" name="Text Box 25">
            <a:extLst>
              <a:ext uri="{FF2B5EF4-FFF2-40B4-BE49-F238E27FC236}">
                <a16:creationId xmlns:a16="http://schemas.microsoft.com/office/drawing/2014/main" id="{C8D8E0CC-F408-4C2F-081E-94D8D4130A95}"/>
              </a:ext>
            </a:extLst>
          </p:cNvPr>
          <p:cNvSpPr txBox="1">
            <a:spLocks noChangeArrowheads="1"/>
          </p:cNvSpPr>
          <p:nvPr/>
        </p:nvSpPr>
        <p:spPr bwMode="auto">
          <a:xfrm>
            <a:off x="304800" y="5334000"/>
            <a:ext cx="8001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defRPr/>
            </a:pPr>
            <a:endParaRPr lang="en-US" sz="2400" b="1">
              <a:solidFill>
                <a:schemeClr val="bg1"/>
              </a:solidFill>
              <a:latin typeface="Arial" charset="0"/>
              <a:cs typeface="+mn-cs"/>
            </a:endParaRPr>
          </a:p>
        </p:txBody>
      </p:sp>
      <p:sp>
        <p:nvSpPr>
          <p:cNvPr id="3867674" name="Text Box 26">
            <a:extLst>
              <a:ext uri="{FF2B5EF4-FFF2-40B4-BE49-F238E27FC236}">
                <a16:creationId xmlns:a16="http://schemas.microsoft.com/office/drawing/2014/main" id="{0D1B5500-BB60-8E82-ACCA-3D8C024EACE4}"/>
              </a:ext>
            </a:extLst>
          </p:cNvPr>
          <p:cNvSpPr txBox="1">
            <a:spLocks noChangeArrowheads="1"/>
          </p:cNvSpPr>
          <p:nvPr/>
        </p:nvSpPr>
        <p:spPr bwMode="auto">
          <a:xfrm>
            <a:off x="838200" y="4800600"/>
            <a:ext cx="7620000" cy="5191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fontAlgn="base">
              <a:spcBef>
                <a:spcPct val="50000"/>
              </a:spcBef>
              <a:defRPr/>
            </a:pPr>
            <a:r>
              <a:rPr lang="zh-TW" altLang="en-US" sz="2800" b="1" dirty="0">
                <a:solidFill>
                  <a:schemeClr val="bg1"/>
                </a:solidFill>
                <a:latin typeface="Arial" charset="0"/>
                <a:cs typeface="+mn-cs"/>
              </a:rPr>
              <a:t>均变视图（例如，赫顿，莱尔）</a:t>
            </a:r>
            <a:endParaRPr lang="en-US" sz="2800" b="1" dirty="0">
              <a:solidFill>
                <a:schemeClr val="bg1"/>
              </a:solidFill>
              <a:latin typeface="Arial" charset="0"/>
              <a:cs typeface="+mn-cs"/>
            </a:endParaRPr>
          </a:p>
        </p:txBody>
      </p:sp>
      <p:sp>
        <p:nvSpPr>
          <p:cNvPr id="3867675" name="Text Box 27">
            <a:extLst>
              <a:ext uri="{FF2B5EF4-FFF2-40B4-BE49-F238E27FC236}">
                <a16:creationId xmlns:a16="http://schemas.microsoft.com/office/drawing/2014/main" id="{A13AD5F5-0010-278E-3B1A-E60D31BF4889}"/>
              </a:ext>
            </a:extLst>
          </p:cNvPr>
          <p:cNvSpPr txBox="1">
            <a:spLocks noChangeArrowheads="1"/>
          </p:cNvSpPr>
          <p:nvPr/>
        </p:nvSpPr>
        <p:spPr bwMode="auto">
          <a:xfrm>
            <a:off x="7918450" y="5334000"/>
            <a:ext cx="38735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fontAlgn="base">
              <a:defRPr/>
            </a:pPr>
            <a:r>
              <a:rPr lang="en-US" sz="2400" b="1">
                <a:solidFill>
                  <a:schemeClr val="bg1"/>
                </a:solidFill>
                <a:latin typeface="Arial" charset="0"/>
                <a:cs typeface="+mn-cs"/>
              </a:rPr>
              <a:t>P</a:t>
            </a:r>
          </a:p>
        </p:txBody>
      </p:sp>
      <p:sp>
        <p:nvSpPr>
          <p:cNvPr id="3867676" name="Text Box 28">
            <a:extLst>
              <a:ext uri="{FF2B5EF4-FFF2-40B4-BE49-F238E27FC236}">
                <a16:creationId xmlns:a16="http://schemas.microsoft.com/office/drawing/2014/main" id="{67B25549-82F2-CF8E-8C24-CADD5F83FEB9}"/>
              </a:ext>
            </a:extLst>
          </p:cNvPr>
          <p:cNvSpPr txBox="1">
            <a:spLocks noChangeArrowheads="1"/>
          </p:cNvSpPr>
          <p:nvPr/>
        </p:nvSpPr>
        <p:spPr bwMode="auto">
          <a:xfrm>
            <a:off x="3581400" y="4130675"/>
            <a:ext cx="2743200" cy="3968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fontAlgn="base">
              <a:spcBef>
                <a:spcPct val="50000"/>
              </a:spcBef>
              <a:defRPr/>
            </a:pPr>
            <a:r>
              <a:rPr lang="zh-TW" altLang="en-US" sz="2000" b="1" dirty="0">
                <a:solidFill>
                  <a:schemeClr val="bg1"/>
                </a:solidFill>
                <a:latin typeface="Arial" charset="0"/>
                <a:cs typeface="+mn-cs"/>
              </a:rPr>
              <a:t>（百万年）</a:t>
            </a:r>
            <a:endParaRPr lang="en-US" sz="2000" b="1" dirty="0">
              <a:solidFill>
                <a:schemeClr val="bg1"/>
              </a:solidFill>
              <a:latin typeface="Arial" charset="0"/>
              <a:cs typeface="+mn-cs"/>
            </a:endParaRPr>
          </a:p>
        </p:txBody>
      </p:sp>
      <p:sp>
        <p:nvSpPr>
          <p:cNvPr id="3867677" name="Text Box 29">
            <a:extLst>
              <a:ext uri="{FF2B5EF4-FFF2-40B4-BE49-F238E27FC236}">
                <a16:creationId xmlns:a16="http://schemas.microsoft.com/office/drawing/2014/main" id="{3D94AC60-CEB5-2E8B-5413-1D3532F32FA8}"/>
              </a:ext>
            </a:extLst>
          </p:cNvPr>
          <p:cNvSpPr txBox="1">
            <a:spLocks noChangeArrowheads="1"/>
          </p:cNvSpPr>
          <p:nvPr/>
        </p:nvSpPr>
        <p:spPr bwMode="auto">
          <a:xfrm>
            <a:off x="2286000" y="5653088"/>
            <a:ext cx="5410200" cy="3968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fontAlgn="base">
              <a:spcBef>
                <a:spcPct val="50000"/>
              </a:spcBef>
              <a:defRPr/>
            </a:pPr>
            <a:r>
              <a:rPr lang="zh-TW" altLang="en-US" sz="2000" b="1" dirty="0">
                <a:solidFill>
                  <a:schemeClr val="bg1"/>
                </a:solidFill>
                <a:latin typeface="Arial" charset="0"/>
                <a:cs typeface="+mn-cs"/>
              </a:rPr>
              <a:t>（百万年）</a:t>
            </a:r>
            <a:endParaRPr lang="en-US" sz="2000" b="1" dirty="0">
              <a:solidFill>
                <a:schemeClr val="bg1"/>
              </a:solidFill>
              <a:latin typeface="Arial" charset="0"/>
              <a:cs typeface="+mn-cs"/>
            </a:endParaRPr>
          </a:p>
        </p:txBody>
      </p:sp>
      <p:sp>
        <p:nvSpPr>
          <p:cNvPr id="3867678" name="WordArt 30">
            <a:extLst>
              <a:ext uri="{FF2B5EF4-FFF2-40B4-BE49-F238E27FC236}">
                <a16:creationId xmlns:a16="http://schemas.microsoft.com/office/drawing/2014/main" id="{F53D9878-044D-6D07-5C64-1945A245D859}"/>
              </a:ext>
            </a:extLst>
          </p:cNvPr>
          <p:cNvSpPr>
            <a:spLocks noChangeArrowheads="1" noChangeShapeType="1" noTextEdit="1"/>
          </p:cNvSpPr>
          <p:nvPr/>
        </p:nvSpPr>
        <p:spPr bwMode="auto">
          <a:xfrm>
            <a:off x="936625" y="1828800"/>
            <a:ext cx="7216775" cy="920750"/>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FF0000"/>
                </a:solidFill>
                <a:latin typeface="Arial Black"/>
                <a:ea typeface="Arial Black"/>
                <a:cs typeface="Arial Black"/>
              </a:rPr>
              <a:t>X</a:t>
            </a:r>
          </a:p>
        </p:txBody>
      </p:sp>
      <p:sp>
        <p:nvSpPr>
          <p:cNvPr id="3867679" name="WordArt 31">
            <a:extLst>
              <a:ext uri="{FF2B5EF4-FFF2-40B4-BE49-F238E27FC236}">
                <a16:creationId xmlns:a16="http://schemas.microsoft.com/office/drawing/2014/main" id="{535D7557-101E-AAA6-19DC-1C12D7CB1D93}"/>
              </a:ext>
            </a:extLst>
          </p:cNvPr>
          <p:cNvSpPr>
            <a:spLocks noChangeArrowheads="1" noChangeShapeType="1" noTextEdit="1"/>
          </p:cNvSpPr>
          <p:nvPr/>
        </p:nvSpPr>
        <p:spPr bwMode="auto">
          <a:xfrm>
            <a:off x="914400" y="3438525"/>
            <a:ext cx="7216775" cy="920750"/>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FF0000"/>
                </a:solidFill>
                <a:latin typeface="Arial Black"/>
                <a:ea typeface="Arial Black"/>
                <a:cs typeface="Arial Black"/>
              </a:rPr>
              <a:t>X</a:t>
            </a:r>
          </a:p>
        </p:txBody>
      </p:sp>
    </p:spTree>
    <p:extLst>
      <p:ext uri="{BB962C8B-B14F-4D97-AF65-F5344CB8AC3E}">
        <p14:creationId xmlns:p14="http://schemas.microsoft.com/office/powerpoint/2010/main" val="395108373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867652"/>
                                        </p:tgtEl>
                                        <p:attrNameLst>
                                          <p:attrName>style.visibility</p:attrName>
                                        </p:attrNameLst>
                                      </p:cBhvr>
                                      <p:to>
                                        <p:strVal val="visible"/>
                                      </p:to>
                                    </p:set>
                                    <p:animEffect transition="in" filter="fade">
                                      <p:cBhvr>
                                        <p:cTn id="7" dur="500"/>
                                        <p:tgtEl>
                                          <p:spTgt spid="3867652"/>
                                        </p:tgtEl>
                                      </p:cBhvr>
                                    </p:animEffect>
                                  </p:childTnLst>
                                </p:cTn>
                              </p:par>
                              <p:par>
                                <p:cTn id="8" presetID="10" presetClass="entr" presetSubtype="0" fill="hold" nodeType="withEffect">
                                  <p:stCondLst>
                                    <p:cond delay="0"/>
                                  </p:stCondLst>
                                  <p:childTnLst>
                                    <p:set>
                                      <p:cBhvr>
                                        <p:cTn id="9" dur="1" fill="hold">
                                          <p:stCondLst>
                                            <p:cond delay="0"/>
                                          </p:stCondLst>
                                        </p:cTn>
                                        <p:tgtEl>
                                          <p:spTgt spid="3867654"/>
                                        </p:tgtEl>
                                        <p:attrNameLst>
                                          <p:attrName>style.visibility</p:attrName>
                                        </p:attrNameLst>
                                      </p:cBhvr>
                                      <p:to>
                                        <p:strVal val="visible"/>
                                      </p:to>
                                    </p:set>
                                    <p:animEffect transition="in" filter="fade">
                                      <p:cBhvr>
                                        <p:cTn id="10" dur="500"/>
                                        <p:tgtEl>
                                          <p:spTgt spid="3867654"/>
                                        </p:tgtEl>
                                      </p:cBhvr>
                                    </p:animEffect>
                                  </p:childTnLst>
                                </p:cTn>
                              </p:par>
                              <p:par>
                                <p:cTn id="11" presetID="10" presetClass="entr" presetSubtype="0" fill="hold" nodeType="withEffect">
                                  <p:stCondLst>
                                    <p:cond delay="0"/>
                                  </p:stCondLst>
                                  <p:childTnLst>
                                    <p:set>
                                      <p:cBhvr>
                                        <p:cTn id="12" dur="1" fill="hold">
                                          <p:stCondLst>
                                            <p:cond delay="0"/>
                                          </p:stCondLst>
                                        </p:cTn>
                                        <p:tgtEl>
                                          <p:spTgt spid="3867653"/>
                                        </p:tgtEl>
                                        <p:attrNameLst>
                                          <p:attrName>style.visibility</p:attrName>
                                        </p:attrNameLst>
                                      </p:cBhvr>
                                      <p:to>
                                        <p:strVal val="visible"/>
                                      </p:to>
                                    </p:set>
                                    <p:animEffect transition="in" filter="fade">
                                      <p:cBhvr>
                                        <p:cTn id="13" dur="500"/>
                                        <p:tgtEl>
                                          <p:spTgt spid="3867653"/>
                                        </p:tgtEl>
                                      </p:cBhvr>
                                    </p:animEffect>
                                  </p:childTnLst>
                                </p:cTn>
                              </p:par>
                              <p:par>
                                <p:cTn id="14" presetID="10" presetClass="entr" presetSubtype="0" fill="hold" nodeType="withEffect">
                                  <p:stCondLst>
                                    <p:cond delay="0"/>
                                  </p:stCondLst>
                                  <p:childTnLst>
                                    <p:set>
                                      <p:cBhvr>
                                        <p:cTn id="15" dur="1" fill="hold">
                                          <p:stCondLst>
                                            <p:cond delay="0"/>
                                          </p:stCondLst>
                                        </p:cTn>
                                        <p:tgtEl>
                                          <p:spTgt spid="3867655"/>
                                        </p:tgtEl>
                                        <p:attrNameLst>
                                          <p:attrName>style.visibility</p:attrName>
                                        </p:attrNameLst>
                                      </p:cBhvr>
                                      <p:to>
                                        <p:strVal val="visible"/>
                                      </p:to>
                                    </p:set>
                                    <p:animEffect transition="in" filter="fade">
                                      <p:cBhvr>
                                        <p:cTn id="16" dur="500"/>
                                        <p:tgtEl>
                                          <p:spTgt spid="3867655"/>
                                        </p:tgtEl>
                                      </p:cBhvr>
                                    </p:animEffect>
                                  </p:childTnLst>
                                </p:cTn>
                              </p:par>
                              <p:par>
                                <p:cTn id="17" presetID="10" presetClass="entr" presetSubtype="0" fill="hold" nodeType="withEffect">
                                  <p:stCondLst>
                                    <p:cond delay="0"/>
                                  </p:stCondLst>
                                  <p:childTnLst>
                                    <p:set>
                                      <p:cBhvr>
                                        <p:cTn id="18" dur="1" fill="hold">
                                          <p:stCondLst>
                                            <p:cond delay="0"/>
                                          </p:stCondLst>
                                        </p:cTn>
                                        <p:tgtEl>
                                          <p:spTgt spid="3867656"/>
                                        </p:tgtEl>
                                        <p:attrNameLst>
                                          <p:attrName>style.visibility</p:attrName>
                                        </p:attrNameLst>
                                      </p:cBhvr>
                                      <p:to>
                                        <p:strVal val="visible"/>
                                      </p:to>
                                    </p:set>
                                    <p:animEffect transition="in" filter="fade">
                                      <p:cBhvr>
                                        <p:cTn id="19" dur="500"/>
                                        <p:tgtEl>
                                          <p:spTgt spid="3867656"/>
                                        </p:tgtEl>
                                      </p:cBhvr>
                                    </p:animEffect>
                                  </p:childTnLst>
                                </p:cTn>
                              </p:par>
                              <p:par>
                                <p:cTn id="20" presetID="10" presetClass="entr" presetSubtype="0" fill="hold" nodeType="withEffect">
                                  <p:stCondLst>
                                    <p:cond delay="0"/>
                                  </p:stCondLst>
                                  <p:childTnLst>
                                    <p:set>
                                      <p:cBhvr>
                                        <p:cTn id="21" dur="1" fill="hold">
                                          <p:stCondLst>
                                            <p:cond delay="0"/>
                                          </p:stCondLst>
                                        </p:cTn>
                                        <p:tgtEl>
                                          <p:spTgt spid="3867657"/>
                                        </p:tgtEl>
                                        <p:attrNameLst>
                                          <p:attrName>style.visibility</p:attrName>
                                        </p:attrNameLst>
                                      </p:cBhvr>
                                      <p:to>
                                        <p:strVal val="visible"/>
                                      </p:to>
                                    </p:set>
                                    <p:animEffect transition="in" filter="fade">
                                      <p:cBhvr>
                                        <p:cTn id="22" dur="500"/>
                                        <p:tgtEl>
                                          <p:spTgt spid="3867657"/>
                                        </p:tgtEl>
                                      </p:cBhvr>
                                    </p:animEffect>
                                  </p:childTnLst>
                                </p:cTn>
                              </p:par>
                              <p:par>
                                <p:cTn id="23" presetID="10" presetClass="entr" presetSubtype="0" fill="hold" nodeType="withEffect">
                                  <p:stCondLst>
                                    <p:cond delay="0"/>
                                  </p:stCondLst>
                                  <p:childTnLst>
                                    <p:set>
                                      <p:cBhvr>
                                        <p:cTn id="24" dur="1" fill="hold">
                                          <p:stCondLst>
                                            <p:cond delay="0"/>
                                          </p:stCondLst>
                                        </p:cTn>
                                        <p:tgtEl>
                                          <p:spTgt spid="3867658"/>
                                        </p:tgtEl>
                                        <p:attrNameLst>
                                          <p:attrName>style.visibility</p:attrName>
                                        </p:attrNameLst>
                                      </p:cBhvr>
                                      <p:to>
                                        <p:strVal val="visible"/>
                                      </p:to>
                                    </p:set>
                                    <p:animEffect transition="in" filter="fade">
                                      <p:cBhvr>
                                        <p:cTn id="25" dur="500"/>
                                        <p:tgtEl>
                                          <p:spTgt spid="386765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867661"/>
                                        </p:tgtEl>
                                        <p:attrNameLst>
                                          <p:attrName>style.visibility</p:attrName>
                                        </p:attrNameLst>
                                      </p:cBhvr>
                                      <p:to>
                                        <p:strVal val="visible"/>
                                      </p:to>
                                    </p:set>
                                    <p:animEffect transition="in" filter="fade">
                                      <p:cBhvr>
                                        <p:cTn id="30" dur="500"/>
                                        <p:tgtEl>
                                          <p:spTgt spid="386766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867662"/>
                                        </p:tgtEl>
                                        <p:attrNameLst>
                                          <p:attrName>style.visibility</p:attrName>
                                        </p:attrNameLst>
                                      </p:cBhvr>
                                      <p:to>
                                        <p:strVal val="visible"/>
                                      </p:to>
                                    </p:set>
                                    <p:animEffect transition="in" filter="fade">
                                      <p:cBhvr>
                                        <p:cTn id="33" dur="500"/>
                                        <p:tgtEl>
                                          <p:spTgt spid="3867662"/>
                                        </p:tgtEl>
                                      </p:cBhvr>
                                    </p:animEffect>
                                  </p:childTnLst>
                                </p:cTn>
                              </p:par>
                              <p:par>
                                <p:cTn id="34" presetID="10" presetClass="entr" presetSubtype="0" fill="hold" nodeType="withEffect">
                                  <p:stCondLst>
                                    <p:cond delay="0"/>
                                  </p:stCondLst>
                                  <p:childTnLst>
                                    <p:set>
                                      <p:cBhvr>
                                        <p:cTn id="35" dur="1" fill="hold">
                                          <p:stCondLst>
                                            <p:cond delay="0"/>
                                          </p:stCondLst>
                                        </p:cTn>
                                        <p:tgtEl>
                                          <p:spTgt spid="3867659"/>
                                        </p:tgtEl>
                                        <p:attrNameLst>
                                          <p:attrName>style.visibility</p:attrName>
                                        </p:attrNameLst>
                                      </p:cBhvr>
                                      <p:to>
                                        <p:strVal val="visible"/>
                                      </p:to>
                                    </p:set>
                                    <p:animEffect transition="in" filter="fade">
                                      <p:cBhvr>
                                        <p:cTn id="36" dur="500"/>
                                        <p:tgtEl>
                                          <p:spTgt spid="386765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867664"/>
                                        </p:tgtEl>
                                        <p:attrNameLst>
                                          <p:attrName>style.visibility</p:attrName>
                                        </p:attrNameLst>
                                      </p:cBhvr>
                                      <p:to>
                                        <p:strVal val="visible"/>
                                      </p:to>
                                    </p:set>
                                    <p:animEffect transition="in" filter="fade">
                                      <p:cBhvr>
                                        <p:cTn id="39" dur="500"/>
                                        <p:tgtEl>
                                          <p:spTgt spid="3867664"/>
                                        </p:tgtEl>
                                      </p:cBhvr>
                                    </p:animEffect>
                                  </p:childTnLst>
                                </p:cTn>
                              </p:par>
                              <p:par>
                                <p:cTn id="40" presetID="10" presetClass="entr" presetSubtype="0" fill="hold" nodeType="withEffect">
                                  <p:stCondLst>
                                    <p:cond delay="0"/>
                                  </p:stCondLst>
                                  <p:childTnLst>
                                    <p:set>
                                      <p:cBhvr>
                                        <p:cTn id="41" dur="1" fill="hold">
                                          <p:stCondLst>
                                            <p:cond delay="0"/>
                                          </p:stCondLst>
                                        </p:cTn>
                                        <p:tgtEl>
                                          <p:spTgt spid="3867663"/>
                                        </p:tgtEl>
                                        <p:attrNameLst>
                                          <p:attrName>style.visibility</p:attrName>
                                        </p:attrNameLst>
                                      </p:cBhvr>
                                      <p:to>
                                        <p:strVal val="visible"/>
                                      </p:to>
                                    </p:set>
                                    <p:animEffect transition="in" filter="fade">
                                      <p:cBhvr>
                                        <p:cTn id="42" dur="500"/>
                                        <p:tgtEl>
                                          <p:spTgt spid="386766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867666"/>
                                        </p:tgtEl>
                                        <p:attrNameLst>
                                          <p:attrName>style.visibility</p:attrName>
                                        </p:attrNameLst>
                                      </p:cBhvr>
                                      <p:to>
                                        <p:strVal val="visible"/>
                                      </p:to>
                                    </p:set>
                                    <p:animEffect transition="in" filter="fade">
                                      <p:cBhvr>
                                        <p:cTn id="45" dur="500"/>
                                        <p:tgtEl>
                                          <p:spTgt spid="3867666"/>
                                        </p:tgtEl>
                                      </p:cBhvr>
                                    </p:animEffect>
                                  </p:childTnLst>
                                </p:cTn>
                              </p:par>
                              <p:par>
                                <p:cTn id="46" presetID="10" presetClass="entr" presetSubtype="0" fill="hold" nodeType="withEffect">
                                  <p:stCondLst>
                                    <p:cond delay="0"/>
                                  </p:stCondLst>
                                  <p:childTnLst>
                                    <p:set>
                                      <p:cBhvr>
                                        <p:cTn id="47" dur="1" fill="hold">
                                          <p:stCondLst>
                                            <p:cond delay="0"/>
                                          </p:stCondLst>
                                        </p:cTn>
                                        <p:tgtEl>
                                          <p:spTgt spid="3867665"/>
                                        </p:tgtEl>
                                        <p:attrNameLst>
                                          <p:attrName>style.visibility</p:attrName>
                                        </p:attrNameLst>
                                      </p:cBhvr>
                                      <p:to>
                                        <p:strVal val="visible"/>
                                      </p:to>
                                    </p:set>
                                    <p:animEffect transition="in" filter="fade">
                                      <p:cBhvr>
                                        <p:cTn id="48" dur="500"/>
                                        <p:tgtEl>
                                          <p:spTgt spid="386766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867668"/>
                                        </p:tgtEl>
                                        <p:attrNameLst>
                                          <p:attrName>style.visibility</p:attrName>
                                        </p:attrNameLst>
                                      </p:cBhvr>
                                      <p:to>
                                        <p:strVal val="visible"/>
                                      </p:to>
                                    </p:set>
                                    <p:animEffect transition="in" filter="fade">
                                      <p:cBhvr>
                                        <p:cTn id="51" dur="500"/>
                                        <p:tgtEl>
                                          <p:spTgt spid="3867668"/>
                                        </p:tgtEl>
                                      </p:cBhvr>
                                    </p:animEffect>
                                  </p:childTnLst>
                                </p:cTn>
                              </p:par>
                              <p:par>
                                <p:cTn id="52" presetID="10" presetClass="entr" presetSubtype="0" fill="hold" nodeType="withEffect">
                                  <p:stCondLst>
                                    <p:cond delay="0"/>
                                  </p:stCondLst>
                                  <p:childTnLst>
                                    <p:set>
                                      <p:cBhvr>
                                        <p:cTn id="53" dur="1" fill="hold">
                                          <p:stCondLst>
                                            <p:cond delay="0"/>
                                          </p:stCondLst>
                                        </p:cTn>
                                        <p:tgtEl>
                                          <p:spTgt spid="3867667"/>
                                        </p:tgtEl>
                                        <p:attrNameLst>
                                          <p:attrName>style.visibility</p:attrName>
                                        </p:attrNameLst>
                                      </p:cBhvr>
                                      <p:to>
                                        <p:strVal val="visible"/>
                                      </p:to>
                                    </p:set>
                                    <p:animEffect transition="in" filter="fade">
                                      <p:cBhvr>
                                        <p:cTn id="54" dur="500"/>
                                        <p:tgtEl>
                                          <p:spTgt spid="386766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867670"/>
                                        </p:tgtEl>
                                        <p:attrNameLst>
                                          <p:attrName>style.visibility</p:attrName>
                                        </p:attrNameLst>
                                      </p:cBhvr>
                                      <p:to>
                                        <p:strVal val="visible"/>
                                      </p:to>
                                    </p:set>
                                    <p:animEffect transition="in" filter="fade">
                                      <p:cBhvr>
                                        <p:cTn id="57" dur="500"/>
                                        <p:tgtEl>
                                          <p:spTgt spid="3867670"/>
                                        </p:tgtEl>
                                      </p:cBhvr>
                                    </p:animEffect>
                                  </p:childTnLst>
                                </p:cTn>
                              </p:par>
                              <p:par>
                                <p:cTn id="58" presetID="10" presetClass="entr" presetSubtype="0" fill="hold" nodeType="withEffect">
                                  <p:stCondLst>
                                    <p:cond delay="0"/>
                                  </p:stCondLst>
                                  <p:childTnLst>
                                    <p:set>
                                      <p:cBhvr>
                                        <p:cTn id="59" dur="1" fill="hold">
                                          <p:stCondLst>
                                            <p:cond delay="0"/>
                                          </p:stCondLst>
                                        </p:cTn>
                                        <p:tgtEl>
                                          <p:spTgt spid="3867669"/>
                                        </p:tgtEl>
                                        <p:attrNameLst>
                                          <p:attrName>style.visibility</p:attrName>
                                        </p:attrNameLst>
                                      </p:cBhvr>
                                      <p:to>
                                        <p:strVal val="visible"/>
                                      </p:to>
                                    </p:set>
                                    <p:animEffect transition="in" filter="fade">
                                      <p:cBhvr>
                                        <p:cTn id="60" dur="500"/>
                                        <p:tgtEl>
                                          <p:spTgt spid="386766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867671"/>
                                        </p:tgtEl>
                                        <p:attrNameLst>
                                          <p:attrName>style.visibility</p:attrName>
                                        </p:attrNameLst>
                                      </p:cBhvr>
                                      <p:to>
                                        <p:strVal val="visible"/>
                                      </p:to>
                                    </p:set>
                                    <p:animEffect transition="in" filter="fade">
                                      <p:cBhvr>
                                        <p:cTn id="63" dur="500"/>
                                        <p:tgtEl>
                                          <p:spTgt spid="386767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867676"/>
                                        </p:tgtEl>
                                        <p:attrNameLst>
                                          <p:attrName>style.visibility</p:attrName>
                                        </p:attrNameLst>
                                      </p:cBhvr>
                                      <p:to>
                                        <p:strVal val="visible"/>
                                      </p:to>
                                    </p:set>
                                    <p:animEffect transition="in" filter="fade">
                                      <p:cBhvr>
                                        <p:cTn id="66" dur="500"/>
                                        <p:tgtEl>
                                          <p:spTgt spid="3867676"/>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867674"/>
                                        </p:tgtEl>
                                        <p:attrNameLst>
                                          <p:attrName>style.visibility</p:attrName>
                                        </p:attrNameLst>
                                      </p:cBhvr>
                                      <p:to>
                                        <p:strVal val="visible"/>
                                      </p:to>
                                    </p:set>
                                    <p:animEffect transition="in" filter="fade">
                                      <p:cBhvr>
                                        <p:cTn id="71" dur="500"/>
                                        <p:tgtEl>
                                          <p:spTgt spid="386767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867672"/>
                                        </p:tgtEl>
                                        <p:attrNameLst>
                                          <p:attrName>style.visibility</p:attrName>
                                        </p:attrNameLst>
                                      </p:cBhvr>
                                      <p:to>
                                        <p:strVal val="visible"/>
                                      </p:to>
                                    </p:set>
                                    <p:animEffect transition="in" filter="fade">
                                      <p:cBhvr>
                                        <p:cTn id="74" dur="500"/>
                                        <p:tgtEl>
                                          <p:spTgt spid="3867672"/>
                                        </p:tgtEl>
                                      </p:cBhvr>
                                    </p:animEffect>
                                  </p:childTnLst>
                                </p:cTn>
                              </p:par>
                              <p:par>
                                <p:cTn id="75" presetID="10" presetClass="entr" presetSubtype="0" fill="hold" nodeType="withEffect">
                                  <p:stCondLst>
                                    <p:cond delay="0"/>
                                  </p:stCondLst>
                                  <p:childTnLst>
                                    <p:set>
                                      <p:cBhvr>
                                        <p:cTn id="76" dur="1" fill="hold">
                                          <p:stCondLst>
                                            <p:cond delay="0"/>
                                          </p:stCondLst>
                                        </p:cTn>
                                        <p:tgtEl>
                                          <p:spTgt spid="3867660"/>
                                        </p:tgtEl>
                                        <p:attrNameLst>
                                          <p:attrName>style.visibility</p:attrName>
                                        </p:attrNameLst>
                                      </p:cBhvr>
                                      <p:to>
                                        <p:strVal val="visible"/>
                                      </p:to>
                                    </p:set>
                                    <p:animEffect transition="in" filter="fade">
                                      <p:cBhvr>
                                        <p:cTn id="77" dur="500"/>
                                        <p:tgtEl>
                                          <p:spTgt spid="386766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867675"/>
                                        </p:tgtEl>
                                        <p:attrNameLst>
                                          <p:attrName>style.visibility</p:attrName>
                                        </p:attrNameLst>
                                      </p:cBhvr>
                                      <p:to>
                                        <p:strVal val="visible"/>
                                      </p:to>
                                    </p:set>
                                    <p:animEffect transition="in" filter="fade">
                                      <p:cBhvr>
                                        <p:cTn id="80" dur="500"/>
                                        <p:tgtEl>
                                          <p:spTgt spid="386767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867677"/>
                                        </p:tgtEl>
                                        <p:attrNameLst>
                                          <p:attrName>style.visibility</p:attrName>
                                        </p:attrNameLst>
                                      </p:cBhvr>
                                      <p:to>
                                        <p:strVal val="visible"/>
                                      </p:to>
                                    </p:set>
                                    <p:animEffect transition="in" filter="fade">
                                      <p:cBhvr>
                                        <p:cTn id="83" dur="500"/>
                                        <p:tgtEl>
                                          <p:spTgt spid="3867677"/>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3" presetClass="entr" presetSubtype="0" fill="hold" grpId="0" nodeType="clickEffect">
                                  <p:stCondLst>
                                    <p:cond delay="0"/>
                                  </p:stCondLst>
                                  <p:childTnLst>
                                    <p:set>
                                      <p:cBhvr>
                                        <p:cTn id="87" dur="1" fill="hold">
                                          <p:stCondLst>
                                            <p:cond delay="0"/>
                                          </p:stCondLst>
                                        </p:cTn>
                                        <p:tgtEl>
                                          <p:spTgt spid="3867678"/>
                                        </p:tgtEl>
                                        <p:attrNameLst>
                                          <p:attrName>style.visibility</p:attrName>
                                        </p:attrNameLst>
                                      </p:cBhvr>
                                      <p:to>
                                        <p:strVal val="visible"/>
                                      </p:to>
                                    </p:set>
                                    <p:anim calcmode="lin" valueType="num">
                                      <p:cBhvr>
                                        <p:cTn id="88" dur="500" fill="hold"/>
                                        <p:tgtEl>
                                          <p:spTgt spid="3867678"/>
                                        </p:tgtEl>
                                        <p:attrNameLst>
                                          <p:attrName>ppt_w</p:attrName>
                                        </p:attrNameLst>
                                      </p:cBhvr>
                                      <p:tavLst>
                                        <p:tav tm="0">
                                          <p:val>
                                            <p:fltVal val="0"/>
                                          </p:val>
                                        </p:tav>
                                        <p:tav tm="100000">
                                          <p:val>
                                            <p:strVal val="#ppt_w"/>
                                          </p:val>
                                        </p:tav>
                                      </p:tavLst>
                                    </p:anim>
                                    <p:anim calcmode="lin" valueType="num">
                                      <p:cBhvr>
                                        <p:cTn id="89" dur="500" fill="hold"/>
                                        <p:tgtEl>
                                          <p:spTgt spid="3867678"/>
                                        </p:tgtEl>
                                        <p:attrNameLst>
                                          <p:attrName>ppt_h</p:attrName>
                                        </p:attrNameLst>
                                      </p:cBhvr>
                                      <p:tavLst>
                                        <p:tav tm="0">
                                          <p:val>
                                            <p:fltVal val="0"/>
                                          </p:val>
                                        </p:tav>
                                        <p:tav tm="100000">
                                          <p:val>
                                            <p:strVal val="#ppt_h"/>
                                          </p:val>
                                        </p:tav>
                                      </p:tavLst>
                                    </p:anim>
                                    <p:animEffect transition="in" filter="fade">
                                      <p:cBhvr>
                                        <p:cTn id="90" dur="500"/>
                                        <p:tgtEl>
                                          <p:spTgt spid="3867678"/>
                                        </p:tgtEl>
                                      </p:cBhvr>
                                    </p:animEffect>
                                  </p:childTnLst>
                                </p:cTn>
                              </p:par>
                              <p:par>
                                <p:cTn id="91" presetID="53" presetClass="entr" presetSubtype="0" fill="hold" grpId="0" nodeType="withEffect">
                                  <p:stCondLst>
                                    <p:cond delay="0"/>
                                  </p:stCondLst>
                                  <p:childTnLst>
                                    <p:set>
                                      <p:cBhvr>
                                        <p:cTn id="92" dur="1" fill="hold">
                                          <p:stCondLst>
                                            <p:cond delay="0"/>
                                          </p:stCondLst>
                                        </p:cTn>
                                        <p:tgtEl>
                                          <p:spTgt spid="3867679"/>
                                        </p:tgtEl>
                                        <p:attrNameLst>
                                          <p:attrName>style.visibility</p:attrName>
                                        </p:attrNameLst>
                                      </p:cBhvr>
                                      <p:to>
                                        <p:strVal val="visible"/>
                                      </p:to>
                                    </p:set>
                                    <p:anim calcmode="lin" valueType="num">
                                      <p:cBhvr>
                                        <p:cTn id="93" dur="500" fill="hold"/>
                                        <p:tgtEl>
                                          <p:spTgt spid="3867679"/>
                                        </p:tgtEl>
                                        <p:attrNameLst>
                                          <p:attrName>ppt_w</p:attrName>
                                        </p:attrNameLst>
                                      </p:cBhvr>
                                      <p:tavLst>
                                        <p:tav tm="0">
                                          <p:val>
                                            <p:fltVal val="0"/>
                                          </p:val>
                                        </p:tav>
                                        <p:tav tm="100000">
                                          <p:val>
                                            <p:strVal val="#ppt_w"/>
                                          </p:val>
                                        </p:tav>
                                      </p:tavLst>
                                    </p:anim>
                                    <p:anim calcmode="lin" valueType="num">
                                      <p:cBhvr>
                                        <p:cTn id="94" dur="500" fill="hold"/>
                                        <p:tgtEl>
                                          <p:spTgt spid="3867679"/>
                                        </p:tgtEl>
                                        <p:attrNameLst>
                                          <p:attrName>ppt_h</p:attrName>
                                        </p:attrNameLst>
                                      </p:cBhvr>
                                      <p:tavLst>
                                        <p:tav tm="0">
                                          <p:val>
                                            <p:fltVal val="0"/>
                                          </p:val>
                                        </p:tav>
                                        <p:tav tm="100000">
                                          <p:val>
                                            <p:strVal val="#ppt_h"/>
                                          </p:val>
                                        </p:tav>
                                      </p:tavLst>
                                    </p:anim>
                                    <p:animEffect transition="in" filter="fade">
                                      <p:cBhvr>
                                        <p:cTn id="95" dur="500"/>
                                        <p:tgtEl>
                                          <p:spTgt spid="3867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7661" grpId="0"/>
      <p:bldP spid="3867662" grpId="0"/>
      <p:bldP spid="3867664" grpId="0"/>
      <p:bldP spid="3867666" grpId="0"/>
      <p:bldP spid="3867668" grpId="0"/>
      <p:bldP spid="3867670" grpId="0"/>
      <p:bldP spid="3867671" grpId="0"/>
      <p:bldP spid="3867672" grpId="0"/>
      <p:bldP spid="3867674" grpId="0"/>
      <p:bldP spid="3867675" grpId="0"/>
      <p:bldP spid="3867676" grpId="0"/>
      <p:bldP spid="3867677" grpId="0"/>
      <p:bldP spid="3867678" grpId="0" animBg="1"/>
      <p:bldP spid="386767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3314" name="Rectangle 2"/>
          <p:cNvSpPr>
            <a:spLocks noGrp="1" noChangeArrowheads="1"/>
          </p:cNvSpPr>
          <p:nvPr>
            <p:ph type="title"/>
          </p:nvPr>
        </p:nvSpPr>
        <p:spPr/>
        <p:txBody>
          <a:bodyPr/>
          <a:lstStyle/>
          <a:p>
            <a:pPr eaLnBrk="1" hangingPunct="1">
              <a:defRPr/>
            </a:pPr>
            <a:r>
              <a:rPr lang="en-US">
                <a:cs typeface="+mj-cs"/>
              </a:rPr>
              <a:t>Ager 1981—brainwashing pt. 1</a:t>
            </a:r>
          </a:p>
        </p:txBody>
      </p:sp>
      <p:pic>
        <p:nvPicPr>
          <p:cNvPr id="2573318" name="Picture 6" descr="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573316" name="Text Box 4"/>
          <p:cNvSpPr txBox="1">
            <a:spLocks noChangeArrowheads="1"/>
          </p:cNvSpPr>
          <p:nvPr/>
        </p:nvSpPr>
        <p:spPr bwMode="auto">
          <a:xfrm>
            <a:off x="3405744" y="565150"/>
            <a:ext cx="5516566" cy="29264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fontAlgn="base">
              <a:lnSpc>
                <a:spcPct val="90000"/>
              </a:lnSpc>
              <a:defRPr/>
            </a:pPr>
            <a:r>
              <a:rPr lang="en-GB" sz="3400" b="1" dirty="0">
                <a:solidFill>
                  <a:srgbClr val="FFFFFF"/>
                </a:solidFill>
                <a:latin typeface="Arial" charset="0"/>
              </a:rPr>
              <a:t>			“</a:t>
            </a:r>
            <a:r>
              <a:rPr lang="zh-TW" altLang="en-US" sz="3400" b="1" dirty="0">
                <a:solidFill>
                  <a:srgbClr val="FFFFFF"/>
                </a:solidFill>
                <a:latin typeface="Arial" charset="0"/>
              </a:rPr>
              <a:t>我这漫长的和业余的题外话，历史是我一直想展现我认为地质了</a:t>
            </a:r>
            <a:r>
              <a:rPr lang="zh-TW" altLang="en-US" sz="3400" b="1" dirty="0">
                <a:solidFill>
                  <a:srgbClr val="FFFF00"/>
                </a:solidFill>
                <a:latin typeface="Arial" charset="0"/>
              </a:rPr>
              <a:t>手中的理论家谁受到了</a:t>
            </a:r>
            <a:r>
              <a:rPr lang="zh-CN" altLang="en-US" sz="3400" b="1" dirty="0">
                <a:solidFill>
                  <a:srgbClr val="FFFF00"/>
                </a:solidFill>
                <a:latin typeface="Arial" charset="0"/>
              </a:rPr>
              <a:t>当时</a:t>
            </a:r>
            <a:r>
              <a:rPr lang="zh-TW" altLang="en-US" sz="3400" b="1" dirty="0">
                <a:solidFill>
                  <a:srgbClr val="FFFF00"/>
                </a:solidFill>
                <a:latin typeface="Arial" charset="0"/>
              </a:rPr>
              <a:t>社会和政治历史</a:t>
            </a:r>
            <a:r>
              <a:rPr lang="zh-TW" altLang="en-US" sz="3400" b="1" dirty="0">
                <a:solidFill>
                  <a:srgbClr val="FFFFFF"/>
                </a:solidFill>
                <a:latin typeface="Arial" charset="0"/>
              </a:rPr>
              <a:t>的比在实地的观察。</a:t>
            </a:r>
            <a:r>
              <a:rPr lang="en-GB" sz="3400" b="1" dirty="0">
                <a:solidFill>
                  <a:srgbClr val="FFFFFF"/>
                </a:solidFill>
                <a:latin typeface="Arial" charset="0"/>
              </a:rPr>
              <a:t>”</a:t>
            </a:r>
            <a:endParaRPr lang="en-US" sz="3400" b="1" dirty="0">
              <a:solidFill>
                <a:srgbClr val="FFFFFF"/>
              </a:solidFill>
              <a:latin typeface="Arial" charset="0"/>
            </a:endParaRPr>
          </a:p>
        </p:txBody>
      </p:sp>
      <p:pic>
        <p:nvPicPr>
          <p:cNvPr id="220164" name="Picture 5" descr="Ager, Der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081" y="565150"/>
            <a:ext cx="2633663" cy="3106737"/>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8259560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73316"/>
                                        </p:tgtEl>
                                        <p:attrNameLst>
                                          <p:attrName>style.visibility</p:attrName>
                                        </p:attrNameLst>
                                      </p:cBhvr>
                                      <p:to>
                                        <p:strVal val="visible"/>
                                      </p:to>
                                    </p:set>
                                    <p:animEffect transition="in" filter="wipe(up)">
                                      <p:cBhvr>
                                        <p:cTn id="7" dur="500"/>
                                        <p:tgtEl>
                                          <p:spTgt spid="257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33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5362" name="Rectangle 2"/>
          <p:cNvSpPr>
            <a:spLocks noGrp="1" noChangeArrowheads="1"/>
          </p:cNvSpPr>
          <p:nvPr>
            <p:ph type="title"/>
          </p:nvPr>
        </p:nvSpPr>
        <p:spPr/>
        <p:txBody>
          <a:bodyPr/>
          <a:lstStyle/>
          <a:p>
            <a:pPr eaLnBrk="1" hangingPunct="1">
              <a:defRPr/>
            </a:pPr>
            <a:r>
              <a:rPr lang="en-US">
                <a:cs typeface="+mj-cs"/>
              </a:rPr>
              <a:t>Ager 1981—brainwashing pt. 1</a:t>
            </a:r>
          </a:p>
        </p:txBody>
      </p:sp>
      <p:pic>
        <p:nvPicPr>
          <p:cNvPr id="2575367" name="Picture 7" descr="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575364" name="Text Box 4"/>
          <p:cNvSpPr txBox="1">
            <a:spLocks noChangeArrowheads="1"/>
          </p:cNvSpPr>
          <p:nvPr/>
        </p:nvSpPr>
        <p:spPr bwMode="auto">
          <a:xfrm>
            <a:off x="3548062" y="565150"/>
            <a:ext cx="4947291" cy="339734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fontAlgn="base">
              <a:lnSpc>
                <a:spcPct val="90000"/>
              </a:lnSpc>
              <a:defRPr/>
            </a:pPr>
            <a:r>
              <a:rPr lang="en-GB" sz="3400" b="1" dirty="0">
                <a:solidFill>
                  <a:srgbClr val="FFFFFF"/>
                </a:solidFill>
                <a:latin typeface="Arial" charset="0"/>
              </a:rPr>
              <a:t>“</a:t>
            </a:r>
            <a:r>
              <a:rPr lang="zh-TW" altLang="en-US" sz="3400" b="1" dirty="0">
                <a:solidFill>
                  <a:srgbClr val="FFFFFF"/>
                </a:solidFill>
                <a:latin typeface="Arial" charset="0"/>
              </a:rPr>
              <a:t>换句话说，我们</a:t>
            </a:r>
            <a:endParaRPr lang="en-US" altLang="zh-TW" sz="3400" b="1" dirty="0">
              <a:solidFill>
                <a:srgbClr val="FFFFFF"/>
              </a:solidFill>
              <a:latin typeface="Arial" charset="0"/>
            </a:endParaRPr>
          </a:p>
          <a:p>
            <a:pPr fontAlgn="base">
              <a:lnSpc>
                <a:spcPct val="90000"/>
              </a:lnSpc>
              <a:defRPr/>
            </a:pPr>
            <a:r>
              <a:rPr lang="zh-TW" altLang="en-US" sz="3400" b="1" dirty="0">
                <a:solidFill>
                  <a:srgbClr val="FFFFFF"/>
                </a:solidFill>
                <a:latin typeface="Arial" charset="0"/>
              </a:rPr>
              <a:t>已允许自己是</a:t>
            </a:r>
          </a:p>
          <a:p>
            <a:pPr fontAlgn="base">
              <a:lnSpc>
                <a:spcPct val="90000"/>
              </a:lnSpc>
              <a:defRPr/>
            </a:pPr>
            <a:r>
              <a:rPr lang="zh-CN" altLang="en-US" sz="3400" b="1" dirty="0">
                <a:solidFill>
                  <a:srgbClr val="FFFF00"/>
                </a:solidFill>
                <a:latin typeface="Arial" charset="0"/>
              </a:rPr>
              <a:t>被</a:t>
            </a:r>
            <a:r>
              <a:rPr lang="zh-TW" altLang="en-US" sz="3400" b="1" dirty="0">
                <a:solidFill>
                  <a:srgbClr val="FFFF00"/>
                </a:solidFill>
                <a:latin typeface="Arial" charset="0"/>
              </a:rPr>
              <a:t>洗脑</a:t>
            </a:r>
            <a:r>
              <a:rPr lang="zh-TW" altLang="en-US" sz="3400" b="1" dirty="0">
                <a:solidFill>
                  <a:srgbClr val="FFFFFF"/>
                </a:solidFill>
                <a:latin typeface="Arial" charset="0"/>
              </a:rPr>
              <a:t>，</a:t>
            </a:r>
          </a:p>
          <a:p>
            <a:pPr fontAlgn="base">
              <a:lnSpc>
                <a:spcPct val="90000"/>
              </a:lnSpc>
              <a:defRPr/>
            </a:pPr>
            <a:r>
              <a:rPr lang="zh-TW" altLang="en-US" sz="3400" b="1" dirty="0">
                <a:solidFill>
                  <a:srgbClr val="FFFFFF"/>
                </a:solidFill>
                <a:latin typeface="Arial" charset="0"/>
              </a:rPr>
              <a:t>避免任何过去的解释，</a:t>
            </a:r>
            <a:endParaRPr lang="en-US" altLang="zh-TW" sz="3400" b="1" dirty="0">
              <a:solidFill>
                <a:srgbClr val="FFFFFF"/>
              </a:solidFill>
              <a:latin typeface="Arial" charset="0"/>
            </a:endParaRPr>
          </a:p>
          <a:p>
            <a:pPr fontAlgn="base">
              <a:lnSpc>
                <a:spcPct val="90000"/>
              </a:lnSpc>
              <a:defRPr/>
            </a:pPr>
            <a:r>
              <a:rPr lang="zh-TW" altLang="en-US" sz="3400" b="1" dirty="0">
                <a:solidFill>
                  <a:srgbClr val="FFFFFF"/>
                </a:solidFill>
                <a:latin typeface="Arial" charset="0"/>
              </a:rPr>
              <a:t>涉及极端，</a:t>
            </a:r>
            <a:endParaRPr lang="en-US" altLang="zh-TW" sz="3400" b="1" dirty="0">
              <a:solidFill>
                <a:srgbClr val="FFFFFF"/>
              </a:solidFill>
              <a:latin typeface="Arial" charset="0"/>
            </a:endParaRPr>
          </a:p>
          <a:p>
            <a:pPr fontAlgn="base">
              <a:lnSpc>
                <a:spcPct val="90000"/>
              </a:lnSpc>
              <a:defRPr/>
            </a:pPr>
            <a:r>
              <a:rPr lang="zh-TW" altLang="en-US" sz="3400" b="1" dirty="0">
                <a:solidFill>
                  <a:srgbClr val="FFFFFF"/>
                </a:solidFill>
                <a:latin typeface="Arial" charset="0"/>
              </a:rPr>
              <a:t>可能被称之为“灾难性”</a:t>
            </a:r>
            <a:endParaRPr lang="en-US" altLang="zh-TW" sz="3400" b="1" dirty="0">
              <a:solidFill>
                <a:srgbClr val="FFFFFF"/>
              </a:solidFill>
              <a:latin typeface="Arial" charset="0"/>
            </a:endParaRPr>
          </a:p>
          <a:p>
            <a:pPr fontAlgn="base">
              <a:lnSpc>
                <a:spcPct val="90000"/>
              </a:lnSpc>
              <a:defRPr/>
            </a:pPr>
            <a:r>
              <a:rPr lang="zh-TW" altLang="en-US" sz="3400" b="1" dirty="0">
                <a:solidFill>
                  <a:srgbClr val="FFFFFF"/>
                </a:solidFill>
                <a:latin typeface="Arial" charset="0"/>
              </a:rPr>
              <a:t>的进程</a:t>
            </a:r>
            <a:r>
              <a:rPr lang="en-GB" sz="3400" b="1" dirty="0">
                <a:solidFill>
                  <a:srgbClr val="FFFFFF"/>
                </a:solidFill>
                <a:latin typeface="Arial" charset="0"/>
              </a:rPr>
              <a:t>.”</a:t>
            </a:r>
            <a:endParaRPr lang="en-US" sz="3400" b="1" dirty="0">
              <a:solidFill>
                <a:srgbClr val="FFFFFF"/>
              </a:solidFill>
              <a:latin typeface="Arial" charset="0"/>
            </a:endParaRPr>
          </a:p>
        </p:txBody>
      </p:sp>
      <p:pic>
        <p:nvPicPr>
          <p:cNvPr id="222212" name="Picture 5" descr="Ager, Der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627063"/>
            <a:ext cx="2633663" cy="3106737"/>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575366" name="Text Box 6"/>
          <p:cNvSpPr txBox="1">
            <a:spLocks noChangeArrowheads="1"/>
          </p:cNvSpPr>
          <p:nvPr/>
        </p:nvSpPr>
        <p:spPr bwMode="auto">
          <a:xfrm>
            <a:off x="838200" y="5362575"/>
            <a:ext cx="7467600" cy="8858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fontAlgn="base">
              <a:spcBef>
                <a:spcPct val="50000"/>
              </a:spcBef>
              <a:defRPr/>
            </a:pPr>
            <a:r>
              <a:rPr lang="en-GB" sz="2600" b="1">
                <a:solidFill>
                  <a:srgbClr val="FFFFFF"/>
                </a:solidFill>
                <a:latin typeface="Arial" charset="0"/>
                <a:cs typeface="Arial" charset="0"/>
              </a:rPr>
              <a:t>Derek Ager,</a:t>
            </a:r>
            <a:r>
              <a:rPr lang="en-GB" sz="2600" b="1" i="1">
                <a:solidFill>
                  <a:srgbClr val="FFFFFF"/>
                </a:solidFill>
                <a:latin typeface="Arial" charset="0"/>
                <a:cs typeface="Arial" charset="0"/>
              </a:rPr>
              <a:t> The Nature of the Stratigraphical Record</a:t>
            </a:r>
            <a:r>
              <a:rPr lang="en-GB" sz="2600" b="1">
                <a:solidFill>
                  <a:srgbClr val="FFFFFF"/>
                </a:solidFill>
                <a:latin typeface="Arial" charset="0"/>
                <a:cs typeface="Arial" charset="0"/>
              </a:rPr>
              <a:t> (London: Macmillan, 1981), pp. 46-47.</a:t>
            </a:r>
            <a:endParaRPr lang="en-US" sz="2600" b="1">
              <a:solidFill>
                <a:srgbClr val="FFFFFF"/>
              </a:solidFill>
              <a:latin typeface="Arial" charset="0"/>
              <a:cs typeface="Arial" charset="0"/>
            </a:endParaRPr>
          </a:p>
        </p:txBody>
      </p:sp>
    </p:spTree>
    <p:extLst>
      <p:ext uri="{BB962C8B-B14F-4D97-AF65-F5344CB8AC3E}">
        <p14:creationId xmlns:p14="http://schemas.microsoft.com/office/powerpoint/2010/main" val="164747934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9999"/>
            </a:gs>
            <a:gs pos="100000">
              <a:srgbClr val="000000"/>
            </a:gs>
          </a:gsLst>
          <a:lin ang="5400000" scaled="1"/>
        </a:gradFill>
        <a:effectLst/>
      </p:bgPr>
    </p:bg>
    <p:spTree>
      <p:nvGrpSpPr>
        <p:cNvPr id="1" name=""/>
        <p:cNvGrpSpPr/>
        <p:nvPr/>
      </p:nvGrpSpPr>
      <p:grpSpPr>
        <a:xfrm>
          <a:off x="0" y="0"/>
          <a:ext cx="0" cy="0"/>
          <a:chOff x="0" y="0"/>
          <a:chExt cx="0" cy="0"/>
        </a:xfrm>
      </p:grpSpPr>
      <p:sp useBgFill="1">
        <p:nvSpPr>
          <p:cNvPr id="1842178" name="Oval 2"/>
          <p:cNvSpPr>
            <a:spLocks noChangeArrowheads="1"/>
          </p:cNvSpPr>
          <p:nvPr/>
        </p:nvSpPr>
        <p:spPr bwMode="auto">
          <a:xfrm>
            <a:off x="2819400" y="1828800"/>
            <a:ext cx="3429000" cy="3352800"/>
          </a:xfrm>
          <a:prstGeom prst="ellipse">
            <a:avLst/>
          </a:prstGeom>
          <a:ln w="381000">
            <a:solidFill>
              <a:srgbClr val="FFCC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fontAlgn="base">
              <a:defRPr/>
            </a:pPr>
            <a:endParaRPr lang="en-US" sz="2400">
              <a:latin typeface="Times New Roman" charset="0"/>
              <a:cs typeface="Arial" charset="0"/>
            </a:endParaRPr>
          </a:p>
        </p:txBody>
      </p:sp>
      <p:sp useBgFill="1">
        <p:nvSpPr>
          <p:cNvPr id="1842179" name="Rectangle 3"/>
          <p:cNvSpPr>
            <a:spLocks noChangeArrowheads="1"/>
          </p:cNvSpPr>
          <p:nvPr/>
        </p:nvSpPr>
        <p:spPr bwMode="auto">
          <a:xfrm>
            <a:off x="2133600" y="2590800"/>
            <a:ext cx="4800600" cy="1828800"/>
          </a:xfrm>
          <a:prstGeom prst="rect">
            <a:avLst/>
          </a:prstGeom>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842180" name="Rectangle 4"/>
          <p:cNvSpPr>
            <a:spLocks noGrp="1" noChangeArrowheads="1"/>
          </p:cNvSpPr>
          <p:nvPr>
            <p:ph type="title"/>
          </p:nvPr>
        </p:nvSpPr>
        <p:spPr>
          <a:xfrm>
            <a:off x="304800" y="381000"/>
            <a:ext cx="8458200" cy="1143000"/>
          </a:xfrm>
        </p:spPr>
        <p:txBody>
          <a:bodyPr/>
          <a:lstStyle/>
          <a:p>
            <a:pPr eaLnBrk="1" hangingPunct="1">
              <a:defRPr/>
            </a:pPr>
            <a:r>
              <a:rPr lang="zh-TW" altLang="en-US" sz="6600" b="1" dirty="0">
                <a:solidFill>
                  <a:srgbClr val="FFFF99"/>
                </a:solidFill>
                <a:effectLst>
                  <a:outerShdw blurRad="38100" dist="38100" dir="2700000" algn="tl">
                    <a:srgbClr val="000000"/>
                  </a:outerShdw>
                </a:effectLst>
              </a:rPr>
              <a:t>缺少了什么</a:t>
            </a:r>
            <a:r>
              <a:rPr lang="en-CA" sz="6600" b="1" dirty="0">
                <a:solidFill>
                  <a:srgbClr val="FFFF99"/>
                </a:solidFill>
                <a:effectLst>
                  <a:outerShdw blurRad="38100" dist="38100" dir="2700000" algn="tl">
                    <a:srgbClr val="000000"/>
                  </a:outerShdw>
                </a:effectLst>
              </a:rPr>
              <a:t>?</a:t>
            </a:r>
          </a:p>
        </p:txBody>
      </p:sp>
      <p:sp>
        <p:nvSpPr>
          <p:cNvPr id="1842181" name="Rectangle 5"/>
          <p:cNvSpPr>
            <a:spLocks noChangeArrowheads="1"/>
          </p:cNvSpPr>
          <p:nvPr/>
        </p:nvSpPr>
        <p:spPr bwMode="auto">
          <a:xfrm>
            <a:off x="304800" y="5257800"/>
            <a:ext cx="8458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0" tIns="45716" rIns="91430" bIns="45716" anchor="ctr"/>
          <a:lstStyle/>
          <a:p>
            <a:pPr algn="ctr" fontAlgn="base">
              <a:defRPr/>
            </a:pPr>
            <a:r>
              <a:rPr lang="zh-TW" altLang="en-US" sz="5400" dirty="0">
                <a:solidFill>
                  <a:srgbClr val="FFFF99"/>
                </a:solidFill>
                <a:effectLst>
                  <a:outerShdw blurRad="38100" dist="38100" dir="2700000" algn="tl">
                    <a:srgbClr val="000000"/>
                  </a:outerShdw>
                </a:effectLst>
                <a:latin typeface="Lucida Sans" charset="0"/>
                <a:cs typeface="Arial" charset="0"/>
              </a:rPr>
              <a:t>它最初是什么</a:t>
            </a:r>
            <a:r>
              <a:rPr lang="en-CA" sz="5400" dirty="0">
                <a:solidFill>
                  <a:srgbClr val="FFFF99"/>
                </a:solidFill>
                <a:effectLst>
                  <a:outerShdw blurRad="38100" dist="38100" dir="2700000" algn="tl">
                    <a:srgbClr val="000000"/>
                  </a:outerShdw>
                </a:effectLst>
                <a:latin typeface="Lucida Sans" charset="0"/>
                <a:cs typeface="Arial" charset="0"/>
              </a:rPr>
              <a:t>?</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9999"/>
            </a:gs>
            <a:gs pos="100000">
              <a:srgbClr val="000000"/>
            </a:gs>
          </a:gsLst>
          <a:lin ang="5400000" scaled="1"/>
        </a:gradFill>
        <a:effectLst/>
      </p:bgPr>
    </p:bg>
    <p:spTree>
      <p:nvGrpSpPr>
        <p:cNvPr id="1" name=""/>
        <p:cNvGrpSpPr/>
        <p:nvPr/>
      </p:nvGrpSpPr>
      <p:grpSpPr>
        <a:xfrm>
          <a:off x="0" y="0"/>
          <a:ext cx="0" cy="0"/>
          <a:chOff x="0" y="0"/>
          <a:chExt cx="0" cy="0"/>
        </a:xfrm>
      </p:grpSpPr>
      <p:sp>
        <p:nvSpPr>
          <p:cNvPr id="1844226" name="Rectangle 2"/>
          <p:cNvSpPr>
            <a:spLocks noGrp="1" noChangeArrowheads="1"/>
          </p:cNvSpPr>
          <p:nvPr>
            <p:ph type="title"/>
          </p:nvPr>
        </p:nvSpPr>
        <p:spPr>
          <a:xfrm>
            <a:off x="685800" y="6553200"/>
            <a:ext cx="7772400" cy="1143000"/>
          </a:xfrm>
        </p:spPr>
        <p:txBody>
          <a:bodyPr/>
          <a:lstStyle/>
          <a:p>
            <a:pPr eaLnBrk="1" hangingPunct="1">
              <a:defRPr/>
            </a:pPr>
            <a:r>
              <a:rPr lang="en-US" sz="2400" dirty="0"/>
              <a:t>What</a:t>
            </a:r>
            <a:r>
              <a:rPr lang="fr-FR" altLang="ja-JP" sz="2400" dirty="0">
                <a:latin typeface="Arial"/>
              </a:rPr>
              <a:t>'</a:t>
            </a:r>
            <a:r>
              <a:rPr lang="en-US" sz="2400" dirty="0"/>
              <a:t>s missing? answers</a:t>
            </a:r>
          </a:p>
        </p:txBody>
      </p:sp>
      <p:sp useBgFill="1">
        <p:nvSpPr>
          <p:cNvPr id="1844227" name="Oval 3"/>
          <p:cNvSpPr>
            <a:spLocks noChangeArrowheads="1"/>
          </p:cNvSpPr>
          <p:nvPr/>
        </p:nvSpPr>
        <p:spPr bwMode="auto">
          <a:xfrm>
            <a:off x="1828800" y="1143000"/>
            <a:ext cx="1828800" cy="1828800"/>
          </a:xfrm>
          <a:prstGeom prst="ellipse">
            <a:avLst/>
          </a:prstGeom>
          <a:ln w="190500">
            <a:solidFill>
              <a:srgbClr val="FFCC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fontAlgn="base">
              <a:defRPr/>
            </a:pPr>
            <a:endParaRPr lang="en-US" sz="2400">
              <a:latin typeface="Times New Roman" charset="0"/>
              <a:cs typeface="Arial" charset="0"/>
            </a:endParaRPr>
          </a:p>
        </p:txBody>
      </p:sp>
      <p:sp>
        <p:nvSpPr>
          <p:cNvPr id="1844228" name="Freeform 4"/>
          <p:cNvSpPr>
            <a:spLocks/>
          </p:cNvSpPr>
          <p:nvPr/>
        </p:nvSpPr>
        <p:spPr bwMode="auto">
          <a:xfrm flipV="1">
            <a:off x="1905000" y="1600200"/>
            <a:ext cx="1660525" cy="74613"/>
          </a:xfrm>
          <a:custGeom>
            <a:avLst/>
            <a:gdLst>
              <a:gd name="T0" fmla="*/ 0 w 1008"/>
              <a:gd name="T1" fmla="*/ 0 h 1"/>
              <a:gd name="T2" fmla="*/ 1008 w 1008"/>
              <a:gd name="T3" fmla="*/ 0 h 1"/>
            </a:gdLst>
            <a:ahLst/>
            <a:cxnLst>
              <a:cxn ang="0">
                <a:pos x="T0" y="T1"/>
              </a:cxn>
              <a:cxn ang="0">
                <a:pos x="T2" y="T3"/>
              </a:cxn>
            </a:cxnLst>
            <a:rect l="0" t="0" r="r" b="b"/>
            <a:pathLst>
              <a:path w="1008" h="1">
                <a:moveTo>
                  <a:pt x="0" y="0"/>
                </a:moveTo>
                <a:lnTo>
                  <a:pt x="1008" y="0"/>
                </a:lnTo>
              </a:path>
            </a:pathLst>
          </a:custGeom>
          <a:noFill/>
          <a:ln w="190500" cap="flat" cmpd="sng">
            <a:solidFill>
              <a:srgbClr val="FFCC00"/>
            </a:solid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1844229" name="Freeform 5"/>
          <p:cNvSpPr>
            <a:spLocks/>
          </p:cNvSpPr>
          <p:nvPr/>
        </p:nvSpPr>
        <p:spPr bwMode="auto">
          <a:xfrm>
            <a:off x="1905000" y="2438400"/>
            <a:ext cx="1660525" cy="77788"/>
          </a:xfrm>
          <a:custGeom>
            <a:avLst/>
            <a:gdLst>
              <a:gd name="T0" fmla="*/ 0 w 902"/>
              <a:gd name="T1" fmla="*/ 0 h 1"/>
              <a:gd name="T2" fmla="*/ 902 w 902"/>
              <a:gd name="T3" fmla="*/ 0 h 1"/>
            </a:gdLst>
            <a:ahLst/>
            <a:cxnLst>
              <a:cxn ang="0">
                <a:pos x="T0" y="T1"/>
              </a:cxn>
              <a:cxn ang="0">
                <a:pos x="T2" y="T3"/>
              </a:cxn>
            </a:cxnLst>
            <a:rect l="0" t="0" r="r" b="b"/>
            <a:pathLst>
              <a:path w="902" h="1">
                <a:moveTo>
                  <a:pt x="0" y="0"/>
                </a:moveTo>
                <a:lnTo>
                  <a:pt x="902" y="0"/>
                </a:lnTo>
              </a:path>
            </a:pathLst>
          </a:custGeom>
          <a:noFill/>
          <a:ln w="190500" cap="flat" cmpd="sng">
            <a:solidFill>
              <a:srgbClr val="FFCC00"/>
            </a:solid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useBgFill="1">
        <p:nvSpPr>
          <p:cNvPr id="1844230" name="Rectangle 6"/>
          <p:cNvSpPr>
            <a:spLocks noChangeArrowheads="1"/>
          </p:cNvSpPr>
          <p:nvPr/>
        </p:nvSpPr>
        <p:spPr bwMode="auto">
          <a:xfrm>
            <a:off x="1676400" y="1752600"/>
            <a:ext cx="2133600" cy="609600"/>
          </a:xfrm>
          <a:prstGeom prst="rect">
            <a:avLst/>
          </a:prstGeom>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useBgFill="1">
        <p:nvSpPr>
          <p:cNvPr id="1844231" name="Oval 7"/>
          <p:cNvSpPr>
            <a:spLocks noChangeArrowheads="1"/>
          </p:cNvSpPr>
          <p:nvPr/>
        </p:nvSpPr>
        <p:spPr bwMode="auto">
          <a:xfrm>
            <a:off x="6248400" y="1143000"/>
            <a:ext cx="1828800" cy="1828800"/>
          </a:xfrm>
          <a:prstGeom prst="ellipse">
            <a:avLst/>
          </a:prstGeom>
          <a:ln w="190500">
            <a:solidFill>
              <a:srgbClr val="FFCC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fontAlgn="base">
              <a:defRPr/>
            </a:pPr>
            <a:endParaRPr lang="en-US" sz="2400">
              <a:latin typeface="Times New Roman" charset="0"/>
              <a:cs typeface="Arial" charset="0"/>
            </a:endParaRPr>
          </a:p>
        </p:txBody>
      </p:sp>
      <p:sp useBgFill="1">
        <p:nvSpPr>
          <p:cNvPr id="1844232" name="Oval 8"/>
          <p:cNvSpPr>
            <a:spLocks noChangeArrowheads="1"/>
          </p:cNvSpPr>
          <p:nvPr/>
        </p:nvSpPr>
        <p:spPr bwMode="auto">
          <a:xfrm>
            <a:off x="1828800" y="3962400"/>
            <a:ext cx="1828800" cy="1828800"/>
          </a:xfrm>
          <a:prstGeom prst="ellipse">
            <a:avLst/>
          </a:prstGeom>
          <a:ln w="190500">
            <a:solidFill>
              <a:srgbClr val="FFCC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fontAlgn="base">
              <a:defRPr/>
            </a:pPr>
            <a:endParaRPr lang="en-US" sz="2400">
              <a:latin typeface="Times New Roman" charset="0"/>
              <a:cs typeface="Arial" charset="0"/>
            </a:endParaRPr>
          </a:p>
        </p:txBody>
      </p:sp>
      <p:sp useBgFill="1">
        <p:nvSpPr>
          <p:cNvPr id="1844233" name="Oval 9"/>
          <p:cNvSpPr>
            <a:spLocks noChangeArrowheads="1"/>
          </p:cNvSpPr>
          <p:nvPr/>
        </p:nvSpPr>
        <p:spPr bwMode="auto">
          <a:xfrm>
            <a:off x="6248400" y="3962400"/>
            <a:ext cx="1828800" cy="1828800"/>
          </a:xfrm>
          <a:prstGeom prst="ellipse">
            <a:avLst/>
          </a:prstGeom>
          <a:ln w="190500">
            <a:solidFill>
              <a:srgbClr val="FFCC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fontAlgn="base">
              <a:defRPr/>
            </a:pPr>
            <a:endParaRPr lang="en-US" sz="2400">
              <a:latin typeface="Times New Roman" charset="0"/>
              <a:cs typeface="Arial" charset="0"/>
            </a:endParaRPr>
          </a:p>
        </p:txBody>
      </p:sp>
      <p:sp useBgFill="1">
        <p:nvSpPr>
          <p:cNvPr id="1844234" name="Rectangle 10"/>
          <p:cNvSpPr>
            <a:spLocks noChangeArrowheads="1"/>
          </p:cNvSpPr>
          <p:nvPr/>
        </p:nvSpPr>
        <p:spPr bwMode="auto">
          <a:xfrm>
            <a:off x="6096000" y="1752600"/>
            <a:ext cx="2133600" cy="609600"/>
          </a:xfrm>
          <a:prstGeom prst="rect">
            <a:avLst/>
          </a:prstGeom>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844235" name="Freeform 11"/>
          <p:cNvSpPr>
            <a:spLocks/>
          </p:cNvSpPr>
          <p:nvPr/>
        </p:nvSpPr>
        <p:spPr bwMode="auto">
          <a:xfrm>
            <a:off x="6254750" y="1655763"/>
            <a:ext cx="1816100" cy="782637"/>
          </a:xfrm>
          <a:custGeom>
            <a:avLst/>
            <a:gdLst>
              <a:gd name="T0" fmla="*/ 0 w 1144"/>
              <a:gd name="T1" fmla="*/ 0 h 493"/>
              <a:gd name="T2" fmla="*/ 1144 w 1144"/>
              <a:gd name="T3" fmla="*/ 493 h 493"/>
            </a:gdLst>
            <a:ahLst/>
            <a:cxnLst>
              <a:cxn ang="0">
                <a:pos x="T0" y="T1"/>
              </a:cxn>
              <a:cxn ang="0">
                <a:pos x="T2" y="T3"/>
              </a:cxn>
            </a:cxnLst>
            <a:rect l="0" t="0" r="r" b="b"/>
            <a:pathLst>
              <a:path w="1144" h="493">
                <a:moveTo>
                  <a:pt x="0" y="0"/>
                </a:moveTo>
                <a:lnTo>
                  <a:pt x="1144" y="493"/>
                </a:lnTo>
              </a:path>
            </a:pathLst>
          </a:custGeom>
          <a:noFill/>
          <a:ln w="190500" cap="flat" cmpd="sng">
            <a:solidFill>
              <a:srgbClr val="FFCC00"/>
            </a:solid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1844236" name="Freeform 12"/>
          <p:cNvSpPr>
            <a:spLocks/>
          </p:cNvSpPr>
          <p:nvPr/>
        </p:nvSpPr>
        <p:spPr bwMode="auto">
          <a:xfrm>
            <a:off x="6227763" y="1676400"/>
            <a:ext cx="1849437" cy="762000"/>
          </a:xfrm>
          <a:custGeom>
            <a:avLst/>
            <a:gdLst>
              <a:gd name="T0" fmla="*/ 0 w 1136"/>
              <a:gd name="T1" fmla="*/ 476 h 476"/>
              <a:gd name="T2" fmla="*/ 1136 w 1136"/>
              <a:gd name="T3" fmla="*/ 0 h 476"/>
            </a:gdLst>
            <a:ahLst/>
            <a:cxnLst>
              <a:cxn ang="0">
                <a:pos x="T0" y="T1"/>
              </a:cxn>
              <a:cxn ang="0">
                <a:pos x="T2" y="T3"/>
              </a:cxn>
            </a:cxnLst>
            <a:rect l="0" t="0" r="r" b="b"/>
            <a:pathLst>
              <a:path w="1136" h="476">
                <a:moveTo>
                  <a:pt x="0" y="476"/>
                </a:moveTo>
                <a:lnTo>
                  <a:pt x="1136" y="0"/>
                </a:lnTo>
              </a:path>
            </a:pathLst>
          </a:custGeom>
          <a:noFill/>
          <a:ln w="190500" cap="flat" cmpd="sng">
            <a:solidFill>
              <a:srgbClr val="FFCC00"/>
            </a:solid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1844237" name="Oval 13"/>
          <p:cNvSpPr>
            <a:spLocks noChangeArrowheads="1"/>
          </p:cNvSpPr>
          <p:nvPr/>
        </p:nvSpPr>
        <p:spPr bwMode="auto">
          <a:xfrm>
            <a:off x="2209800" y="4495800"/>
            <a:ext cx="1066800" cy="914400"/>
          </a:xfrm>
          <a:prstGeom prst="ellipse">
            <a:avLst/>
          </a:prstGeom>
          <a:noFill/>
          <a:ln w="190500">
            <a:solidFill>
              <a:srgbClr val="FFCC00"/>
            </a:solidFill>
            <a:round/>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useBgFill="1">
        <p:nvSpPr>
          <p:cNvPr id="1844238" name="AutoShape 14"/>
          <p:cNvSpPr>
            <a:spLocks noChangeArrowheads="1"/>
          </p:cNvSpPr>
          <p:nvPr/>
        </p:nvSpPr>
        <p:spPr bwMode="auto">
          <a:xfrm rot="10800000">
            <a:off x="1981200" y="4343400"/>
            <a:ext cx="1524000" cy="609600"/>
          </a:xfrm>
          <a:custGeom>
            <a:avLst/>
            <a:gdLst>
              <a:gd name="G0" fmla="+- 4253 0 0"/>
              <a:gd name="G1" fmla="+- 21600 0 4253"/>
              <a:gd name="G2" fmla="*/ 4253 1 2"/>
              <a:gd name="G3" fmla="+- 21600 0 G2"/>
              <a:gd name="G4" fmla="+/ 4253 21600 2"/>
              <a:gd name="G5" fmla="+/ G1 0 2"/>
              <a:gd name="G6" fmla="*/ 21600 21600 4253"/>
              <a:gd name="G7" fmla="*/ G6 1 2"/>
              <a:gd name="G8" fmla="+- 21600 0 G7"/>
              <a:gd name="G9" fmla="*/ 21600 1 2"/>
              <a:gd name="G10" fmla="+- 4253 0 G9"/>
              <a:gd name="G11" fmla="?: G10 G8 0"/>
              <a:gd name="G12" fmla="?: G10 G7 21600"/>
              <a:gd name="T0" fmla="*/ 19473 w 21600"/>
              <a:gd name="T1" fmla="*/ 10800 h 21600"/>
              <a:gd name="T2" fmla="*/ 10800 w 21600"/>
              <a:gd name="T3" fmla="*/ 21600 h 21600"/>
              <a:gd name="T4" fmla="*/ 2127 w 21600"/>
              <a:gd name="T5" fmla="*/ 10800 h 21600"/>
              <a:gd name="T6" fmla="*/ 10800 w 21600"/>
              <a:gd name="T7" fmla="*/ 0 h 21600"/>
              <a:gd name="T8" fmla="*/ 3927 w 21600"/>
              <a:gd name="T9" fmla="*/ 3927 h 21600"/>
              <a:gd name="T10" fmla="*/ 17673 w 21600"/>
              <a:gd name="T11" fmla="*/ 17673 h 21600"/>
            </a:gdLst>
            <a:ahLst/>
            <a:cxnLst>
              <a:cxn ang="0">
                <a:pos x="T0" y="T1"/>
              </a:cxn>
              <a:cxn ang="0">
                <a:pos x="T2" y="T3"/>
              </a:cxn>
              <a:cxn ang="0">
                <a:pos x="T4" y="T5"/>
              </a:cxn>
              <a:cxn ang="0">
                <a:pos x="T6" y="T7"/>
              </a:cxn>
            </a:cxnLst>
            <a:rect l="T8" t="T9" r="T10" b="T11"/>
            <a:pathLst>
              <a:path w="21600" h="21600">
                <a:moveTo>
                  <a:pt x="0" y="0"/>
                </a:moveTo>
                <a:lnTo>
                  <a:pt x="4253" y="21600"/>
                </a:lnTo>
                <a:lnTo>
                  <a:pt x="17347" y="21600"/>
                </a:lnTo>
                <a:lnTo>
                  <a:pt x="21600" y="0"/>
                </a:lnTo>
                <a:close/>
              </a:path>
            </a:pathLst>
          </a:custGeom>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844239" name="Oval 15"/>
          <p:cNvSpPr>
            <a:spLocks noChangeArrowheads="1"/>
          </p:cNvSpPr>
          <p:nvPr/>
        </p:nvSpPr>
        <p:spPr bwMode="auto">
          <a:xfrm>
            <a:off x="2895600" y="4419600"/>
            <a:ext cx="228600" cy="2286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844240" name="Oval 16"/>
          <p:cNvSpPr>
            <a:spLocks noChangeArrowheads="1"/>
          </p:cNvSpPr>
          <p:nvPr/>
        </p:nvSpPr>
        <p:spPr bwMode="auto">
          <a:xfrm>
            <a:off x="2286000" y="4419600"/>
            <a:ext cx="228600" cy="2286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844241" name="Text Box 17"/>
          <p:cNvSpPr txBox="1">
            <a:spLocks noChangeArrowheads="1"/>
          </p:cNvSpPr>
          <p:nvPr/>
        </p:nvSpPr>
        <p:spPr bwMode="auto">
          <a:xfrm>
            <a:off x="609600" y="1600200"/>
            <a:ext cx="685800" cy="70167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defRPr/>
            </a:pPr>
            <a:r>
              <a:rPr lang="en-CA" sz="4000">
                <a:solidFill>
                  <a:schemeClr val="bg1"/>
                </a:solidFill>
                <a:effectLst>
                  <a:outerShdw blurRad="38100" dist="38100" dir="2700000" algn="tl">
                    <a:srgbClr val="000000"/>
                  </a:outerShdw>
                </a:effectLst>
                <a:latin typeface="Lucida Sans" charset="0"/>
                <a:cs typeface="Arial" charset="0"/>
              </a:rPr>
              <a:t>A</a:t>
            </a:r>
          </a:p>
        </p:txBody>
      </p:sp>
      <p:sp>
        <p:nvSpPr>
          <p:cNvPr id="1844242" name="Text Box 18"/>
          <p:cNvSpPr txBox="1">
            <a:spLocks noChangeArrowheads="1"/>
          </p:cNvSpPr>
          <p:nvPr/>
        </p:nvSpPr>
        <p:spPr bwMode="auto">
          <a:xfrm>
            <a:off x="5181600" y="1676400"/>
            <a:ext cx="685800" cy="70167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defRPr/>
            </a:pPr>
            <a:r>
              <a:rPr lang="en-CA" sz="4000">
                <a:solidFill>
                  <a:schemeClr val="bg1"/>
                </a:solidFill>
                <a:effectLst>
                  <a:outerShdw blurRad="38100" dist="38100" dir="2700000" algn="tl">
                    <a:srgbClr val="000000"/>
                  </a:outerShdw>
                </a:effectLst>
                <a:latin typeface="Lucida Sans" charset="0"/>
                <a:cs typeface="Arial" charset="0"/>
              </a:rPr>
              <a:t>B</a:t>
            </a:r>
          </a:p>
        </p:txBody>
      </p:sp>
      <p:sp>
        <p:nvSpPr>
          <p:cNvPr id="1844243" name="Text Box 19"/>
          <p:cNvSpPr txBox="1">
            <a:spLocks noChangeArrowheads="1"/>
          </p:cNvSpPr>
          <p:nvPr/>
        </p:nvSpPr>
        <p:spPr bwMode="auto">
          <a:xfrm>
            <a:off x="609600" y="4572000"/>
            <a:ext cx="685800" cy="70167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defRPr/>
            </a:pPr>
            <a:r>
              <a:rPr lang="en-CA" sz="4000">
                <a:solidFill>
                  <a:schemeClr val="bg1"/>
                </a:solidFill>
                <a:effectLst>
                  <a:outerShdw blurRad="38100" dist="38100" dir="2700000" algn="tl">
                    <a:srgbClr val="000000"/>
                  </a:outerShdw>
                </a:effectLst>
                <a:latin typeface="Lucida Sans" charset="0"/>
                <a:cs typeface="Arial" charset="0"/>
              </a:rPr>
              <a:t>C</a:t>
            </a:r>
          </a:p>
        </p:txBody>
      </p:sp>
      <p:sp>
        <p:nvSpPr>
          <p:cNvPr id="1844244" name="Text Box 20"/>
          <p:cNvSpPr txBox="1">
            <a:spLocks noChangeArrowheads="1"/>
          </p:cNvSpPr>
          <p:nvPr/>
        </p:nvSpPr>
        <p:spPr bwMode="auto">
          <a:xfrm>
            <a:off x="5257800" y="4572000"/>
            <a:ext cx="685800" cy="70167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defRPr/>
            </a:pPr>
            <a:r>
              <a:rPr lang="en-CA" sz="4000">
                <a:solidFill>
                  <a:schemeClr val="bg1"/>
                </a:solidFill>
                <a:effectLst>
                  <a:outerShdw blurRad="38100" dist="38100" dir="2700000" algn="tl">
                    <a:srgbClr val="000000"/>
                  </a:outerShdw>
                </a:effectLst>
                <a:latin typeface="Lucida Sans" charset="0"/>
                <a:cs typeface="Arial" charset="0"/>
              </a:rPr>
              <a:t>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42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442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442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442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4423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442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442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442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442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442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44238"/>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442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44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231" grpId="0" animBg="1"/>
      <p:bldP spid="1844232" grpId="0" animBg="1"/>
      <p:bldP spid="1844233" grpId="0" animBg="1"/>
      <p:bldP spid="1844234" grpId="0" animBg="1"/>
      <p:bldP spid="1844237" grpId="0" animBg="1"/>
      <p:bldP spid="1844239" grpId="0" animBg="1"/>
      <p:bldP spid="1844240" grpId="0" animBg="1"/>
      <p:bldP spid="1844242" grpId="0"/>
      <p:bldP spid="1844243" grpId="0"/>
      <p:bldP spid="184424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9999"/>
            </a:gs>
            <a:gs pos="100000">
              <a:srgbClr val="000000"/>
            </a:gs>
          </a:gsLst>
          <a:lin ang="5400000" scaled="1"/>
        </a:gradFill>
        <a:effectLst/>
      </p:bgPr>
    </p:bg>
    <p:spTree>
      <p:nvGrpSpPr>
        <p:cNvPr id="1" name=""/>
        <p:cNvGrpSpPr/>
        <p:nvPr/>
      </p:nvGrpSpPr>
      <p:grpSpPr>
        <a:xfrm>
          <a:off x="0" y="0"/>
          <a:ext cx="0" cy="0"/>
          <a:chOff x="0" y="0"/>
          <a:chExt cx="0" cy="0"/>
        </a:xfrm>
      </p:grpSpPr>
      <p:sp useBgFill="1">
        <p:nvSpPr>
          <p:cNvPr id="1846274" name="Oval 2"/>
          <p:cNvSpPr>
            <a:spLocks noChangeArrowheads="1"/>
          </p:cNvSpPr>
          <p:nvPr/>
        </p:nvSpPr>
        <p:spPr bwMode="auto">
          <a:xfrm>
            <a:off x="2819400" y="1752600"/>
            <a:ext cx="3505200" cy="3429000"/>
          </a:xfrm>
          <a:prstGeom prst="ellipse">
            <a:avLst/>
          </a:prstGeom>
          <a:ln w="381000">
            <a:solidFill>
              <a:srgbClr val="FFCC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fontAlgn="base">
              <a:defRPr/>
            </a:pPr>
            <a:endParaRPr lang="en-US" sz="2400">
              <a:latin typeface="Times New Roman" charset="0"/>
              <a:cs typeface="Arial" charset="0"/>
            </a:endParaRPr>
          </a:p>
        </p:txBody>
      </p:sp>
      <p:sp useBgFill="1">
        <p:nvSpPr>
          <p:cNvPr id="1846275" name="Rectangle 3"/>
          <p:cNvSpPr>
            <a:spLocks noChangeArrowheads="1"/>
          </p:cNvSpPr>
          <p:nvPr/>
        </p:nvSpPr>
        <p:spPr bwMode="auto">
          <a:xfrm>
            <a:off x="2133600" y="2667000"/>
            <a:ext cx="4800600" cy="1828800"/>
          </a:xfrm>
          <a:prstGeom prst="rect">
            <a:avLst/>
          </a:prstGeom>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846276" name="Rectangle 4"/>
          <p:cNvSpPr>
            <a:spLocks noGrp="1" noChangeArrowheads="1"/>
          </p:cNvSpPr>
          <p:nvPr>
            <p:ph type="title"/>
          </p:nvPr>
        </p:nvSpPr>
        <p:spPr>
          <a:xfrm>
            <a:off x="304800" y="381000"/>
            <a:ext cx="8534400" cy="1143000"/>
          </a:xfrm>
        </p:spPr>
        <p:txBody>
          <a:bodyPr/>
          <a:lstStyle/>
          <a:p>
            <a:pPr eaLnBrk="1" hangingPunct="1">
              <a:defRPr/>
            </a:pPr>
            <a:r>
              <a:rPr lang="zh-TW" altLang="en-US" sz="6600" b="1" dirty="0">
                <a:solidFill>
                  <a:srgbClr val="FFFF99"/>
                </a:solidFill>
                <a:effectLst>
                  <a:outerShdw blurRad="38100" dist="38100" dir="2700000" algn="tl">
                    <a:srgbClr val="000000"/>
                  </a:outerShdw>
                </a:effectLst>
              </a:rPr>
              <a:t>没有缺少</a:t>
            </a:r>
            <a:r>
              <a:rPr lang="zh-CN" altLang="en-US" sz="6600" b="1" dirty="0">
                <a:solidFill>
                  <a:srgbClr val="FFFF99"/>
                </a:solidFill>
                <a:effectLst>
                  <a:outerShdw blurRad="38100" dist="38100" dir="2700000" algn="tl">
                    <a:srgbClr val="000000"/>
                  </a:outerShdw>
                </a:effectLst>
              </a:rPr>
              <a:t>什么</a:t>
            </a:r>
            <a:r>
              <a:rPr lang="en-CA" sz="6600" b="1" dirty="0">
                <a:solidFill>
                  <a:srgbClr val="FFFF99"/>
                </a:solidFill>
                <a:effectLst>
                  <a:outerShdw blurRad="38100" dist="38100" dir="2700000" algn="tl">
                    <a:srgbClr val="000000"/>
                  </a:outerShdw>
                </a:effectLst>
              </a:rPr>
              <a:t>!</a:t>
            </a:r>
          </a:p>
        </p:txBody>
      </p:sp>
      <p:sp>
        <p:nvSpPr>
          <p:cNvPr id="1846277" name="Rectangle 5"/>
          <p:cNvSpPr>
            <a:spLocks noChangeArrowheads="1"/>
          </p:cNvSpPr>
          <p:nvPr/>
        </p:nvSpPr>
        <p:spPr bwMode="auto">
          <a:xfrm>
            <a:off x="838200" y="5257800"/>
            <a:ext cx="7391400" cy="1143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30" tIns="45716" rIns="91430" bIns="45716" anchor="ctr"/>
          <a:lstStyle/>
          <a:p>
            <a:pPr algn="ctr" fontAlgn="base">
              <a:defRPr/>
            </a:pPr>
            <a:r>
              <a:rPr lang="zh-CN" altLang="en-US" sz="4800" dirty="0">
                <a:solidFill>
                  <a:srgbClr val="FFFF99"/>
                </a:solidFill>
                <a:effectLst>
                  <a:outerShdw blurRad="38100" dist="38100" dir="2700000" algn="tl">
                    <a:srgbClr val="000000"/>
                  </a:outerShdw>
                </a:effectLst>
                <a:latin typeface="Lucida Sans" charset="0"/>
                <a:cs typeface="Arial" charset="0"/>
              </a:rPr>
              <a:t>它本来就是这样</a:t>
            </a:r>
            <a:endParaRPr lang="en-CA" sz="4800" dirty="0">
              <a:solidFill>
                <a:srgbClr val="FFFF99"/>
              </a:solidFill>
              <a:effectLst>
                <a:outerShdw blurRad="38100" dist="38100" dir="2700000" algn="tl">
                  <a:srgbClr val="000000"/>
                </a:outerShdw>
              </a:effectLst>
              <a:latin typeface="Lucida Sans"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1846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6277"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1218" name="Rectangle 2"/>
          <p:cNvSpPr>
            <a:spLocks noGrp="1" noChangeArrowheads="1"/>
          </p:cNvSpPr>
          <p:nvPr>
            <p:ph type="title" sz="quarter"/>
          </p:nvPr>
        </p:nvSpPr>
        <p:spPr/>
        <p:txBody>
          <a:bodyPr/>
          <a:lstStyle/>
          <a:p>
            <a:pPr eaLnBrk="1" hangingPunct="1">
              <a:defRPr/>
            </a:pPr>
            <a:r>
              <a:rPr lang="en-US" sz="4000"/>
              <a:t>Ager 1993—rapid deposition, Sutton Stone</a:t>
            </a:r>
          </a:p>
        </p:txBody>
      </p:sp>
      <p:pic>
        <p:nvPicPr>
          <p:cNvPr id="5001219" name="Picture 3" descr="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001220" name="Text Box 4"/>
          <p:cNvSpPr txBox="1">
            <a:spLocks noChangeArrowheads="1"/>
          </p:cNvSpPr>
          <p:nvPr/>
        </p:nvSpPr>
        <p:spPr bwMode="auto">
          <a:xfrm>
            <a:off x="776288" y="533400"/>
            <a:ext cx="7543800"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914400" fontAlgn="base">
              <a:spcBef>
                <a:spcPct val="50000"/>
              </a:spcBef>
              <a:spcAft>
                <a:spcPct val="0"/>
              </a:spcAft>
              <a:defRPr/>
            </a:pPr>
            <a:r>
              <a:rPr lang="zh-TW" altLang="en-US" sz="2200" b="1" dirty="0">
                <a:solidFill>
                  <a:srgbClr val="FFFF00"/>
                </a:solidFill>
                <a:latin typeface="Arial" charset="0"/>
                <a:ea typeface="ＭＳ Ｐゴシック" charset="0"/>
              </a:rPr>
              <a:t>关于“萨顿石”附近埃杰斯旺西，威尔士的家中标记为“早侏罗世”，企业集团</a:t>
            </a:r>
            <a:r>
              <a:rPr lang="en-US" sz="2200" b="1" dirty="0">
                <a:solidFill>
                  <a:srgbClr val="FFFF00"/>
                </a:solidFill>
                <a:latin typeface="Arial" charset="0"/>
                <a:ea typeface="ＭＳ Ｐゴシック" charset="0"/>
                <a:cs typeface="Arial"/>
              </a:rPr>
              <a:t>:</a:t>
            </a:r>
          </a:p>
        </p:txBody>
      </p:sp>
      <p:sp>
        <p:nvSpPr>
          <p:cNvPr id="5001221" name="Text Box 5"/>
          <p:cNvSpPr txBox="1">
            <a:spLocks noChangeArrowheads="1"/>
          </p:cNvSpPr>
          <p:nvPr/>
        </p:nvSpPr>
        <p:spPr bwMode="auto">
          <a:xfrm>
            <a:off x="762000" y="5638800"/>
            <a:ext cx="7315200"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914400" fontAlgn="base">
              <a:spcBef>
                <a:spcPct val="50000"/>
              </a:spcBef>
              <a:spcAft>
                <a:spcPct val="0"/>
              </a:spcAft>
              <a:defRPr/>
            </a:pPr>
            <a:r>
              <a:rPr lang="en-US" sz="2200" b="1">
                <a:solidFill>
                  <a:srgbClr val="FFFFFF"/>
                </a:solidFill>
                <a:latin typeface="Arial" charset="0"/>
                <a:ea typeface="ＭＳ Ｐゴシック" charset="0"/>
                <a:cs typeface="Arial"/>
              </a:rPr>
              <a:t>Derek Ager, </a:t>
            </a:r>
            <a:r>
              <a:rPr lang="en-US" sz="2200" b="1" i="1">
                <a:solidFill>
                  <a:srgbClr val="FFFFFF"/>
                </a:solidFill>
                <a:latin typeface="Arial" charset="0"/>
                <a:ea typeface="ＭＳ Ｐゴシック" charset="0"/>
                <a:cs typeface="Arial"/>
              </a:rPr>
              <a:t>The New Catastrophism</a:t>
            </a:r>
            <a:r>
              <a:rPr lang="en-US" sz="2200" b="1">
                <a:solidFill>
                  <a:srgbClr val="FFFFFF"/>
                </a:solidFill>
                <a:latin typeface="Arial" charset="0"/>
                <a:ea typeface="ＭＳ Ｐゴシック" charset="0"/>
                <a:cs typeface="Arial"/>
              </a:rPr>
              <a:t> (Cambridge: Cambridge Univ. Press, 1993), p. 120.</a:t>
            </a:r>
          </a:p>
        </p:txBody>
      </p:sp>
      <p:pic>
        <p:nvPicPr>
          <p:cNvPr id="5001222" name="Picture 6" descr="conglomerate--Indiana ED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501775"/>
            <a:ext cx="5943600" cy="398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01223" name="Text Box 7"/>
          <p:cNvSpPr txBox="1">
            <a:spLocks noChangeArrowheads="1"/>
          </p:cNvSpPr>
          <p:nvPr/>
        </p:nvSpPr>
        <p:spPr bwMode="auto">
          <a:xfrm>
            <a:off x="762000" y="1427163"/>
            <a:ext cx="7620000" cy="23623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914400" fontAlgn="base">
              <a:lnSpc>
                <a:spcPct val="95000"/>
              </a:lnSpc>
              <a:spcBef>
                <a:spcPct val="50000"/>
              </a:spcBef>
              <a:spcAft>
                <a:spcPct val="0"/>
              </a:spcAft>
              <a:defRPr/>
            </a:pPr>
            <a:r>
              <a:rPr lang="ja-JP" altLang="en-US" sz="3100" b="1" dirty="0">
                <a:solidFill>
                  <a:srgbClr val="FFFFFF"/>
                </a:solidFill>
                <a:latin typeface="Arial"/>
                <a:ea typeface="ＭＳ Ｐゴシック" charset="0"/>
                <a:cs typeface="Arial"/>
              </a:rPr>
              <a:t>“</a:t>
            </a:r>
            <a:r>
              <a:rPr lang="ja-JP" altLang="en-US" sz="3100" b="1" dirty="0">
                <a:solidFill>
                  <a:srgbClr val="FFFFFF"/>
                </a:solidFill>
                <a:latin typeface="Arial" charset="0"/>
                <a:ea typeface="ＭＳ Ｐゴシック" charset="0"/>
              </a:rPr>
              <a:t>这通常被</a:t>
            </a:r>
            <a:r>
              <a:rPr lang="ja-JP" altLang="en-US" sz="3100" b="1" dirty="0">
                <a:solidFill>
                  <a:srgbClr val="FFFF00"/>
                </a:solidFill>
                <a:latin typeface="Arial" charset="0"/>
                <a:ea typeface="ＭＳ Ｐゴシック" charset="0"/>
              </a:rPr>
              <a:t>解释</a:t>
            </a:r>
            <a:r>
              <a:rPr lang="ja-JP" altLang="en-US" sz="3100" b="1" dirty="0">
                <a:solidFill>
                  <a:srgbClr val="FFFFFF"/>
                </a:solidFill>
                <a:latin typeface="Arial" charset="0"/>
                <a:ea typeface="ＭＳ Ｐゴシック" charset="0"/>
              </a:rPr>
              <a:t>为底砾岩的，历时海侵海。有人建议，</a:t>
            </a:r>
            <a:r>
              <a:rPr lang="ja-JP" altLang="en-US" sz="3100" b="1" dirty="0">
                <a:solidFill>
                  <a:srgbClr val="FFFF00"/>
                </a:solidFill>
                <a:latin typeface="Arial" charset="0"/>
                <a:ea typeface="ＭＳ Ｐゴシック" charset="0"/>
              </a:rPr>
              <a:t>用很少的化石证据</a:t>
            </a:r>
            <a:r>
              <a:rPr lang="ja-JP" altLang="en-US" sz="3100" b="1" dirty="0">
                <a:solidFill>
                  <a:srgbClr val="FFFFFF"/>
                </a:solidFill>
                <a:latin typeface="Arial" charset="0"/>
                <a:ea typeface="ＭＳ Ｐゴシック" charset="0"/>
              </a:rPr>
              <a:t>，这种企业集团跨越的四点五十七菊区和因此上升至</a:t>
            </a:r>
            <a:r>
              <a:rPr lang="en-US" altLang="ja-JP" sz="3100" b="1" dirty="0">
                <a:solidFill>
                  <a:srgbClr val="FFFFFF"/>
                </a:solidFill>
                <a:latin typeface="Arial" charset="0"/>
                <a:ea typeface="ＭＳ Ｐゴシック" charset="0"/>
              </a:rPr>
              <a:t>500</a:t>
            </a:r>
            <a:r>
              <a:rPr lang="ja-JP" altLang="en-US" sz="3100" b="1" dirty="0">
                <a:solidFill>
                  <a:srgbClr val="FFFFFF"/>
                </a:solidFill>
                <a:latin typeface="Arial" charset="0"/>
                <a:ea typeface="ＭＳ Ｐゴシック" charset="0"/>
              </a:rPr>
              <a:t>万年的时间。我认为这是存放在</a:t>
            </a:r>
            <a:r>
              <a:rPr lang="ja-JP" altLang="en-US" sz="3100" b="1" dirty="0">
                <a:solidFill>
                  <a:srgbClr val="FFFF00"/>
                </a:solidFill>
                <a:latin typeface="Arial" charset="0"/>
                <a:ea typeface="ＭＳ Ｐゴシック" charset="0"/>
              </a:rPr>
              <a:t>短短的几小时或几分钟</a:t>
            </a:r>
            <a:r>
              <a:rPr lang="en-US" sz="3100" b="1" dirty="0">
                <a:solidFill>
                  <a:srgbClr val="FFFFFF"/>
                </a:solidFill>
                <a:latin typeface="Arial" charset="0"/>
                <a:ea typeface="ＭＳ Ｐゴシック" charset="0"/>
                <a:cs typeface="Arial"/>
              </a:rPr>
              <a:t>.</a:t>
            </a:r>
            <a:r>
              <a:rPr lang="ja-JP" altLang="en-US" sz="3100" b="1" dirty="0">
                <a:solidFill>
                  <a:srgbClr val="FFFFFF"/>
                </a:solidFill>
                <a:latin typeface="Arial"/>
                <a:ea typeface="ＭＳ Ｐゴシック" charset="0"/>
                <a:cs typeface="Arial"/>
              </a:rPr>
              <a:t>”</a:t>
            </a:r>
            <a:endParaRPr lang="en-US" sz="3100" b="1" dirty="0">
              <a:solidFill>
                <a:srgbClr val="FFFFFF"/>
              </a:solidFill>
              <a:latin typeface="Arial" charset="0"/>
              <a:ea typeface="ＭＳ Ｐゴシック" charset="0"/>
              <a:cs typeface="Arial"/>
            </a:endParaRPr>
          </a:p>
        </p:txBody>
      </p:sp>
    </p:spTree>
    <p:extLst>
      <p:ext uri="{BB962C8B-B14F-4D97-AF65-F5344CB8AC3E}">
        <p14:creationId xmlns:p14="http://schemas.microsoft.com/office/powerpoint/2010/main" val="1996138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2" fill="hold" nodeType="clickEffect">
                                  <p:stCondLst>
                                    <p:cond delay="0"/>
                                  </p:stCondLst>
                                  <p:childTnLst>
                                    <p:anim calcmode="lin" valueType="num">
                                      <p:cBhvr additive="base">
                                        <p:cTn id="6" dur="500"/>
                                        <p:tgtEl>
                                          <p:spTgt spid="5001222"/>
                                        </p:tgtEl>
                                        <p:attrNameLst>
                                          <p:attrName>ppt_x</p:attrName>
                                        </p:attrNameLst>
                                      </p:cBhvr>
                                      <p:tavLst>
                                        <p:tav tm="0">
                                          <p:val>
                                            <p:strVal val="ppt_x"/>
                                          </p:val>
                                        </p:tav>
                                        <p:tav tm="100000">
                                          <p:val>
                                            <p:strVal val="1+ppt_w/2"/>
                                          </p:val>
                                        </p:tav>
                                      </p:tavLst>
                                    </p:anim>
                                    <p:anim calcmode="lin" valueType="num">
                                      <p:cBhvr additive="base">
                                        <p:cTn id="7" dur="500"/>
                                        <p:tgtEl>
                                          <p:spTgt spid="5001222"/>
                                        </p:tgtEl>
                                        <p:attrNameLst>
                                          <p:attrName>ppt_y</p:attrName>
                                        </p:attrNameLst>
                                      </p:cBhvr>
                                      <p:tavLst>
                                        <p:tav tm="0">
                                          <p:val>
                                            <p:strVal val="ppt_y"/>
                                          </p:val>
                                        </p:tav>
                                        <p:tav tm="100000">
                                          <p:val>
                                            <p:strVal val="ppt_y"/>
                                          </p:val>
                                        </p:tav>
                                      </p:tavLst>
                                    </p:anim>
                                    <p:set>
                                      <p:cBhvr>
                                        <p:cTn id="8" dur="1" fill="hold">
                                          <p:stCondLst>
                                            <p:cond delay="499"/>
                                          </p:stCondLst>
                                        </p:cTn>
                                        <p:tgtEl>
                                          <p:spTgt spid="5001222"/>
                                        </p:tgtEl>
                                        <p:attrNameLst>
                                          <p:attrName>style.visibility</p:attrName>
                                        </p:attrNameLst>
                                      </p:cBhvr>
                                      <p:to>
                                        <p:strVal val="hidden"/>
                                      </p:to>
                                    </p:set>
                                  </p:childTnLst>
                                </p:cTn>
                              </p:par>
                              <p:par>
                                <p:cTn id="9" presetID="2" presetClass="entr" presetSubtype="8" fill="hold" grpId="0" nodeType="withEffect">
                                  <p:stCondLst>
                                    <p:cond delay="0"/>
                                  </p:stCondLst>
                                  <p:childTnLst>
                                    <p:set>
                                      <p:cBhvr>
                                        <p:cTn id="10" dur="1" fill="hold">
                                          <p:stCondLst>
                                            <p:cond delay="0"/>
                                          </p:stCondLst>
                                        </p:cTn>
                                        <p:tgtEl>
                                          <p:spTgt spid="5001223"/>
                                        </p:tgtEl>
                                        <p:attrNameLst>
                                          <p:attrName>style.visibility</p:attrName>
                                        </p:attrNameLst>
                                      </p:cBhvr>
                                      <p:to>
                                        <p:strVal val="visible"/>
                                      </p:to>
                                    </p:set>
                                    <p:anim calcmode="lin" valueType="num">
                                      <p:cBhvr additive="base">
                                        <p:cTn id="11" dur="500" fill="hold"/>
                                        <p:tgtEl>
                                          <p:spTgt spid="5001223"/>
                                        </p:tgtEl>
                                        <p:attrNameLst>
                                          <p:attrName>ppt_x</p:attrName>
                                        </p:attrNameLst>
                                      </p:cBhvr>
                                      <p:tavLst>
                                        <p:tav tm="0">
                                          <p:val>
                                            <p:strVal val="0-#ppt_w/2"/>
                                          </p:val>
                                        </p:tav>
                                        <p:tav tm="100000">
                                          <p:val>
                                            <p:strVal val="#ppt_x"/>
                                          </p:val>
                                        </p:tav>
                                      </p:tavLst>
                                    </p:anim>
                                    <p:anim calcmode="lin" valueType="num">
                                      <p:cBhvr additive="base">
                                        <p:cTn id="12" dur="500" fill="hold"/>
                                        <p:tgtEl>
                                          <p:spTgt spid="50012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122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7106" name="Picture 2" descr="Bias look at facts A to I 1 01490_NW"/>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596" t="2309" r="2676" b="3030"/>
          <a:stretch>
            <a:fillRect/>
          </a:stretch>
        </p:blipFill>
        <p:spPr>
          <a:xfrm>
            <a:off x="1781175" y="1752600"/>
            <a:ext cx="5562600" cy="31242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5167107" name="Rectangle 3"/>
          <p:cNvSpPr>
            <a:spLocks noGrp="1" noChangeArrowheads="1"/>
          </p:cNvSpPr>
          <p:nvPr>
            <p:ph type="title"/>
          </p:nvPr>
        </p:nvSpPr>
        <p:spPr/>
        <p:txBody>
          <a:bodyPr/>
          <a:lstStyle/>
          <a:p>
            <a:pPr eaLnBrk="1" hangingPunct="1">
              <a:defRPr/>
            </a:pPr>
            <a:r>
              <a:rPr lang="en-US"/>
              <a:t>Assumptions Facts-Interpretations Geology</a:t>
            </a:r>
          </a:p>
        </p:txBody>
      </p:sp>
      <p:sp>
        <p:nvSpPr>
          <p:cNvPr id="5167108" name="Text Box 4"/>
          <p:cNvSpPr txBox="1">
            <a:spLocks noChangeArrowheads="1"/>
          </p:cNvSpPr>
          <p:nvPr/>
        </p:nvSpPr>
        <p:spPr bwMode="auto">
          <a:xfrm>
            <a:off x="1447800" y="76200"/>
            <a:ext cx="2743200" cy="1066800"/>
          </a:xfrm>
          <a:prstGeom prst="rect">
            <a:avLst/>
          </a:prstGeom>
          <a:solidFill>
            <a:srgbClr val="42C1EF"/>
          </a:solidFill>
          <a:ln w="76200">
            <a:solidFill>
              <a:srgbClr val="005076"/>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algn="ctr" fontAlgn="base">
              <a:lnSpc>
                <a:spcPct val="90000"/>
              </a:lnSpc>
              <a:defRPr/>
            </a:pPr>
            <a:r>
              <a:rPr lang="zh-CN" altLang="en-US" sz="2600" b="1" dirty="0">
                <a:latin typeface="Myriad Pro" charset="0"/>
                <a:cs typeface="Arial" charset="0"/>
              </a:rPr>
              <a:t>反</a:t>
            </a:r>
            <a:r>
              <a:rPr lang="zh-TW" altLang="en-US" sz="2600" b="1" dirty="0">
                <a:latin typeface="Myriad Pro" charset="0"/>
                <a:cs typeface="Arial" charset="0"/>
              </a:rPr>
              <a:t>圣经</a:t>
            </a:r>
            <a:endParaRPr lang="en-US" altLang="zh-TW" sz="2600" b="1" dirty="0">
              <a:latin typeface="Myriad Pro" charset="0"/>
              <a:cs typeface="Arial" charset="0"/>
            </a:endParaRPr>
          </a:p>
          <a:p>
            <a:pPr algn="ctr" fontAlgn="base">
              <a:lnSpc>
                <a:spcPct val="90000"/>
              </a:lnSpc>
              <a:defRPr/>
            </a:pPr>
            <a:r>
              <a:rPr lang="zh-CN" altLang="en-US" sz="2600" b="1" dirty="0">
                <a:latin typeface="Myriad Pro" charset="0"/>
                <a:cs typeface="Arial" charset="0"/>
              </a:rPr>
              <a:t>的</a:t>
            </a:r>
            <a:r>
              <a:rPr lang="zh-TW" altLang="en-US" sz="2600" b="1" dirty="0">
                <a:latin typeface="Myriad Pro" charset="0"/>
                <a:cs typeface="Arial" charset="0"/>
              </a:rPr>
              <a:t>假设</a:t>
            </a:r>
            <a:endParaRPr lang="en-US" sz="2600" b="1" dirty="0">
              <a:latin typeface="Myriad Pro" charset="0"/>
              <a:cs typeface="Arial" charset="0"/>
            </a:endParaRPr>
          </a:p>
        </p:txBody>
      </p:sp>
      <p:sp>
        <p:nvSpPr>
          <p:cNvPr id="5167109" name="Text Box 5"/>
          <p:cNvSpPr txBox="1">
            <a:spLocks noChangeArrowheads="1"/>
          </p:cNvSpPr>
          <p:nvPr/>
        </p:nvSpPr>
        <p:spPr bwMode="auto">
          <a:xfrm>
            <a:off x="990600" y="5715000"/>
            <a:ext cx="3352800" cy="1066800"/>
          </a:xfrm>
          <a:prstGeom prst="rect">
            <a:avLst/>
          </a:prstGeom>
          <a:solidFill>
            <a:srgbClr val="42C1EF"/>
          </a:solidFill>
          <a:ln w="76200">
            <a:solidFill>
              <a:srgbClr val="005076"/>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algn="ctr" fontAlgn="base">
              <a:lnSpc>
                <a:spcPct val="90000"/>
              </a:lnSpc>
              <a:defRPr/>
            </a:pPr>
            <a:r>
              <a:rPr lang="zh-CHT" altLang="en-US" sz="2400" b="1" dirty="0">
                <a:latin typeface="Myriad Pro" charset="0"/>
                <a:cs typeface="Arial" charset="0"/>
              </a:rPr>
              <a:t>古老的地球</a:t>
            </a:r>
          </a:p>
          <a:p>
            <a:pPr algn="ctr" fontAlgn="base">
              <a:lnSpc>
                <a:spcPct val="90000"/>
              </a:lnSpc>
              <a:defRPr/>
            </a:pPr>
            <a:r>
              <a:rPr lang="zh-CN" altLang="en-US" sz="2400" b="1" dirty="0">
                <a:latin typeface="Myriad Pro" charset="0"/>
                <a:cs typeface="Arial" charset="0"/>
              </a:rPr>
              <a:t>没有全球性的洪水</a:t>
            </a:r>
            <a:endParaRPr lang="en-US" altLang="zh-CHT" sz="2400" b="1" dirty="0">
              <a:latin typeface="Myriad Pro" charset="0"/>
              <a:cs typeface="Arial" charset="0"/>
            </a:endParaRPr>
          </a:p>
        </p:txBody>
      </p:sp>
      <p:sp>
        <p:nvSpPr>
          <p:cNvPr id="5167110" name="Text Box 6"/>
          <p:cNvSpPr txBox="1">
            <a:spLocks noChangeArrowheads="1"/>
          </p:cNvSpPr>
          <p:nvPr/>
        </p:nvSpPr>
        <p:spPr bwMode="auto">
          <a:xfrm>
            <a:off x="4800600" y="5715000"/>
            <a:ext cx="3276600" cy="1066800"/>
          </a:xfrm>
          <a:prstGeom prst="rect">
            <a:avLst/>
          </a:prstGeom>
          <a:solidFill>
            <a:srgbClr val="FFFF00"/>
          </a:solidFill>
          <a:ln w="76200">
            <a:solidFill>
              <a:srgbClr val="861415"/>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algn="ctr" fontAlgn="base">
              <a:lnSpc>
                <a:spcPct val="90000"/>
              </a:lnSpc>
              <a:defRPr/>
            </a:pPr>
            <a:r>
              <a:rPr lang="zh-TW" altLang="en-US" sz="2400" b="1" dirty="0">
                <a:latin typeface="Myriad Pro" charset="0"/>
                <a:cs typeface="Arial" charset="0"/>
              </a:rPr>
              <a:t>年轻的地球</a:t>
            </a:r>
            <a:endParaRPr lang="en-US" altLang="zh-TW" sz="2400" b="1" dirty="0">
              <a:latin typeface="Myriad Pro" charset="0"/>
              <a:cs typeface="Arial" charset="0"/>
            </a:endParaRPr>
          </a:p>
          <a:p>
            <a:pPr algn="ctr" fontAlgn="base">
              <a:lnSpc>
                <a:spcPct val="90000"/>
              </a:lnSpc>
              <a:defRPr/>
            </a:pPr>
            <a:r>
              <a:rPr lang="zh-CN" altLang="en-US" sz="2400" b="1" dirty="0">
                <a:latin typeface="Myriad Pro" charset="0"/>
                <a:cs typeface="Arial" charset="0"/>
              </a:rPr>
              <a:t>全球性的洪水</a:t>
            </a:r>
            <a:endParaRPr lang="en-US" altLang="zh-CHT" sz="2400" b="1" dirty="0">
              <a:latin typeface="Myriad Pro" charset="0"/>
              <a:cs typeface="Arial" charset="0"/>
            </a:endParaRPr>
          </a:p>
        </p:txBody>
      </p:sp>
      <p:sp>
        <p:nvSpPr>
          <p:cNvPr id="5167111" name="Text Box 7"/>
          <p:cNvSpPr txBox="1">
            <a:spLocks noChangeArrowheads="1"/>
          </p:cNvSpPr>
          <p:nvPr/>
        </p:nvSpPr>
        <p:spPr bwMode="auto">
          <a:xfrm>
            <a:off x="4953000" y="76200"/>
            <a:ext cx="2743200" cy="1066800"/>
          </a:xfrm>
          <a:prstGeom prst="rect">
            <a:avLst/>
          </a:prstGeom>
          <a:solidFill>
            <a:srgbClr val="FFFF00"/>
          </a:solidFill>
          <a:ln w="76200">
            <a:solidFill>
              <a:srgbClr val="861415"/>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algn="ctr" fontAlgn="base">
              <a:lnSpc>
                <a:spcPct val="90000"/>
              </a:lnSpc>
              <a:defRPr/>
            </a:pPr>
            <a:r>
              <a:rPr lang="zh-TW" altLang="en-US" sz="2600" b="1" dirty="0">
                <a:latin typeface="Myriad Pro" charset="0"/>
                <a:cs typeface="Arial" charset="0"/>
              </a:rPr>
              <a:t>圣经</a:t>
            </a:r>
            <a:endParaRPr lang="en-US" altLang="zh-TW" sz="2600" b="1" dirty="0">
              <a:latin typeface="Myriad Pro" charset="0"/>
              <a:cs typeface="Arial" charset="0"/>
            </a:endParaRPr>
          </a:p>
          <a:p>
            <a:pPr algn="ctr" fontAlgn="base">
              <a:lnSpc>
                <a:spcPct val="90000"/>
              </a:lnSpc>
              <a:defRPr/>
            </a:pPr>
            <a:r>
              <a:rPr lang="zh-CN" altLang="en-US" sz="2600" b="1" dirty="0">
                <a:latin typeface="Myriad Pro" charset="0"/>
                <a:cs typeface="Arial" charset="0"/>
              </a:rPr>
              <a:t>的</a:t>
            </a:r>
            <a:r>
              <a:rPr lang="zh-TW" altLang="en-US" sz="2600" b="1" dirty="0">
                <a:latin typeface="Myriad Pro" charset="0"/>
                <a:cs typeface="Arial" charset="0"/>
              </a:rPr>
              <a:t>假设</a:t>
            </a:r>
            <a:endParaRPr lang="en-US" sz="2600" b="1" dirty="0">
              <a:latin typeface="Myriad Pro" charset="0"/>
              <a:cs typeface="Arial" charset="0"/>
            </a:endParaRPr>
          </a:p>
        </p:txBody>
      </p:sp>
      <p:cxnSp>
        <p:nvCxnSpPr>
          <p:cNvPr id="5167112" name="AutoShape 8"/>
          <p:cNvCxnSpPr>
            <a:cxnSpLocks noChangeShapeType="1"/>
            <a:endCxn id="5167110" idx="0"/>
          </p:cNvCxnSpPr>
          <p:nvPr/>
        </p:nvCxnSpPr>
        <p:spPr bwMode="auto">
          <a:xfrm rot="16200000" flipH="1">
            <a:off x="5543550" y="4781550"/>
            <a:ext cx="952500" cy="838200"/>
          </a:xfrm>
          <a:prstGeom prst="bentConnector3">
            <a:avLst>
              <a:gd name="adj1" fmla="val 41000"/>
            </a:avLst>
          </a:prstGeom>
          <a:noFill/>
          <a:ln w="114300">
            <a:solidFill>
              <a:srgbClr val="FFFFFF"/>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167113" name="AutoShape 9"/>
          <p:cNvCxnSpPr>
            <a:cxnSpLocks noChangeShapeType="1"/>
            <a:endCxn id="5167109" idx="0"/>
          </p:cNvCxnSpPr>
          <p:nvPr/>
        </p:nvCxnSpPr>
        <p:spPr bwMode="auto">
          <a:xfrm rot="5400000">
            <a:off x="2609850" y="4781550"/>
            <a:ext cx="952500" cy="838200"/>
          </a:xfrm>
          <a:prstGeom prst="bentConnector3">
            <a:avLst>
              <a:gd name="adj1" fmla="val 41167"/>
            </a:avLst>
          </a:prstGeom>
          <a:noFill/>
          <a:ln w="114300">
            <a:solidFill>
              <a:srgbClr val="FFFFFF"/>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167114" name="AutoShape 10"/>
          <p:cNvCxnSpPr>
            <a:cxnSpLocks noChangeShapeType="1"/>
            <a:stCxn id="5167111" idx="2"/>
          </p:cNvCxnSpPr>
          <p:nvPr/>
        </p:nvCxnSpPr>
        <p:spPr bwMode="auto">
          <a:xfrm rot="5400000">
            <a:off x="5511006" y="1327944"/>
            <a:ext cx="960438" cy="666750"/>
          </a:xfrm>
          <a:prstGeom prst="bentConnector3">
            <a:avLst>
              <a:gd name="adj1" fmla="val 33222"/>
            </a:avLst>
          </a:prstGeom>
          <a:noFill/>
          <a:ln w="114300">
            <a:solidFill>
              <a:srgbClr val="FFFFFF"/>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167115" name="AutoShape 11"/>
          <p:cNvCxnSpPr>
            <a:cxnSpLocks noChangeShapeType="1"/>
            <a:stCxn id="5167108" idx="2"/>
          </p:cNvCxnSpPr>
          <p:nvPr/>
        </p:nvCxnSpPr>
        <p:spPr bwMode="auto">
          <a:xfrm rot="16200000" flipH="1">
            <a:off x="2724150" y="1276350"/>
            <a:ext cx="952500" cy="762000"/>
          </a:xfrm>
          <a:prstGeom prst="bentConnector3">
            <a:avLst>
              <a:gd name="adj1" fmla="val 34667"/>
            </a:avLst>
          </a:prstGeom>
          <a:noFill/>
          <a:ln w="114300">
            <a:solidFill>
              <a:srgbClr val="FFFFFF"/>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167108"/>
                                        </p:tgtEl>
                                        <p:attrNameLst>
                                          <p:attrName>style.visibility</p:attrName>
                                        </p:attrNameLst>
                                      </p:cBhvr>
                                      <p:to>
                                        <p:strVal val="visible"/>
                                      </p:to>
                                    </p:set>
                                    <p:animEffect transition="in" filter="wipe(up)">
                                      <p:cBhvr>
                                        <p:cTn id="7" dur="500"/>
                                        <p:tgtEl>
                                          <p:spTgt spid="5167108"/>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5167115"/>
                                        </p:tgtEl>
                                        <p:attrNameLst>
                                          <p:attrName>style.visibility</p:attrName>
                                        </p:attrNameLst>
                                      </p:cBhvr>
                                      <p:to>
                                        <p:strVal val="visible"/>
                                      </p:to>
                                    </p:set>
                                    <p:animEffect transition="in" filter="wipe(up)">
                                      <p:cBhvr>
                                        <p:cTn id="11" dur="500"/>
                                        <p:tgtEl>
                                          <p:spTgt spid="516711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5167113"/>
                                        </p:tgtEl>
                                        <p:attrNameLst>
                                          <p:attrName>style.visibility</p:attrName>
                                        </p:attrNameLst>
                                      </p:cBhvr>
                                      <p:to>
                                        <p:strVal val="visible"/>
                                      </p:to>
                                    </p:set>
                                    <p:animEffect transition="in" filter="wipe(up)">
                                      <p:cBhvr>
                                        <p:cTn id="16" dur="500"/>
                                        <p:tgtEl>
                                          <p:spTgt spid="5167113"/>
                                        </p:tgtEl>
                                      </p:cBhvr>
                                    </p:animEffect>
                                  </p:childTnLst>
                                </p:cTn>
                              </p:par>
                            </p:childTnLst>
                          </p:cTn>
                        </p:par>
                        <p:par>
                          <p:cTn id="17" fill="hold" nodeType="afterGroup">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5167109"/>
                                        </p:tgtEl>
                                        <p:attrNameLst>
                                          <p:attrName>style.visibility</p:attrName>
                                        </p:attrNameLst>
                                      </p:cBhvr>
                                      <p:to>
                                        <p:strVal val="visible"/>
                                      </p:to>
                                    </p:set>
                                    <p:animEffect transition="in" filter="wipe(up)">
                                      <p:cBhvr>
                                        <p:cTn id="20" dur="500"/>
                                        <p:tgtEl>
                                          <p:spTgt spid="516710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5167111"/>
                                        </p:tgtEl>
                                        <p:attrNameLst>
                                          <p:attrName>style.visibility</p:attrName>
                                        </p:attrNameLst>
                                      </p:cBhvr>
                                      <p:to>
                                        <p:strVal val="visible"/>
                                      </p:to>
                                    </p:set>
                                    <p:animEffect transition="in" filter="wipe(up)">
                                      <p:cBhvr>
                                        <p:cTn id="25" dur="500"/>
                                        <p:tgtEl>
                                          <p:spTgt spid="5167111"/>
                                        </p:tgtEl>
                                      </p:cBhvr>
                                    </p:animEffect>
                                  </p:childTnLst>
                                </p:cTn>
                              </p:par>
                            </p:childTnLst>
                          </p:cTn>
                        </p:par>
                        <p:par>
                          <p:cTn id="26" fill="hold" nodeType="afterGroup">
                            <p:stCondLst>
                              <p:cond delay="500"/>
                            </p:stCondLst>
                            <p:childTnLst>
                              <p:par>
                                <p:cTn id="27" presetID="22" presetClass="entr" presetSubtype="1" fill="hold" nodeType="afterEffect">
                                  <p:stCondLst>
                                    <p:cond delay="0"/>
                                  </p:stCondLst>
                                  <p:childTnLst>
                                    <p:set>
                                      <p:cBhvr>
                                        <p:cTn id="28" dur="1" fill="hold">
                                          <p:stCondLst>
                                            <p:cond delay="0"/>
                                          </p:stCondLst>
                                        </p:cTn>
                                        <p:tgtEl>
                                          <p:spTgt spid="5167114"/>
                                        </p:tgtEl>
                                        <p:attrNameLst>
                                          <p:attrName>style.visibility</p:attrName>
                                        </p:attrNameLst>
                                      </p:cBhvr>
                                      <p:to>
                                        <p:strVal val="visible"/>
                                      </p:to>
                                    </p:set>
                                    <p:animEffect transition="in" filter="wipe(up)">
                                      <p:cBhvr>
                                        <p:cTn id="29" dur="500"/>
                                        <p:tgtEl>
                                          <p:spTgt spid="516711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nodeType="clickEffect">
                                  <p:stCondLst>
                                    <p:cond delay="0"/>
                                  </p:stCondLst>
                                  <p:childTnLst>
                                    <p:set>
                                      <p:cBhvr>
                                        <p:cTn id="33" dur="1" fill="hold">
                                          <p:stCondLst>
                                            <p:cond delay="0"/>
                                          </p:stCondLst>
                                        </p:cTn>
                                        <p:tgtEl>
                                          <p:spTgt spid="5167112"/>
                                        </p:tgtEl>
                                        <p:attrNameLst>
                                          <p:attrName>style.visibility</p:attrName>
                                        </p:attrNameLst>
                                      </p:cBhvr>
                                      <p:to>
                                        <p:strVal val="visible"/>
                                      </p:to>
                                    </p:set>
                                    <p:animEffect transition="in" filter="wipe(up)">
                                      <p:cBhvr>
                                        <p:cTn id="34" dur="500"/>
                                        <p:tgtEl>
                                          <p:spTgt spid="5167112"/>
                                        </p:tgtEl>
                                      </p:cBhvr>
                                    </p:animEffect>
                                  </p:childTnLst>
                                </p:cTn>
                              </p:par>
                            </p:childTnLst>
                          </p:cTn>
                        </p:par>
                        <p:par>
                          <p:cTn id="35" fill="hold" nodeType="afterGroup">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5167110"/>
                                        </p:tgtEl>
                                        <p:attrNameLst>
                                          <p:attrName>style.visibility</p:attrName>
                                        </p:attrNameLst>
                                      </p:cBhvr>
                                      <p:to>
                                        <p:strVal val="visible"/>
                                      </p:to>
                                    </p:set>
                                    <p:animEffect transition="in" filter="wipe(up)">
                                      <p:cBhvr>
                                        <p:cTn id="38" dur="500"/>
                                        <p:tgtEl>
                                          <p:spTgt spid="5167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7108" grpId="0" animBg="1"/>
      <p:bldP spid="5167109" grpId="0" animBg="1"/>
      <p:bldP spid="5167110" grpId="0" animBg="1"/>
      <p:bldP spid="51671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2" descr="Geologic Timescale 00089"/>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17635" name="Rectangle 4" hidden="1"/>
          <p:cNvSpPr>
            <a:spLocks noGrp="1" noChangeArrowheads="1"/>
          </p:cNvSpPr>
          <p:nvPr>
            <p:ph type="title" idx="4294967295"/>
          </p:nvPr>
        </p:nvSpPr>
        <p:spPr/>
        <p:txBody>
          <a:bodyPr lIns="91440" tIns="45720" rIns="91440" bIns="45720"/>
          <a:lstStyle/>
          <a:p>
            <a:pPr eaLnBrk="1" hangingPunct="1">
              <a:defRPr/>
            </a:pPr>
            <a:r>
              <a:rPr lang="en-US"/>
              <a:t>Geologic Timescale 00089</a:t>
            </a:r>
          </a:p>
        </p:txBody>
      </p:sp>
      <p:sp>
        <p:nvSpPr>
          <p:cNvPr id="279555" name="Rectangle 1"/>
          <p:cNvSpPr>
            <a:spLocks noChangeArrowheads="1"/>
          </p:cNvSpPr>
          <p:nvPr/>
        </p:nvSpPr>
        <p:spPr bwMode="auto">
          <a:xfrm>
            <a:off x="1600200" y="1588"/>
            <a:ext cx="5257800" cy="531812"/>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lnSpc>
                <a:spcPct val="150000"/>
              </a:lnSpc>
            </a:pPr>
            <a:r>
              <a:rPr lang="zh-TW" altLang="en-US" sz="4000" dirty="0">
                <a:solidFill>
                  <a:srgbClr val="000000"/>
                </a:solidFill>
              </a:rPr>
              <a:t>地质时间尺度</a:t>
            </a:r>
            <a:endParaRPr lang="en-US" sz="4000" dirty="0">
              <a:solidFill>
                <a:srgbClr val="000000"/>
              </a:solidFill>
            </a:endParaRPr>
          </a:p>
        </p:txBody>
      </p:sp>
      <p:sp>
        <p:nvSpPr>
          <p:cNvPr id="279556" name="Rectangle 5"/>
          <p:cNvSpPr>
            <a:spLocks noChangeAspect="1"/>
          </p:cNvSpPr>
          <p:nvPr/>
        </p:nvSpPr>
        <p:spPr bwMode="auto">
          <a:xfrm>
            <a:off x="762000" y="838200"/>
            <a:ext cx="2247900" cy="419100"/>
          </a:xfrm>
          <a:prstGeom prst="rect">
            <a:avLst/>
          </a:prstGeom>
          <a:solidFill>
            <a:srgbClr val="FFFFFF"/>
          </a:solidFill>
          <a:ln w="9525">
            <a:solidFill>
              <a:schemeClr val="tx1"/>
            </a:solidFill>
            <a:round/>
            <a:headEnd/>
            <a:tailEnd/>
          </a:ln>
        </p:spPr>
        <p:txBody>
          <a:bodyPr/>
          <a:lstStyle/>
          <a:p>
            <a:pPr algn="ctr" fontAlgn="base"/>
            <a:r>
              <a:rPr lang="zh-CN" altLang="en-US" sz="1600">
                <a:solidFill>
                  <a:srgbClr val="000000"/>
                </a:solidFill>
                <a:latin typeface="Arial" charset="0"/>
                <a:cs typeface="Arial" charset="0"/>
              </a:rPr>
              <a:t>第四纪</a:t>
            </a:r>
            <a:r>
              <a:rPr lang="en-US" altLang="zh-CN" sz="1600">
                <a:solidFill>
                  <a:srgbClr val="000000"/>
                </a:solidFill>
                <a:latin typeface="Arial" charset="0"/>
                <a:cs typeface="Arial" charset="0"/>
              </a:rPr>
              <a:t> </a:t>
            </a:r>
            <a:r>
              <a:rPr lang="zh-CN" altLang="en-US" sz="1600">
                <a:solidFill>
                  <a:srgbClr val="000000"/>
                </a:solidFill>
                <a:latin typeface="Arial" charset="0"/>
                <a:cs typeface="Arial" charset="0"/>
              </a:rPr>
              <a:t>（</a:t>
            </a:r>
            <a:r>
              <a:rPr lang="en-US" altLang="zh-CN" sz="1600">
                <a:solidFill>
                  <a:srgbClr val="000000"/>
                </a:solidFill>
                <a:latin typeface="Arial" charset="0"/>
                <a:cs typeface="Arial" charset="0"/>
              </a:rPr>
              <a:t>0</a:t>
            </a:r>
            <a:r>
              <a:rPr lang="zh-CN" altLang="en-US" sz="1600">
                <a:solidFill>
                  <a:srgbClr val="000000"/>
                </a:solidFill>
                <a:latin typeface="Arial" charset="0"/>
                <a:cs typeface="Arial" charset="0"/>
              </a:rPr>
              <a:t>至一百万年）</a:t>
            </a:r>
            <a:endParaRPr lang="en-US" sz="1600">
              <a:solidFill>
                <a:srgbClr val="000000"/>
              </a:solidFill>
              <a:latin typeface="Arial" charset="0"/>
              <a:cs typeface="Arial" charset="0"/>
            </a:endParaRPr>
          </a:p>
        </p:txBody>
      </p:sp>
      <p:sp>
        <p:nvSpPr>
          <p:cNvPr id="279557" name="Rectangle 18"/>
          <p:cNvSpPr>
            <a:spLocks noChangeAspect="1"/>
          </p:cNvSpPr>
          <p:nvPr/>
        </p:nvSpPr>
        <p:spPr bwMode="auto">
          <a:xfrm>
            <a:off x="762000" y="1262063"/>
            <a:ext cx="2247900" cy="414337"/>
          </a:xfrm>
          <a:prstGeom prst="rect">
            <a:avLst/>
          </a:prstGeom>
          <a:solidFill>
            <a:srgbClr val="FFFFFF"/>
          </a:solidFill>
          <a:ln w="9525">
            <a:solidFill>
              <a:schemeClr val="tx1"/>
            </a:solidFill>
            <a:round/>
            <a:headEnd/>
            <a:tailEnd/>
          </a:ln>
        </p:spPr>
        <p:txBody>
          <a:bodyPr/>
          <a:lstStyle/>
          <a:p>
            <a:pPr algn="ctr" fontAlgn="base"/>
            <a:r>
              <a:rPr lang="zh-CN" altLang="en-US" sz="1600">
                <a:solidFill>
                  <a:srgbClr val="000000"/>
                </a:solidFill>
                <a:latin typeface="Arial" charset="0"/>
                <a:cs typeface="Arial" charset="0"/>
              </a:rPr>
              <a:t>第三纪</a:t>
            </a:r>
            <a:r>
              <a:rPr lang="en-US" altLang="zh-CN" sz="1600">
                <a:solidFill>
                  <a:srgbClr val="000000"/>
                </a:solidFill>
                <a:latin typeface="Arial" charset="0"/>
                <a:cs typeface="Arial" charset="0"/>
              </a:rPr>
              <a:t> </a:t>
            </a:r>
            <a:r>
              <a:rPr lang="zh-CN" altLang="en-US" sz="1600">
                <a:solidFill>
                  <a:srgbClr val="000000"/>
                </a:solidFill>
                <a:latin typeface="Arial" charset="0"/>
                <a:cs typeface="Arial" charset="0"/>
              </a:rPr>
              <a:t>（</a:t>
            </a:r>
            <a:r>
              <a:rPr lang="en-US" altLang="zh-CN" sz="1600">
                <a:solidFill>
                  <a:srgbClr val="000000"/>
                </a:solidFill>
                <a:latin typeface="Arial" charset="0"/>
                <a:cs typeface="Arial" charset="0"/>
              </a:rPr>
              <a:t>62</a:t>
            </a:r>
            <a:r>
              <a:rPr lang="zh-CN" altLang="en-US" sz="1600">
                <a:solidFill>
                  <a:srgbClr val="000000"/>
                </a:solidFill>
                <a:latin typeface="Arial" charset="0"/>
                <a:cs typeface="Arial" charset="0"/>
              </a:rPr>
              <a:t>百万年）</a:t>
            </a:r>
            <a:endParaRPr lang="en-US" sz="1600">
              <a:solidFill>
                <a:srgbClr val="000000"/>
              </a:solidFill>
              <a:latin typeface="Arial" charset="0"/>
              <a:cs typeface="Arial" charset="0"/>
            </a:endParaRPr>
          </a:p>
        </p:txBody>
      </p:sp>
      <p:sp>
        <p:nvSpPr>
          <p:cNvPr id="279558" name="Rectangle 19"/>
          <p:cNvSpPr>
            <a:spLocks noChangeArrowheads="1"/>
          </p:cNvSpPr>
          <p:nvPr/>
        </p:nvSpPr>
        <p:spPr bwMode="auto">
          <a:xfrm>
            <a:off x="762000" y="1782763"/>
            <a:ext cx="2247900" cy="465137"/>
          </a:xfrm>
          <a:prstGeom prst="rect">
            <a:avLst/>
          </a:prstGeom>
          <a:solidFill>
            <a:srgbClr val="FFFFFF"/>
          </a:solidFill>
          <a:ln w="9525">
            <a:solidFill>
              <a:schemeClr val="tx1"/>
            </a:solidFill>
            <a:round/>
            <a:headEnd/>
            <a:tailEnd/>
          </a:ln>
        </p:spPr>
        <p:txBody>
          <a:bodyPr/>
          <a:lstStyle/>
          <a:p>
            <a:pPr algn="ctr" fontAlgn="base"/>
            <a:r>
              <a:rPr lang="zh-CN" altLang="en-US">
                <a:solidFill>
                  <a:srgbClr val="000000"/>
                </a:solidFill>
                <a:latin typeface="Arial" charset="0"/>
                <a:cs typeface="Arial" charset="0"/>
              </a:rPr>
              <a:t>早白垩世</a:t>
            </a:r>
            <a:r>
              <a:rPr lang="en-US" altLang="zh-CN">
                <a:solidFill>
                  <a:srgbClr val="000000"/>
                </a:solidFill>
                <a:latin typeface="Arial" charset="0"/>
                <a:cs typeface="Arial" charset="0"/>
              </a:rPr>
              <a:t> </a:t>
            </a:r>
            <a:r>
              <a:rPr lang="zh-CN" altLang="en-US">
                <a:solidFill>
                  <a:srgbClr val="000000"/>
                </a:solidFill>
                <a:latin typeface="Arial" charset="0"/>
                <a:cs typeface="Arial" charset="0"/>
              </a:rPr>
              <a:t>（</a:t>
            </a:r>
            <a:r>
              <a:rPr lang="en-US" altLang="zh-CN">
                <a:solidFill>
                  <a:srgbClr val="000000"/>
                </a:solidFill>
                <a:latin typeface="Arial" charset="0"/>
                <a:cs typeface="Arial" charset="0"/>
              </a:rPr>
              <a:t>72</a:t>
            </a:r>
            <a:r>
              <a:rPr lang="zh-CN" altLang="en-US">
                <a:solidFill>
                  <a:srgbClr val="000000"/>
                </a:solidFill>
                <a:latin typeface="Arial" charset="0"/>
                <a:cs typeface="Arial" charset="0"/>
              </a:rPr>
              <a:t>百万年）</a:t>
            </a:r>
            <a:endParaRPr lang="en-US">
              <a:solidFill>
                <a:srgbClr val="000000"/>
              </a:solidFill>
              <a:latin typeface="Arial" charset="0"/>
              <a:cs typeface="Arial" charset="0"/>
            </a:endParaRPr>
          </a:p>
        </p:txBody>
      </p:sp>
      <p:sp>
        <p:nvSpPr>
          <p:cNvPr id="279559" name="Rectangle 20"/>
          <p:cNvSpPr>
            <a:spLocks noChangeArrowheads="1"/>
          </p:cNvSpPr>
          <p:nvPr/>
        </p:nvSpPr>
        <p:spPr bwMode="auto">
          <a:xfrm>
            <a:off x="762000" y="2252663"/>
            <a:ext cx="2247900" cy="439737"/>
          </a:xfrm>
          <a:prstGeom prst="rect">
            <a:avLst/>
          </a:prstGeom>
          <a:solidFill>
            <a:srgbClr val="FFFFFF"/>
          </a:solidFill>
          <a:ln w="9525">
            <a:solidFill>
              <a:schemeClr val="tx1"/>
            </a:solidFill>
            <a:round/>
            <a:headEnd/>
            <a:tailEnd/>
          </a:ln>
        </p:spPr>
        <p:txBody>
          <a:bodyPr/>
          <a:lstStyle/>
          <a:p>
            <a:pPr algn="ctr" fontAlgn="base"/>
            <a:r>
              <a:rPr lang="zh-CN" altLang="en-US">
                <a:solidFill>
                  <a:srgbClr val="000000"/>
                </a:solidFill>
                <a:latin typeface="Arial" charset="0"/>
                <a:cs typeface="Arial" charset="0"/>
              </a:rPr>
              <a:t>侏罗纪</a:t>
            </a:r>
            <a:r>
              <a:rPr lang="en-US" altLang="zh-CN">
                <a:solidFill>
                  <a:srgbClr val="000000"/>
                </a:solidFill>
                <a:latin typeface="Arial" charset="0"/>
                <a:cs typeface="Arial" charset="0"/>
              </a:rPr>
              <a:t> </a:t>
            </a:r>
            <a:r>
              <a:rPr lang="zh-CN" altLang="en-US">
                <a:solidFill>
                  <a:srgbClr val="000000"/>
                </a:solidFill>
                <a:latin typeface="Arial" charset="0"/>
                <a:cs typeface="Arial" charset="0"/>
              </a:rPr>
              <a:t>（</a:t>
            </a:r>
            <a:r>
              <a:rPr lang="en-US" altLang="zh-CN">
                <a:solidFill>
                  <a:srgbClr val="000000"/>
                </a:solidFill>
                <a:latin typeface="Arial" charset="0"/>
                <a:cs typeface="Arial" charset="0"/>
              </a:rPr>
              <a:t>46</a:t>
            </a:r>
            <a:r>
              <a:rPr lang="zh-CN" altLang="en-US">
                <a:solidFill>
                  <a:srgbClr val="000000"/>
                </a:solidFill>
                <a:latin typeface="Arial" charset="0"/>
                <a:cs typeface="Arial" charset="0"/>
              </a:rPr>
              <a:t>百万年）</a:t>
            </a:r>
            <a:endParaRPr lang="en-US">
              <a:solidFill>
                <a:srgbClr val="000000"/>
              </a:solidFill>
              <a:latin typeface="Arial" charset="0"/>
              <a:cs typeface="Arial" charset="0"/>
            </a:endParaRPr>
          </a:p>
        </p:txBody>
      </p:sp>
      <p:sp>
        <p:nvSpPr>
          <p:cNvPr id="279560" name="Rectangle 21"/>
          <p:cNvSpPr>
            <a:spLocks noChangeArrowheads="1"/>
          </p:cNvSpPr>
          <p:nvPr/>
        </p:nvSpPr>
        <p:spPr bwMode="auto">
          <a:xfrm>
            <a:off x="762000" y="2709863"/>
            <a:ext cx="2247900" cy="374650"/>
          </a:xfrm>
          <a:prstGeom prst="rect">
            <a:avLst/>
          </a:prstGeom>
          <a:solidFill>
            <a:srgbClr val="FFFFFF"/>
          </a:solidFill>
          <a:ln w="9525">
            <a:solidFill>
              <a:schemeClr val="tx1"/>
            </a:solidFill>
            <a:round/>
            <a:headEnd/>
            <a:tailEnd/>
          </a:ln>
        </p:spPr>
        <p:txBody>
          <a:bodyPr/>
          <a:lstStyle/>
          <a:p>
            <a:pPr algn="ctr" fontAlgn="base"/>
            <a:r>
              <a:rPr lang="zh-CN" altLang="en-US" sz="1600">
                <a:solidFill>
                  <a:srgbClr val="000000"/>
                </a:solidFill>
                <a:latin typeface="Arial" charset="0"/>
                <a:cs typeface="Arial" charset="0"/>
              </a:rPr>
              <a:t>三叠纪</a:t>
            </a:r>
            <a:r>
              <a:rPr lang="en-US" altLang="zh-CN" sz="1600">
                <a:solidFill>
                  <a:srgbClr val="000000"/>
                </a:solidFill>
                <a:latin typeface="Arial" charset="0"/>
                <a:cs typeface="Arial" charset="0"/>
              </a:rPr>
              <a:t> </a:t>
            </a:r>
            <a:r>
              <a:rPr lang="zh-CN" altLang="en-US" sz="1600">
                <a:solidFill>
                  <a:srgbClr val="000000"/>
                </a:solidFill>
                <a:latin typeface="Arial" charset="0"/>
                <a:cs typeface="Arial" charset="0"/>
              </a:rPr>
              <a:t>（</a:t>
            </a:r>
            <a:r>
              <a:rPr lang="en-US" altLang="zh-CN" sz="1600">
                <a:solidFill>
                  <a:srgbClr val="000000"/>
                </a:solidFill>
                <a:latin typeface="Arial" charset="0"/>
                <a:cs typeface="Arial" charset="0"/>
              </a:rPr>
              <a:t>49</a:t>
            </a:r>
            <a:r>
              <a:rPr lang="zh-CN" altLang="en-US" sz="1600">
                <a:solidFill>
                  <a:srgbClr val="000000"/>
                </a:solidFill>
                <a:latin typeface="Arial" charset="0"/>
                <a:cs typeface="Arial" charset="0"/>
              </a:rPr>
              <a:t>百万年）</a:t>
            </a:r>
            <a:endParaRPr lang="en-US" sz="1600">
              <a:solidFill>
                <a:srgbClr val="000000"/>
              </a:solidFill>
              <a:latin typeface="Arial" charset="0"/>
              <a:cs typeface="Arial" charset="0"/>
            </a:endParaRPr>
          </a:p>
        </p:txBody>
      </p:sp>
      <p:sp>
        <p:nvSpPr>
          <p:cNvPr id="279561" name="Rectangle 22"/>
          <p:cNvSpPr>
            <a:spLocks noChangeArrowheads="1"/>
          </p:cNvSpPr>
          <p:nvPr/>
        </p:nvSpPr>
        <p:spPr bwMode="auto">
          <a:xfrm>
            <a:off x="762000" y="3200400"/>
            <a:ext cx="2247900" cy="406400"/>
          </a:xfrm>
          <a:prstGeom prst="rect">
            <a:avLst/>
          </a:prstGeom>
          <a:solidFill>
            <a:srgbClr val="FFFFFF"/>
          </a:solidFill>
          <a:ln w="9525">
            <a:solidFill>
              <a:schemeClr val="tx1"/>
            </a:solidFill>
            <a:round/>
            <a:headEnd/>
            <a:tailEnd/>
          </a:ln>
        </p:spPr>
        <p:txBody>
          <a:bodyPr/>
          <a:lstStyle/>
          <a:p>
            <a:pPr algn="ctr" fontAlgn="base"/>
            <a:r>
              <a:rPr lang="zh-CN" altLang="en-US" sz="1600">
                <a:solidFill>
                  <a:srgbClr val="000000"/>
                </a:solidFill>
                <a:latin typeface="Arial" charset="0"/>
                <a:cs typeface="Arial" charset="0"/>
              </a:rPr>
              <a:t>二叠纪</a:t>
            </a:r>
            <a:r>
              <a:rPr lang="en-US" altLang="zh-CN" sz="1600">
                <a:solidFill>
                  <a:srgbClr val="000000"/>
                </a:solidFill>
                <a:latin typeface="Arial" charset="0"/>
                <a:cs typeface="Arial" charset="0"/>
              </a:rPr>
              <a:t> </a:t>
            </a:r>
            <a:r>
              <a:rPr lang="zh-CN" altLang="en-US" sz="1600">
                <a:solidFill>
                  <a:srgbClr val="000000"/>
                </a:solidFill>
                <a:latin typeface="Arial" charset="0"/>
                <a:cs typeface="Arial" charset="0"/>
              </a:rPr>
              <a:t>（</a:t>
            </a:r>
            <a:r>
              <a:rPr lang="en-US" altLang="zh-CN" sz="1600">
                <a:solidFill>
                  <a:srgbClr val="000000"/>
                </a:solidFill>
                <a:latin typeface="Arial" charset="0"/>
                <a:cs typeface="Arial" charset="0"/>
              </a:rPr>
              <a:t>50</a:t>
            </a:r>
            <a:r>
              <a:rPr lang="zh-CN" altLang="en-US" sz="1600">
                <a:solidFill>
                  <a:srgbClr val="000000"/>
                </a:solidFill>
                <a:latin typeface="Arial" charset="0"/>
                <a:cs typeface="Arial" charset="0"/>
              </a:rPr>
              <a:t>百万年）</a:t>
            </a:r>
            <a:endParaRPr lang="en-US" sz="1600">
              <a:solidFill>
                <a:srgbClr val="000000"/>
              </a:solidFill>
              <a:latin typeface="Arial" charset="0"/>
              <a:cs typeface="Arial" charset="0"/>
            </a:endParaRPr>
          </a:p>
        </p:txBody>
      </p:sp>
      <p:sp>
        <p:nvSpPr>
          <p:cNvPr id="279562" name="Rectangle 23"/>
          <p:cNvSpPr>
            <a:spLocks noChangeArrowheads="1"/>
          </p:cNvSpPr>
          <p:nvPr/>
        </p:nvSpPr>
        <p:spPr bwMode="auto">
          <a:xfrm>
            <a:off x="762000" y="4419600"/>
            <a:ext cx="2247900" cy="515938"/>
          </a:xfrm>
          <a:prstGeom prst="rect">
            <a:avLst/>
          </a:prstGeom>
          <a:solidFill>
            <a:srgbClr val="FFFFFF"/>
          </a:solidFill>
          <a:ln w="9525">
            <a:solidFill>
              <a:schemeClr val="tx1"/>
            </a:solidFill>
            <a:round/>
            <a:headEnd/>
            <a:tailEnd/>
          </a:ln>
        </p:spPr>
        <p:txBody>
          <a:bodyPr anchor="ctr"/>
          <a:lstStyle/>
          <a:p>
            <a:pPr algn="ctr" fontAlgn="base"/>
            <a:r>
              <a:rPr lang="zh-CN" altLang="en-US" sz="1600">
                <a:solidFill>
                  <a:srgbClr val="000000"/>
                </a:solidFill>
                <a:latin typeface="Arial" charset="0"/>
                <a:cs typeface="Arial" charset="0"/>
              </a:rPr>
              <a:t>泥盆系</a:t>
            </a:r>
            <a:r>
              <a:rPr lang="en-US" altLang="ja-JP" sz="1600">
                <a:solidFill>
                  <a:srgbClr val="000000"/>
                </a:solidFill>
                <a:latin typeface="Arial" charset="0"/>
                <a:cs typeface="Arial" charset="0"/>
              </a:rPr>
              <a:t> </a:t>
            </a:r>
            <a:r>
              <a:rPr lang="zh-CN" altLang="en-US" sz="1600">
                <a:solidFill>
                  <a:srgbClr val="000000"/>
                </a:solidFill>
                <a:latin typeface="Arial" charset="0"/>
                <a:cs typeface="Arial" charset="0"/>
              </a:rPr>
              <a:t>（</a:t>
            </a:r>
            <a:r>
              <a:rPr lang="en-US" altLang="zh-CN" sz="1600">
                <a:solidFill>
                  <a:srgbClr val="000000"/>
                </a:solidFill>
                <a:latin typeface="Arial" charset="0"/>
                <a:cs typeface="Arial" charset="0"/>
              </a:rPr>
              <a:t>60</a:t>
            </a:r>
            <a:r>
              <a:rPr lang="zh-CN" altLang="en-US" sz="1600">
                <a:solidFill>
                  <a:srgbClr val="000000"/>
                </a:solidFill>
                <a:latin typeface="Arial" charset="0"/>
                <a:cs typeface="Arial" charset="0"/>
              </a:rPr>
              <a:t>百万年）</a:t>
            </a:r>
            <a:endParaRPr lang="en-US" sz="1600">
              <a:solidFill>
                <a:srgbClr val="000000"/>
              </a:solidFill>
              <a:latin typeface="Arial" charset="0"/>
              <a:cs typeface="Arial" charset="0"/>
            </a:endParaRPr>
          </a:p>
        </p:txBody>
      </p:sp>
      <p:sp>
        <p:nvSpPr>
          <p:cNvPr id="279563" name="Rectangle 24"/>
          <p:cNvSpPr>
            <a:spLocks noChangeArrowheads="1"/>
          </p:cNvSpPr>
          <p:nvPr/>
        </p:nvSpPr>
        <p:spPr bwMode="auto">
          <a:xfrm>
            <a:off x="762000" y="4953000"/>
            <a:ext cx="2247900" cy="428625"/>
          </a:xfrm>
          <a:prstGeom prst="rect">
            <a:avLst/>
          </a:prstGeom>
          <a:solidFill>
            <a:srgbClr val="FFFFFF"/>
          </a:solidFill>
          <a:ln w="9525">
            <a:solidFill>
              <a:schemeClr val="tx1"/>
            </a:solidFill>
            <a:round/>
            <a:headEnd/>
            <a:tailEnd/>
          </a:ln>
        </p:spPr>
        <p:txBody>
          <a:bodyPr/>
          <a:lstStyle/>
          <a:p>
            <a:pPr algn="ctr" fontAlgn="base"/>
            <a:r>
              <a:rPr lang="en-US" sz="1600">
                <a:solidFill>
                  <a:srgbClr val="000000"/>
                </a:solidFill>
                <a:latin typeface="Arial" charset="0"/>
                <a:cs typeface="Arial" charset="0"/>
              </a:rPr>
              <a:t>志留纪 </a:t>
            </a:r>
            <a:r>
              <a:rPr lang="zh-CN" altLang="en-US" sz="1600">
                <a:solidFill>
                  <a:srgbClr val="000000"/>
                </a:solidFill>
                <a:latin typeface="Arial" charset="0"/>
                <a:cs typeface="Arial" charset="0"/>
              </a:rPr>
              <a:t>（</a:t>
            </a:r>
            <a:r>
              <a:rPr lang="en-US" altLang="zh-CN" sz="1600">
                <a:solidFill>
                  <a:srgbClr val="000000"/>
                </a:solidFill>
                <a:latin typeface="Arial" charset="0"/>
                <a:cs typeface="Arial" charset="0"/>
              </a:rPr>
              <a:t>20</a:t>
            </a:r>
            <a:r>
              <a:rPr lang="zh-CN" altLang="en-US" sz="1600">
                <a:solidFill>
                  <a:srgbClr val="000000"/>
                </a:solidFill>
                <a:latin typeface="Arial" charset="0"/>
                <a:cs typeface="Arial" charset="0"/>
              </a:rPr>
              <a:t>百万年）</a:t>
            </a:r>
            <a:endParaRPr lang="en-US" sz="1600">
              <a:solidFill>
                <a:srgbClr val="000000"/>
              </a:solidFill>
              <a:latin typeface="Arial" charset="0"/>
              <a:cs typeface="Arial" charset="0"/>
            </a:endParaRPr>
          </a:p>
        </p:txBody>
      </p:sp>
      <p:sp>
        <p:nvSpPr>
          <p:cNvPr id="279564" name="Rectangle 25"/>
          <p:cNvSpPr>
            <a:spLocks noChangeArrowheads="1"/>
          </p:cNvSpPr>
          <p:nvPr/>
        </p:nvSpPr>
        <p:spPr bwMode="auto">
          <a:xfrm>
            <a:off x="762000" y="5376863"/>
            <a:ext cx="2247900" cy="377825"/>
          </a:xfrm>
          <a:prstGeom prst="rect">
            <a:avLst/>
          </a:prstGeom>
          <a:solidFill>
            <a:srgbClr val="FFFFFF"/>
          </a:solidFill>
          <a:ln w="9525">
            <a:solidFill>
              <a:schemeClr val="tx1"/>
            </a:solidFill>
            <a:round/>
            <a:headEnd/>
            <a:tailEnd/>
          </a:ln>
        </p:spPr>
        <p:txBody>
          <a:bodyPr/>
          <a:lstStyle/>
          <a:p>
            <a:pPr algn="ctr" fontAlgn="base"/>
            <a:r>
              <a:rPr lang="en-US" sz="1600">
                <a:solidFill>
                  <a:srgbClr val="000000"/>
                </a:solidFill>
                <a:latin typeface="Arial" charset="0"/>
                <a:cs typeface="Arial" charset="0"/>
              </a:rPr>
              <a:t>奥陶系 </a:t>
            </a:r>
            <a:r>
              <a:rPr lang="zh-CN" altLang="en-US" sz="1600">
                <a:solidFill>
                  <a:srgbClr val="000000"/>
                </a:solidFill>
                <a:latin typeface="Arial" charset="0"/>
                <a:cs typeface="Arial" charset="0"/>
              </a:rPr>
              <a:t>（</a:t>
            </a:r>
            <a:r>
              <a:rPr lang="en-US" altLang="zh-CN" sz="1600">
                <a:solidFill>
                  <a:srgbClr val="000000"/>
                </a:solidFill>
                <a:latin typeface="Arial" charset="0"/>
                <a:cs typeface="Arial" charset="0"/>
              </a:rPr>
              <a:t>75</a:t>
            </a:r>
            <a:r>
              <a:rPr lang="zh-CN" altLang="en-US" sz="1600">
                <a:solidFill>
                  <a:srgbClr val="000000"/>
                </a:solidFill>
                <a:latin typeface="Arial" charset="0"/>
                <a:cs typeface="Arial" charset="0"/>
              </a:rPr>
              <a:t>百万年）</a:t>
            </a:r>
            <a:endParaRPr lang="en-US" sz="1600">
              <a:solidFill>
                <a:srgbClr val="000000"/>
              </a:solidFill>
              <a:latin typeface="Arial" charset="0"/>
              <a:cs typeface="Arial" charset="0"/>
            </a:endParaRPr>
          </a:p>
        </p:txBody>
      </p:sp>
      <p:sp>
        <p:nvSpPr>
          <p:cNvPr id="279565" name="Rectangle 26"/>
          <p:cNvSpPr>
            <a:spLocks noChangeArrowheads="1"/>
          </p:cNvSpPr>
          <p:nvPr/>
        </p:nvSpPr>
        <p:spPr bwMode="auto">
          <a:xfrm>
            <a:off x="762000" y="5715000"/>
            <a:ext cx="2247900" cy="546100"/>
          </a:xfrm>
          <a:prstGeom prst="rect">
            <a:avLst/>
          </a:prstGeom>
          <a:solidFill>
            <a:srgbClr val="FFFFFF"/>
          </a:solidFill>
          <a:ln w="9525">
            <a:solidFill>
              <a:schemeClr val="tx1"/>
            </a:solidFill>
            <a:round/>
            <a:headEnd/>
            <a:tailEnd/>
          </a:ln>
        </p:spPr>
        <p:txBody>
          <a:bodyPr anchor="ctr"/>
          <a:lstStyle/>
          <a:p>
            <a:pPr algn="ctr" fontAlgn="base"/>
            <a:r>
              <a:rPr lang="en-US" sz="1600">
                <a:solidFill>
                  <a:srgbClr val="000000"/>
                </a:solidFill>
                <a:latin typeface="Arial" charset="0"/>
                <a:cs typeface="Arial" charset="0"/>
              </a:rPr>
              <a:t>寒武纪 </a:t>
            </a:r>
            <a:r>
              <a:rPr lang="zh-CN" altLang="en-US" sz="1600">
                <a:solidFill>
                  <a:srgbClr val="000000"/>
                </a:solidFill>
                <a:latin typeface="Arial" charset="0"/>
                <a:cs typeface="Arial" charset="0"/>
              </a:rPr>
              <a:t>（</a:t>
            </a:r>
            <a:r>
              <a:rPr lang="en-US" altLang="zh-CN" sz="1600">
                <a:solidFill>
                  <a:srgbClr val="000000"/>
                </a:solidFill>
                <a:latin typeface="Arial" charset="0"/>
                <a:cs typeface="Arial" charset="0"/>
              </a:rPr>
              <a:t>100</a:t>
            </a:r>
            <a:r>
              <a:rPr lang="zh-CN" altLang="en-US" sz="1600">
                <a:solidFill>
                  <a:srgbClr val="000000"/>
                </a:solidFill>
                <a:latin typeface="Arial" charset="0"/>
                <a:cs typeface="Arial" charset="0"/>
              </a:rPr>
              <a:t>百万年）</a:t>
            </a:r>
            <a:endParaRPr lang="en-US" sz="1600">
              <a:solidFill>
                <a:srgbClr val="000000"/>
              </a:solidFill>
              <a:latin typeface="Arial" charset="0"/>
              <a:cs typeface="Arial" charset="0"/>
            </a:endParaRPr>
          </a:p>
        </p:txBody>
      </p:sp>
      <p:sp>
        <p:nvSpPr>
          <p:cNvPr id="279566" name="Rectangle 27"/>
          <p:cNvSpPr>
            <a:spLocks noChangeArrowheads="1"/>
          </p:cNvSpPr>
          <p:nvPr/>
        </p:nvSpPr>
        <p:spPr bwMode="auto">
          <a:xfrm>
            <a:off x="762000" y="6248400"/>
            <a:ext cx="2247900" cy="596900"/>
          </a:xfrm>
          <a:prstGeom prst="rect">
            <a:avLst/>
          </a:prstGeom>
          <a:solidFill>
            <a:srgbClr val="FFFFFF"/>
          </a:solidFill>
          <a:ln w="9525">
            <a:solidFill>
              <a:schemeClr val="tx1"/>
            </a:solidFill>
            <a:round/>
            <a:headEnd/>
            <a:tailEnd/>
          </a:ln>
        </p:spPr>
        <p:txBody>
          <a:bodyPr anchor="ctr"/>
          <a:lstStyle/>
          <a:p>
            <a:pPr algn="ctr" fontAlgn="base"/>
            <a:r>
              <a:rPr lang="en-US" sz="2000">
                <a:solidFill>
                  <a:srgbClr val="000000"/>
                </a:solidFill>
                <a:latin typeface="Arial" charset="0"/>
                <a:cs typeface="Arial" charset="0"/>
              </a:rPr>
              <a:t>寒武纪</a:t>
            </a:r>
            <a:r>
              <a:rPr lang="zh-CN" altLang="en-US" sz="2000">
                <a:solidFill>
                  <a:srgbClr val="000000"/>
                </a:solidFill>
                <a:latin typeface="Arial" charset="0"/>
                <a:cs typeface="Arial" charset="0"/>
              </a:rPr>
              <a:t>前</a:t>
            </a:r>
            <a:endParaRPr lang="en-US" sz="2000">
              <a:solidFill>
                <a:srgbClr val="000000"/>
              </a:solidFill>
              <a:latin typeface="Arial" charset="0"/>
              <a:cs typeface="Arial" charset="0"/>
            </a:endParaRPr>
          </a:p>
        </p:txBody>
      </p:sp>
      <p:sp>
        <p:nvSpPr>
          <p:cNvPr id="279567" name="Rectangle 28"/>
          <p:cNvSpPr>
            <a:spLocks noChangeArrowheads="1"/>
          </p:cNvSpPr>
          <p:nvPr/>
        </p:nvSpPr>
        <p:spPr bwMode="auto">
          <a:xfrm>
            <a:off x="1066800" y="3611563"/>
            <a:ext cx="1943100" cy="417512"/>
          </a:xfrm>
          <a:prstGeom prst="rect">
            <a:avLst/>
          </a:prstGeom>
          <a:solidFill>
            <a:srgbClr val="FFFFFF"/>
          </a:solidFill>
          <a:ln w="9525">
            <a:solidFill>
              <a:schemeClr val="tx1"/>
            </a:solidFill>
            <a:round/>
            <a:headEnd/>
            <a:tailEnd/>
          </a:ln>
        </p:spPr>
        <p:txBody>
          <a:bodyPr/>
          <a:lstStyle/>
          <a:p>
            <a:pPr algn="ctr" fontAlgn="base"/>
            <a:r>
              <a:rPr lang="en-US" sz="1200">
                <a:solidFill>
                  <a:srgbClr val="000000"/>
                </a:solidFill>
                <a:latin typeface="Arial" charset="0"/>
                <a:cs typeface="Arial" charset="0"/>
              </a:rPr>
              <a:t>宾夕法尼亚</a:t>
            </a:r>
            <a:r>
              <a:rPr lang="zh-CN" altLang="en-US" sz="1200">
                <a:solidFill>
                  <a:srgbClr val="000000"/>
                </a:solidFill>
                <a:latin typeface="Arial" charset="0"/>
                <a:cs typeface="Arial" charset="0"/>
              </a:rPr>
              <a:t>纪</a:t>
            </a:r>
            <a:r>
              <a:rPr lang="en-US" altLang="ja-JP" sz="1200">
                <a:solidFill>
                  <a:srgbClr val="000000"/>
                </a:solidFill>
                <a:latin typeface="Arial" charset="0"/>
                <a:cs typeface="Arial" charset="0"/>
              </a:rPr>
              <a:t> </a:t>
            </a:r>
            <a:r>
              <a:rPr lang="zh-CN" altLang="en-US" sz="1200">
                <a:solidFill>
                  <a:srgbClr val="000000"/>
                </a:solidFill>
                <a:latin typeface="Arial" charset="0"/>
                <a:cs typeface="Arial" charset="0"/>
              </a:rPr>
              <a:t>（</a:t>
            </a:r>
            <a:r>
              <a:rPr lang="en-US" altLang="zh-CN" sz="1200">
                <a:solidFill>
                  <a:srgbClr val="000000"/>
                </a:solidFill>
                <a:latin typeface="Arial" charset="0"/>
                <a:cs typeface="Arial" charset="0"/>
              </a:rPr>
              <a:t>50</a:t>
            </a:r>
            <a:r>
              <a:rPr lang="zh-CN" altLang="en-US" sz="1200">
                <a:solidFill>
                  <a:srgbClr val="000000"/>
                </a:solidFill>
                <a:latin typeface="Arial" charset="0"/>
                <a:cs typeface="Arial" charset="0"/>
              </a:rPr>
              <a:t>百万年）</a:t>
            </a:r>
            <a:endParaRPr lang="en-US" sz="1200">
              <a:solidFill>
                <a:srgbClr val="000000"/>
              </a:solidFill>
              <a:latin typeface="Arial" charset="0"/>
              <a:cs typeface="Arial" charset="0"/>
            </a:endParaRPr>
          </a:p>
        </p:txBody>
      </p:sp>
      <p:sp>
        <p:nvSpPr>
          <p:cNvPr id="279568" name="Rectangle 29"/>
          <p:cNvSpPr>
            <a:spLocks noChangeArrowheads="1"/>
          </p:cNvSpPr>
          <p:nvPr/>
        </p:nvSpPr>
        <p:spPr bwMode="auto">
          <a:xfrm>
            <a:off x="1066800" y="4014788"/>
            <a:ext cx="1943100" cy="417512"/>
          </a:xfrm>
          <a:prstGeom prst="rect">
            <a:avLst/>
          </a:prstGeom>
          <a:solidFill>
            <a:srgbClr val="FFFFFF"/>
          </a:solidFill>
          <a:ln w="9525">
            <a:solidFill>
              <a:schemeClr val="tx1"/>
            </a:solidFill>
            <a:round/>
            <a:headEnd/>
            <a:tailEnd/>
          </a:ln>
        </p:spPr>
        <p:txBody>
          <a:bodyPr/>
          <a:lstStyle/>
          <a:p>
            <a:pPr algn="ctr" fontAlgn="base"/>
            <a:r>
              <a:rPr lang="zh-CN" altLang="en-US" sz="1200">
                <a:solidFill>
                  <a:srgbClr val="000000"/>
                </a:solidFill>
                <a:latin typeface="Arial" charset="0"/>
                <a:cs typeface="Arial" charset="0"/>
              </a:rPr>
              <a:t>密西西比纪</a:t>
            </a:r>
            <a:r>
              <a:rPr lang="en-US" altLang="ja-JP" sz="1200">
                <a:solidFill>
                  <a:srgbClr val="000000"/>
                </a:solidFill>
                <a:latin typeface="Arial" charset="0"/>
                <a:cs typeface="Arial" charset="0"/>
              </a:rPr>
              <a:t> </a:t>
            </a:r>
            <a:r>
              <a:rPr lang="zh-CN" altLang="en-US" sz="1200">
                <a:solidFill>
                  <a:srgbClr val="000000"/>
                </a:solidFill>
                <a:latin typeface="Arial" charset="0"/>
                <a:cs typeface="Arial" charset="0"/>
              </a:rPr>
              <a:t>（</a:t>
            </a:r>
            <a:r>
              <a:rPr lang="en-US" altLang="zh-CN" sz="1200">
                <a:solidFill>
                  <a:srgbClr val="000000"/>
                </a:solidFill>
                <a:latin typeface="Arial" charset="0"/>
                <a:cs typeface="Arial" charset="0"/>
              </a:rPr>
              <a:t>35</a:t>
            </a:r>
            <a:r>
              <a:rPr lang="zh-CN" altLang="en-US" sz="1200">
                <a:solidFill>
                  <a:srgbClr val="000000"/>
                </a:solidFill>
                <a:latin typeface="Arial" charset="0"/>
                <a:cs typeface="Arial" charset="0"/>
              </a:rPr>
              <a:t>百万年）</a:t>
            </a:r>
            <a:endParaRPr lang="en-US" sz="1200">
              <a:solidFill>
                <a:srgbClr val="000000"/>
              </a:solidFill>
              <a:latin typeface="Arial" charset="0"/>
              <a:cs typeface="Arial" charset="0"/>
            </a:endParaRPr>
          </a:p>
        </p:txBody>
      </p:sp>
      <p:sp>
        <p:nvSpPr>
          <p:cNvPr id="279569" name="Rectangle 30"/>
          <p:cNvSpPr>
            <a:spLocks noChangeArrowheads="1"/>
          </p:cNvSpPr>
          <p:nvPr/>
        </p:nvSpPr>
        <p:spPr bwMode="auto">
          <a:xfrm rot="-5400000">
            <a:off x="496888" y="3884613"/>
            <a:ext cx="825500" cy="279400"/>
          </a:xfrm>
          <a:prstGeom prst="rect">
            <a:avLst/>
          </a:prstGeom>
          <a:solidFill>
            <a:srgbClr val="FFFFFF"/>
          </a:solidFill>
          <a:ln w="9525">
            <a:solidFill>
              <a:schemeClr val="tx1"/>
            </a:solidFill>
            <a:round/>
            <a:headEnd/>
            <a:tailEnd/>
          </a:ln>
        </p:spPr>
        <p:txBody>
          <a:bodyPr anchor="b"/>
          <a:lstStyle/>
          <a:p>
            <a:pPr algn="ctr"/>
            <a:r>
              <a:rPr lang="zh-TW" altLang="en-US" sz="1100">
                <a:solidFill>
                  <a:srgbClr val="000000"/>
                </a:solidFill>
              </a:rPr>
              <a:t>石炭系</a:t>
            </a:r>
            <a:endParaRPr lang="en-US" sz="1100">
              <a:solidFill>
                <a:srgbClr val="000000"/>
              </a:solidFill>
            </a:endParaRPr>
          </a:p>
        </p:txBody>
      </p:sp>
      <p:pic>
        <p:nvPicPr>
          <p:cNvPr id="279570" name="Picture 3" descr="Geologic Timescale 0008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6400" y="0"/>
            <a:ext cx="9182100"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 name="Rectangle 32"/>
          <p:cNvSpPr/>
          <p:nvPr/>
        </p:nvSpPr>
        <p:spPr>
          <a:xfrm>
            <a:off x="2971800" y="838200"/>
            <a:ext cx="990600" cy="381000"/>
          </a:xfrm>
          <a:prstGeom prst="rect">
            <a:avLst/>
          </a:prstGeom>
          <a:solidFill>
            <a:schemeClr val="accent1">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base">
              <a:defRPr/>
            </a:pPr>
            <a:r>
              <a:rPr lang="en-US" sz="1600" dirty="0">
                <a:solidFill>
                  <a:srgbClr val="000000"/>
                </a:solidFill>
                <a:latin typeface="Arial" charset="0"/>
                <a:ea typeface="ＭＳ Ｐゴシック" charset="0"/>
                <a:cs typeface="Arial" charset="0"/>
              </a:rPr>
              <a:t>更新世</a:t>
            </a:r>
          </a:p>
        </p:txBody>
      </p:sp>
      <p:sp>
        <p:nvSpPr>
          <p:cNvPr id="34" name="Rectangle 33"/>
          <p:cNvSpPr/>
          <p:nvPr/>
        </p:nvSpPr>
        <p:spPr>
          <a:xfrm>
            <a:off x="2971800" y="1219200"/>
            <a:ext cx="990600" cy="457200"/>
          </a:xfrm>
          <a:prstGeom prst="rect">
            <a:avLst/>
          </a:prstGeom>
          <a:solidFill>
            <a:schemeClr val="accent1">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base">
              <a:defRPr/>
            </a:pPr>
            <a:r>
              <a:rPr lang="en-US" sz="700" dirty="0">
                <a:solidFill>
                  <a:srgbClr val="000000"/>
                </a:solidFill>
                <a:latin typeface="Arial" charset="0"/>
                <a:ea typeface="ＭＳ Ｐゴシック" charset="0"/>
                <a:cs typeface="Arial" charset="0"/>
              </a:rPr>
              <a:t>上新世</a:t>
            </a:r>
          </a:p>
          <a:p>
            <a:pPr algn="ctr" fontAlgn="base">
              <a:defRPr/>
            </a:pPr>
            <a:r>
              <a:rPr lang="en-US" sz="700" dirty="0">
                <a:solidFill>
                  <a:srgbClr val="000000"/>
                </a:solidFill>
                <a:latin typeface="Arial" charset="0"/>
                <a:ea typeface="ＭＳ Ｐゴシック" charset="0"/>
                <a:cs typeface="Arial" charset="0"/>
              </a:rPr>
              <a:t>中新世</a:t>
            </a:r>
          </a:p>
          <a:p>
            <a:pPr algn="ctr" fontAlgn="base">
              <a:defRPr/>
            </a:pPr>
            <a:r>
              <a:rPr lang="en-US" sz="700" dirty="0">
                <a:solidFill>
                  <a:srgbClr val="000000"/>
                </a:solidFill>
                <a:latin typeface="Arial" charset="0"/>
                <a:ea typeface="ＭＳ Ｐゴシック" charset="0"/>
                <a:cs typeface="Arial" charset="0"/>
              </a:rPr>
              <a:t>渐新世</a:t>
            </a:r>
          </a:p>
          <a:p>
            <a:pPr algn="ctr" fontAlgn="base">
              <a:defRPr/>
            </a:pPr>
            <a:r>
              <a:rPr lang="en-US" sz="700" dirty="0">
                <a:solidFill>
                  <a:srgbClr val="000000"/>
                </a:solidFill>
                <a:latin typeface="Arial" charset="0"/>
                <a:ea typeface="ＭＳ Ｐゴシック" charset="0"/>
                <a:cs typeface="Arial" charset="0"/>
              </a:rPr>
              <a:t>始新世</a:t>
            </a:r>
          </a:p>
        </p:txBody>
      </p:sp>
      <p:sp>
        <p:nvSpPr>
          <p:cNvPr id="4" name="Rectangle 3"/>
          <p:cNvSpPr/>
          <p:nvPr/>
        </p:nvSpPr>
        <p:spPr bwMode="auto">
          <a:xfrm>
            <a:off x="0" y="533400"/>
            <a:ext cx="9144000" cy="304800"/>
          </a:xfrm>
          <a:prstGeom prst="rect">
            <a:avLst/>
          </a:prstGeom>
          <a:solidFill>
            <a:srgbClr val="008000"/>
          </a:solidFill>
          <a:ln w="9525" cap="flat" cmpd="sng" algn="ctr">
            <a:solidFill>
              <a:schemeClr val="tx1"/>
            </a:solidFill>
            <a:prstDash val="solid"/>
            <a:round/>
            <a:headEnd type="none" w="med" len="med"/>
            <a:tailEnd type="none" w="med" len="med"/>
          </a:ln>
          <a:effectLst/>
        </p:spPr>
        <p:txBody>
          <a:bodyPr/>
          <a:lstStyle/>
          <a:p>
            <a:pPr>
              <a:lnSpc>
                <a:spcPct val="120000"/>
              </a:lnSpc>
              <a:defRPr/>
            </a:pPr>
            <a:r>
              <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时代</a:t>
            </a:r>
            <a:r>
              <a:rPr lang="en-US" altLang="zh-TW"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时期</a:t>
            </a:r>
            <a:r>
              <a:rPr lang="en-US" altLang="zh-TW"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时代</a:t>
            </a:r>
            <a:r>
              <a:rPr lang="en-US" altLang="zh-TW"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一连串的生活</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5" name="Rectangle 34"/>
          <p:cNvSpPr/>
          <p:nvPr/>
        </p:nvSpPr>
        <p:spPr>
          <a:xfrm>
            <a:off x="0" y="838200"/>
            <a:ext cx="762000" cy="8382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base">
              <a:defRPr/>
            </a:pPr>
            <a:r>
              <a:rPr lang="zh-CN" altLang="en-US" sz="1500">
                <a:solidFill>
                  <a:srgbClr val="000000"/>
                </a:solidFill>
                <a:latin typeface="Arial" charset="0"/>
                <a:ea typeface="ＭＳ Ｐゴシック" charset="0"/>
                <a:cs typeface="Arial" charset="0"/>
              </a:rPr>
              <a:t>新生代</a:t>
            </a:r>
            <a:endParaRPr lang="en-US" altLang="zh-CN" sz="1500">
              <a:solidFill>
                <a:srgbClr val="000000"/>
              </a:solidFill>
              <a:latin typeface="Arial" charset="0"/>
              <a:ea typeface="ＭＳ Ｐゴシック" charset="0"/>
              <a:cs typeface="Arial" charset="0"/>
            </a:endParaRPr>
          </a:p>
          <a:p>
            <a:pPr algn="ctr" fontAlgn="base">
              <a:defRPr/>
            </a:pPr>
            <a:r>
              <a:rPr lang="zh-CN" altLang="en-US" sz="1500">
                <a:solidFill>
                  <a:srgbClr val="000000"/>
                </a:solidFill>
                <a:latin typeface="Arial" charset="0"/>
                <a:ea typeface="ＭＳ Ｐゴシック" charset="0"/>
                <a:cs typeface="Arial" charset="0"/>
              </a:rPr>
              <a:t>（近代的生活）</a:t>
            </a:r>
            <a:endParaRPr lang="en-US" sz="1500">
              <a:solidFill>
                <a:srgbClr val="000000"/>
              </a:solidFill>
              <a:latin typeface="Arial" charset="0"/>
              <a:ea typeface="ＭＳ Ｐゴシック" charset="0"/>
              <a:cs typeface="Arial" charset="0"/>
            </a:endParaRPr>
          </a:p>
        </p:txBody>
      </p:sp>
      <p:sp>
        <p:nvSpPr>
          <p:cNvPr id="36" name="Rectangle 35"/>
          <p:cNvSpPr/>
          <p:nvPr/>
        </p:nvSpPr>
        <p:spPr>
          <a:xfrm>
            <a:off x="0" y="1752600"/>
            <a:ext cx="762000" cy="13716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base">
              <a:defRPr/>
            </a:pPr>
            <a:r>
              <a:rPr lang="zh-CN" altLang="en-US" sz="1500" dirty="0">
                <a:solidFill>
                  <a:srgbClr val="000000"/>
                </a:solidFill>
                <a:latin typeface="Arial" charset="0"/>
                <a:ea typeface="ＭＳ Ｐゴシック" charset="0"/>
                <a:cs typeface="Arial" charset="0"/>
              </a:rPr>
              <a:t>中生代</a:t>
            </a:r>
            <a:endParaRPr lang="en-US" altLang="zh-CN" sz="1500" dirty="0">
              <a:solidFill>
                <a:srgbClr val="000000"/>
              </a:solidFill>
              <a:latin typeface="Arial" charset="0"/>
              <a:ea typeface="ＭＳ Ｐゴシック" charset="0"/>
              <a:cs typeface="Arial" charset="0"/>
            </a:endParaRPr>
          </a:p>
          <a:p>
            <a:pPr algn="ctr" fontAlgn="base">
              <a:defRPr/>
            </a:pPr>
            <a:r>
              <a:rPr lang="zh-CN" altLang="en-US" sz="1500" dirty="0">
                <a:solidFill>
                  <a:srgbClr val="000000"/>
                </a:solidFill>
                <a:latin typeface="Arial" charset="0"/>
                <a:ea typeface="ＭＳ Ｐゴシック" charset="0"/>
                <a:cs typeface="Arial" charset="0"/>
              </a:rPr>
              <a:t>（中代的生活）</a:t>
            </a:r>
            <a:endParaRPr lang="en-US" sz="1500" dirty="0">
              <a:solidFill>
                <a:srgbClr val="000000"/>
              </a:solidFill>
              <a:latin typeface="Arial" charset="0"/>
              <a:ea typeface="ＭＳ Ｐゴシック" charset="0"/>
              <a:cs typeface="Arial" charset="0"/>
            </a:endParaRPr>
          </a:p>
        </p:txBody>
      </p:sp>
      <p:sp>
        <p:nvSpPr>
          <p:cNvPr id="37" name="Rectangle 36"/>
          <p:cNvSpPr/>
          <p:nvPr/>
        </p:nvSpPr>
        <p:spPr>
          <a:xfrm>
            <a:off x="0" y="3200400"/>
            <a:ext cx="762000" cy="36576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base">
              <a:defRPr/>
            </a:pPr>
            <a:r>
              <a:rPr lang="zh-CN" altLang="en-US" sz="1500" dirty="0">
                <a:solidFill>
                  <a:srgbClr val="000000"/>
                </a:solidFill>
                <a:latin typeface="Arial" charset="0"/>
                <a:ea typeface="ＭＳ Ｐゴシック" charset="0"/>
                <a:cs typeface="Arial" charset="0"/>
              </a:rPr>
              <a:t>古生</a:t>
            </a:r>
            <a:endParaRPr lang="en-US" altLang="zh-CN" sz="1500" dirty="0">
              <a:solidFill>
                <a:srgbClr val="000000"/>
              </a:solidFill>
              <a:latin typeface="Arial" charset="0"/>
              <a:ea typeface="ＭＳ Ｐゴシック" charset="0"/>
              <a:cs typeface="Arial" charset="0"/>
            </a:endParaRPr>
          </a:p>
          <a:p>
            <a:pPr algn="ctr" fontAlgn="base">
              <a:defRPr/>
            </a:pPr>
            <a:r>
              <a:rPr lang="zh-CN" altLang="en-US" sz="1500" dirty="0">
                <a:solidFill>
                  <a:srgbClr val="000000"/>
                </a:solidFill>
                <a:latin typeface="Arial" charset="0"/>
                <a:ea typeface="ＭＳ Ｐゴシック" charset="0"/>
                <a:cs typeface="Arial" charset="0"/>
              </a:rPr>
              <a:t>（古代的生活）</a:t>
            </a:r>
            <a:endParaRPr lang="en-US" sz="1500" dirty="0">
              <a:solidFill>
                <a:srgbClr val="000000"/>
              </a:solidFill>
              <a:latin typeface="Arial" charset="0"/>
              <a:ea typeface="ＭＳ Ｐゴシック" charset="0"/>
              <a:cs typeface="Arial" charset="0"/>
            </a:endParaRPr>
          </a:p>
        </p:txBody>
      </p:sp>
      <p:sp>
        <p:nvSpPr>
          <p:cNvPr id="26" name="Rectangle 4"/>
          <p:cNvSpPr>
            <a:spLocks noChangeArrowheads="1"/>
          </p:cNvSpPr>
          <p:nvPr/>
        </p:nvSpPr>
        <p:spPr bwMode="auto">
          <a:xfrm>
            <a:off x="-92075" y="838200"/>
            <a:ext cx="3140075" cy="6019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7" name="Line 5"/>
          <p:cNvSpPr>
            <a:spLocks noChangeShapeType="1"/>
          </p:cNvSpPr>
          <p:nvPr/>
        </p:nvSpPr>
        <p:spPr bwMode="auto">
          <a:xfrm flipV="1">
            <a:off x="2559050" y="914400"/>
            <a:ext cx="0" cy="5715000"/>
          </a:xfrm>
          <a:prstGeom prst="line">
            <a:avLst/>
          </a:prstGeom>
          <a:noFill/>
          <a:ln w="1524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 name="Text Box 6"/>
          <p:cNvSpPr txBox="1">
            <a:spLocks noChangeArrowheads="1"/>
          </p:cNvSpPr>
          <p:nvPr/>
        </p:nvSpPr>
        <p:spPr bwMode="auto">
          <a:xfrm>
            <a:off x="228600" y="777875"/>
            <a:ext cx="1905000" cy="2308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fontAlgn="base">
              <a:spcBef>
                <a:spcPct val="50000"/>
              </a:spcBef>
              <a:defRPr/>
            </a:pPr>
            <a:r>
              <a:rPr lang="en-US" sz="3200" b="1" dirty="0">
                <a:solidFill>
                  <a:srgbClr val="FFFF00"/>
                </a:solidFill>
                <a:latin typeface="Arial" charset="0"/>
                <a:cs typeface="+mn-cs"/>
              </a:rPr>
              <a:t>1.9—3.8</a:t>
            </a:r>
            <a:r>
              <a:rPr lang="zh-TW" altLang="en-US" sz="3200" b="1" dirty="0">
                <a:solidFill>
                  <a:srgbClr val="FFFF00"/>
                </a:solidFill>
                <a:latin typeface="Arial" charset="0"/>
                <a:cs typeface="+mn-cs"/>
              </a:rPr>
              <a:t>亿年：</a:t>
            </a:r>
            <a:endParaRPr lang="en-US" altLang="zh-TW" sz="3200" b="1" dirty="0">
              <a:solidFill>
                <a:srgbClr val="FFFF00"/>
              </a:solidFill>
              <a:latin typeface="Arial" charset="0"/>
              <a:cs typeface="+mn-cs"/>
            </a:endParaRPr>
          </a:p>
          <a:p>
            <a:pPr fontAlgn="base">
              <a:spcBef>
                <a:spcPct val="50000"/>
              </a:spcBef>
              <a:defRPr/>
            </a:pPr>
            <a:r>
              <a:rPr lang="zh-CN" altLang="en-US" sz="3200" b="1" dirty="0">
                <a:solidFill>
                  <a:srgbClr val="FFFF00"/>
                </a:solidFill>
                <a:latin typeface="Arial" charset="0"/>
                <a:cs typeface="+mn-cs"/>
              </a:rPr>
              <a:t>从</a:t>
            </a:r>
            <a:r>
              <a:rPr lang="zh-TW" altLang="en-US" sz="3200" b="1" dirty="0">
                <a:solidFill>
                  <a:srgbClr val="FFFF00"/>
                </a:solidFill>
                <a:latin typeface="Arial" charset="0"/>
                <a:cs typeface="+mn-cs"/>
              </a:rPr>
              <a:t>单细胞到人</a:t>
            </a:r>
            <a:r>
              <a:rPr lang="zh-CN" altLang="en-US" sz="3200" b="1" dirty="0">
                <a:solidFill>
                  <a:srgbClr val="FFFF00"/>
                </a:solidFill>
                <a:latin typeface="Arial" charset="0"/>
                <a:cs typeface="+mn-cs"/>
              </a:rPr>
              <a:t>类</a:t>
            </a:r>
            <a:endParaRPr lang="en-US" sz="3200" b="1" dirty="0">
              <a:solidFill>
                <a:srgbClr val="FFFF00"/>
              </a:solidFill>
              <a:latin typeface="Arial" charset="0"/>
              <a:cs typeface="+mn-cs"/>
            </a:endParaRPr>
          </a:p>
        </p:txBody>
      </p:sp>
      <p:sp>
        <p:nvSpPr>
          <p:cNvPr id="29" name="Text Box 7"/>
          <p:cNvSpPr txBox="1">
            <a:spLocks noChangeArrowheads="1"/>
          </p:cNvSpPr>
          <p:nvPr/>
        </p:nvSpPr>
        <p:spPr bwMode="auto">
          <a:xfrm>
            <a:off x="209550" y="5303838"/>
            <a:ext cx="2209800" cy="5437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30000"/>
              </a:spcBef>
              <a:defRPr/>
            </a:pPr>
            <a:r>
              <a:rPr lang="zh-TW" altLang="en-US" sz="3200" b="1" dirty="0">
                <a:solidFill>
                  <a:srgbClr val="FFFF00"/>
                </a:solidFill>
                <a:latin typeface="Arial" charset="0"/>
                <a:cs typeface="Arial" charset="0"/>
              </a:rPr>
              <a:t>按照进化</a:t>
            </a:r>
            <a:r>
              <a:rPr lang="zh-CN" altLang="en-US" sz="3200" b="1" dirty="0">
                <a:solidFill>
                  <a:srgbClr val="FFFF00"/>
                </a:solidFill>
                <a:latin typeface="Arial" charset="0"/>
                <a:cs typeface="Arial" charset="0"/>
              </a:rPr>
              <a:t>论</a:t>
            </a:r>
            <a:endParaRPr lang="en-US" sz="3200" b="1" dirty="0">
              <a:solidFill>
                <a:srgbClr val="FFFF00"/>
              </a:solidFill>
              <a:latin typeface="Arial" charset="0"/>
              <a:cs typeface="Arial" charset="0"/>
            </a:endParaRPr>
          </a:p>
        </p:txBody>
      </p:sp>
    </p:spTree>
    <p:extLst>
      <p:ext uri="{BB962C8B-B14F-4D97-AF65-F5344CB8AC3E}">
        <p14:creationId xmlns:p14="http://schemas.microsoft.com/office/powerpoint/2010/main" val="22435270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00"/>
                                        <p:tgtEl>
                                          <p:spTgt spid="2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2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7410" name="Rectangle 2"/>
          <p:cNvSpPr>
            <a:spLocks noGrp="1" noChangeArrowheads="1"/>
          </p:cNvSpPr>
          <p:nvPr>
            <p:ph type="title"/>
          </p:nvPr>
        </p:nvSpPr>
        <p:spPr>
          <a:xfrm>
            <a:off x="1066800" y="274638"/>
            <a:ext cx="7620000" cy="1143000"/>
          </a:xfrm>
        </p:spPr>
        <p:txBody>
          <a:bodyPr/>
          <a:lstStyle/>
          <a:p>
            <a:pPr eaLnBrk="1" hangingPunct="1">
              <a:defRPr/>
            </a:pPr>
            <a:r>
              <a:rPr lang="en-US" sz="4800">
                <a:cs typeface="+mj-cs"/>
              </a:rPr>
              <a:t>Template Suite 1-Content 01360</a:t>
            </a:r>
          </a:p>
        </p:txBody>
      </p:sp>
      <p:pic>
        <p:nvPicPr>
          <p:cNvPr id="2577411"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34499" name="Picture 4" descr="AiG 3D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6053138"/>
            <a:ext cx="1776413" cy="661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7414" name="Text Box 6"/>
          <p:cNvSpPr txBox="1">
            <a:spLocks noChangeArrowheads="1"/>
          </p:cNvSpPr>
          <p:nvPr/>
        </p:nvSpPr>
        <p:spPr bwMode="auto">
          <a:xfrm>
            <a:off x="1676400" y="1600200"/>
            <a:ext cx="6629400" cy="212365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fontAlgn="base">
              <a:spcBef>
                <a:spcPct val="50000"/>
              </a:spcBef>
              <a:defRPr/>
            </a:pPr>
            <a:r>
              <a:rPr lang="zh-TW" altLang="en-US" sz="6600" b="1" dirty="0">
                <a:solidFill>
                  <a:srgbClr val="FFFF00"/>
                </a:solidFill>
                <a:latin typeface="Arial" charset="0"/>
                <a:cs typeface="+mn-cs"/>
              </a:rPr>
              <a:t>多长</a:t>
            </a:r>
            <a:r>
              <a:rPr lang="zh-CN" altLang="en-US" sz="6600" b="1" dirty="0">
                <a:solidFill>
                  <a:srgbClr val="FFFF00"/>
                </a:solidFill>
                <a:latin typeface="Arial" charset="0"/>
                <a:cs typeface="+mn-cs"/>
              </a:rPr>
              <a:t>的</a:t>
            </a:r>
            <a:r>
              <a:rPr lang="zh-TW" altLang="en-US" sz="6600" b="1" dirty="0">
                <a:solidFill>
                  <a:srgbClr val="FFFF00"/>
                </a:solidFill>
                <a:latin typeface="Arial" charset="0"/>
                <a:cs typeface="+mn-cs"/>
              </a:rPr>
              <a:t>时间才能</a:t>
            </a:r>
            <a:r>
              <a:rPr lang="zh-CN" altLang="en-US" sz="6600" b="1" dirty="0">
                <a:solidFill>
                  <a:srgbClr val="FFFF00"/>
                </a:solidFill>
                <a:latin typeface="Arial" charset="0"/>
                <a:cs typeface="+mn-cs"/>
              </a:rPr>
              <a:t>制造</a:t>
            </a:r>
            <a:r>
              <a:rPr lang="zh-TW" altLang="en-US" sz="6600" b="1" dirty="0">
                <a:solidFill>
                  <a:srgbClr val="FFFF00"/>
                </a:solidFill>
                <a:latin typeface="Arial" charset="0"/>
                <a:cs typeface="+mn-cs"/>
              </a:rPr>
              <a:t>化石</a:t>
            </a:r>
            <a:r>
              <a:rPr lang="en-US" sz="6600" b="1" dirty="0">
                <a:solidFill>
                  <a:srgbClr val="FFFF00"/>
                </a:solidFill>
                <a:latin typeface="Arial" charset="0"/>
                <a:cs typeface="+mn-cs"/>
              </a:rPr>
              <a:t>?</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9154" name="Rectangle 2" hidden="1"/>
          <p:cNvSpPr>
            <a:spLocks noGrp="1" noChangeArrowheads="1"/>
          </p:cNvSpPr>
          <p:nvPr>
            <p:ph type="title"/>
          </p:nvPr>
        </p:nvSpPr>
        <p:spPr/>
        <p:txBody>
          <a:bodyPr/>
          <a:lstStyle/>
          <a:p>
            <a:pPr eaLnBrk="1" hangingPunct="1">
              <a:defRPr/>
            </a:pPr>
            <a:r>
              <a:rPr lang="en-US">
                <a:cs typeface="+mj-cs"/>
              </a:rPr>
              <a:t>Labeled Bone 02014</a:t>
            </a:r>
          </a:p>
        </p:txBody>
      </p:sp>
      <p:pic>
        <p:nvPicPr>
          <p:cNvPr id="236546" name="Picture 3" descr="5-04 Labeled Bone 02014_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69156" name="Text Box 4"/>
          <p:cNvSpPr txBox="1">
            <a:spLocks noChangeArrowheads="1"/>
          </p:cNvSpPr>
          <p:nvPr/>
        </p:nvSpPr>
        <p:spPr bwMode="auto">
          <a:xfrm rot="-788228">
            <a:off x="6145213" y="1503142"/>
            <a:ext cx="1381125" cy="9910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lnSpc>
                <a:spcPct val="80000"/>
              </a:lnSpc>
              <a:defRPr/>
            </a:pPr>
            <a:r>
              <a:rPr lang="en-US" altLang="zh-TW" sz="2400" b="1" dirty="0">
                <a:latin typeface="Arial" charset="0"/>
                <a:cs typeface="+mn-cs"/>
              </a:rPr>
              <a:t>65</a:t>
            </a:r>
          </a:p>
          <a:p>
            <a:pPr algn="ctr">
              <a:lnSpc>
                <a:spcPct val="80000"/>
              </a:lnSpc>
              <a:defRPr/>
            </a:pPr>
            <a:r>
              <a:rPr lang="zh-TW" altLang="en-US" sz="2400" b="1" dirty="0">
                <a:latin typeface="Arial" charset="0"/>
                <a:cs typeface="+mn-cs"/>
              </a:rPr>
              <a:t>百万</a:t>
            </a:r>
          </a:p>
          <a:p>
            <a:pPr algn="ctr">
              <a:lnSpc>
                <a:spcPct val="80000"/>
              </a:lnSpc>
              <a:defRPr/>
            </a:pPr>
            <a:r>
              <a:rPr lang="zh-TW" altLang="en-US" sz="2400" b="1" dirty="0">
                <a:latin typeface="Arial" charset="0"/>
                <a:cs typeface="+mn-cs"/>
              </a:rPr>
              <a:t>岁</a:t>
            </a:r>
            <a:endParaRPr lang="en-US" sz="2400" b="1" dirty="0">
              <a:latin typeface="Arial" charset="0"/>
              <a:cs typeface="+mn-cs"/>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6514" name="Rectangle 2"/>
          <p:cNvSpPr>
            <a:spLocks noGrp="1" noChangeArrowheads="1"/>
          </p:cNvSpPr>
          <p:nvPr>
            <p:ph type="title"/>
          </p:nvPr>
        </p:nvSpPr>
        <p:spPr/>
        <p:txBody>
          <a:bodyPr/>
          <a:lstStyle/>
          <a:p>
            <a:pPr eaLnBrk="1" hangingPunct="1">
              <a:defRPr/>
            </a:pPr>
            <a:r>
              <a:rPr lang="en-US">
                <a:cs typeface="+mj-cs"/>
              </a:rPr>
              <a:t>Q655 on fossilization rapid</a:t>
            </a:r>
          </a:p>
        </p:txBody>
      </p:sp>
      <p:pic>
        <p:nvPicPr>
          <p:cNvPr id="1856520" name="Picture 8" descr="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856516" name="Text Box 4"/>
          <p:cNvSpPr txBox="1">
            <a:spLocks noChangeArrowheads="1"/>
          </p:cNvSpPr>
          <p:nvPr/>
        </p:nvSpPr>
        <p:spPr bwMode="auto">
          <a:xfrm>
            <a:off x="838200" y="1095939"/>
            <a:ext cx="8229600" cy="10156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914400" fontAlgn="base">
              <a:spcBef>
                <a:spcPct val="0"/>
              </a:spcBef>
              <a:spcAft>
                <a:spcPct val="0"/>
              </a:spcAft>
              <a:defRPr/>
            </a:pPr>
            <a:r>
              <a:rPr lang="ja-JP" altLang="en-US" sz="3000" b="1" dirty="0">
                <a:solidFill>
                  <a:srgbClr val="FFFFFF"/>
                </a:solidFill>
                <a:latin typeface="Arial"/>
                <a:ea typeface="ＭＳ Ｐゴシック" charset="0"/>
                <a:cs typeface="Arial" charset="0"/>
              </a:rPr>
              <a:t>“</a:t>
            </a:r>
            <a:r>
              <a:rPr lang="ja-JP" altLang="en-US" sz="3000" b="1" dirty="0">
                <a:solidFill>
                  <a:srgbClr val="FFFFFF"/>
                </a:solidFill>
                <a:latin typeface="Arial" charset="0"/>
                <a:ea typeface="ＭＳ Ｐゴシック" charset="0"/>
                <a:cs typeface="Arial" charset="0"/>
              </a:rPr>
              <a:t>僵化现象是一个过程，可以采取任何东西，从</a:t>
            </a:r>
            <a:r>
              <a:rPr lang="ja-JP" altLang="en-US" sz="3000" b="1" dirty="0">
                <a:solidFill>
                  <a:srgbClr val="FFFF00"/>
                </a:solidFill>
                <a:latin typeface="Arial" charset="0"/>
                <a:ea typeface="ＭＳ Ｐゴシック" charset="0"/>
                <a:cs typeface="Arial" charset="0"/>
              </a:rPr>
              <a:t>几个小时</a:t>
            </a:r>
            <a:r>
              <a:rPr lang="ja-JP" altLang="en-US" sz="3000" b="1" dirty="0">
                <a:solidFill>
                  <a:srgbClr val="FFFFFF"/>
                </a:solidFill>
                <a:latin typeface="Arial" charset="0"/>
                <a:ea typeface="ＭＳ Ｐゴシック" charset="0"/>
                <a:cs typeface="Arial" charset="0"/>
              </a:rPr>
              <a:t>到</a:t>
            </a:r>
            <a:r>
              <a:rPr lang="ja-JP" altLang="en-US" sz="3000" b="1" dirty="0">
                <a:solidFill>
                  <a:srgbClr val="FFFF00"/>
                </a:solidFill>
                <a:latin typeface="Arial" charset="0"/>
                <a:ea typeface="ＭＳ Ｐゴシック" charset="0"/>
                <a:cs typeface="Arial" charset="0"/>
              </a:rPr>
              <a:t>几百万年</a:t>
            </a:r>
            <a:r>
              <a:rPr lang="ja-JP" altLang="en-US" sz="3000" b="1" dirty="0">
                <a:solidFill>
                  <a:srgbClr val="FFFFFF"/>
                </a:solidFill>
                <a:latin typeface="Arial" charset="0"/>
                <a:ea typeface="ＭＳ Ｐゴシック" charset="0"/>
                <a:cs typeface="Arial" charset="0"/>
              </a:rPr>
              <a:t>。 </a:t>
            </a:r>
            <a:r>
              <a:rPr lang="en-US" altLang="ja-JP" sz="3000" b="1" dirty="0">
                <a:solidFill>
                  <a:srgbClr val="FFFFFF"/>
                </a:solidFill>
                <a:latin typeface="Arial" charset="0"/>
                <a:ea typeface="ＭＳ Ｐゴシック" charset="0"/>
                <a:cs typeface="Arial" charset="0"/>
              </a:rPr>
              <a:t>...</a:t>
            </a:r>
            <a:endParaRPr lang="en-US" sz="3000" b="1" dirty="0">
              <a:solidFill>
                <a:srgbClr val="FFFFFF"/>
              </a:solidFill>
              <a:latin typeface="Arial" charset="0"/>
              <a:ea typeface="ＭＳ Ｐゴシック" charset="0"/>
              <a:cs typeface="Arial" charset="0"/>
            </a:endParaRPr>
          </a:p>
        </p:txBody>
      </p:sp>
      <p:sp>
        <p:nvSpPr>
          <p:cNvPr id="1856517" name="Text Box 5"/>
          <p:cNvSpPr txBox="1">
            <a:spLocks noChangeArrowheads="1"/>
          </p:cNvSpPr>
          <p:nvPr/>
        </p:nvSpPr>
        <p:spPr bwMode="auto">
          <a:xfrm>
            <a:off x="609600" y="5410200"/>
            <a:ext cx="8001000"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914400" fontAlgn="base">
              <a:spcBef>
                <a:spcPct val="50000"/>
              </a:spcBef>
              <a:spcAft>
                <a:spcPct val="0"/>
              </a:spcAft>
              <a:defRPr/>
            </a:pPr>
            <a:r>
              <a:rPr lang="en-US" sz="2200" b="1">
                <a:solidFill>
                  <a:srgbClr val="FFFFFF"/>
                </a:solidFill>
                <a:latin typeface="Arial" charset="0"/>
                <a:ea typeface="ＭＳ Ｐゴシック" charset="0"/>
                <a:cs typeface="Arial" charset="0"/>
              </a:rPr>
              <a:t>Philip J. Currie &amp; Eva B. Koppelhus, </a:t>
            </a:r>
            <a:r>
              <a:rPr lang="en-US" sz="2200" b="1" i="1">
                <a:solidFill>
                  <a:srgbClr val="FFFFFF"/>
                </a:solidFill>
                <a:latin typeface="Arial" charset="0"/>
                <a:ea typeface="ＭＳ Ｐゴシック" charset="0"/>
                <a:cs typeface="Arial" charset="0"/>
              </a:rPr>
              <a:t>101 Questions about Dinosaurs</a:t>
            </a:r>
            <a:r>
              <a:rPr lang="en-US" sz="2200" b="1">
                <a:solidFill>
                  <a:srgbClr val="FFFFFF"/>
                </a:solidFill>
                <a:latin typeface="Arial" charset="0"/>
                <a:ea typeface="ＭＳ Ｐゴシック" charset="0"/>
                <a:cs typeface="Arial" charset="0"/>
              </a:rPr>
              <a:t> (Mineola, NY: Dover Publications, 1996), p. 11.</a:t>
            </a:r>
          </a:p>
        </p:txBody>
      </p:sp>
      <p:sp>
        <p:nvSpPr>
          <p:cNvPr id="1856518" name="Text Box 6"/>
          <p:cNvSpPr txBox="1">
            <a:spLocks noChangeArrowheads="1"/>
          </p:cNvSpPr>
          <p:nvPr/>
        </p:nvSpPr>
        <p:spPr bwMode="auto">
          <a:xfrm>
            <a:off x="838200" y="1524000"/>
            <a:ext cx="7848600" cy="240065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914400" fontAlgn="base">
              <a:spcBef>
                <a:spcPct val="0"/>
              </a:spcBef>
              <a:spcAft>
                <a:spcPct val="0"/>
              </a:spcAft>
              <a:defRPr/>
            </a:pPr>
            <a:r>
              <a:rPr lang="en-US" sz="3000" b="1" dirty="0">
                <a:solidFill>
                  <a:srgbClr val="FFFFFF"/>
                </a:solidFill>
                <a:latin typeface="Arial" charset="0"/>
                <a:ea typeface="ＭＳ Ｐゴシック" charset="0"/>
                <a:cs typeface="Arial" charset="0"/>
              </a:rPr>
              <a:t>                                     </a:t>
            </a:r>
            <a:r>
              <a:rPr lang="zh-TW" altLang="en-US" sz="3000" b="1" dirty="0">
                <a:solidFill>
                  <a:srgbClr val="FFFFFF"/>
                </a:solidFill>
                <a:latin typeface="Arial" charset="0"/>
                <a:ea typeface="ＭＳ Ｐゴシック" charset="0"/>
                <a:cs typeface="Arial" charset="0"/>
              </a:rPr>
              <a:t>骨骼变得完全渗矿化需要的时间是高度可变的</a:t>
            </a:r>
            <a:r>
              <a:rPr lang="en-US" sz="3000" b="1" dirty="0">
                <a:solidFill>
                  <a:srgbClr val="FFFFFF"/>
                </a:solidFill>
                <a:latin typeface="Arial" charset="0"/>
                <a:ea typeface="ＭＳ Ｐゴシック" charset="0"/>
                <a:cs typeface="Arial" charset="0"/>
              </a:rPr>
              <a:t>. </a:t>
            </a:r>
            <a:r>
              <a:rPr lang="zh-TW" altLang="en-US" sz="3000" b="1" dirty="0">
                <a:solidFill>
                  <a:srgbClr val="FFFFFF"/>
                </a:solidFill>
                <a:latin typeface="Arial" charset="0"/>
                <a:ea typeface="ＭＳ Ｐゴシック" charset="0"/>
                <a:cs typeface="Arial" charset="0"/>
              </a:rPr>
              <a:t>如果地下水沉重装载</a:t>
            </a:r>
            <a:r>
              <a:rPr lang="en-US" altLang="zh-TW" sz="3000" b="1" dirty="0">
                <a:solidFill>
                  <a:srgbClr val="FFFFFF"/>
                </a:solidFill>
                <a:latin typeface="Arial" charset="0"/>
                <a:ea typeface="ＭＳ Ｐゴシック" charset="0"/>
                <a:cs typeface="Arial" charset="0"/>
              </a:rPr>
              <a:t>​​</a:t>
            </a:r>
            <a:r>
              <a:rPr lang="zh-TW" altLang="en-US" sz="3000" b="1" dirty="0">
                <a:solidFill>
                  <a:srgbClr val="FFFFFF"/>
                </a:solidFill>
                <a:latin typeface="Arial" charset="0"/>
                <a:ea typeface="ＭＳ Ｐゴシック" charset="0"/>
                <a:cs typeface="Arial" charset="0"/>
              </a:rPr>
              <a:t>矿物质</a:t>
            </a:r>
            <a:r>
              <a:rPr lang="zh-CN" altLang="en-US" sz="3000" b="1" dirty="0">
                <a:solidFill>
                  <a:srgbClr val="FFFFFF"/>
                </a:solidFill>
                <a:latin typeface="Arial" charset="0"/>
                <a:ea typeface="ＭＳ Ｐゴシック" charset="0"/>
                <a:cs typeface="Arial" charset="0"/>
              </a:rPr>
              <a:t>的化学溶液</a:t>
            </a:r>
            <a:r>
              <a:rPr lang="zh-TW" altLang="en-US" sz="3000" b="1" dirty="0">
                <a:solidFill>
                  <a:srgbClr val="FFFFFF"/>
                </a:solidFill>
                <a:latin typeface="Arial" charset="0"/>
                <a:ea typeface="ＭＳ Ｐゴシック" charset="0"/>
                <a:cs typeface="Arial" charset="0"/>
              </a:rPr>
              <a:t>，这个过程可能会发生迅速</a:t>
            </a:r>
            <a:r>
              <a:rPr lang="en-US" sz="3000" b="1" dirty="0">
                <a:solidFill>
                  <a:srgbClr val="FFFFFF"/>
                </a:solidFill>
                <a:latin typeface="Arial" charset="0"/>
                <a:ea typeface="ＭＳ Ｐゴシック" charset="0"/>
                <a:cs typeface="Arial" charset="0"/>
              </a:rPr>
              <a:t>. </a:t>
            </a:r>
            <a:r>
              <a:rPr lang="zh-TW" altLang="en-US" sz="3000" b="1" dirty="0">
                <a:solidFill>
                  <a:srgbClr val="FFFFFF"/>
                </a:solidFill>
                <a:latin typeface="Arial" charset="0"/>
                <a:ea typeface="ＭＳ Ｐゴシック" charset="0"/>
                <a:cs typeface="Arial" charset="0"/>
              </a:rPr>
              <a:t>现代的骨头</a:t>
            </a:r>
            <a:r>
              <a:rPr lang="zh-CN" altLang="en-US" sz="3000" b="1" dirty="0">
                <a:solidFill>
                  <a:srgbClr val="FFFFFF"/>
                </a:solidFill>
                <a:latin typeface="Arial" charset="0"/>
                <a:ea typeface="ＭＳ Ｐゴシック" charset="0"/>
                <a:cs typeface="Arial" charset="0"/>
              </a:rPr>
              <a:t>若</a:t>
            </a:r>
            <a:r>
              <a:rPr lang="zh-TW" altLang="en-US" sz="3000" b="1" dirty="0">
                <a:solidFill>
                  <a:srgbClr val="FFFFFF"/>
                </a:solidFill>
                <a:latin typeface="Arial" charset="0"/>
                <a:ea typeface="ＭＳ Ｐゴシック" charset="0"/>
                <a:cs typeface="Arial" charset="0"/>
              </a:rPr>
              <a:t>陷入矿泉，可以在</a:t>
            </a:r>
            <a:r>
              <a:rPr lang="zh-TW" altLang="en-US" sz="3000" b="1" dirty="0">
                <a:solidFill>
                  <a:srgbClr val="FFFF00"/>
                </a:solidFill>
                <a:latin typeface="Arial" charset="0"/>
                <a:ea typeface="ＭＳ Ｐゴシック" charset="0"/>
                <a:cs typeface="Arial" charset="0"/>
              </a:rPr>
              <a:t>一个星期内</a:t>
            </a:r>
            <a:r>
              <a:rPr lang="zh-TW" altLang="en-US" sz="3000" b="1" dirty="0">
                <a:solidFill>
                  <a:srgbClr val="FFFFFF"/>
                </a:solidFill>
                <a:latin typeface="Arial" charset="0"/>
                <a:ea typeface="ＭＳ Ｐゴシック" charset="0"/>
                <a:cs typeface="Arial" charset="0"/>
              </a:rPr>
              <a:t>成为渗矿化</a:t>
            </a:r>
            <a:r>
              <a:rPr lang="en-US" sz="3000" b="1" dirty="0">
                <a:solidFill>
                  <a:srgbClr val="FFFFFF"/>
                </a:solidFill>
                <a:latin typeface="Arial" charset="0"/>
                <a:ea typeface="ＭＳ Ｐゴシック" charset="0"/>
                <a:cs typeface="Arial" charset="0"/>
              </a:rPr>
              <a:t>.</a:t>
            </a:r>
            <a:r>
              <a:rPr lang="ja-JP" altLang="en-US" sz="3000" b="1" dirty="0">
                <a:solidFill>
                  <a:srgbClr val="FFFFFF"/>
                </a:solidFill>
                <a:latin typeface="Arial"/>
                <a:ea typeface="ＭＳ Ｐゴシック" charset="0"/>
                <a:cs typeface="Arial" charset="0"/>
              </a:rPr>
              <a:t>”</a:t>
            </a:r>
            <a:endParaRPr lang="en-US" sz="3000" dirty="0">
              <a:solidFill>
                <a:srgbClr val="000000"/>
              </a:solidFill>
              <a:latin typeface="Arial" charset="0"/>
              <a:ea typeface="ＭＳ Ｐゴシック" charset="0"/>
              <a:cs typeface="Arial" charset="0"/>
            </a:endParaRPr>
          </a:p>
        </p:txBody>
      </p:sp>
    </p:spTree>
    <p:extLst>
      <p:ext uri="{BB962C8B-B14F-4D97-AF65-F5344CB8AC3E}">
        <p14:creationId xmlns:p14="http://schemas.microsoft.com/office/powerpoint/2010/main" val="41587719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56518"/>
                                        </p:tgtEl>
                                        <p:attrNameLst>
                                          <p:attrName>style.visibility</p:attrName>
                                        </p:attrNameLst>
                                      </p:cBhvr>
                                      <p:to>
                                        <p:strVal val="visible"/>
                                      </p:to>
                                    </p:set>
                                    <p:animEffect transition="in" filter="wipe(up)">
                                      <p:cBhvr>
                                        <p:cTn id="7" dur="500"/>
                                        <p:tgtEl>
                                          <p:spTgt spid="1856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65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0610" name="Rectangle 2"/>
          <p:cNvSpPr>
            <a:spLocks noGrp="1" noChangeArrowheads="1"/>
          </p:cNvSpPr>
          <p:nvPr>
            <p:ph type="title"/>
          </p:nvPr>
        </p:nvSpPr>
        <p:spPr/>
        <p:txBody>
          <a:bodyPr/>
          <a:lstStyle/>
          <a:p>
            <a:pPr eaLnBrk="1" hangingPunct="1">
              <a:defRPr/>
            </a:pPr>
            <a:r>
              <a:rPr lang="zh-TW" altLang="en-US" b="1" dirty="0">
                <a:solidFill>
                  <a:srgbClr val="FFFF00"/>
                </a:solidFill>
                <a:cs typeface="+mj-cs"/>
              </a:rPr>
              <a:t>鱼龙分娩</a:t>
            </a:r>
            <a:r>
              <a:rPr lang="zh-CN" altLang="en-US" b="1" dirty="0">
                <a:solidFill>
                  <a:srgbClr val="FFFF00"/>
                </a:solidFill>
                <a:cs typeface="+mj-cs"/>
              </a:rPr>
              <a:t>时</a:t>
            </a:r>
            <a:endParaRPr lang="en-US" b="1" dirty="0">
              <a:solidFill>
                <a:srgbClr val="FFFF00"/>
              </a:solidFill>
              <a:cs typeface="+mj-cs"/>
            </a:endParaRPr>
          </a:p>
        </p:txBody>
      </p:sp>
      <p:pic>
        <p:nvPicPr>
          <p:cNvPr id="1860611" name="Picture 3" descr="ichthy giving birth"/>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3589" b="33327"/>
          <a:stretch>
            <a:fillRect/>
          </a:stretch>
        </p:blipFill>
        <p:spPr>
          <a:xfrm>
            <a:off x="304800" y="1752600"/>
            <a:ext cx="8534400" cy="305752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1860612" name="Text Box 4"/>
          <p:cNvSpPr txBox="1">
            <a:spLocks noChangeArrowheads="1"/>
          </p:cNvSpPr>
          <p:nvPr/>
        </p:nvSpPr>
        <p:spPr bwMode="auto">
          <a:xfrm>
            <a:off x="2971800" y="5410200"/>
            <a:ext cx="54864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defRPr/>
            </a:pPr>
            <a:r>
              <a:rPr lang="zh-TW" altLang="en-US" sz="4400" b="1" dirty="0">
                <a:solidFill>
                  <a:srgbClr val="FFFF00"/>
                </a:solidFill>
                <a:latin typeface="Arial" charset="0"/>
                <a:cs typeface="Arial" charset="0"/>
              </a:rPr>
              <a:t>鱼</a:t>
            </a:r>
            <a:r>
              <a:rPr lang="zh-CN" altLang="en-US" sz="4400" b="1" dirty="0">
                <a:solidFill>
                  <a:srgbClr val="FFFF00"/>
                </a:solidFill>
                <a:latin typeface="Arial" charset="0"/>
                <a:cs typeface="Arial" charset="0"/>
              </a:rPr>
              <a:t>在饮食</a:t>
            </a:r>
            <a:endParaRPr lang="en-US" sz="4400" b="1" dirty="0">
              <a:solidFill>
                <a:srgbClr val="FFFF00"/>
              </a:solidFill>
              <a:latin typeface="Arial" charset="0"/>
              <a:cs typeface="Arial" charset="0"/>
            </a:endParaRPr>
          </a:p>
        </p:txBody>
      </p:sp>
      <p:sp>
        <p:nvSpPr>
          <p:cNvPr id="1860613" name="Line 5"/>
          <p:cNvSpPr>
            <a:spLocks noChangeShapeType="1"/>
          </p:cNvSpPr>
          <p:nvPr/>
        </p:nvSpPr>
        <p:spPr bwMode="auto">
          <a:xfrm flipV="1">
            <a:off x="5867400" y="4724400"/>
            <a:ext cx="1295400" cy="685800"/>
          </a:xfrm>
          <a:prstGeom prst="line">
            <a:avLst/>
          </a:prstGeom>
          <a:noFill/>
          <a:ln w="152400">
            <a:solidFill>
              <a:srgbClr val="FF33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860614" name="Line 6"/>
          <p:cNvSpPr>
            <a:spLocks noChangeShapeType="1"/>
          </p:cNvSpPr>
          <p:nvPr/>
        </p:nvSpPr>
        <p:spPr bwMode="auto">
          <a:xfrm flipH="1">
            <a:off x="5638800" y="1295400"/>
            <a:ext cx="1066800" cy="1752600"/>
          </a:xfrm>
          <a:prstGeom prst="line">
            <a:avLst/>
          </a:prstGeom>
          <a:noFill/>
          <a:ln w="152400">
            <a:solidFill>
              <a:srgbClr val="FF33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860614"/>
                                        </p:tgtEl>
                                        <p:attrNameLst>
                                          <p:attrName>style.visibility</p:attrName>
                                        </p:attrNameLst>
                                      </p:cBhvr>
                                      <p:to>
                                        <p:strVal val="visible"/>
                                      </p:to>
                                    </p:set>
                                    <p:animEffect transition="in" filter="wipe(up)">
                                      <p:cBhvr>
                                        <p:cTn id="7" dur="500"/>
                                        <p:tgtEl>
                                          <p:spTgt spid="18606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860613"/>
                                        </p:tgtEl>
                                        <p:attrNameLst>
                                          <p:attrName>style.visibility</p:attrName>
                                        </p:attrNameLst>
                                      </p:cBhvr>
                                      <p:to>
                                        <p:strVal val="visible"/>
                                      </p:to>
                                    </p:set>
                                    <p:animEffect transition="in" filter="wipe(down)">
                                      <p:cBhvr>
                                        <p:cTn id="12" dur="500"/>
                                        <p:tgtEl>
                                          <p:spTgt spid="186061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860612"/>
                                        </p:tgtEl>
                                        <p:attrNameLst>
                                          <p:attrName>style.visibility</p:attrName>
                                        </p:attrNameLst>
                                      </p:cBhvr>
                                      <p:to>
                                        <p:strVal val="visible"/>
                                      </p:to>
                                    </p:set>
                                    <p:animEffect transition="in" filter="wipe(down)">
                                      <p:cBhvr>
                                        <p:cTn id="15" dur="500"/>
                                        <p:tgtEl>
                                          <p:spTgt spid="1860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06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1618" name="Rectangle 2"/>
          <p:cNvSpPr>
            <a:spLocks noGrp="1" noChangeArrowheads="1"/>
          </p:cNvSpPr>
          <p:nvPr>
            <p:ph type="title"/>
          </p:nvPr>
        </p:nvSpPr>
        <p:spPr>
          <a:xfrm>
            <a:off x="5562600" y="609600"/>
            <a:ext cx="2895600" cy="2819400"/>
          </a:xfrm>
        </p:spPr>
        <p:txBody>
          <a:bodyPr/>
          <a:lstStyle/>
          <a:p>
            <a:pPr eaLnBrk="1" hangingPunct="1">
              <a:defRPr/>
            </a:pPr>
            <a:r>
              <a:rPr lang="en-AU" sz="2400" b="1" dirty="0">
                <a:solidFill>
                  <a:srgbClr val="0000CC"/>
                </a:solidFill>
              </a:rPr>
              <a:t>Darwin—soft creature preservation</a:t>
            </a:r>
            <a:endParaRPr lang="en-US" sz="2400" b="1" dirty="0">
              <a:solidFill>
                <a:srgbClr val="0000CC"/>
              </a:solidFill>
            </a:endParaRPr>
          </a:p>
        </p:txBody>
      </p:sp>
      <p:sp>
        <p:nvSpPr>
          <p:cNvPr id="3951619" name="Text Box 3"/>
          <p:cNvSpPr txBox="1">
            <a:spLocks noChangeArrowheads="1"/>
          </p:cNvSpPr>
          <p:nvPr/>
        </p:nvSpPr>
        <p:spPr bwMode="auto">
          <a:xfrm>
            <a:off x="838200" y="1323975"/>
            <a:ext cx="4267200" cy="1200329"/>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fontAlgn="base">
              <a:spcBef>
                <a:spcPct val="50000"/>
              </a:spcBef>
              <a:defRPr/>
            </a:pPr>
            <a:r>
              <a:rPr lang="en-AU" sz="3600" b="1" dirty="0">
                <a:solidFill>
                  <a:schemeClr val="bg1"/>
                </a:solidFill>
                <a:latin typeface="Arial" charset="0"/>
                <a:cs typeface="Arial" charset="0"/>
              </a:rPr>
              <a:t>“</a:t>
            </a:r>
            <a:r>
              <a:rPr lang="zh-TW" altLang="en-US" sz="3600" b="1" dirty="0">
                <a:solidFill>
                  <a:schemeClr val="bg1"/>
                </a:solidFill>
                <a:latin typeface="Arial" charset="0"/>
                <a:cs typeface="Arial" charset="0"/>
              </a:rPr>
              <a:t>无机体，可以保存全软</a:t>
            </a:r>
            <a:r>
              <a:rPr lang="en-AU" sz="3600" b="1" dirty="0">
                <a:solidFill>
                  <a:schemeClr val="bg1"/>
                </a:solidFill>
                <a:latin typeface="Arial" charset="0"/>
                <a:cs typeface="Arial" charset="0"/>
              </a:rPr>
              <a:t>” [</a:t>
            </a:r>
            <a:r>
              <a:rPr lang="zh-TW" altLang="en-US" sz="3600" b="1" dirty="0">
                <a:solidFill>
                  <a:schemeClr val="bg1"/>
                </a:solidFill>
                <a:latin typeface="Arial" charset="0"/>
                <a:cs typeface="Arial" charset="0"/>
              </a:rPr>
              <a:t>在化石记录</a:t>
            </a:r>
            <a:r>
              <a:rPr lang="en-AU" sz="3600" b="1" dirty="0">
                <a:solidFill>
                  <a:schemeClr val="bg1"/>
                </a:solidFill>
                <a:latin typeface="Arial" charset="0"/>
                <a:cs typeface="Arial" charset="0"/>
              </a:rPr>
              <a:t>].</a:t>
            </a:r>
            <a:endParaRPr lang="en-US" sz="3600" b="1" dirty="0">
              <a:solidFill>
                <a:srgbClr val="FFFF00"/>
              </a:solidFill>
              <a:latin typeface="Arial" charset="0"/>
              <a:cs typeface="Arial" charset="0"/>
            </a:endParaRPr>
          </a:p>
        </p:txBody>
      </p:sp>
      <p:sp>
        <p:nvSpPr>
          <p:cNvPr id="3951620" name="Text Box 4"/>
          <p:cNvSpPr txBox="1">
            <a:spLocks noChangeArrowheads="1"/>
          </p:cNvSpPr>
          <p:nvPr/>
        </p:nvSpPr>
        <p:spPr bwMode="auto">
          <a:xfrm>
            <a:off x="838200" y="5029200"/>
            <a:ext cx="7315200" cy="11874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fontAlgn="base">
              <a:spcBef>
                <a:spcPct val="50000"/>
              </a:spcBef>
              <a:defRPr/>
            </a:pPr>
            <a:r>
              <a:rPr lang="en-AU" sz="2400" b="1">
                <a:solidFill>
                  <a:srgbClr val="FFFF00"/>
                </a:solidFill>
                <a:latin typeface="Arial" charset="0"/>
                <a:cs typeface="Arial" charset="0"/>
              </a:rPr>
              <a:t>Charles Darwin, </a:t>
            </a:r>
            <a:r>
              <a:rPr lang="en-AU" sz="2400" b="1" i="1">
                <a:solidFill>
                  <a:srgbClr val="FFFF00"/>
                </a:solidFill>
                <a:latin typeface="Arial" charset="0"/>
                <a:cs typeface="Arial" charset="0"/>
              </a:rPr>
              <a:t>On the Origin of Species</a:t>
            </a:r>
            <a:r>
              <a:rPr lang="en-AU" sz="2400" b="1">
                <a:solidFill>
                  <a:srgbClr val="FFFF00"/>
                </a:solidFill>
                <a:latin typeface="Arial" charset="0"/>
                <a:cs typeface="Arial" charset="0"/>
              </a:rPr>
              <a:t> (London: Penguin Books, 1968 reprint of 1859 first edition), p. 298.</a:t>
            </a:r>
            <a:endParaRPr lang="en-US" sz="2400" b="1">
              <a:solidFill>
                <a:srgbClr val="FFFF00"/>
              </a:solidFill>
              <a:latin typeface="Arial" charset="0"/>
              <a:cs typeface="Arial" charset="0"/>
            </a:endParaRPr>
          </a:p>
        </p:txBody>
      </p:sp>
      <p:pic>
        <p:nvPicPr>
          <p:cNvPr id="242692" name="Picture 5" descr="Darwin, Charles 18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7675" y="685800"/>
            <a:ext cx="2701925"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4" descr="Worm foss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838200"/>
            <a:ext cx="414655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81669" name="Text Box 5"/>
          <p:cNvSpPr txBox="1">
            <a:spLocks noChangeArrowheads="1"/>
          </p:cNvSpPr>
          <p:nvPr/>
        </p:nvSpPr>
        <p:spPr bwMode="auto">
          <a:xfrm>
            <a:off x="5791200" y="1371600"/>
            <a:ext cx="2667000"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ja-JP" altLang="en-US" sz="3600" b="1" dirty="0">
                <a:solidFill>
                  <a:schemeClr val="bg1"/>
                </a:solidFill>
                <a:latin typeface="Arial" charset="0"/>
                <a:cs typeface="+mn-cs"/>
              </a:rPr>
              <a:t>化石蠕虫</a:t>
            </a:r>
            <a:r>
              <a:rPr lang="en-US" sz="3600" b="1" dirty="0">
                <a:solidFill>
                  <a:schemeClr val="bg1"/>
                </a:solidFill>
                <a:latin typeface="Arial" charset="0"/>
                <a:cs typeface="+mn-cs"/>
              </a:rPr>
              <a:t>, </a:t>
            </a:r>
            <a:r>
              <a:rPr lang="zh-TW" altLang="en-US" sz="3600" b="1" dirty="0">
                <a:solidFill>
                  <a:schemeClr val="bg1"/>
                </a:solidFill>
                <a:latin typeface="Arial" charset="0"/>
                <a:cs typeface="+mn-cs"/>
              </a:rPr>
              <a:t>在中国发现</a:t>
            </a:r>
            <a:endParaRPr lang="en-US" sz="3600" b="1" dirty="0">
              <a:solidFill>
                <a:schemeClr val="bg1"/>
              </a:solidFill>
              <a:latin typeface="Arial" charset="0"/>
              <a:cs typeface="+mn-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4" descr="Coprol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533400"/>
            <a:ext cx="6702425" cy="498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82693" name="Text Box 5"/>
          <p:cNvSpPr txBox="1">
            <a:spLocks noChangeArrowheads="1"/>
          </p:cNvSpPr>
          <p:nvPr/>
        </p:nvSpPr>
        <p:spPr bwMode="auto">
          <a:xfrm>
            <a:off x="1524000" y="5521325"/>
            <a:ext cx="6096000" cy="10987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lnSpc>
                <a:spcPct val="90000"/>
              </a:lnSpc>
              <a:defRPr/>
            </a:pPr>
            <a:r>
              <a:rPr lang="en-US" sz="3600" b="1" dirty="0">
                <a:solidFill>
                  <a:schemeClr val="bg1"/>
                </a:solidFill>
                <a:latin typeface="Arial" charset="0"/>
                <a:cs typeface="+mn-cs"/>
              </a:rPr>
              <a:t>畜禽粪便化石</a:t>
            </a:r>
          </a:p>
          <a:p>
            <a:pPr algn="ctr">
              <a:lnSpc>
                <a:spcPct val="90000"/>
              </a:lnSpc>
              <a:defRPr/>
            </a:pPr>
            <a:r>
              <a:rPr lang="en-US" sz="3600" b="1" dirty="0">
                <a:solidFill>
                  <a:schemeClr val="bg1"/>
                </a:solidFill>
                <a:latin typeface="Arial" charset="0"/>
                <a:cs typeface="+mn-cs"/>
              </a:rPr>
              <a:t>(粪化石)</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9458" name="Rectangle 2"/>
          <p:cNvSpPr>
            <a:spLocks noGrp="1" noChangeArrowheads="1"/>
          </p:cNvSpPr>
          <p:nvPr>
            <p:ph type="title"/>
          </p:nvPr>
        </p:nvSpPr>
        <p:spPr>
          <a:xfrm>
            <a:off x="1066800" y="274638"/>
            <a:ext cx="7620000" cy="1143000"/>
          </a:xfrm>
        </p:spPr>
        <p:txBody>
          <a:bodyPr/>
          <a:lstStyle/>
          <a:p>
            <a:pPr eaLnBrk="1" hangingPunct="1">
              <a:defRPr/>
            </a:pPr>
            <a:r>
              <a:rPr lang="en-US" sz="4800">
                <a:cs typeface="+mj-cs"/>
              </a:rPr>
              <a:t>Template Suite 1-Content 01360</a:t>
            </a:r>
          </a:p>
        </p:txBody>
      </p:sp>
      <p:pic>
        <p:nvPicPr>
          <p:cNvPr id="2579459"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48835" name="Picture 4" descr="AiG 3D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6053138"/>
            <a:ext cx="1776413" cy="661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9461" name="Text Box 5"/>
          <p:cNvSpPr txBox="1">
            <a:spLocks noChangeArrowheads="1"/>
          </p:cNvSpPr>
          <p:nvPr/>
        </p:nvSpPr>
        <p:spPr bwMode="auto">
          <a:xfrm>
            <a:off x="685800" y="1612900"/>
            <a:ext cx="8153400" cy="212365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fontAlgn="base">
              <a:spcBef>
                <a:spcPct val="50000"/>
              </a:spcBef>
              <a:defRPr/>
            </a:pPr>
            <a:r>
              <a:rPr lang="zh-TW" altLang="en-US" sz="6600" b="1" dirty="0">
                <a:solidFill>
                  <a:srgbClr val="FFFF00"/>
                </a:solidFill>
                <a:latin typeface="Arial" charset="0"/>
                <a:cs typeface="+mn-cs"/>
              </a:rPr>
              <a:t>形成</a:t>
            </a:r>
            <a:r>
              <a:rPr lang="zh-TW" altLang="en-US" sz="6600" b="1" dirty="0">
                <a:solidFill>
                  <a:srgbClr val="FFFF00"/>
                </a:solidFill>
                <a:latin typeface="Arial" charset="0"/>
              </a:rPr>
              <a:t>岩石</a:t>
            </a:r>
            <a:r>
              <a:rPr lang="zh-CN" altLang="en-US" sz="6600" b="1" dirty="0">
                <a:solidFill>
                  <a:srgbClr val="FFFF00"/>
                </a:solidFill>
                <a:latin typeface="Arial" charset="0"/>
              </a:rPr>
              <a:t>及</a:t>
            </a:r>
            <a:r>
              <a:rPr lang="zh-TW" altLang="en-US" sz="6600" b="1" dirty="0">
                <a:solidFill>
                  <a:srgbClr val="FFFF00"/>
                </a:solidFill>
                <a:latin typeface="Arial" charset="0"/>
                <a:cs typeface="+mn-cs"/>
              </a:rPr>
              <a:t>侵蚀岩石</a:t>
            </a:r>
            <a:r>
              <a:rPr lang="zh-CN" altLang="en-US" sz="6600" b="1" dirty="0">
                <a:solidFill>
                  <a:srgbClr val="FFFF00"/>
                </a:solidFill>
                <a:latin typeface="Arial" charset="0"/>
                <a:cs typeface="+mn-cs"/>
              </a:rPr>
              <a:t>需要</a:t>
            </a:r>
            <a:r>
              <a:rPr lang="zh-TW" altLang="en-US" sz="6600" b="1" dirty="0">
                <a:solidFill>
                  <a:srgbClr val="FFFF00"/>
                </a:solidFill>
                <a:latin typeface="Arial" charset="0"/>
                <a:cs typeface="+mn-cs"/>
              </a:rPr>
              <a:t>多久</a:t>
            </a:r>
            <a:r>
              <a:rPr lang="zh-CN" altLang="en-US" sz="6600" b="1" dirty="0">
                <a:solidFill>
                  <a:srgbClr val="FFFF00"/>
                </a:solidFill>
                <a:latin typeface="Arial" charset="0"/>
                <a:cs typeface="+mn-cs"/>
              </a:rPr>
              <a:t>的时间</a:t>
            </a:r>
            <a:r>
              <a:rPr lang="en-US" sz="6600" b="1" dirty="0">
                <a:solidFill>
                  <a:srgbClr val="FFFF00"/>
                </a:solidFill>
                <a:latin typeface="Arial" charset="0"/>
                <a:cs typeface="+mn-cs"/>
              </a:rPr>
              <a:t>?</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6994" name="Rectangle 2"/>
          <p:cNvSpPr>
            <a:spLocks noGrp="1" noChangeArrowheads="1"/>
          </p:cNvSpPr>
          <p:nvPr>
            <p:ph type="title" sz="quarter"/>
          </p:nvPr>
        </p:nvSpPr>
        <p:spPr/>
        <p:txBody>
          <a:bodyPr/>
          <a:lstStyle/>
          <a:p>
            <a:pPr eaLnBrk="1" hangingPunct="1">
              <a:defRPr/>
            </a:pPr>
            <a:r>
              <a:rPr lang="en-US"/>
              <a:t>Magic in the Marsh #1</a:t>
            </a:r>
          </a:p>
        </p:txBody>
      </p:sp>
      <p:pic>
        <p:nvPicPr>
          <p:cNvPr id="1877000" name="Picture 8" descr="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876996" name="Picture 4" descr="Magic in marsh"/>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l="5714" r="5714" b="50000"/>
          <a:stretch>
            <a:fillRect/>
          </a:stretch>
        </p:blipFill>
        <p:spPr>
          <a:xfrm>
            <a:off x="4419600" y="517525"/>
            <a:ext cx="4191000" cy="2770188"/>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1876997" name="Picture 5" descr="Magic in marsh"/>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l="15041" t="67207" r="12764" b="3050"/>
          <a:stretch>
            <a:fillRect/>
          </a:stretch>
        </p:blipFill>
        <p:spPr>
          <a:xfrm>
            <a:off x="4419600" y="3292475"/>
            <a:ext cx="4191000" cy="227012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1876998" name="Text Box 6"/>
          <p:cNvSpPr txBox="1">
            <a:spLocks noChangeArrowheads="1"/>
          </p:cNvSpPr>
          <p:nvPr/>
        </p:nvSpPr>
        <p:spPr bwMode="auto">
          <a:xfrm>
            <a:off x="4419600" y="5638800"/>
            <a:ext cx="43434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fontAlgn="base">
              <a:spcBef>
                <a:spcPct val="50000"/>
              </a:spcBef>
              <a:defRPr/>
            </a:pPr>
            <a:r>
              <a:rPr lang="en-US" sz="2000" b="1" i="1">
                <a:solidFill>
                  <a:schemeClr val="bg1"/>
                </a:solidFill>
                <a:latin typeface="Arial" charset="0"/>
                <a:cs typeface="Arial" charset="0"/>
              </a:rPr>
              <a:t>Eastern Daily Press</a:t>
            </a:r>
            <a:r>
              <a:rPr lang="en-US" sz="2000" b="1">
                <a:solidFill>
                  <a:schemeClr val="bg1"/>
                </a:solidFill>
                <a:latin typeface="Arial" charset="0"/>
                <a:cs typeface="Arial" charset="0"/>
              </a:rPr>
              <a:t> (Norfolk, UK), 5 Oct. 1994, p. 7</a:t>
            </a:r>
          </a:p>
        </p:txBody>
      </p:sp>
      <p:sp>
        <p:nvSpPr>
          <p:cNvPr id="1876999" name="Text Box 7"/>
          <p:cNvSpPr txBox="1">
            <a:spLocks noChangeArrowheads="1"/>
          </p:cNvSpPr>
          <p:nvPr/>
        </p:nvSpPr>
        <p:spPr bwMode="auto">
          <a:xfrm>
            <a:off x="762000" y="931863"/>
            <a:ext cx="3810000" cy="30469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fontAlgn="base">
              <a:defRPr/>
            </a:pPr>
            <a:r>
              <a:rPr lang="ja-JP" altLang="en-US" sz="3200" b="1" dirty="0">
                <a:solidFill>
                  <a:schemeClr val="bg1"/>
                </a:solidFill>
                <a:latin typeface="Arial"/>
                <a:cs typeface="Arial" charset="0"/>
              </a:rPr>
              <a:t>“</a:t>
            </a:r>
            <a:r>
              <a:rPr lang="zh-CN" altLang="en-US" sz="3200" b="1" dirty="0">
                <a:solidFill>
                  <a:schemeClr val="bg1"/>
                </a:solidFill>
                <a:latin typeface="Arial"/>
                <a:cs typeface="Arial" charset="0"/>
              </a:rPr>
              <a:t>在</a:t>
            </a:r>
            <a:r>
              <a:rPr lang="ja-JP" altLang="en-US" sz="3200" b="1" dirty="0">
                <a:solidFill>
                  <a:schemeClr val="bg1"/>
                </a:solidFill>
                <a:latin typeface="Arial" charset="0"/>
                <a:cs typeface="Arial" charset="0"/>
              </a:rPr>
              <a:t>没有任何方面的法律地质上的沼泽，泥硬化成石头，是在</a:t>
            </a:r>
            <a:r>
              <a:rPr lang="ja-JP" altLang="en-US" sz="3200" b="1" dirty="0">
                <a:solidFill>
                  <a:srgbClr val="FFFF00"/>
                </a:solidFill>
                <a:latin typeface="Arial" charset="0"/>
                <a:cs typeface="Arial" charset="0"/>
              </a:rPr>
              <a:t>未来几年内</a:t>
            </a:r>
            <a:r>
              <a:rPr lang="ja-JP" altLang="en-US" sz="3200" b="1" dirty="0">
                <a:solidFill>
                  <a:schemeClr val="bg1"/>
                </a:solidFill>
                <a:latin typeface="Arial" charset="0"/>
                <a:cs typeface="Arial" charset="0"/>
              </a:rPr>
              <a:t>，而不</a:t>
            </a:r>
            <a:r>
              <a:rPr lang="zh-CN" altLang="en-US" sz="3200" b="1" dirty="0">
                <a:solidFill>
                  <a:schemeClr val="bg1"/>
                </a:solidFill>
                <a:latin typeface="Arial" charset="0"/>
                <a:cs typeface="Arial" charset="0"/>
              </a:rPr>
              <a:t>在</a:t>
            </a:r>
            <a:r>
              <a:rPr lang="ja-JP" altLang="en-US" sz="3200" b="1" dirty="0">
                <a:solidFill>
                  <a:schemeClr val="bg1"/>
                </a:solidFill>
                <a:latin typeface="Arial" charset="0"/>
                <a:cs typeface="Arial" charset="0"/>
              </a:rPr>
              <a:t>通常需要</a:t>
            </a:r>
            <a:r>
              <a:rPr lang="zh-CN" altLang="en-US" sz="3200" b="1" dirty="0">
                <a:solidFill>
                  <a:schemeClr val="bg1"/>
                </a:solidFill>
                <a:latin typeface="Arial" charset="0"/>
                <a:cs typeface="Arial" charset="0"/>
              </a:rPr>
              <a:t>的</a:t>
            </a:r>
            <a:r>
              <a:rPr lang="ja-JP" altLang="en-US" sz="3200" b="1" dirty="0">
                <a:solidFill>
                  <a:schemeClr val="bg1"/>
                </a:solidFill>
                <a:latin typeface="Arial" charset="0"/>
                <a:cs typeface="Arial" charset="0"/>
              </a:rPr>
              <a:t>成千上万</a:t>
            </a:r>
            <a:r>
              <a:rPr lang="zh-CN" altLang="en-US" sz="3200" b="1" dirty="0">
                <a:solidFill>
                  <a:schemeClr val="bg1"/>
                </a:solidFill>
                <a:latin typeface="Arial" charset="0"/>
                <a:cs typeface="Arial" charset="0"/>
              </a:rPr>
              <a:t>年</a:t>
            </a:r>
            <a:r>
              <a:rPr lang="en-US" sz="3200" b="1" dirty="0">
                <a:solidFill>
                  <a:schemeClr val="bg1"/>
                </a:solidFill>
                <a:latin typeface="Arial" charset="0"/>
                <a:cs typeface="Arial" charset="0"/>
              </a:rPr>
              <a:t>. ...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76999"/>
                                        </p:tgtEl>
                                        <p:attrNameLst>
                                          <p:attrName>style.visibility</p:attrName>
                                        </p:attrNameLst>
                                      </p:cBhvr>
                                      <p:to>
                                        <p:strVal val="visible"/>
                                      </p:to>
                                    </p:set>
                                    <p:animEffect transition="in" filter="wipe(up)">
                                      <p:cBhvr>
                                        <p:cTn id="7" dur="500"/>
                                        <p:tgtEl>
                                          <p:spTgt spid="18769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699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9042" name="Rectangle 2"/>
          <p:cNvSpPr>
            <a:spLocks noGrp="1" noChangeArrowheads="1"/>
          </p:cNvSpPr>
          <p:nvPr>
            <p:ph type="title" sz="quarter"/>
          </p:nvPr>
        </p:nvSpPr>
        <p:spPr/>
        <p:txBody>
          <a:bodyPr/>
          <a:lstStyle/>
          <a:p>
            <a:pPr eaLnBrk="1" hangingPunct="1">
              <a:defRPr/>
            </a:pPr>
            <a:r>
              <a:rPr lang="en-US"/>
              <a:t>Magic in the Marsh #2</a:t>
            </a:r>
          </a:p>
        </p:txBody>
      </p:sp>
      <p:pic>
        <p:nvPicPr>
          <p:cNvPr id="1879045" name="Picture 5" descr="Purple Backgrou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3175"/>
            <a:ext cx="9140825" cy="6854825"/>
          </a:xfrm>
        </p:spPr>
      </p:pic>
      <p:sp>
        <p:nvSpPr>
          <p:cNvPr id="1879044" name="Text Box 4"/>
          <p:cNvSpPr txBox="1">
            <a:spLocks noChangeArrowheads="1"/>
          </p:cNvSpPr>
          <p:nvPr/>
        </p:nvSpPr>
        <p:spPr bwMode="auto">
          <a:xfrm>
            <a:off x="1066800" y="838200"/>
            <a:ext cx="7086600" cy="30469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fontAlgn="base">
              <a:defRPr/>
            </a:pPr>
            <a:r>
              <a:rPr lang="zh-TW" altLang="en-US" sz="3200" b="1" dirty="0">
                <a:solidFill>
                  <a:schemeClr val="bg1"/>
                </a:solidFill>
                <a:latin typeface="Arial" charset="0"/>
                <a:cs typeface="Arial" charset="0"/>
              </a:rPr>
              <a:t>科尔曼教授说，岩石</a:t>
            </a:r>
            <a:r>
              <a:rPr lang="zh-TW" altLang="en-US" sz="3200" b="1" dirty="0">
                <a:solidFill>
                  <a:srgbClr val="FFFF00"/>
                </a:solidFill>
                <a:latin typeface="Arial" charset="0"/>
                <a:cs typeface="Arial" charset="0"/>
              </a:rPr>
              <a:t>形成的速度</a:t>
            </a:r>
            <a:r>
              <a:rPr lang="zh-TW" altLang="en-US" sz="3200" b="1" dirty="0">
                <a:solidFill>
                  <a:schemeClr val="bg1"/>
                </a:solidFill>
                <a:latin typeface="Arial" charset="0"/>
                <a:cs typeface="Arial" charset="0"/>
              </a:rPr>
              <a:t>比任何人都曾经认为可能，一石在短短</a:t>
            </a:r>
            <a:r>
              <a:rPr lang="zh-TW" altLang="en-US" sz="3200" b="1" dirty="0">
                <a:solidFill>
                  <a:srgbClr val="FFFF00"/>
                </a:solidFill>
                <a:latin typeface="Arial" charset="0"/>
                <a:cs typeface="Arial" charset="0"/>
              </a:rPr>
              <a:t>半年内创建</a:t>
            </a:r>
            <a:r>
              <a:rPr lang="zh-TW" altLang="en-US" sz="3200" b="1" dirty="0">
                <a:solidFill>
                  <a:schemeClr val="bg1"/>
                </a:solidFill>
                <a:latin typeface="Arial" charset="0"/>
                <a:cs typeface="Arial" charset="0"/>
              </a:rPr>
              <a:t>。 </a:t>
            </a:r>
            <a:r>
              <a:rPr lang="en-US" altLang="zh-TW" sz="3200" b="1" dirty="0">
                <a:solidFill>
                  <a:schemeClr val="bg1"/>
                </a:solidFill>
                <a:latin typeface="Arial" charset="0"/>
                <a:cs typeface="Arial" charset="0"/>
              </a:rPr>
              <a:t>...</a:t>
            </a:r>
            <a:r>
              <a:rPr lang="zh-TW" altLang="en-US" sz="3200" b="1" dirty="0">
                <a:solidFill>
                  <a:schemeClr val="bg1"/>
                </a:solidFill>
                <a:latin typeface="Arial" charset="0"/>
                <a:cs typeface="Arial" charset="0"/>
              </a:rPr>
              <a:t>他们往往含有保存完好的化石，</a:t>
            </a:r>
            <a:r>
              <a:rPr lang="zh-TW" altLang="en-US" sz="3200" b="1" dirty="0">
                <a:solidFill>
                  <a:srgbClr val="FFFF00"/>
                </a:solidFill>
                <a:latin typeface="Arial" charset="0"/>
                <a:cs typeface="Arial" charset="0"/>
              </a:rPr>
              <a:t>其中的软肉的动物被捕获的细节</a:t>
            </a:r>
            <a:r>
              <a:rPr lang="zh-TW" altLang="en-US" sz="3200" b="1" dirty="0">
                <a:solidFill>
                  <a:schemeClr val="bg1"/>
                </a:solidFill>
                <a:latin typeface="Arial" charset="0"/>
                <a:cs typeface="Arial" charset="0"/>
              </a:rPr>
              <a:t>，以及为骨，因为它没有腐烂前，它周围的岩石形成的时间。“</a:t>
            </a:r>
            <a:endParaRPr lang="en-US" sz="3200" dirty="0">
              <a:latin typeface="Arial" charset="0"/>
              <a:cs typeface="Arial"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548738" name="Rectangle 2"/>
          <p:cNvSpPr>
            <a:spLocks noGrp="1" noChangeArrowheads="1"/>
          </p:cNvSpPr>
          <p:nvPr>
            <p:ph type="title"/>
          </p:nvPr>
        </p:nvSpPr>
        <p:spPr>
          <a:xfrm>
            <a:off x="457200" y="430639"/>
            <a:ext cx="8229600" cy="830997"/>
          </a:xfrm>
          <a:noFill/>
          <a:ln>
            <a:noFill/>
          </a:ln>
          <a:effectLst>
            <a:outerShdw blurRad="63500" dist="38099" dir="2700000" algn="ctr" rotWithShape="0">
              <a:schemeClr val="tx1">
                <a:alpha val="74998"/>
              </a:schemeClr>
            </a:outerShdw>
          </a:effectLst>
        </p:spPr>
        <p:txBody>
          <a:bodyPr>
            <a:spAutoFit/>
          </a:bodyPr>
          <a:lstStyle/>
          <a:p>
            <a:pPr>
              <a:spcBef>
                <a:spcPct val="50000"/>
              </a:spcBef>
            </a:pPr>
            <a:r>
              <a:rPr lang="zh-TW" altLang="en-US" sz="4800" b="1" kern="1200" dirty="0">
                <a:solidFill>
                  <a:schemeClr val="accent1"/>
                </a:solidFill>
                <a:latin typeface="Arial" charset="0"/>
                <a:ea typeface="ＭＳ Ｐゴシック" charset="0"/>
                <a:cs typeface="+mn-cs"/>
              </a:rPr>
              <a:t>洪水的四个构面</a:t>
            </a:r>
            <a:endParaRPr lang="en-US" sz="4800" b="1" kern="1200" dirty="0">
              <a:solidFill>
                <a:schemeClr val="accent1"/>
              </a:solidFill>
              <a:latin typeface="Arial" charset="0"/>
              <a:ea typeface="ＭＳ Ｐゴシック" charset="0"/>
              <a:cs typeface="+mn-cs"/>
            </a:endParaRPr>
          </a:p>
        </p:txBody>
      </p:sp>
      <p:sp>
        <p:nvSpPr>
          <p:cNvPr id="2548740" name="Text Box 4"/>
          <p:cNvSpPr txBox="1">
            <a:spLocks noChangeArrowheads="1"/>
          </p:cNvSpPr>
          <p:nvPr/>
        </p:nvSpPr>
        <p:spPr bwMode="auto">
          <a:xfrm>
            <a:off x="914400" y="1720850"/>
            <a:ext cx="7772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fontAlgn="base">
              <a:spcBef>
                <a:spcPct val="50000"/>
              </a:spcBef>
              <a:defRPr/>
            </a:pPr>
            <a:r>
              <a:rPr lang="en-US" sz="3600" b="1" i="1" dirty="0">
                <a:solidFill>
                  <a:srgbClr val="FFFF00"/>
                </a:solidFill>
                <a:latin typeface="Arial" charset="0"/>
                <a:cs typeface="+mn-cs"/>
              </a:rPr>
              <a:t>1. </a:t>
            </a:r>
            <a:r>
              <a:rPr lang="zh-TW" altLang="en-US" sz="3600" b="1" i="1" dirty="0">
                <a:solidFill>
                  <a:srgbClr val="FFFF00"/>
                </a:solidFill>
                <a:latin typeface="Arial" charset="0"/>
                <a:cs typeface="+mn-cs"/>
              </a:rPr>
              <a:t>全球性</a:t>
            </a:r>
            <a:r>
              <a:rPr lang="zh-TW" altLang="en-US" sz="3600" b="1" i="1" dirty="0">
                <a:solidFill>
                  <a:srgbClr val="FFFF00"/>
                </a:solidFill>
                <a:latin typeface="Arial" charset="0"/>
              </a:rPr>
              <a:t>的历史</a:t>
            </a:r>
            <a:r>
              <a:rPr lang="zh-TW" altLang="en-US" sz="3600" b="1" i="1" dirty="0">
                <a:solidFill>
                  <a:srgbClr val="FFFF00"/>
                </a:solidFill>
                <a:latin typeface="Arial" charset="0"/>
                <a:cs typeface="+mn-cs"/>
              </a:rPr>
              <a:t>灾难</a:t>
            </a:r>
            <a:endParaRPr lang="en-US" sz="3600" b="1" i="1" dirty="0">
              <a:solidFill>
                <a:srgbClr val="FFFF00"/>
              </a:solidFill>
              <a:latin typeface="Arial" charset="0"/>
              <a:cs typeface="+mn-cs"/>
            </a:endParaRPr>
          </a:p>
        </p:txBody>
      </p:sp>
      <p:sp>
        <p:nvSpPr>
          <p:cNvPr id="2548741" name="Text Box 5"/>
          <p:cNvSpPr txBox="1">
            <a:spLocks noChangeArrowheads="1"/>
          </p:cNvSpPr>
          <p:nvPr/>
        </p:nvSpPr>
        <p:spPr bwMode="auto">
          <a:xfrm>
            <a:off x="914400" y="2863850"/>
            <a:ext cx="7772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fontAlgn="base">
              <a:spcBef>
                <a:spcPct val="50000"/>
              </a:spcBef>
              <a:defRPr/>
            </a:pPr>
            <a:r>
              <a:rPr lang="en-US" sz="3600" b="1" dirty="0">
                <a:solidFill>
                  <a:schemeClr val="bg1"/>
                </a:solidFill>
                <a:latin typeface="Arial" charset="0"/>
                <a:cs typeface="+mn-cs"/>
              </a:rPr>
              <a:t>2. </a:t>
            </a:r>
            <a:r>
              <a:rPr lang="zh-TW" altLang="en-US" sz="3600" b="1" dirty="0">
                <a:solidFill>
                  <a:schemeClr val="bg1"/>
                </a:solidFill>
                <a:latin typeface="Arial" charset="0"/>
                <a:cs typeface="+mn-cs"/>
              </a:rPr>
              <a:t>当地性的</a:t>
            </a:r>
            <a:r>
              <a:rPr lang="zh-TW" altLang="en-US" sz="3600" b="1" dirty="0">
                <a:solidFill>
                  <a:schemeClr val="bg1"/>
                </a:solidFill>
                <a:latin typeface="Arial" charset="0"/>
              </a:rPr>
              <a:t>历史</a:t>
            </a:r>
            <a:r>
              <a:rPr lang="zh-TW" altLang="en-US" sz="3600" b="1" dirty="0">
                <a:solidFill>
                  <a:schemeClr val="bg1"/>
                </a:solidFill>
                <a:latin typeface="Arial" charset="0"/>
                <a:cs typeface="+mn-cs"/>
              </a:rPr>
              <a:t>灾难</a:t>
            </a:r>
            <a:endParaRPr lang="en-US" sz="3600" b="1" dirty="0">
              <a:solidFill>
                <a:schemeClr val="bg1"/>
              </a:solidFill>
              <a:latin typeface="Arial" charset="0"/>
              <a:cs typeface="+mn-cs"/>
            </a:endParaRPr>
          </a:p>
        </p:txBody>
      </p:sp>
      <p:sp>
        <p:nvSpPr>
          <p:cNvPr id="2548742" name="Text Box 6"/>
          <p:cNvSpPr txBox="1">
            <a:spLocks noChangeArrowheads="1"/>
          </p:cNvSpPr>
          <p:nvPr/>
        </p:nvSpPr>
        <p:spPr bwMode="auto">
          <a:xfrm>
            <a:off x="914400" y="4083050"/>
            <a:ext cx="7772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fontAlgn="base">
              <a:spcBef>
                <a:spcPct val="50000"/>
              </a:spcBef>
              <a:defRPr/>
            </a:pPr>
            <a:r>
              <a:rPr lang="en-US" sz="3600" b="1" dirty="0">
                <a:solidFill>
                  <a:schemeClr val="bg1"/>
                </a:solidFill>
                <a:latin typeface="Arial" charset="0"/>
                <a:cs typeface="+mn-cs"/>
              </a:rPr>
              <a:t>3. </a:t>
            </a:r>
            <a:r>
              <a:rPr lang="zh-TW" altLang="en-US" sz="3600" b="1" dirty="0">
                <a:solidFill>
                  <a:schemeClr val="bg1"/>
                </a:solidFill>
                <a:latin typeface="Arial" charset="0"/>
                <a:cs typeface="+mn-cs"/>
              </a:rPr>
              <a:t>全球</a:t>
            </a:r>
            <a:r>
              <a:rPr lang="zh-TW" altLang="en-US" sz="3600" b="1" dirty="0">
                <a:solidFill>
                  <a:schemeClr val="bg1"/>
                </a:solidFill>
                <a:latin typeface="Arial" charset="0"/>
              </a:rPr>
              <a:t>性的</a:t>
            </a:r>
            <a:r>
              <a:rPr lang="zh-TW" altLang="en-US" sz="3600" b="1" dirty="0">
                <a:solidFill>
                  <a:schemeClr val="bg1"/>
                </a:solidFill>
                <a:latin typeface="Arial" charset="0"/>
                <a:cs typeface="+mn-cs"/>
              </a:rPr>
              <a:t>平静洪水</a:t>
            </a:r>
            <a:r>
              <a:rPr lang="zh-TW" altLang="en-US" sz="3600" b="1" dirty="0">
                <a:solidFill>
                  <a:schemeClr val="bg1"/>
                </a:solidFill>
                <a:latin typeface="Arial" charset="0"/>
              </a:rPr>
              <a:t>历史</a:t>
            </a:r>
            <a:endParaRPr lang="en-US" sz="3600" b="1" dirty="0">
              <a:solidFill>
                <a:schemeClr val="bg1"/>
              </a:solidFill>
              <a:latin typeface="Arial" charset="0"/>
              <a:cs typeface="+mn-cs"/>
            </a:endParaRPr>
          </a:p>
        </p:txBody>
      </p:sp>
      <p:sp>
        <p:nvSpPr>
          <p:cNvPr id="2548743" name="Text Box 7"/>
          <p:cNvSpPr txBox="1">
            <a:spLocks noChangeArrowheads="1"/>
          </p:cNvSpPr>
          <p:nvPr/>
        </p:nvSpPr>
        <p:spPr bwMode="auto">
          <a:xfrm>
            <a:off x="914400" y="5302250"/>
            <a:ext cx="7772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fontAlgn="base">
              <a:spcBef>
                <a:spcPct val="50000"/>
              </a:spcBef>
              <a:defRPr/>
            </a:pPr>
            <a:r>
              <a:rPr lang="en-US" sz="3600" b="1" dirty="0">
                <a:solidFill>
                  <a:schemeClr val="bg1"/>
                </a:solidFill>
                <a:latin typeface="Arial" charset="0"/>
                <a:cs typeface="+mn-cs"/>
              </a:rPr>
              <a:t>4. </a:t>
            </a:r>
            <a:r>
              <a:rPr lang="zh-TW" altLang="en-US" sz="3600" b="1" dirty="0">
                <a:solidFill>
                  <a:schemeClr val="bg1"/>
                </a:solidFill>
                <a:latin typeface="Arial" charset="0"/>
                <a:cs typeface="+mn-cs"/>
              </a:rPr>
              <a:t>神话</a:t>
            </a:r>
            <a:endParaRPr lang="en-US" sz="3600" b="1" dirty="0">
              <a:solidFill>
                <a:schemeClr val="bg1"/>
              </a:solidFill>
              <a:latin typeface="Arial" charset="0"/>
              <a:cs typeface="+mn-cs"/>
            </a:endParaRPr>
          </a:p>
        </p:txBody>
      </p:sp>
      <p:sp>
        <p:nvSpPr>
          <p:cNvPr id="2548744" name="Line 8"/>
          <p:cNvSpPr>
            <a:spLocks noChangeShapeType="1"/>
          </p:cNvSpPr>
          <p:nvPr/>
        </p:nvSpPr>
        <p:spPr bwMode="auto">
          <a:xfrm>
            <a:off x="914400" y="4419600"/>
            <a:ext cx="7391400" cy="0"/>
          </a:xfrm>
          <a:prstGeom prst="line">
            <a:avLst/>
          </a:prstGeom>
          <a:noFill/>
          <a:ln w="101600">
            <a:solidFill>
              <a:srgbClr val="FF33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548745" name="Line 9"/>
          <p:cNvSpPr>
            <a:spLocks noChangeShapeType="1"/>
          </p:cNvSpPr>
          <p:nvPr/>
        </p:nvSpPr>
        <p:spPr bwMode="auto">
          <a:xfrm>
            <a:off x="914400" y="5638800"/>
            <a:ext cx="1828800" cy="0"/>
          </a:xfrm>
          <a:prstGeom prst="line">
            <a:avLst/>
          </a:prstGeom>
          <a:noFill/>
          <a:ln w="101600">
            <a:solidFill>
              <a:srgbClr val="FF33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48741"/>
                                        </p:tgtEl>
                                        <p:attrNameLst>
                                          <p:attrName>style.visibility</p:attrName>
                                        </p:attrNameLst>
                                      </p:cBhvr>
                                      <p:to>
                                        <p:strVal val="visible"/>
                                      </p:to>
                                    </p:set>
                                    <p:animEffect transition="in" filter="wipe(left)">
                                      <p:cBhvr>
                                        <p:cTn id="7" dur="500"/>
                                        <p:tgtEl>
                                          <p:spTgt spid="25487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48742"/>
                                        </p:tgtEl>
                                        <p:attrNameLst>
                                          <p:attrName>style.visibility</p:attrName>
                                        </p:attrNameLst>
                                      </p:cBhvr>
                                      <p:to>
                                        <p:strVal val="visible"/>
                                      </p:to>
                                    </p:set>
                                    <p:animEffect transition="in" filter="wipe(left)">
                                      <p:cBhvr>
                                        <p:cTn id="12" dur="500"/>
                                        <p:tgtEl>
                                          <p:spTgt spid="25487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48743"/>
                                        </p:tgtEl>
                                        <p:attrNameLst>
                                          <p:attrName>style.visibility</p:attrName>
                                        </p:attrNameLst>
                                      </p:cBhvr>
                                      <p:to>
                                        <p:strVal val="visible"/>
                                      </p:to>
                                    </p:set>
                                    <p:animEffect transition="in" filter="wipe(left)">
                                      <p:cBhvr>
                                        <p:cTn id="17" dur="500"/>
                                        <p:tgtEl>
                                          <p:spTgt spid="254874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548744"/>
                                        </p:tgtEl>
                                        <p:attrNameLst>
                                          <p:attrName>style.visibility</p:attrName>
                                        </p:attrNameLst>
                                      </p:cBhvr>
                                      <p:to>
                                        <p:strVal val="visible"/>
                                      </p:to>
                                    </p:set>
                                    <p:animEffect transition="in" filter="wipe(left)">
                                      <p:cBhvr>
                                        <p:cTn id="22" dur="500"/>
                                        <p:tgtEl>
                                          <p:spTgt spid="2548744"/>
                                        </p:tgtEl>
                                      </p:cBhvr>
                                    </p:animEffect>
                                  </p:childTnLst>
                                </p:cTn>
                              </p:par>
                              <p:par>
                                <p:cTn id="23" presetID="22" presetClass="entr" presetSubtype="8" fill="hold" nodeType="withEffect">
                                  <p:stCondLst>
                                    <p:cond delay="0"/>
                                  </p:stCondLst>
                                  <p:childTnLst>
                                    <p:set>
                                      <p:cBhvr>
                                        <p:cTn id="24" dur="1" fill="hold">
                                          <p:stCondLst>
                                            <p:cond delay="0"/>
                                          </p:stCondLst>
                                        </p:cTn>
                                        <p:tgtEl>
                                          <p:spTgt spid="2548745"/>
                                        </p:tgtEl>
                                        <p:attrNameLst>
                                          <p:attrName>style.visibility</p:attrName>
                                        </p:attrNameLst>
                                      </p:cBhvr>
                                      <p:to>
                                        <p:strVal val="visible"/>
                                      </p:to>
                                    </p:set>
                                    <p:animEffect transition="in" filter="wipe(left)">
                                      <p:cBhvr>
                                        <p:cTn id="25" dur="500"/>
                                        <p:tgtEl>
                                          <p:spTgt spid="2548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8741" grpId="0"/>
      <p:bldP spid="2548742" grpId="0"/>
      <p:bldP spid="254874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5394" name="Rectangle 2"/>
          <p:cNvSpPr>
            <a:spLocks noGrp="1" noChangeArrowheads="1"/>
          </p:cNvSpPr>
          <p:nvPr>
            <p:ph type="title"/>
          </p:nvPr>
        </p:nvSpPr>
        <p:spPr/>
        <p:txBody>
          <a:bodyPr/>
          <a:lstStyle/>
          <a:p>
            <a:pPr eaLnBrk="1" hangingPunct="1">
              <a:defRPr/>
            </a:pPr>
            <a:r>
              <a:rPr lang="en-US"/>
              <a:t>Scablands scene</a:t>
            </a:r>
          </a:p>
        </p:txBody>
      </p:sp>
      <p:pic>
        <p:nvPicPr>
          <p:cNvPr id="254978" name="Picture 3" descr="Scablands--Palouse Falls"/>
          <p:cNvPicPr>
            <a:picLocks noChangeAspect="1" noChangeArrowheads="1"/>
          </p:cNvPicPr>
          <p:nvPr/>
        </p:nvPicPr>
        <p:blipFill>
          <a:blip r:embed="rId3">
            <a:extLst>
              <a:ext uri="{28A0092B-C50C-407E-A947-70E740481C1C}">
                <a14:useLocalDpi xmlns:a14="http://schemas.microsoft.com/office/drawing/2010/main" val="0"/>
              </a:ext>
            </a:extLst>
          </a:blip>
          <a:srcRect b="6104"/>
          <a:stretch>
            <a:fillRect/>
          </a:stretch>
        </p:blipFill>
        <p:spPr bwMode="auto">
          <a:xfrm>
            <a:off x="533400" y="1284288"/>
            <a:ext cx="8153400" cy="522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15396" name="Text Box 4"/>
          <p:cNvSpPr txBox="1">
            <a:spLocks noChangeArrowheads="1"/>
          </p:cNvSpPr>
          <p:nvPr/>
        </p:nvSpPr>
        <p:spPr bwMode="auto">
          <a:xfrm>
            <a:off x="0" y="249238"/>
            <a:ext cx="9144000" cy="1077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fontAlgn="base">
              <a:spcBef>
                <a:spcPts val="0"/>
              </a:spcBef>
              <a:defRPr/>
            </a:pPr>
            <a:r>
              <a:rPr lang="zh-TW" altLang="en-US" sz="3200" b="1" dirty="0">
                <a:solidFill>
                  <a:srgbClr val="FFFF00"/>
                </a:solidFill>
                <a:latin typeface="Arial" charset="0"/>
                <a:cs typeface="+mn-cs"/>
              </a:rPr>
              <a:t>疤地，东华盛顿</a:t>
            </a:r>
            <a:endParaRPr lang="en-US" altLang="zh-TW" sz="3200" b="1" dirty="0">
              <a:solidFill>
                <a:srgbClr val="FFFF00"/>
              </a:solidFill>
              <a:latin typeface="Arial" charset="0"/>
              <a:cs typeface="+mn-cs"/>
            </a:endParaRPr>
          </a:p>
          <a:p>
            <a:pPr algn="ctr" fontAlgn="base">
              <a:spcBef>
                <a:spcPts val="0"/>
              </a:spcBef>
              <a:defRPr/>
            </a:pPr>
            <a:r>
              <a:rPr lang="en-US" sz="3200" b="1" dirty="0">
                <a:solidFill>
                  <a:srgbClr val="FFFF00"/>
                </a:solidFill>
                <a:latin typeface="Arial" charset="0"/>
                <a:cs typeface="+mn-cs"/>
              </a:rPr>
              <a:t>15,000 </a:t>
            </a:r>
            <a:r>
              <a:rPr lang="ja-JP" altLang="en-US" sz="3200" b="1" dirty="0">
                <a:solidFill>
                  <a:srgbClr val="FFFF00"/>
                </a:solidFill>
                <a:latin typeface="Arial" charset="0"/>
                <a:cs typeface="+mn-cs"/>
              </a:rPr>
              <a:t>平方英里 </a:t>
            </a:r>
            <a:r>
              <a:rPr lang="en-US" sz="3200" b="1" dirty="0">
                <a:solidFill>
                  <a:srgbClr val="FFFF00"/>
                </a:solidFill>
                <a:latin typeface="Arial" charset="0"/>
                <a:cs typeface="+mn-cs"/>
              </a:rPr>
              <a:t>(39,000 </a:t>
            </a:r>
            <a:r>
              <a:rPr lang="zh-TW" altLang="en-US" sz="3200" b="1" dirty="0">
                <a:solidFill>
                  <a:srgbClr val="FFFF00"/>
                </a:solidFill>
                <a:latin typeface="Arial" charset="0"/>
                <a:cs typeface="+mn-cs"/>
              </a:rPr>
              <a:t>平方公里</a:t>
            </a:r>
            <a:r>
              <a:rPr lang="en-US" sz="3200" b="1" dirty="0">
                <a:solidFill>
                  <a:srgbClr val="FFFF00"/>
                </a:solidFill>
                <a:latin typeface="Arial" charset="0"/>
                <a:cs typeface="+mn-cs"/>
              </a:rPr>
              <a:t>)</a:t>
            </a:r>
          </a:p>
        </p:txBody>
      </p:sp>
      <p:sp>
        <p:nvSpPr>
          <p:cNvPr id="3515397" name="Text Box 5"/>
          <p:cNvSpPr txBox="1">
            <a:spLocks noChangeArrowheads="1"/>
          </p:cNvSpPr>
          <p:nvPr/>
        </p:nvSpPr>
        <p:spPr bwMode="auto">
          <a:xfrm>
            <a:off x="1447800" y="3810000"/>
            <a:ext cx="2514600" cy="5191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fontAlgn="base">
              <a:spcBef>
                <a:spcPct val="50000"/>
              </a:spcBef>
              <a:defRPr/>
            </a:pPr>
            <a:r>
              <a:rPr lang="zh-TW" altLang="en-US" sz="2800" b="1" dirty="0">
                <a:solidFill>
                  <a:srgbClr val="FFFF00"/>
                </a:solidFill>
                <a:latin typeface="Arial" charset="0"/>
                <a:cs typeface="+mn-cs"/>
              </a:rPr>
              <a:t>帕卢斯瀑布</a:t>
            </a:r>
            <a:endParaRPr lang="en-US" sz="2800" b="1" dirty="0">
              <a:solidFill>
                <a:srgbClr val="FFFF00"/>
              </a:solidFill>
              <a:latin typeface="Arial" charset="0"/>
              <a:cs typeface="+mn-cs"/>
            </a:endParaRPr>
          </a:p>
        </p:txBody>
      </p:sp>
      <p:sp>
        <p:nvSpPr>
          <p:cNvPr id="3515398" name="Text Box 6"/>
          <p:cNvSpPr txBox="1">
            <a:spLocks noChangeArrowheads="1"/>
          </p:cNvSpPr>
          <p:nvPr/>
        </p:nvSpPr>
        <p:spPr bwMode="auto">
          <a:xfrm>
            <a:off x="457200" y="5562600"/>
            <a:ext cx="5334000"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defRPr/>
            </a:pPr>
            <a:r>
              <a:rPr lang="zh-TW" altLang="en-US" sz="2800" b="1" dirty="0">
                <a:solidFill>
                  <a:schemeClr val="bg1"/>
                </a:solidFill>
                <a:latin typeface="Arial" charset="0"/>
                <a:cs typeface="+mn-cs"/>
              </a:rPr>
              <a:t>在</a:t>
            </a:r>
            <a:r>
              <a:rPr lang="en-US" altLang="zh-TW" sz="2800" b="1" dirty="0">
                <a:solidFill>
                  <a:srgbClr val="FFFF00"/>
                </a:solidFill>
                <a:latin typeface="Arial" charset="0"/>
                <a:cs typeface="+mn-cs"/>
              </a:rPr>
              <a:t>1-2</a:t>
            </a:r>
            <a:r>
              <a:rPr lang="zh-TW" altLang="en-US" sz="2800" b="1" dirty="0">
                <a:solidFill>
                  <a:srgbClr val="FFFF00"/>
                </a:solidFill>
                <a:latin typeface="Arial" charset="0"/>
                <a:cs typeface="+mn-cs"/>
              </a:rPr>
              <a:t>天</a:t>
            </a:r>
            <a:r>
              <a:rPr lang="zh-TW" altLang="en-US" sz="2800" b="1" dirty="0">
                <a:solidFill>
                  <a:schemeClr val="bg1"/>
                </a:solidFill>
                <a:latin typeface="Arial" charset="0"/>
              </a:rPr>
              <a:t>雕刻</a:t>
            </a:r>
            <a:r>
              <a:rPr lang="zh-CN" altLang="en-US" sz="2800" b="1" dirty="0">
                <a:solidFill>
                  <a:schemeClr val="bg1"/>
                </a:solidFill>
                <a:latin typeface="Arial" charset="0"/>
              </a:rPr>
              <a:t>而成</a:t>
            </a:r>
            <a:r>
              <a:rPr lang="zh-TW" altLang="en-US" sz="2800" b="1" dirty="0">
                <a:solidFill>
                  <a:schemeClr val="bg1"/>
                </a:solidFill>
                <a:latin typeface="Arial" charset="0"/>
                <a:cs typeface="+mn-cs"/>
              </a:rPr>
              <a:t>，不是</a:t>
            </a:r>
            <a:r>
              <a:rPr lang="zh-CN" altLang="en-US" sz="2800" b="1" dirty="0">
                <a:solidFill>
                  <a:schemeClr val="bg1"/>
                </a:solidFill>
                <a:latin typeface="Arial" charset="0"/>
                <a:cs typeface="+mn-cs"/>
              </a:rPr>
              <a:t>经过</a:t>
            </a:r>
            <a:r>
              <a:rPr lang="zh-TW" altLang="en-US" sz="2800" b="1" dirty="0">
                <a:solidFill>
                  <a:schemeClr val="bg1"/>
                </a:solidFill>
                <a:latin typeface="Arial" charset="0"/>
              </a:rPr>
              <a:t>数百万年</a:t>
            </a:r>
            <a:r>
              <a:rPr lang="zh-CN" altLang="en-US" sz="2800" b="1" dirty="0">
                <a:solidFill>
                  <a:schemeClr val="bg1"/>
                </a:solidFill>
                <a:latin typeface="Arial" charset="0"/>
                <a:cs typeface="+mn-cs"/>
              </a:rPr>
              <a:t>的</a:t>
            </a:r>
            <a:r>
              <a:rPr lang="zh-TW" altLang="en-US" sz="2800" b="1" dirty="0">
                <a:solidFill>
                  <a:schemeClr val="bg1"/>
                </a:solidFill>
                <a:latin typeface="Arial" charset="0"/>
                <a:cs typeface="+mn-cs"/>
              </a:rPr>
              <a:t>洪水</a:t>
            </a:r>
            <a:endParaRPr lang="en-US" sz="2800" b="1" dirty="0">
              <a:solidFill>
                <a:schemeClr val="bg1"/>
              </a:solidFill>
              <a:latin typeface="Arial"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515398"/>
                                        </p:tgtEl>
                                        <p:attrNameLst>
                                          <p:attrName>style.visibility</p:attrName>
                                        </p:attrNameLst>
                                      </p:cBhvr>
                                      <p:to>
                                        <p:strVal val="visible"/>
                                      </p:to>
                                    </p:set>
                                    <p:anim calcmode="lin" valueType="num">
                                      <p:cBhvr>
                                        <p:cTn id="7" dur="500" fill="hold"/>
                                        <p:tgtEl>
                                          <p:spTgt spid="3515398"/>
                                        </p:tgtEl>
                                        <p:attrNameLst>
                                          <p:attrName>ppt_w</p:attrName>
                                        </p:attrNameLst>
                                      </p:cBhvr>
                                      <p:tavLst>
                                        <p:tav tm="0">
                                          <p:val>
                                            <p:fltVal val="0"/>
                                          </p:val>
                                        </p:tav>
                                        <p:tav tm="100000">
                                          <p:val>
                                            <p:strVal val="#ppt_w"/>
                                          </p:val>
                                        </p:tav>
                                      </p:tavLst>
                                    </p:anim>
                                    <p:anim calcmode="lin" valueType="num">
                                      <p:cBhvr>
                                        <p:cTn id="8" dur="500" fill="hold"/>
                                        <p:tgtEl>
                                          <p:spTgt spid="3515398"/>
                                        </p:tgtEl>
                                        <p:attrNameLst>
                                          <p:attrName>ppt_h</p:attrName>
                                        </p:attrNameLst>
                                      </p:cBhvr>
                                      <p:tavLst>
                                        <p:tav tm="0">
                                          <p:val>
                                            <p:fltVal val="0"/>
                                          </p:val>
                                        </p:tav>
                                        <p:tav tm="100000">
                                          <p:val>
                                            <p:strVal val="#ppt_h"/>
                                          </p:val>
                                        </p:tav>
                                      </p:tavLst>
                                    </p:anim>
                                    <p:animEffect transition="in" filter="fade">
                                      <p:cBhvr>
                                        <p:cTn id="9" dur="500"/>
                                        <p:tgtEl>
                                          <p:spTgt spid="3515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539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4786" name="Picture 2" descr="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214787" name="Rectangle 3"/>
          <p:cNvSpPr>
            <a:spLocks noGrp="1" noChangeArrowheads="1"/>
          </p:cNvSpPr>
          <p:nvPr>
            <p:ph type="title"/>
          </p:nvPr>
        </p:nvSpPr>
        <p:spPr/>
        <p:txBody>
          <a:bodyPr/>
          <a:lstStyle/>
          <a:p>
            <a:pPr eaLnBrk="1" hangingPunct="1">
              <a:defRPr/>
            </a:pPr>
            <a:r>
              <a:rPr lang="en-US"/>
              <a:t>Scablands map</a:t>
            </a:r>
          </a:p>
        </p:txBody>
      </p:sp>
      <p:pic>
        <p:nvPicPr>
          <p:cNvPr id="4214788" name="Picture 4" descr="Scablands debate"/>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t="7964" b="37778"/>
          <a:stretch>
            <a:fillRect/>
          </a:stretch>
        </p:blipFill>
        <p:spPr>
          <a:xfrm>
            <a:off x="2362200" y="685800"/>
            <a:ext cx="4343400" cy="3179763"/>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4214789" name="Text Box 5"/>
          <p:cNvSpPr txBox="1">
            <a:spLocks noChangeArrowheads="1"/>
          </p:cNvSpPr>
          <p:nvPr/>
        </p:nvSpPr>
        <p:spPr bwMode="auto">
          <a:xfrm>
            <a:off x="914400" y="3962400"/>
            <a:ext cx="7315200" cy="143116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914400" fontAlgn="base">
              <a:spcBef>
                <a:spcPct val="50000"/>
              </a:spcBef>
              <a:spcAft>
                <a:spcPct val="0"/>
              </a:spcAft>
              <a:defRPr/>
            </a:pPr>
            <a:r>
              <a:rPr lang="ja-JP" altLang="en-US" sz="2900" b="1" dirty="0">
                <a:solidFill>
                  <a:srgbClr val="FFFFFF"/>
                </a:solidFill>
                <a:latin typeface="Arial" charset="0"/>
                <a:ea typeface="ＭＳ Ｐゴシック" charset="0"/>
              </a:rPr>
              <a:t>由美国地质协会表示</a:t>
            </a:r>
            <a:r>
              <a:rPr lang="zh-CN" altLang="en-US" sz="2900" b="1" dirty="0">
                <a:solidFill>
                  <a:srgbClr val="FFFFFF"/>
                </a:solidFill>
                <a:latin typeface="Arial" charset="0"/>
                <a:ea typeface="ＭＳ Ｐゴシック" charset="0"/>
              </a:rPr>
              <a:t>的</a:t>
            </a:r>
            <a:r>
              <a:rPr lang="ja-JP" altLang="en-US" sz="2900" b="1" dirty="0">
                <a:solidFill>
                  <a:srgbClr val="FFFFFF"/>
                </a:solidFill>
                <a:ea typeface="ＭＳ Ｐゴシック" charset="0"/>
              </a:rPr>
              <a:t>“</a:t>
            </a:r>
            <a:r>
              <a:rPr lang="ja-JP" altLang="en-US" sz="2900" b="1" dirty="0">
                <a:solidFill>
                  <a:srgbClr val="FFFFFF"/>
                </a:solidFill>
                <a:latin typeface="Arial" charset="0"/>
                <a:ea typeface="ＭＳ Ｐゴシック" charset="0"/>
              </a:rPr>
              <a:t>建立”，在反对党团结。</a:t>
            </a:r>
            <a:r>
              <a:rPr lang="en-US" sz="2900" b="1" dirty="0">
                <a:solidFill>
                  <a:srgbClr val="FFFFFF"/>
                </a:solidFill>
                <a:latin typeface="Arial" charset="0"/>
                <a:ea typeface="ＭＳ Ｐゴシック" charset="0"/>
                <a:cs typeface="Arial" charset="0"/>
              </a:rPr>
              <a:t>. … </a:t>
            </a:r>
            <a:r>
              <a:rPr lang="zh-TW" altLang="en-US" sz="2900" b="1" dirty="0">
                <a:solidFill>
                  <a:srgbClr val="FFFFFF"/>
                </a:solidFill>
                <a:latin typeface="Arial" charset="0"/>
                <a:ea typeface="ＭＳ Ｐゴシック" charset="0"/>
                <a:cs typeface="Arial" charset="0"/>
              </a:rPr>
              <a:t>而不是测试布雷茨的洪水在其本身的优点，他们拒绝了它的</a:t>
            </a:r>
            <a:r>
              <a:rPr lang="zh-TW" altLang="en-US" sz="2900" b="1" dirty="0">
                <a:solidFill>
                  <a:srgbClr val="FFFF00"/>
                </a:solidFill>
                <a:latin typeface="Arial" charset="0"/>
                <a:ea typeface="ＭＳ Ｐゴシック" charset="0"/>
                <a:cs typeface="Arial" charset="0"/>
              </a:rPr>
              <a:t>一般原则</a:t>
            </a:r>
            <a:r>
              <a:rPr lang="en-US" sz="2900" b="1" dirty="0">
                <a:solidFill>
                  <a:srgbClr val="FFFFFF"/>
                </a:solidFill>
                <a:latin typeface="Arial" charset="0"/>
                <a:ea typeface="ＭＳ Ｐゴシック" charset="0"/>
                <a:cs typeface="Arial" charset="0"/>
              </a:rPr>
              <a:t> …</a:t>
            </a:r>
            <a:r>
              <a:rPr lang="ja-JP" altLang="en-US" sz="2900" b="1" dirty="0">
                <a:solidFill>
                  <a:srgbClr val="FFFFFF"/>
                </a:solidFill>
                <a:latin typeface="Arial"/>
                <a:ea typeface="ＭＳ Ｐゴシック" charset="0"/>
                <a:cs typeface="Arial" charset="0"/>
              </a:rPr>
              <a:t>”</a:t>
            </a:r>
            <a:endParaRPr lang="en-US" sz="2900" b="1"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41277691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214789"/>
                                        </p:tgtEl>
                                        <p:attrNameLst>
                                          <p:attrName>style.visibility</p:attrName>
                                        </p:attrNameLst>
                                      </p:cBhvr>
                                      <p:to>
                                        <p:strVal val="visible"/>
                                      </p:to>
                                    </p:set>
                                    <p:anim calcmode="lin" valueType="num">
                                      <p:cBhvr>
                                        <p:cTn id="7" dur="500" fill="hold"/>
                                        <p:tgtEl>
                                          <p:spTgt spid="4214789"/>
                                        </p:tgtEl>
                                        <p:attrNameLst>
                                          <p:attrName>ppt_w</p:attrName>
                                        </p:attrNameLst>
                                      </p:cBhvr>
                                      <p:tavLst>
                                        <p:tav tm="0">
                                          <p:val>
                                            <p:fltVal val="0"/>
                                          </p:val>
                                        </p:tav>
                                        <p:tav tm="100000">
                                          <p:val>
                                            <p:strVal val="#ppt_w"/>
                                          </p:val>
                                        </p:tav>
                                      </p:tavLst>
                                    </p:anim>
                                    <p:anim calcmode="lin" valueType="num">
                                      <p:cBhvr>
                                        <p:cTn id="8" dur="500" fill="hold"/>
                                        <p:tgtEl>
                                          <p:spTgt spid="4214789"/>
                                        </p:tgtEl>
                                        <p:attrNameLst>
                                          <p:attrName>ppt_h</p:attrName>
                                        </p:attrNameLst>
                                      </p:cBhvr>
                                      <p:tavLst>
                                        <p:tav tm="0">
                                          <p:val>
                                            <p:fltVal val="0"/>
                                          </p:val>
                                        </p:tav>
                                        <p:tav tm="100000">
                                          <p:val>
                                            <p:strVal val="#ppt_h"/>
                                          </p:val>
                                        </p:tav>
                                      </p:tavLst>
                                    </p:anim>
                                    <p:animEffect transition="in" filter="fade">
                                      <p:cBhvr>
                                        <p:cTn id="9" dur="500"/>
                                        <p:tgtEl>
                                          <p:spTgt spid="4214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478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5538" name="Rectangle 2"/>
          <p:cNvSpPr>
            <a:spLocks noGrp="1" noChangeArrowheads="1"/>
          </p:cNvSpPr>
          <p:nvPr>
            <p:ph type="title"/>
          </p:nvPr>
        </p:nvSpPr>
        <p:spPr/>
        <p:txBody>
          <a:bodyPr/>
          <a:lstStyle/>
          <a:p>
            <a:pPr eaLnBrk="1" hangingPunct="1">
              <a:defRPr/>
            </a:pPr>
            <a:r>
              <a:rPr lang="en-US"/>
              <a:t>Scablands--Gould quote</a:t>
            </a:r>
          </a:p>
        </p:txBody>
      </p:sp>
      <p:pic>
        <p:nvPicPr>
          <p:cNvPr id="1985543" name="Picture 7" descr="Purple Backgrou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3175"/>
            <a:ext cx="9140825" cy="6854825"/>
          </a:xfrm>
        </p:spPr>
      </p:pic>
      <p:sp>
        <p:nvSpPr>
          <p:cNvPr id="1985540" name="Text Box 4"/>
          <p:cNvSpPr txBox="1">
            <a:spLocks noChangeArrowheads="1"/>
          </p:cNvSpPr>
          <p:nvPr/>
        </p:nvSpPr>
        <p:spPr bwMode="auto">
          <a:xfrm>
            <a:off x="914400" y="619125"/>
            <a:ext cx="7315200" cy="206210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914400" fontAlgn="base">
              <a:spcBef>
                <a:spcPct val="50000"/>
              </a:spcBef>
              <a:spcAft>
                <a:spcPct val="0"/>
              </a:spcAft>
              <a:defRPr/>
            </a:pPr>
            <a:r>
              <a:rPr lang="ja-JP" altLang="en-US" sz="3200" b="1" dirty="0">
                <a:solidFill>
                  <a:srgbClr val="FFFFFF"/>
                </a:solidFill>
                <a:latin typeface="Arial"/>
                <a:ea typeface="ＭＳ Ｐゴシック" charset="0"/>
                <a:cs typeface="Arial"/>
              </a:rPr>
              <a:t>“</a:t>
            </a:r>
            <a:r>
              <a:rPr lang="zh-TW" altLang="en-US" sz="3200" b="1" dirty="0">
                <a:solidFill>
                  <a:srgbClr val="FFFFFF"/>
                </a:solidFill>
                <a:latin typeface="Arial" charset="0"/>
                <a:ea typeface="ＭＳ Ｐゴシック" charset="0"/>
                <a:cs typeface="Arial" charset="0"/>
              </a:rPr>
              <a:t>布雷茨</a:t>
            </a:r>
            <a:r>
              <a:rPr lang="zh-TW" altLang="en-US" sz="3200" b="1" dirty="0">
                <a:solidFill>
                  <a:srgbClr val="FFFF00"/>
                </a:solidFill>
                <a:latin typeface="Arial" charset="0"/>
                <a:ea typeface="ＭＳ Ｐゴシック" charset="0"/>
              </a:rPr>
              <a:t>靠着坚定的，严格的教条</a:t>
            </a:r>
            <a:r>
              <a:rPr lang="zh-TW" altLang="en-US" sz="3200" b="1" dirty="0">
                <a:solidFill>
                  <a:srgbClr val="FFFFFF"/>
                </a:solidFill>
                <a:latin typeface="Arial" charset="0"/>
                <a:ea typeface="ＭＳ Ｐゴシック" charset="0"/>
              </a:rPr>
              <a:t>，没有任何意义：皇帝曾赤裸裸的一个世纪</a:t>
            </a:r>
            <a:r>
              <a:rPr lang="en-US" sz="3200" b="1" dirty="0">
                <a:solidFill>
                  <a:srgbClr val="FFFFFF"/>
                </a:solidFill>
                <a:latin typeface="Arial" charset="0"/>
                <a:ea typeface="ＭＳ Ｐゴシック" charset="0"/>
                <a:cs typeface="Arial"/>
              </a:rPr>
              <a:t>. </a:t>
            </a:r>
            <a:r>
              <a:rPr lang="zh-TW" altLang="en-US" sz="3200" b="1" dirty="0">
                <a:solidFill>
                  <a:srgbClr val="FFFFFF"/>
                </a:solidFill>
                <a:latin typeface="Arial" charset="0"/>
                <a:ea typeface="ＭＳ Ｐゴシック" charset="0"/>
              </a:rPr>
              <a:t>查尔斯</a:t>
            </a:r>
            <a:r>
              <a:rPr lang="en-US" altLang="zh-TW" sz="3200" b="1" dirty="0">
                <a:solidFill>
                  <a:srgbClr val="FFFFFF"/>
                </a:solidFill>
                <a:latin typeface="Arial" charset="0"/>
                <a:ea typeface="ＭＳ Ｐゴシック" charset="0"/>
              </a:rPr>
              <a:t>•</a:t>
            </a:r>
            <a:r>
              <a:rPr lang="zh-TW" altLang="en-US" sz="3200" b="1" dirty="0">
                <a:solidFill>
                  <a:srgbClr val="FFFFFF"/>
                </a:solidFill>
                <a:latin typeface="Arial" charset="0"/>
                <a:ea typeface="ＭＳ Ｐゴシック" charset="0"/>
              </a:rPr>
              <a:t>莱尔，地质渐进主义教父，耍了一个建立难以察觉的变化的</a:t>
            </a:r>
            <a:r>
              <a:rPr lang="zh-TW" altLang="en-US" sz="3200" b="1" dirty="0">
                <a:solidFill>
                  <a:srgbClr val="FFFF00"/>
                </a:solidFill>
                <a:latin typeface="Arial" charset="0"/>
                <a:ea typeface="ＭＳ Ｐゴシック" charset="0"/>
              </a:rPr>
              <a:t>学说</a:t>
            </a:r>
            <a:r>
              <a:rPr lang="en-US" sz="3200" b="1" dirty="0">
                <a:solidFill>
                  <a:srgbClr val="FFFFFF"/>
                </a:solidFill>
                <a:latin typeface="Arial" charset="0"/>
                <a:ea typeface="ＭＳ Ｐゴシック" charset="0"/>
                <a:cs typeface="Arial"/>
              </a:rPr>
              <a:t>.</a:t>
            </a:r>
            <a:r>
              <a:rPr lang="ja-JP" altLang="en-US" sz="3200" b="1" dirty="0">
                <a:solidFill>
                  <a:srgbClr val="FFFFFF"/>
                </a:solidFill>
                <a:latin typeface="Arial"/>
                <a:ea typeface="ＭＳ Ｐゴシック" charset="0"/>
                <a:cs typeface="Arial"/>
              </a:rPr>
              <a:t>”</a:t>
            </a:r>
            <a:endParaRPr lang="en-US" sz="3200" b="1" dirty="0">
              <a:solidFill>
                <a:srgbClr val="FFFFFF"/>
              </a:solidFill>
              <a:latin typeface="Arial" charset="0"/>
              <a:ea typeface="ＭＳ Ｐゴシック" charset="0"/>
              <a:cs typeface="Arial"/>
            </a:endParaRPr>
          </a:p>
        </p:txBody>
      </p:sp>
      <p:sp>
        <p:nvSpPr>
          <p:cNvPr id="1985541" name="Text Box 5"/>
          <p:cNvSpPr txBox="1">
            <a:spLocks noChangeArrowheads="1"/>
          </p:cNvSpPr>
          <p:nvPr/>
        </p:nvSpPr>
        <p:spPr bwMode="auto">
          <a:xfrm>
            <a:off x="914400" y="4953000"/>
            <a:ext cx="7239000" cy="11874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914400" fontAlgn="base">
              <a:spcBef>
                <a:spcPct val="50000"/>
              </a:spcBef>
              <a:spcAft>
                <a:spcPct val="0"/>
              </a:spcAft>
              <a:defRPr/>
            </a:pPr>
            <a:r>
              <a:rPr lang="en-US" sz="2400" b="1">
                <a:solidFill>
                  <a:srgbClr val="FFFFFF"/>
                </a:solidFill>
                <a:latin typeface="Arial" charset="0"/>
                <a:ea typeface="ＭＳ Ｐゴシック" charset="0"/>
                <a:cs typeface="Arial"/>
              </a:rPr>
              <a:t>Stephen Jay Gould, </a:t>
            </a:r>
            <a:r>
              <a:rPr lang="ja-JP" altLang="en-US" sz="2400" b="1">
                <a:solidFill>
                  <a:srgbClr val="FFFFFF"/>
                </a:solidFill>
                <a:latin typeface="Arial"/>
                <a:ea typeface="ＭＳ Ｐゴシック" charset="0"/>
                <a:cs typeface="Arial"/>
              </a:rPr>
              <a:t>“</a:t>
            </a:r>
            <a:r>
              <a:rPr lang="en-US" sz="2400" b="1">
                <a:solidFill>
                  <a:srgbClr val="FFFFFF"/>
                </a:solidFill>
                <a:latin typeface="Arial" charset="0"/>
                <a:ea typeface="ＭＳ Ｐゴシック" charset="0"/>
                <a:cs typeface="Arial"/>
              </a:rPr>
              <a:t>The Great Scablands Debate,</a:t>
            </a:r>
            <a:r>
              <a:rPr lang="ja-JP" altLang="en-US" sz="2400" b="1">
                <a:solidFill>
                  <a:srgbClr val="FFFFFF"/>
                </a:solidFill>
                <a:latin typeface="Arial"/>
                <a:ea typeface="ＭＳ Ｐゴシック" charset="0"/>
                <a:cs typeface="Arial"/>
              </a:rPr>
              <a:t>”</a:t>
            </a:r>
            <a:r>
              <a:rPr lang="en-US" sz="2400" b="1">
                <a:solidFill>
                  <a:srgbClr val="FFFFFF"/>
                </a:solidFill>
                <a:latin typeface="Arial" charset="0"/>
                <a:ea typeface="ＭＳ Ｐゴシック" charset="0"/>
                <a:cs typeface="Arial"/>
              </a:rPr>
              <a:t> </a:t>
            </a:r>
            <a:r>
              <a:rPr lang="en-US" sz="2400" b="1" i="1">
                <a:solidFill>
                  <a:srgbClr val="FFFFFF"/>
                </a:solidFill>
                <a:latin typeface="Arial" charset="0"/>
                <a:ea typeface="ＭＳ Ｐゴシック" charset="0"/>
                <a:cs typeface="Arial"/>
              </a:rPr>
              <a:t>Natural History</a:t>
            </a:r>
            <a:r>
              <a:rPr lang="en-US" sz="2400" b="1">
                <a:solidFill>
                  <a:srgbClr val="FFFFFF"/>
                </a:solidFill>
                <a:latin typeface="Arial" charset="0"/>
                <a:ea typeface="ＭＳ Ｐゴシック" charset="0"/>
                <a:cs typeface="Arial"/>
              </a:rPr>
              <a:t>, Vol. 87:7 (Aug./Sept. 1978), pp. 12, 14.</a:t>
            </a:r>
          </a:p>
        </p:txBody>
      </p:sp>
    </p:spTree>
    <p:extLst>
      <p:ext uri="{BB962C8B-B14F-4D97-AF65-F5344CB8AC3E}">
        <p14:creationId xmlns:p14="http://schemas.microsoft.com/office/powerpoint/2010/main" val="199190755"/>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2" descr="NEW GLASSES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71203" name="Text Box 3"/>
          <p:cNvSpPr txBox="1">
            <a:spLocks noChangeArrowheads="1"/>
          </p:cNvSpPr>
          <p:nvPr/>
        </p:nvSpPr>
        <p:spPr bwMode="auto">
          <a:xfrm>
            <a:off x="1981200" y="2925763"/>
            <a:ext cx="51054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TW" altLang="en-US" sz="3400" b="1" dirty="0">
                <a:latin typeface="Arial" charset="0"/>
                <a:cs typeface="+mn-cs"/>
              </a:rPr>
              <a:t>“圣经”眼镜</a:t>
            </a:r>
            <a:endParaRPr lang="en-US" sz="3400" b="1" dirty="0">
              <a:latin typeface="Arial" charset="0"/>
              <a:cs typeface="+mn-cs"/>
            </a:endParaRPr>
          </a:p>
        </p:txBody>
      </p:sp>
      <p:sp>
        <p:nvSpPr>
          <p:cNvPr id="261123" name="WordArt 4"/>
          <p:cNvSpPr>
            <a:spLocks noChangeArrowheads="1" noChangeShapeType="1" noTextEdit="1"/>
          </p:cNvSpPr>
          <p:nvPr/>
        </p:nvSpPr>
        <p:spPr bwMode="auto">
          <a:xfrm>
            <a:off x="2819400" y="76200"/>
            <a:ext cx="2816225" cy="342900"/>
          </a:xfrm>
          <a:prstGeom prst="rect">
            <a:avLst/>
          </a:prstGeom>
        </p:spPr>
        <p:txBody>
          <a:bodyPr wrap="none" fromWordArt="1">
            <a:prstTxWarp prst="textPlain">
              <a:avLst>
                <a:gd name="adj" fmla="val 50000"/>
              </a:avLst>
            </a:prstTxWarp>
          </a:bodyPr>
          <a:lstStyle/>
          <a:p>
            <a:pPr algn="ctr"/>
            <a:r>
              <a:rPr lang="zh-TW" altLang="en-US" sz="3600" kern="10" dirty="0">
                <a:ln w="28575">
                  <a:solidFill>
                    <a:schemeClr val="bg1"/>
                  </a:solidFill>
                  <a:round/>
                  <a:headEnd/>
                  <a:tailEnd/>
                </a:ln>
                <a:latin typeface="Arial Black"/>
                <a:ea typeface="Arial Black"/>
                <a:cs typeface="Arial Black"/>
              </a:rPr>
              <a:t>上帝的话语</a:t>
            </a:r>
            <a:endParaRPr lang="en-US" sz="3600" kern="10" dirty="0">
              <a:ln w="28575">
                <a:solidFill>
                  <a:schemeClr val="bg1"/>
                </a:solidFill>
                <a:round/>
                <a:headEnd/>
                <a:tailEnd/>
              </a:ln>
              <a:latin typeface="Arial Black"/>
              <a:ea typeface="Arial Black"/>
              <a:cs typeface="Arial Black"/>
            </a:endParaRPr>
          </a:p>
        </p:txBody>
      </p:sp>
      <p:sp>
        <p:nvSpPr>
          <p:cNvPr id="261124" name="WordArt 5"/>
          <p:cNvSpPr>
            <a:spLocks noChangeArrowheads="1" noChangeShapeType="1" noTextEdit="1"/>
          </p:cNvSpPr>
          <p:nvPr/>
        </p:nvSpPr>
        <p:spPr bwMode="auto">
          <a:xfrm>
            <a:off x="3276600" y="501650"/>
            <a:ext cx="1828800" cy="336550"/>
          </a:xfrm>
          <a:prstGeom prst="rect">
            <a:avLst/>
          </a:prstGeom>
        </p:spPr>
        <p:txBody>
          <a:bodyPr wrap="none" fromWordArt="1">
            <a:prstTxWarp prst="textPlain">
              <a:avLst>
                <a:gd name="adj" fmla="val 50000"/>
              </a:avLst>
            </a:prstTxWarp>
          </a:bodyPr>
          <a:lstStyle/>
          <a:p>
            <a:pPr algn="ctr"/>
            <a:r>
              <a:rPr lang="zh-CHT" altLang="en-US" sz="3600" kern="10" dirty="0">
                <a:ln w="28575">
                  <a:solidFill>
                    <a:schemeClr val="bg1"/>
                  </a:solidFill>
                  <a:round/>
                  <a:headEnd/>
                  <a:tailEnd/>
                </a:ln>
                <a:latin typeface="Arial Black"/>
                <a:ea typeface="Arial Black"/>
                <a:cs typeface="Arial Black"/>
              </a:rPr>
              <a:t>是真理</a:t>
            </a:r>
            <a:endParaRPr lang="en-US" sz="3600" kern="10" dirty="0">
              <a:ln w="28575">
                <a:solidFill>
                  <a:schemeClr val="bg1"/>
                </a:solidFill>
                <a:round/>
                <a:headEnd/>
                <a:tailEnd/>
              </a:ln>
              <a:latin typeface="Arial Black"/>
              <a:ea typeface="Arial Black"/>
              <a:cs typeface="Arial Black"/>
            </a:endParaRPr>
          </a:p>
        </p:txBody>
      </p:sp>
      <p:sp>
        <p:nvSpPr>
          <p:cNvPr id="5171206" name="Text Box 6"/>
          <p:cNvSpPr txBox="1">
            <a:spLocks noChangeArrowheads="1"/>
          </p:cNvSpPr>
          <p:nvPr/>
        </p:nvSpPr>
        <p:spPr bwMode="auto">
          <a:xfrm>
            <a:off x="3429000" y="3505200"/>
            <a:ext cx="1828800" cy="12464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zh-TW" altLang="en-US" sz="3000" dirty="0">
                <a:latin typeface="Lithograph" charset="0"/>
                <a:cs typeface="+mn-cs"/>
              </a:rPr>
              <a:t>人决定</a:t>
            </a:r>
            <a:endParaRPr lang="en-US" altLang="zh-TW" sz="3000" dirty="0">
              <a:latin typeface="Lithograph" charset="0"/>
              <a:cs typeface="+mn-cs"/>
            </a:endParaRPr>
          </a:p>
          <a:p>
            <a:pPr algn="ctr">
              <a:spcBef>
                <a:spcPct val="50000"/>
              </a:spcBef>
              <a:defRPr/>
            </a:pPr>
            <a:r>
              <a:rPr lang="zh-TW" altLang="en-US" sz="3000" dirty="0">
                <a:latin typeface="Lithograph" charset="0"/>
                <a:cs typeface="+mn-cs"/>
              </a:rPr>
              <a:t>“真理”</a:t>
            </a:r>
            <a:endParaRPr lang="en-US" sz="3000" dirty="0">
              <a:latin typeface="Lithograph" charset="0"/>
              <a:cs typeface="+mn-cs"/>
            </a:endParaRPr>
          </a:p>
        </p:txBody>
      </p:sp>
      <p:sp>
        <p:nvSpPr>
          <p:cNvPr id="5171207" name="Text Box 7"/>
          <p:cNvSpPr txBox="1">
            <a:spLocks noChangeArrowheads="1"/>
          </p:cNvSpPr>
          <p:nvPr/>
        </p:nvSpPr>
        <p:spPr bwMode="auto">
          <a:xfrm>
            <a:off x="1790700" y="4876800"/>
            <a:ext cx="2438400" cy="87511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90000"/>
              </a:lnSpc>
              <a:defRPr/>
            </a:pPr>
            <a:r>
              <a:rPr lang="zh-TW" altLang="en-US" sz="2800" dirty="0">
                <a:solidFill>
                  <a:schemeClr val="bg1"/>
                </a:solidFill>
                <a:latin typeface="Lithograph" charset="0"/>
                <a:cs typeface="+mn-cs"/>
              </a:rPr>
              <a:t>数百</a:t>
            </a:r>
            <a:endParaRPr lang="en-US" altLang="zh-TW" sz="2800" dirty="0">
              <a:solidFill>
                <a:schemeClr val="bg1"/>
              </a:solidFill>
              <a:latin typeface="Lithograph" charset="0"/>
              <a:cs typeface="+mn-cs"/>
            </a:endParaRPr>
          </a:p>
          <a:p>
            <a:pPr algn="ctr">
              <a:lnSpc>
                <a:spcPct val="90000"/>
              </a:lnSpc>
              <a:defRPr/>
            </a:pPr>
            <a:r>
              <a:rPr lang="zh-TW" altLang="en-US" sz="2800" dirty="0">
                <a:solidFill>
                  <a:schemeClr val="bg1"/>
                </a:solidFill>
                <a:latin typeface="Lithograph" charset="0"/>
                <a:cs typeface="+mn-cs"/>
              </a:rPr>
              <a:t>万年</a:t>
            </a:r>
            <a:endParaRPr lang="en-US" sz="2800" dirty="0">
              <a:solidFill>
                <a:schemeClr val="bg1"/>
              </a:solidFill>
              <a:latin typeface="Lithograph" charset="0"/>
              <a:cs typeface="+mn-cs"/>
            </a:endParaRPr>
          </a:p>
        </p:txBody>
      </p:sp>
      <p:sp>
        <p:nvSpPr>
          <p:cNvPr id="5171208" name="Text Box 8"/>
          <p:cNvSpPr txBox="1">
            <a:spLocks noChangeArrowheads="1"/>
          </p:cNvSpPr>
          <p:nvPr/>
        </p:nvSpPr>
        <p:spPr bwMode="auto">
          <a:xfrm>
            <a:off x="4914900" y="4876800"/>
            <a:ext cx="2438400" cy="87511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90000"/>
              </a:lnSpc>
              <a:defRPr/>
            </a:pPr>
            <a:r>
              <a:rPr lang="zh-TW" altLang="en-US" sz="2800" dirty="0">
                <a:solidFill>
                  <a:schemeClr val="bg1"/>
                </a:solidFill>
                <a:latin typeface="Lithograph" charset="0"/>
              </a:rPr>
              <a:t>数百</a:t>
            </a:r>
            <a:endParaRPr lang="en-US" altLang="zh-TW" sz="2800" dirty="0">
              <a:solidFill>
                <a:schemeClr val="bg1"/>
              </a:solidFill>
              <a:latin typeface="Lithograph" charset="0"/>
            </a:endParaRPr>
          </a:p>
          <a:p>
            <a:pPr algn="ctr">
              <a:lnSpc>
                <a:spcPct val="90000"/>
              </a:lnSpc>
              <a:defRPr/>
            </a:pPr>
            <a:r>
              <a:rPr lang="zh-TW" altLang="en-US" sz="2800" dirty="0">
                <a:solidFill>
                  <a:schemeClr val="bg1"/>
                </a:solidFill>
                <a:latin typeface="Lithograph" charset="0"/>
              </a:rPr>
              <a:t>万年</a:t>
            </a:r>
            <a:endParaRPr lang="en-US" sz="2800" dirty="0">
              <a:solidFill>
                <a:schemeClr val="bg1"/>
              </a:solidFill>
              <a:latin typeface="Lithograph" charset="0"/>
            </a:endParaRPr>
          </a:p>
        </p:txBody>
      </p:sp>
      <p:sp>
        <p:nvSpPr>
          <p:cNvPr id="5171209" name="Text Box 9"/>
          <p:cNvSpPr txBox="1">
            <a:spLocks noChangeArrowheads="1"/>
          </p:cNvSpPr>
          <p:nvPr/>
        </p:nvSpPr>
        <p:spPr bwMode="auto">
          <a:xfrm>
            <a:off x="914400" y="6324600"/>
            <a:ext cx="73914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zh-TW" altLang="en-US" sz="3200" b="1" dirty="0">
                <a:solidFill>
                  <a:schemeClr val="bg1"/>
                </a:solidFill>
                <a:latin typeface="Lithograph" charset="0"/>
                <a:cs typeface="+mn-cs"/>
              </a:rPr>
              <a:t>“进化论”眼镜</a:t>
            </a:r>
            <a:endParaRPr lang="en-US" sz="3200" b="1" dirty="0">
              <a:solidFill>
                <a:schemeClr val="bg1"/>
              </a:solidFill>
              <a:latin typeface="Lithograph" charset="0"/>
              <a:cs typeface="+mn-cs"/>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4210" name="Rectangle 2"/>
          <p:cNvSpPr>
            <a:spLocks noGrp="1" noChangeArrowheads="1"/>
          </p:cNvSpPr>
          <p:nvPr>
            <p:ph type="title"/>
          </p:nvPr>
        </p:nvSpPr>
        <p:spPr>
          <a:xfrm>
            <a:off x="1066800" y="274638"/>
            <a:ext cx="7620000" cy="1143000"/>
          </a:xfrm>
        </p:spPr>
        <p:txBody>
          <a:bodyPr/>
          <a:lstStyle/>
          <a:p>
            <a:pPr eaLnBrk="1" hangingPunct="1">
              <a:defRPr/>
            </a:pPr>
            <a:r>
              <a:rPr lang="en-US" sz="4800"/>
              <a:t>Template Suite 1-Content 01360</a:t>
            </a:r>
          </a:p>
        </p:txBody>
      </p:sp>
      <p:pic>
        <p:nvPicPr>
          <p:cNvPr id="5214211"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63171" name="Picture 4" descr="AiG 3D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6053138"/>
            <a:ext cx="1776413" cy="661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14213" name="Text Box 5"/>
          <p:cNvSpPr txBox="1">
            <a:spLocks noChangeArrowheads="1"/>
          </p:cNvSpPr>
          <p:nvPr/>
        </p:nvSpPr>
        <p:spPr bwMode="auto">
          <a:xfrm>
            <a:off x="1066800" y="1127125"/>
            <a:ext cx="7315200" cy="517064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fontAlgn="base">
              <a:spcBef>
                <a:spcPct val="50000"/>
              </a:spcBef>
              <a:defRPr/>
            </a:pPr>
            <a:r>
              <a:rPr lang="zh-TW" altLang="en-US" sz="6000" b="1" dirty="0">
                <a:solidFill>
                  <a:schemeClr val="bg1"/>
                </a:solidFill>
                <a:latin typeface="Arial" charset="0"/>
                <a:cs typeface="+mn-cs"/>
              </a:rPr>
              <a:t>广泛的</a:t>
            </a:r>
            <a:endParaRPr lang="en-US" altLang="zh-TW" sz="6000" b="1" dirty="0">
              <a:solidFill>
                <a:schemeClr val="bg1"/>
              </a:solidFill>
              <a:latin typeface="Arial" charset="0"/>
              <a:cs typeface="+mn-cs"/>
            </a:endParaRPr>
          </a:p>
          <a:p>
            <a:pPr algn="ctr" fontAlgn="base">
              <a:spcBef>
                <a:spcPct val="50000"/>
              </a:spcBef>
              <a:defRPr/>
            </a:pPr>
            <a:r>
              <a:rPr lang="zh-TW" altLang="en-US" sz="6000" b="1" dirty="0">
                <a:solidFill>
                  <a:schemeClr val="bg1"/>
                </a:solidFill>
                <a:latin typeface="Arial" charset="0"/>
              </a:rPr>
              <a:t>快速</a:t>
            </a:r>
            <a:endParaRPr lang="en-US" altLang="zh-TW" sz="6000" b="1" dirty="0">
              <a:solidFill>
                <a:schemeClr val="bg1"/>
              </a:solidFill>
              <a:latin typeface="Arial" charset="0"/>
            </a:endParaRPr>
          </a:p>
          <a:p>
            <a:pPr algn="ctr" fontAlgn="base">
              <a:spcBef>
                <a:spcPct val="50000"/>
              </a:spcBef>
              <a:defRPr/>
            </a:pPr>
            <a:r>
              <a:rPr lang="zh-TW" altLang="en-US" sz="6000" b="1" i="1" dirty="0">
                <a:solidFill>
                  <a:srgbClr val="FFFF00"/>
                </a:solidFill>
                <a:latin typeface="Arial" charset="0"/>
              </a:rPr>
              <a:t>连续</a:t>
            </a:r>
            <a:endParaRPr lang="en-US" altLang="zh-TW" sz="6000" b="1" dirty="0">
              <a:solidFill>
                <a:schemeClr val="bg1"/>
              </a:solidFill>
              <a:latin typeface="Arial" charset="0"/>
            </a:endParaRPr>
          </a:p>
          <a:p>
            <a:pPr algn="ctr" fontAlgn="base">
              <a:spcBef>
                <a:spcPct val="50000"/>
              </a:spcBef>
              <a:defRPr/>
            </a:pPr>
            <a:r>
              <a:rPr lang="zh-TW" altLang="en-US" sz="6000" b="1" dirty="0">
                <a:solidFill>
                  <a:schemeClr val="bg1"/>
                </a:solidFill>
                <a:latin typeface="Arial" charset="0"/>
              </a:rPr>
              <a:t>沉积</a:t>
            </a:r>
            <a:r>
              <a:rPr lang="zh-TW" altLang="en-US" sz="6000" b="1" dirty="0">
                <a:solidFill>
                  <a:schemeClr val="bg1"/>
                </a:solidFill>
                <a:latin typeface="Arial" charset="0"/>
                <a:cs typeface="+mn-cs"/>
              </a:rPr>
              <a:t>证据</a:t>
            </a:r>
            <a:endParaRPr lang="en-US" sz="6000" b="1" dirty="0">
              <a:solidFill>
                <a:schemeClr val="bg1"/>
              </a:solidFill>
              <a:latin typeface="Arial" charset="0"/>
              <a:cs typeface="+mn-cs"/>
            </a:endParaRPr>
          </a:p>
        </p:txBody>
      </p: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216258" name="Rectangle 2"/>
          <p:cNvSpPr>
            <a:spLocks noGrp="1" noChangeArrowheads="1"/>
          </p:cNvSpPr>
          <p:nvPr>
            <p:ph type="title"/>
          </p:nvPr>
        </p:nvSpPr>
        <p:spPr>
          <a:xfrm>
            <a:off x="685800" y="338435"/>
            <a:ext cx="8229600" cy="923330"/>
          </a:xfrm>
          <a:noFill/>
          <a:ln>
            <a:noFill/>
          </a:ln>
          <a:effectLst>
            <a:outerShdw blurRad="63500" dist="38099" dir="2700000" algn="ctr" rotWithShape="0">
              <a:schemeClr val="tx1">
                <a:alpha val="74998"/>
              </a:schemeClr>
            </a:outerShdw>
          </a:effectLst>
        </p:spPr>
        <p:txBody>
          <a:bodyPr>
            <a:spAutoFit/>
          </a:bodyPr>
          <a:lstStyle/>
          <a:p>
            <a:pPr>
              <a:spcBef>
                <a:spcPct val="50000"/>
              </a:spcBef>
            </a:pPr>
            <a:r>
              <a:rPr lang="zh-TW" altLang="en-US" sz="5400" b="1" kern="1200" dirty="0">
                <a:solidFill>
                  <a:schemeClr val="accent1"/>
                </a:solidFill>
                <a:latin typeface="Arial" charset="0"/>
                <a:ea typeface="ＭＳ Ｐゴシック" charset="0"/>
                <a:cs typeface="+mn-cs"/>
              </a:rPr>
              <a:t>快速沉积</a:t>
            </a:r>
            <a:endParaRPr lang="en-US" sz="5400" b="1" kern="1200" dirty="0">
              <a:solidFill>
                <a:schemeClr val="accent1"/>
              </a:solidFill>
              <a:latin typeface="Arial" charset="0"/>
              <a:ea typeface="ＭＳ Ｐゴシック" charset="0"/>
              <a:cs typeface="+mn-cs"/>
            </a:endParaRPr>
          </a:p>
        </p:txBody>
      </p:sp>
      <p:sp>
        <p:nvSpPr>
          <p:cNvPr id="5216260" name="Text Box 4"/>
          <p:cNvSpPr txBox="1">
            <a:spLocks noChangeArrowheads="1"/>
          </p:cNvSpPr>
          <p:nvPr/>
        </p:nvSpPr>
        <p:spPr bwMode="auto">
          <a:xfrm>
            <a:off x="762000" y="1539875"/>
            <a:ext cx="7924800" cy="62324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fontAlgn="base">
              <a:defRPr>
                <a:solidFill>
                  <a:schemeClr val="tx1"/>
                </a:solidFill>
                <a:latin typeface="Arial" charset="0"/>
                <a:ea typeface="ＭＳ Ｐゴシック" charset="0"/>
              </a:defRPr>
            </a:lvl1pPr>
            <a:lvl2pPr marL="1257300" indent="-342900" fontAlgn="base">
              <a:defRPr>
                <a:solidFill>
                  <a:schemeClr val="tx1"/>
                </a:solidFill>
                <a:latin typeface="Arial" charset="0"/>
                <a:ea typeface="ＭＳ Ｐゴシック" charset="0"/>
              </a:defRPr>
            </a:lvl2pPr>
            <a:lvl3pPr marL="1714500" indent="-342900" fontAlgn="base">
              <a:defRPr>
                <a:solidFill>
                  <a:schemeClr val="tx1"/>
                </a:solidFill>
                <a:latin typeface="Arial" charset="0"/>
                <a:ea typeface="ＭＳ Ｐゴシック" charset="0"/>
              </a:defRPr>
            </a:lvl3pPr>
            <a:lvl4pPr marL="2171700" indent="-342900" fontAlgn="base">
              <a:defRPr>
                <a:solidFill>
                  <a:schemeClr val="tx1"/>
                </a:solidFill>
                <a:latin typeface="Arial" charset="0"/>
                <a:ea typeface="ＭＳ Ｐゴシック" charset="0"/>
              </a:defRPr>
            </a:lvl4pPr>
            <a:lvl5pPr marL="2628900" indent="-342900" fontAlgn="base">
              <a:defRPr>
                <a:solidFill>
                  <a:schemeClr val="tx1"/>
                </a:solidFill>
                <a:latin typeface="Arial" charset="0"/>
                <a:ea typeface="ＭＳ Ｐゴシック" charset="0"/>
              </a:defRPr>
            </a:lvl5pPr>
            <a:lvl6pPr marL="3086100" indent="-342900" fontAlgn="base">
              <a:spcBef>
                <a:spcPct val="0"/>
              </a:spcBef>
              <a:spcAft>
                <a:spcPct val="0"/>
              </a:spcAft>
              <a:defRPr>
                <a:solidFill>
                  <a:schemeClr val="tx1"/>
                </a:solidFill>
                <a:latin typeface="Arial" charset="0"/>
                <a:ea typeface="ＭＳ Ｐゴシック" charset="0"/>
              </a:defRPr>
            </a:lvl6pPr>
            <a:lvl7pPr marL="3543300" indent="-342900" fontAlgn="base">
              <a:spcBef>
                <a:spcPct val="0"/>
              </a:spcBef>
              <a:spcAft>
                <a:spcPct val="0"/>
              </a:spcAft>
              <a:defRPr>
                <a:solidFill>
                  <a:schemeClr val="tx1"/>
                </a:solidFill>
                <a:latin typeface="Arial" charset="0"/>
                <a:ea typeface="ＭＳ Ｐゴシック" charset="0"/>
              </a:defRPr>
            </a:lvl7pPr>
            <a:lvl8pPr marL="4000500" indent="-342900" fontAlgn="base">
              <a:spcBef>
                <a:spcPct val="0"/>
              </a:spcBef>
              <a:spcAft>
                <a:spcPct val="0"/>
              </a:spcAft>
              <a:defRPr>
                <a:solidFill>
                  <a:schemeClr val="tx1"/>
                </a:solidFill>
                <a:latin typeface="Arial" charset="0"/>
                <a:ea typeface="ＭＳ Ｐゴシック" charset="0"/>
              </a:defRPr>
            </a:lvl8pPr>
            <a:lvl9pPr marL="4457700" indent="-342900" fontAlgn="base">
              <a:spcBef>
                <a:spcPct val="0"/>
              </a:spcBef>
              <a:spcAft>
                <a:spcPct val="0"/>
              </a:spcAft>
              <a:defRPr>
                <a:solidFill>
                  <a:schemeClr val="tx1"/>
                </a:solidFill>
                <a:latin typeface="Arial" charset="0"/>
                <a:ea typeface="ＭＳ Ｐゴシック" charset="0"/>
              </a:defRPr>
            </a:lvl9pPr>
          </a:lstStyle>
          <a:p>
            <a:pPr>
              <a:lnSpc>
                <a:spcPct val="95000"/>
              </a:lnSpc>
              <a:spcBef>
                <a:spcPct val="35000"/>
              </a:spcBef>
              <a:buFontTx/>
              <a:buAutoNum type="arabicPeriod"/>
              <a:defRPr/>
            </a:pPr>
            <a:r>
              <a:rPr lang="en-US" sz="3600" b="1" dirty="0">
                <a:solidFill>
                  <a:schemeClr val="bg1"/>
                </a:solidFill>
                <a:cs typeface="+mn-cs"/>
              </a:rPr>
              <a:t>  </a:t>
            </a:r>
            <a:r>
              <a:rPr lang="zh-TW" altLang="en-US" sz="3600" b="1" dirty="0">
                <a:solidFill>
                  <a:schemeClr val="bg1"/>
                </a:solidFill>
                <a:cs typeface="+mn-cs"/>
              </a:rPr>
              <a:t>缺乏侵蚀特征</a:t>
            </a:r>
            <a:endParaRPr lang="en-US" sz="3600" b="1" dirty="0">
              <a:solidFill>
                <a:schemeClr val="bg1"/>
              </a:solidFill>
              <a:cs typeface="+mn-cs"/>
            </a:endParaRPr>
          </a:p>
        </p:txBody>
      </p:sp>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18306" name="Rectangle 2"/>
          <p:cNvSpPr>
            <a:spLocks noGrp="1" noChangeArrowheads="1"/>
          </p:cNvSpPr>
          <p:nvPr>
            <p:ph type="title" sz="quarter"/>
          </p:nvPr>
        </p:nvSpPr>
        <p:spPr>
          <a:xfrm>
            <a:off x="457200" y="457200"/>
            <a:ext cx="8229600" cy="1143000"/>
          </a:xfrm>
        </p:spPr>
        <p:txBody>
          <a:bodyPr/>
          <a:lstStyle/>
          <a:p>
            <a:pPr eaLnBrk="1" hangingPunct="1">
              <a:defRPr/>
            </a:pPr>
            <a:r>
              <a:rPr lang="en-US">
                <a:solidFill>
                  <a:schemeClr val="tx1"/>
                </a:solidFill>
                <a:cs typeface="+mj-cs"/>
              </a:rPr>
              <a:t>Multiple catastrophism--animated</a:t>
            </a:r>
          </a:p>
        </p:txBody>
      </p:sp>
      <p:pic>
        <p:nvPicPr>
          <p:cNvPr id="267267" name="Picture 3" descr="Multiple Catastrophism-color-no num"/>
          <p:cNvPicPr>
            <a:picLocks noChangeAspect="1" noChangeArrowheads="1"/>
          </p:cNvPicPr>
          <p:nvPr/>
        </p:nvPicPr>
        <p:blipFill>
          <a:blip r:embed="rId3">
            <a:extLst>
              <a:ext uri="{28A0092B-C50C-407E-A947-70E740481C1C}">
                <a14:useLocalDpi xmlns:a14="http://schemas.microsoft.com/office/drawing/2010/main" val="0"/>
              </a:ext>
            </a:extLst>
          </a:blip>
          <a:srcRect t="4445" b="77777"/>
          <a:stretch>
            <a:fillRect/>
          </a:stretch>
        </p:blipFill>
        <p:spPr bwMode="auto">
          <a:xfrm>
            <a:off x="1981200" y="152400"/>
            <a:ext cx="513715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18308" name="Picture 4" descr="Multiple Catastrophism-color-no num"/>
          <p:cNvPicPr>
            <a:picLocks noChangeAspect="1" noChangeArrowheads="1"/>
          </p:cNvPicPr>
          <p:nvPr/>
        </p:nvPicPr>
        <p:blipFill>
          <a:blip r:embed="rId3">
            <a:extLst>
              <a:ext uri="{28A0092B-C50C-407E-A947-70E740481C1C}">
                <a14:useLocalDpi xmlns:a14="http://schemas.microsoft.com/office/drawing/2010/main" val="0"/>
              </a:ext>
            </a:extLst>
          </a:blip>
          <a:srcRect t="20000" b="61111"/>
          <a:stretch>
            <a:fillRect/>
          </a:stretch>
        </p:blipFill>
        <p:spPr bwMode="auto">
          <a:xfrm>
            <a:off x="1981200" y="1219200"/>
            <a:ext cx="513715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18309" name="Picture 5" descr="Multiple Catastrophism-color-no num"/>
          <p:cNvPicPr>
            <a:picLocks noChangeAspect="1" noChangeArrowheads="1"/>
          </p:cNvPicPr>
          <p:nvPr/>
        </p:nvPicPr>
        <p:blipFill>
          <a:blip r:embed="rId3">
            <a:extLst>
              <a:ext uri="{28A0092B-C50C-407E-A947-70E740481C1C}">
                <a14:useLocalDpi xmlns:a14="http://schemas.microsoft.com/office/drawing/2010/main" val="0"/>
              </a:ext>
            </a:extLst>
          </a:blip>
          <a:srcRect t="36667" b="39999"/>
          <a:stretch>
            <a:fillRect/>
          </a:stretch>
        </p:blipFill>
        <p:spPr bwMode="auto">
          <a:xfrm>
            <a:off x="1981200" y="2286000"/>
            <a:ext cx="513715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18310" name="Picture 6" descr="Multiple Catastrophism-color-no num"/>
          <p:cNvPicPr>
            <a:picLocks noChangeAspect="1" noChangeArrowheads="1"/>
          </p:cNvPicPr>
          <p:nvPr/>
        </p:nvPicPr>
        <p:blipFill>
          <a:blip r:embed="rId3">
            <a:extLst>
              <a:ext uri="{28A0092B-C50C-407E-A947-70E740481C1C}">
                <a14:useLocalDpi xmlns:a14="http://schemas.microsoft.com/office/drawing/2010/main" val="0"/>
              </a:ext>
            </a:extLst>
          </a:blip>
          <a:srcRect t="57777" b="20000"/>
          <a:stretch>
            <a:fillRect/>
          </a:stretch>
        </p:blipFill>
        <p:spPr bwMode="auto">
          <a:xfrm>
            <a:off x="1981200" y="3657600"/>
            <a:ext cx="513715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18311" name="Picture 7" descr="Multiple Catastrophism-color-no num"/>
          <p:cNvPicPr>
            <a:picLocks noChangeAspect="1" noChangeArrowheads="1"/>
          </p:cNvPicPr>
          <p:nvPr/>
        </p:nvPicPr>
        <p:blipFill>
          <a:blip r:embed="rId3">
            <a:extLst>
              <a:ext uri="{28A0092B-C50C-407E-A947-70E740481C1C}">
                <a14:useLocalDpi xmlns:a14="http://schemas.microsoft.com/office/drawing/2010/main" val="0"/>
              </a:ext>
            </a:extLst>
          </a:blip>
          <a:srcRect t="78889"/>
          <a:stretch>
            <a:fillRect/>
          </a:stretch>
        </p:blipFill>
        <p:spPr bwMode="auto">
          <a:xfrm>
            <a:off x="1993900" y="5029200"/>
            <a:ext cx="513715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218308"/>
                                        </p:tgtEl>
                                        <p:attrNameLst>
                                          <p:attrName>style.visibility</p:attrName>
                                        </p:attrNameLst>
                                      </p:cBhvr>
                                      <p:to>
                                        <p:strVal val="visible"/>
                                      </p:to>
                                    </p:set>
                                    <p:animEffect transition="in" filter="wipe(up)">
                                      <p:cBhvr>
                                        <p:cTn id="7" dur="500"/>
                                        <p:tgtEl>
                                          <p:spTgt spid="52183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5218309"/>
                                        </p:tgtEl>
                                        <p:attrNameLst>
                                          <p:attrName>style.visibility</p:attrName>
                                        </p:attrNameLst>
                                      </p:cBhvr>
                                      <p:to>
                                        <p:strVal val="visible"/>
                                      </p:to>
                                    </p:set>
                                    <p:animEffect transition="in" filter="wipe(up)">
                                      <p:cBhvr>
                                        <p:cTn id="12" dur="500"/>
                                        <p:tgtEl>
                                          <p:spTgt spid="52183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5218310"/>
                                        </p:tgtEl>
                                        <p:attrNameLst>
                                          <p:attrName>style.visibility</p:attrName>
                                        </p:attrNameLst>
                                      </p:cBhvr>
                                      <p:to>
                                        <p:strVal val="visible"/>
                                      </p:to>
                                    </p:set>
                                    <p:animEffect transition="in" filter="wipe(up)">
                                      <p:cBhvr>
                                        <p:cTn id="17" dur="500"/>
                                        <p:tgtEl>
                                          <p:spTgt spid="52183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5218311"/>
                                        </p:tgtEl>
                                        <p:attrNameLst>
                                          <p:attrName>style.visibility</p:attrName>
                                        </p:attrNameLst>
                                      </p:cBhvr>
                                      <p:to>
                                        <p:strVal val="visible"/>
                                      </p:to>
                                    </p:set>
                                    <p:animEffect transition="in" filter="wipe(up)">
                                      <p:cBhvr>
                                        <p:cTn id="22" dur="500"/>
                                        <p:tgtEl>
                                          <p:spTgt spid="5218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0354" name="Rectangle 2"/>
          <p:cNvSpPr>
            <a:spLocks noGrp="1" noChangeArrowheads="1"/>
          </p:cNvSpPr>
          <p:nvPr>
            <p:ph type="title"/>
          </p:nvPr>
        </p:nvSpPr>
        <p:spPr/>
        <p:txBody>
          <a:bodyPr/>
          <a:lstStyle/>
          <a:p>
            <a:pPr eaLnBrk="1" hangingPunct="1">
              <a:defRPr/>
            </a:pPr>
            <a:r>
              <a:rPr lang="en-US"/>
              <a:t>Grand Canyon cutaway</a:t>
            </a:r>
          </a:p>
        </p:txBody>
      </p:sp>
      <p:pic>
        <p:nvPicPr>
          <p:cNvPr id="5220355" name="Picture 3" descr="Grand Canyon Cutaway"/>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3334" t="22896" r="3334" b="16989"/>
          <a:stretch>
            <a:fillRect/>
          </a:stretch>
        </p:blipFill>
        <p:spPr>
          <a:xfrm>
            <a:off x="0" y="1752600"/>
            <a:ext cx="9144000" cy="3505200"/>
          </a:xfrm>
        </p:spPr>
      </p:pic>
      <p:sp>
        <p:nvSpPr>
          <p:cNvPr id="5220356" name="Text Box 4"/>
          <p:cNvSpPr txBox="1">
            <a:spLocks noChangeArrowheads="1"/>
          </p:cNvSpPr>
          <p:nvPr/>
        </p:nvSpPr>
        <p:spPr bwMode="auto">
          <a:xfrm>
            <a:off x="914400" y="533400"/>
            <a:ext cx="5562600" cy="646331"/>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defRPr/>
            </a:pPr>
            <a:r>
              <a:rPr lang="zh-TW" altLang="en-US" sz="3600" b="1" dirty="0">
                <a:solidFill>
                  <a:srgbClr val="FFFF00"/>
                </a:solidFill>
                <a:latin typeface="Arial" charset="0"/>
                <a:cs typeface="+mn-cs"/>
              </a:rPr>
              <a:t>大规模侵蚀特征</a:t>
            </a:r>
            <a:endParaRPr lang="en-US" sz="3600" b="1" dirty="0">
              <a:solidFill>
                <a:srgbClr val="FFFF00"/>
              </a:solidFill>
              <a:latin typeface="Arial" charset="0"/>
              <a:cs typeface="+mn-cs"/>
            </a:endParaRPr>
          </a:p>
        </p:txBody>
      </p:sp>
      <p:sp>
        <p:nvSpPr>
          <p:cNvPr id="5220360" name="Text Box 8"/>
          <p:cNvSpPr txBox="1">
            <a:spLocks noChangeArrowheads="1"/>
          </p:cNvSpPr>
          <p:nvPr/>
        </p:nvSpPr>
        <p:spPr bwMode="auto">
          <a:xfrm>
            <a:off x="914400" y="5473700"/>
            <a:ext cx="7239000" cy="109876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fontAlgn="base">
              <a:lnSpc>
                <a:spcPct val="90000"/>
              </a:lnSpc>
              <a:defRPr/>
            </a:pPr>
            <a:r>
              <a:rPr lang="zh-TW" altLang="en-US" sz="3600" b="1" dirty="0">
                <a:solidFill>
                  <a:srgbClr val="FFFF00"/>
                </a:solidFill>
                <a:latin typeface="Arial" charset="0"/>
              </a:rPr>
              <a:t>层与层之间</a:t>
            </a:r>
            <a:endParaRPr lang="en-US" sz="3600" b="1" dirty="0">
              <a:solidFill>
                <a:srgbClr val="FFFF00"/>
              </a:solidFill>
              <a:latin typeface="Arial" charset="0"/>
            </a:endParaRPr>
          </a:p>
          <a:p>
            <a:pPr algn="ctr" fontAlgn="base">
              <a:lnSpc>
                <a:spcPct val="90000"/>
              </a:lnSpc>
              <a:defRPr/>
            </a:pPr>
            <a:r>
              <a:rPr lang="zh-TW" altLang="en-US" sz="3600" b="1" dirty="0">
                <a:solidFill>
                  <a:srgbClr val="FFFF00"/>
                </a:solidFill>
                <a:latin typeface="Arial" charset="0"/>
                <a:cs typeface="+mn-cs"/>
              </a:rPr>
              <a:t>几乎没有侵蚀特征</a:t>
            </a:r>
          </a:p>
        </p:txBody>
      </p:sp>
      <p:sp>
        <p:nvSpPr>
          <p:cNvPr id="5220361" name="Line 9"/>
          <p:cNvSpPr>
            <a:spLocks noChangeShapeType="1"/>
          </p:cNvSpPr>
          <p:nvPr/>
        </p:nvSpPr>
        <p:spPr bwMode="auto">
          <a:xfrm flipV="1">
            <a:off x="685800" y="4005263"/>
            <a:ext cx="0" cy="1295400"/>
          </a:xfrm>
          <a:prstGeom prst="line">
            <a:avLst/>
          </a:prstGeom>
          <a:noFill/>
          <a:ln w="127000">
            <a:solidFill>
              <a:srgbClr val="8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20362" name="AutoShape 10"/>
          <p:cNvSpPr>
            <a:spLocks/>
          </p:cNvSpPr>
          <p:nvPr/>
        </p:nvSpPr>
        <p:spPr bwMode="auto">
          <a:xfrm>
            <a:off x="8588375" y="3473450"/>
            <a:ext cx="228600" cy="457200"/>
          </a:xfrm>
          <a:prstGeom prst="rightBrace">
            <a:avLst>
              <a:gd name="adj1" fmla="val 16667"/>
              <a:gd name="adj2" fmla="val 50000"/>
            </a:avLst>
          </a:prstGeom>
          <a:noFill/>
          <a:ln w="114300">
            <a:solidFill>
              <a:srgbClr val="FF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20363" name="Line 11"/>
          <p:cNvSpPr>
            <a:spLocks noChangeShapeType="1"/>
          </p:cNvSpPr>
          <p:nvPr/>
        </p:nvSpPr>
        <p:spPr bwMode="auto">
          <a:xfrm>
            <a:off x="7391400" y="1828800"/>
            <a:ext cx="1295400" cy="1524000"/>
          </a:xfrm>
          <a:prstGeom prst="line">
            <a:avLst/>
          </a:prstGeom>
          <a:noFill/>
          <a:ln w="127000">
            <a:solidFill>
              <a:srgbClr val="FF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220364" name="Text Box 12"/>
          <p:cNvSpPr txBox="1">
            <a:spLocks noChangeArrowheads="1"/>
          </p:cNvSpPr>
          <p:nvPr/>
        </p:nvSpPr>
        <p:spPr bwMode="auto">
          <a:xfrm>
            <a:off x="5638800" y="631825"/>
            <a:ext cx="2743200" cy="600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fontAlgn="base">
              <a:lnSpc>
                <a:spcPct val="90000"/>
              </a:lnSpc>
              <a:spcBef>
                <a:spcPct val="50000"/>
              </a:spcBef>
              <a:defRPr/>
            </a:pPr>
            <a:r>
              <a:rPr lang="en-US" altLang="zh-TW" sz="3600" b="1" dirty="0">
                <a:solidFill>
                  <a:srgbClr val="FFFF00"/>
                </a:solidFill>
                <a:latin typeface="Arial" charset="0"/>
                <a:cs typeface="+mn-cs"/>
              </a:rPr>
              <a:t>300</a:t>
            </a:r>
            <a:r>
              <a:rPr lang="zh-TW" altLang="en-US" sz="3600" b="1" dirty="0">
                <a:solidFill>
                  <a:srgbClr val="FFFF00"/>
                </a:solidFill>
                <a:latin typeface="Arial" charset="0"/>
                <a:cs typeface="+mn-cs"/>
              </a:rPr>
              <a:t>万年</a:t>
            </a:r>
            <a:r>
              <a:rPr lang="en-US" sz="3600" b="1" dirty="0">
                <a:solidFill>
                  <a:srgbClr val="FFFF00"/>
                </a:solidFill>
                <a:latin typeface="Arial" charset="0"/>
                <a:cs typeface="+mn-cs"/>
              </a:rPr>
              <a:t>?</a:t>
            </a:r>
          </a:p>
        </p:txBody>
      </p:sp>
      <p:sp>
        <p:nvSpPr>
          <p:cNvPr id="5220365" name="Text Box 13"/>
          <p:cNvSpPr txBox="1">
            <a:spLocks noChangeArrowheads="1"/>
          </p:cNvSpPr>
          <p:nvPr/>
        </p:nvSpPr>
        <p:spPr bwMode="auto">
          <a:xfrm>
            <a:off x="6400800" y="2590800"/>
            <a:ext cx="1447800" cy="3048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ja-JP" altLang="en-US" sz="1400" b="1" dirty="0">
                <a:latin typeface="Arial" charset="0"/>
                <a:cs typeface="+mn-cs"/>
              </a:rPr>
              <a:t>大峡谷</a:t>
            </a:r>
            <a:endParaRPr lang="en-US" sz="1400" b="1" dirty="0">
              <a:latin typeface="Arial" charset="0"/>
              <a:cs typeface="+mn-cs"/>
            </a:endParaRPr>
          </a:p>
        </p:txBody>
      </p:sp>
      <p:sp>
        <p:nvSpPr>
          <p:cNvPr id="5220366" name="Text Box 14"/>
          <p:cNvSpPr txBox="1">
            <a:spLocks noChangeArrowheads="1"/>
          </p:cNvSpPr>
          <p:nvPr/>
        </p:nvSpPr>
        <p:spPr bwMode="auto">
          <a:xfrm>
            <a:off x="381000" y="1981200"/>
            <a:ext cx="914400" cy="3968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000" b="1" dirty="0">
                <a:latin typeface="Arial" charset="0"/>
                <a:cs typeface="+mn-cs"/>
              </a:rPr>
              <a:t>北</a:t>
            </a:r>
          </a:p>
        </p:txBody>
      </p:sp>
      <p:sp>
        <p:nvSpPr>
          <p:cNvPr id="5220367" name="Text Box 15"/>
          <p:cNvSpPr txBox="1">
            <a:spLocks noChangeArrowheads="1"/>
          </p:cNvSpPr>
          <p:nvPr/>
        </p:nvSpPr>
        <p:spPr bwMode="auto">
          <a:xfrm>
            <a:off x="8001000" y="2057400"/>
            <a:ext cx="914400" cy="3968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000" b="1" dirty="0">
                <a:latin typeface="Arial" charset="0"/>
                <a:cs typeface="+mn-cs"/>
              </a:rPr>
              <a:t>南</a:t>
            </a:r>
          </a:p>
        </p:txBody>
      </p:sp>
      <p:sp>
        <p:nvSpPr>
          <p:cNvPr id="5220368" name="Text Box 16"/>
          <p:cNvSpPr txBox="1">
            <a:spLocks noChangeArrowheads="1"/>
          </p:cNvSpPr>
          <p:nvPr/>
        </p:nvSpPr>
        <p:spPr bwMode="auto">
          <a:xfrm>
            <a:off x="1371600" y="2362200"/>
            <a:ext cx="1219200" cy="3048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TW" altLang="en-US" sz="1400" b="1" dirty="0">
                <a:latin typeface="Arial Narrow" charset="0"/>
                <a:cs typeface="+mn-cs"/>
              </a:rPr>
              <a:t>布莱斯峡谷</a:t>
            </a:r>
            <a:endParaRPr lang="en-US" sz="1400" b="1" dirty="0">
              <a:latin typeface="Arial Narrow" charset="0"/>
              <a:cs typeface="+mn-cs"/>
            </a:endParaRPr>
          </a:p>
        </p:txBody>
      </p:sp>
      <p:sp>
        <p:nvSpPr>
          <p:cNvPr id="5220369" name="Text Box 17"/>
          <p:cNvSpPr txBox="1">
            <a:spLocks noChangeArrowheads="1"/>
          </p:cNvSpPr>
          <p:nvPr/>
        </p:nvSpPr>
        <p:spPr bwMode="auto">
          <a:xfrm>
            <a:off x="2724150" y="2486025"/>
            <a:ext cx="990600" cy="3048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TW" altLang="en-US" sz="1400" b="1" dirty="0">
                <a:latin typeface="Arial Narrow" charset="0"/>
                <a:cs typeface="+mn-cs"/>
              </a:rPr>
              <a:t>灰色悬崖</a:t>
            </a:r>
            <a:endParaRPr lang="en-US" sz="1400" b="1" dirty="0">
              <a:latin typeface="Arial Narrow" charset="0"/>
              <a:cs typeface="+mn-cs"/>
            </a:endParaRPr>
          </a:p>
        </p:txBody>
      </p:sp>
      <p:sp>
        <p:nvSpPr>
          <p:cNvPr id="5220370" name="Text Box 18"/>
          <p:cNvSpPr txBox="1">
            <a:spLocks noChangeArrowheads="1"/>
          </p:cNvSpPr>
          <p:nvPr/>
        </p:nvSpPr>
        <p:spPr bwMode="auto">
          <a:xfrm>
            <a:off x="3657600" y="2638425"/>
            <a:ext cx="990600" cy="3048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b="1" dirty="0">
                <a:latin typeface="Arial Narrow" charset="0"/>
                <a:cs typeface="+mn-cs"/>
              </a:rPr>
              <a:t>白崖</a:t>
            </a:r>
          </a:p>
        </p:txBody>
      </p:sp>
      <p:sp>
        <p:nvSpPr>
          <p:cNvPr id="5220371" name="Text Box 19"/>
          <p:cNvSpPr txBox="1">
            <a:spLocks noChangeArrowheads="1"/>
          </p:cNvSpPr>
          <p:nvPr/>
        </p:nvSpPr>
        <p:spPr bwMode="auto">
          <a:xfrm>
            <a:off x="4648200" y="2743200"/>
            <a:ext cx="1295400" cy="3048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TW" altLang="en-US" sz="1400" b="1" dirty="0">
                <a:latin typeface="Arial Narrow" charset="0"/>
                <a:cs typeface="+mn-cs"/>
              </a:rPr>
              <a:t>红崖</a:t>
            </a:r>
            <a:endParaRPr lang="en-US" sz="1400" b="1" dirty="0">
              <a:latin typeface="Arial Narrow" charset="0"/>
              <a:cs typeface="+mn-cs"/>
            </a:endParaRPr>
          </a:p>
        </p:txBody>
      </p:sp>
      <p:sp>
        <p:nvSpPr>
          <p:cNvPr id="5220373" name="Rectangle 21"/>
          <p:cNvSpPr>
            <a:spLocks noChangeArrowheads="1"/>
          </p:cNvSpPr>
          <p:nvPr/>
        </p:nvSpPr>
        <p:spPr bwMode="auto">
          <a:xfrm>
            <a:off x="1981200" y="3048000"/>
            <a:ext cx="990600" cy="152400"/>
          </a:xfrm>
          <a:prstGeom prst="rect">
            <a:avLst/>
          </a:prstGeom>
          <a:solidFill>
            <a:srgbClr val="B2B2B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20372" name="Text Box 20"/>
          <p:cNvSpPr txBox="1">
            <a:spLocks noChangeArrowheads="1"/>
          </p:cNvSpPr>
          <p:nvPr/>
        </p:nvSpPr>
        <p:spPr bwMode="auto">
          <a:xfrm>
            <a:off x="1905000" y="2971800"/>
            <a:ext cx="1066800" cy="304800"/>
          </a:xfrm>
          <a:prstGeom prst="rect">
            <a:avLst/>
          </a:prstGeom>
          <a:noFill/>
          <a:ln>
            <a:noFill/>
          </a:ln>
          <a:effectLst/>
          <a:extLst>
            <a:ext uri="{909E8E84-426E-40dd-AFC4-6F175D3DCCD1}">
              <a14:hiddenFill xmlns:a14="http://schemas.microsoft.com/office/drawing/2010/main" xmlns="">
                <a:solidFill>
                  <a:srgbClr val="B2B2B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TW" altLang="en-US" sz="1400" b="1" dirty="0">
                <a:latin typeface="Arial Narrow" charset="0"/>
                <a:cs typeface="+mn-cs"/>
              </a:rPr>
              <a:t>锡安峡谷</a:t>
            </a:r>
            <a:endParaRPr lang="en-US" sz="1400" b="1" dirty="0">
              <a:latin typeface="Arial Narrow" charset="0"/>
              <a:cs typeface="+mn-cs"/>
            </a:endParaRPr>
          </a:p>
        </p:txBody>
      </p:sp>
      <p:sp>
        <p:nvSpPr>
          <p:cNvPr id="5220357" name="Line 5"/>
          <p:cNvSpPr>
            <a:spLocks noChangeShapeType="1"/>
          </p:cNvSpPr>
          <p:nvPr/>
        </p:nvSpPr>
        <p:spPr bwMode="auto">
          <a:xfrm flipH="1">
            <a:off x="1981200" y="1381125"/>
            <a:ext cx="1447800" cy="1362075"/>
          </a:xfrm>
          <a:prstGeom prst="line">
            <a:avLst/>
          </a:prstGeom>
          <a:noFill/>
          <a:ln w="127000">
            <a:solidFill>
              <a:srgbClr val="FF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20358" name="Line 6"/>
          <p:cNvSpPr>
            <a:spLocks noChangeShapeType="1"/>
          </p:cNvSpPr>
          <p:nvPr/>
        </p:nvSpPr>
        <p:spPr bwMode="auto">
          <a:xfrm>
            <a:off x="3352800" y="1371600"/>
            <a:ext cx="304800" cy="1447800"/>
          </a:xfrm>
          <a:prstGeom prst="line">
            <a:avLst/>
          </a:prstGeom>
          <a:noFill/>
          <a:ln w="127000">
            <a:solidFill>
              <a:srgbClr val="FF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20359" name="Line 7"/>
          <p:cNvSpPr>
            <a:spLocks noChangeShapeType="1"/>
          </p:cNvSpPr>
          <p:nvPr/>
        </p:nvSpPr>
        <p:spPr bwMode="auto">
          <a:xfrm>
            <a:off x="3352800" y="1381125"/>
            <a:ext cx="3657600" cy="1676400"/>
          </a:xfrm>
          <a:prstGeom prst="line">
            <a:avLst/>
          </a:prstGeom>
          <a:noFill/>
          <a:ln w="127000">
            <a:solidFill>
              <a:srgbClr val="FF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220356"/>
                                        </p:tgtEl>
                                        <p:attrNameLst>
                                          <p:attrName>style.visibility</p:attrName>
                                        </p:attrNameLst>
                                      </p:cBhvr>
                                      <p:to>
                                        <p:strVal val="visible"/>
                                      </p:to>
                                    </p:set>
                                    <p:anim calcmode="lin" valueType="num">
                                      <p:cBhvr>
                                        <p:cTn id="7" dur="500" fill="hold"/>
                                        <p:tgtEl>
                                          <p:spTgt spid="5220356"/>
                                        </p:tgtEl>
                                        <p:attrNameLst>
                                          <p:attrName>ppt_w</p:attrName>
                                        </p:attrNameLst>
                                      </p:cBhvr>
                                      <p:tavLst>
                                        <p:tav tm="0">
                                          <p:val>
                                            <p:fltVal val="0"/>
                                          </p:val>
                                        </p:tav>
                                        <p:tav tm="100000">
                                          <p:val>
                                            <p:strVal val="#ppt_w"/>
                                          </p:val>
                                        </p:tav>
                                      </p:tavLst>
                                    </p:anim>
                                    <p:anim calcmode="lin" valueType="num">
                                      <p:cBhvr>
                                        <p:cTn id="8" dur="500" fill="hold"/>
                                        <p:tgtEl>
                                          <p:spTgt spid="5220356"/>
                                        </p:tgtEl>
                                        <p:attrNameLst>
                                          <p:attrName>ppt_h</p:attrName>
                                        </p:attrNameLst>
                                      </p:cBhvr>
                                      <p:tavLst>
                                        <p:tav tm="0">
                                          <p:val>
                                            <p:fltVal val="0"/>
                                          </p:val>
                                        </p:tav>
                                        <p:tav tm="100000">
                                          <p:val>
                                            <p:strVal val="#ppt_h"/>
                                          </p:val>
                                        </p:tav>
                                      </p:tavLst>
                                    </p:anim>
                                    <p:animEffect transition="in" filter="fade">
                                      <p:cBhvr>
                                        <p:cTn id="9" dur="500"/>
                                        <p:tgtEl>
                                          <p:spTgt spid="5220356"/>
                                        </p:tgtEl>
                                      </p:cBhvr>
                                    </p:animEffect>
                                  </p:childTnLst>
                                </p:cTn>
                              </p:par>
                            </p:childTnLst>
                          </p:cTn>
                        </p:par>
                        <p:par>
                          <p:cTn id="10" fill="hold" nodeType="afterGroup">
                            <p:stCondLst>
                              <p:cond delay="500"/>
                            </p:stCondLst>
                            <p:childTnLst>
                              <p:par>
                                <p:cTn id="11" presetID="22" presetClass="entr" presetSubtype="1" fill="hold" nodeType="afterEffect">
                                  <p:stCondLst>
                                    <p:cond delay="0"/>
                                  </p:stCondLst>
                                  <p:childTnLst>
                                    <p:set>
                                      <p:cBhvr>
                                        <p:cTn id="12" dur="1" fill="hold">
                                          <p:stCondLst>
                                            <p:cond delay="0"/>
                                          </p:stCondLst>
                                        </p:cTn>
                                        <p:tgtEl>
                                          <p:spTgt spid="5220359"/>
                                        </p:tgtEl>
                                        <p:attrNameLst>
                                          <p:attrName>style.visibility</p:attrName>
                                        </p:attrNameLst>
                                      </p:cBhvr>
                                      <p:to>
                                        <p:strVal val="visible"/>
                                      </p:to>
                                    </p:set>
                                    <p:animEffect transition="in" filter="wipe(up)">
                                      <p:cBhvr>
                                        <p:cTn id="13" dur="500"/>
                                        <p:tgtEl>
                                          <p:spTgt spid="5220359"/>
                                        </p:tgtEl>
                                      </p:cBhvr>
                                    </p:animEffect>
                                  </p:childTnLst>
                                </p:cTn>
                              </p:par>
                              <p:par>
                                <p:cTn id="14" presetID="22" presetClass="entr" presetSubtype="1" fill="hold" nodeType="withEffect">
                                  <p:stCondLst>
                                    <p:cond delay="0"/>
                                  </p:stCondLst>
                                  <p:childTnLst>
                                    <p:set>
                                      <p:cBhvr>
                                        <p:cTn id="15" dur="1" fill="hold">
                                          <p:stCondLst>
                                            <p:cond delay="0"/>
                                          </p:stCondLst>
                                        </p:cTn>
                                        <p:tgtEl>
                                          <p:spTgt spid="5220357"/>
                                        </p:tgtEl>
                                        <p:attrNameLst>
                                          <p:attrName>style.visibility</p:attrName>
                                        </p:attrNameLst>
                                      </p:cBhvr>
                                      <p:to>
                                        <p:strVal val="visible"/>
                                      </p:to>
                                    </p:set>
                                    <p:animEffect transition="in" filter="wipe(up)">
                                      <p:cBhvr>
                                        <p:cTn id="16" dur="500"/>
                                        <p:tgtEl>
                                          <p:spTgt spid="5220357"/>
                                        </p:tgtEl>
                                      </p:cBhvr>
                                    </p:animEffect>
                                  </p:childTnLst>
                                </p:cTn>
                              </p:par>
                              <p:par>
                                <p:cTn id="17" presetID="22" presetClass="entr" presetSubtype="1" fill="hold" nodeType="withEffect">
                                  <p:stCondLst>
                                    <p:cond delay="0"/>
                                  </p:stCondLst>
                                  <p:childTnLst>
                                    <p:set>
                                      <p:cBhvr>
                                        <p:cTn id="18" dur="1" fill="hold">
                                          <p:stCondLst>
                                            <p:cond delay="0"/>
                                          </p:stCondLst>
                                        </p:cTn>
                                        <p:tgtEl>
                                          <p:spTgt spid="5220358"/>
                                        </p:tgtEl>
                                        <p:attrNameLst>
                                          <p:attrName>style.visibility</p:attrName>
                                        </p:attrNameLst>
                                      </p:cBhvr>
                                      <p:to>
                                        <p:strVal val="visible"/>
                                      </p:to>
                                    </p:set>
                                    <p:animEffect transition="in" filter="wipe(up)">
                                      <p:cBhvr>
                                        <p:cTn id="19" dur="500"/>
                                        <p:tgtEl>
                                          <p:spTgt spid="522035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220364"/>
                                        </p:tgtEl>
                                        <p:attrNameLst>
                                          <p:attrName>style.visibility</p:attrName>
                                        </p:attrNameLst>
                                      </p:cBhvr>
                                      <p:to>
                                        <p:strVal val="visible"/>
                                      </p:to>
                                    </p:set>
                                    <p:animEffect transition="in" filter="wipe(left)">
                                      <p:cBhvr>
                                        <p:cTn id="24" dur="500"/>
                                        <p:tgtEl>
                                          <p:spTgt spid="5220364"/>
                                        </p:tgtEl>
                                      </p:cBhvr>
                                    </p:animEffect>
                                  </p:childTnLst>
                                </p:cTn>
                              </p:par>
                            </p:childTnLst>
                          </p:cTn>
                        </p:par>
                        <p:par>
                          <p:cTn id="25" fill="hold" nodeType="afterGroup">
                            <p:stCondLst>
                              <p:cond delay="500"/>
                            </p:stCondLst>
                            <p:childTnLst>
                              <p:par>
                                <p:cTn id="26" presetID="22" presetClass="entr" presetSubtype="8" fill="hold" nodeType="afterEffect">
                                  <p:stCondLst>
                                    <p:cond delay="0"/>
                                  </p:stCondLst>
                                  <p:childTnLst>
                                    <p:set>
                                      <p:cBhvr>
                                        <p:cTn id="27" dur="1" fill="hold">
                                          <p:stCondLst>
                                            <p:cond delay="0"/>
                                          </p:stCondLst>
                                        </p:cTn>
                                        <p:tgtEl>
                                          <p:spTgt spid="5220363"/>
                                        </p:tgtEl>
                                        <p:attrNameLst>
                                          <p:attrName>style.visibility</p:attrName>
                                        </p:attrNameLst>
                                      </p:cBhvr>
                                      <p:to>
                                        <p:strVal val="visible"/>
                                      </p:to>
                                    </p:set>
                                    <p:animEffect transition="in" filter="wipe(left)">
                                      <p:cBhvr>
                                        <p:cTn id="28" dur="500"/>
                                        <p:tgtEl>
                                          <p:spTgt spid="5220363"/>
                                        </p:tgtEl>
                                      </p:cBhvr>
                                    </p:animEffect>
                                  </p:childTnLst>
                                </p:cTn>
                              </p:par>
                            </p:childTnLst>
                          </p:cTn>
                        </p:par>
                        <p:par>
                          <p:cTn id="29" fill="hold" nodeType="afterGroup">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5220362"/>
                                        </p:tgtEl>
                                        <p:attrNameLst>
                                          <p:attrName>style.visibility</p:attrName>
                                        </p:attrNameLst>
                                      </p:cBhvr>
                                      <p:to>
                                        <p:strVal val="visible"/>
                                      </p:to>
                                    </p:set>
                                    <p:animEffect transition="in" filter="wipe(left)">
                                      <p:cBhvr>
                                        <p:cTn id="32" dur="500"/>
                                        <p:tgtEl>
                                          <p:spTgt spid="522036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3" presetClass="entr" presetSubtype="0" fill="hold" grpId="0" nodeType="clickEffect">
                                  <p:stCondLst>
                                    <p:cond delay="0"/>
                                  </p:stCondLst>
                                  <p:childTnLst>
                                    <p:set>
                                      <p:cBhvr>
                                        <p:cTn id="36" dur="1" fill="hold">
                                          <p:stCondLst>
                                            <p:cond delay="0"/>
                                          </p:stCondLst>
                                        </p:cTn>
                                        <p:tgtEl>
                                          <p:spTgt spid="5220360"/>
                                        </p:tgtEl>
                                        <p:attrNameLst>
                                          <p:attrName>style.visibility</p:attrName>
                                        </p:attrNameLst>
                                      </p:cBhvr>
                                      <p:to>
                                        <p:strVal val="visible"/>
                                      </p:to>
                                    </p:set>
                                    <p:anim calcmode="lin" valueType="num">
                                      <p:cBhvr>
                                        <p:cTn id="37" dur="500" fill="hold"/>
                                        <p:tgtEl>
                                          <p:spTgt spid="5220360"/>
                                        </p:tgtEl>
                                        <p:attrNameLst>
                                          <p:attrName>ppt_w</p:attrName>
                                        </p:attrNameLst>
                                      </p:cBhvr>
                                      <p:tavLst>
                                        <p:tav tm="0">
                                          <p:val>
                                            <p:fltVal val="0"/>
                                          </p:val>
                                        </p:tav>
                                        <p:tav tm="100000">
                                          <p:val>
                                            <p:strVal val="#ppt_w"/>
                                          </p:val>
                                        </p:tav>
                                      </p:tavLst>
                                    </p:anim>
                                    <p:anim calcmode="lin" valueType="num">
                                      <p:cBhvr>
                                        <p:cTn id="38" dur="500" fill="hold"/>
                                        <p:tgtEl>
                                          <p:spTgt spid="5220360"/>
                                        </p:tgtEl>
                                        <p:attrNameLst>
                                          <p:attrName>ppt_h</p:attrName>
                                        </p:attrNameLst>
                                      </p:cBhvr>
                                      <p:tavLst>
                                        <p:tav tm="0">
                                          <p:val>
                                            <p:fltVal val="0"/>
                                          </p:val>
                                        </p:tav>
                                        <p:tav tm="100000">
                                          <p:val>
                                            <p:strVal val="#ppt_h"/>
                                          </p:val>
                                        </p:tav>
                                      </p:tavLst>
                                    </p:anim>
                                    <p:animEffect transition="in" filter="fade">
                                      <p:cBhvr>
                                        <p:cTn id="39" dur="500"/>
                                        <p:tgtEl>
                                          <p:spTgt spid="5220360"/>
                                        </p:tgtEl>
                                      </p:cBhvr>
                                    </p:animEffect>
                                  </p:childTnLst>
                                </p:cTn>
                              </p:par>
                            </p:childTnLst>
                          </p:cTn>
                        </p:par>
                        <p:par>
                          <p:cTn id="40" fill="hold" nodeType="afterGroup">
                            <p:stCondLst>
                              <p:cond delay="500"/>
                            </p:stCondLst>
                            <p:childTnLst>
                              <p:par>
                                <p:cTn id="41" presetID="22" presetClass="entr" presetSubtype="4" fill="hold" nodeType="afterEffect">
                                  <p:stCondLst>
                                    <p:cond delay="0"/>
                                  </p:stCondLst>
                                  <p:childTnLst>
                                    <p:set>
                                      <p:cBhvr>
                                        <p:cTn id="42" dur="1" fill="hold">
                                          <p:stCondLst>
                                            <p:cond delay="0"/>
                                          </p:stCondLst>
                                        </p:cTn>
                                        <p:tgtEl>
                                          <p:spTgt spid="5220361"/>
                                        </p:tgtEl>
                                        <p:attrNameLst>
                                          <p:attrName>style.visibility</p:attrName>
                                        </p:attrNameLst>
                                      </p:cBhvr>
                                      <p:to>
                                        <p:strVal val="visible"/>
                                      </p:to>
                                    </p:set>
                                    <p:animEffect transition="in" filter="wipe(down)">
                                      <p:cBhvr>
                                        <p:cTn id="43" dur="500"/>
                                        <p:tgtEl>
                                          <p:spTgt spid="5220361"/>
                                        </p:tgtEl>
                                      </p:cBhvr>
                                    </p:animEffect>
                                  </p:childTnLst>
                                </p:cTn>
                              </p:par>
                            </p:childTnLst>
                          </p:cTn>
                        </p:par>
                        <p:par>
                          <p:cTn id="44" fill="hold" nodeType="afterGroup">
                            <p:stCondLst>
                              <p:cond delay="1000"/>
                            </p:stCondLst>
                            <p:childTnLst>
                              <p:par>
                                <p:cTn id="45" presetID="63" presetClass="path" presetSubtype="0" accel="50000" decel="50000" fill="hold" nodeType="afterEffect">
                                  <p:stCondLst>
                                    <p:cond delay="0"/>
                                  </p:stCondLst>
                                  <p:childTnLst>
                                    <p:animMotion origin="layout" path="M 1.38778E-17 -7.40741E-7 L 0.83333 -0.03588 " pathEditMode="relative" rAng="0" ptsTypes="AA">
                                      <p:cBhvr>
                                        <p:cTn id="46" dur="2000" fill="hold"/>
                                        <p:tgtEl>
                                          <p:spTgt spid="5220361"/>
                                        </p:tgtEl>
                                        <p:attrNameLst>
                                          <p:attrName>ppt_x</p:attrName>
                                          <p:attrName>ppt_y</p:attrName>
                                        </p:attrNameLst>
                                      </p:cBhvr>
                                      <p:rCtr x="41667" y="-1806"/>
                                    </p:animMotion>
                                  </p:childTnLst>
                                </p:cTn>
                              </p:par>
                            </p:childTnLst>
                          </p:cTn>
                        </p:par>
                        <p:par>
                          <p:cTn id="47" fill="hold" nodeType="afterGroup">
                            <p:stCondLst>
                              <p:cond delay="3000"/>
                            </p:stCondLst>
                            <p:childTnLst>
                              <p:par>
                                <p:cTn id="48" presetID="53" presetClass="exit" presetSubtype="0" fill="hold" nodeType="afterEffect">
                                  <p:stCondLst>
                                    <p:cond delay="0"/>
                                  </p:stCondLst>
                                  <p:childTnLst>
                                    <p:anim calcmode="lin" valueType="num">
                                      <p:cBhvr>
                                        <p:cTn id="49" dur="500"/>
                                        <p:tgtEl>
                                          <p:spTgt spid="5220361"/>
                                        </p:tgtEl>
                                        <p:attrNameLst>
                                          <p:attrName>ppt_w</p:attrName>
                                        </p:attrNameLst>
                                      </p:cBhvr>
                                      <p:tavLst>
                                        <p:tav tm="0">
                                          <p:val>
                                            <p:strVal val="ppt_w"/>
                                          </p:val>
                                        </p:tav>
                                        <p:tav tm="100000">
                                          <p:val>
                                            <p:fltVal val="0"/>
                                          </p:val>
                                        </p:tav>
                                      </p:tavLst>
                                    </p:anim>
                                    <p:anim calcmode="lin" valueType="num">
                                      <p:cBhvr>
                                        <p:cTn id="50" dur="500"/>
                                        <p:tgtEl>
                                          <p:spTgt spid="5220361"/>
                                        </p:tgtEl>
                                        <p:attrNameLst>
                                          <p:attrName>ppt_h</p:attrName>
                                        </p:attrNameLst>
                                      </p:cBhvr>
                                      <p:tavLst>
                                        <p:tav tm="0">
                                          <p:val>
                                            <p:strVal val="ppt_h"/>
                                          </p:val>
                                        </p:tav>
                                        <p:tav tm="100000">
                                          <p:val>
                                            <p:fltVal val="0"/>
                                          </p:val>
                                        </p:tav>
                                      </p:tavLst>
                                    </p:anim>
                                    <p:animEffect transition="out" filter="fade">
                                      <p:cBhvr>
                                        <p:cTn id="51" dur="500"/>
                                        <p:tgtEl>
                                          <p:spTgt spid="5220361"/>
                                        </p:tgtEl>
                                      </p:cBhvr>
                                    </p:animEffect>
                                    <p:set>
                                      <p:cBhvr>
                                        <p:cTn id="52" dur="1" fill="hold">
                                          <p:stCondLst>
                                            <p:cond delay="499"/>
                                          </p:stCondLst>
                                        </p:cTn>
                                        <p:tgtEl>
                                          <p:spTgt spid="52203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0356" grpId="0"/>
      <p:bldP spid="5220360" grpId="0"/>
      <p:bldP spid="5220362" grpId="0" animBg="1"/>
      <p:bldP spid="522036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02" name="Rectangle 2"/>
          <p:cNvSpPr>
            <a:spLocks noGrp="1" noChangeArrowheads="1"/>
          </p:cNvSpPr>
          <p:nvPr>
            <p:ph type="title" idx="4294967295"/>
          </p:nvPr>
        </p:nvSpPr>
        <p:spPr/>
        <p:txBody>
          <a:bodyPr/>
          <a:lstStyle/>
          <a:p>
            <a:pPr eaLnBrk="1" hangingPunct="1">
              <a:defRPr/>
            </a:pPr>
            <a:r>
              <a:rPr lang="en-US" sz="4000"/>
              <a:t>Grand Canyon—dating layers and canyon</a:t>
            </a:r>
          </a:p>
        </p:txBody>
      </p:sp>
      <p:pic>
        <p:nvPicPr>
          <p:cNvPr id="271362" name="Picture 3" descr="Slide_1_Grand_Canyon"/>
          <p:cNvPicPr>
            <a:picLocks noChangeAspect="1" noChangeArrowheads="1"/>
          </p:cNvPicPr>
          <p:nvPr/>
        </p:nvPicPr>
        <p:blipFill>
          <a:blip r:embed="rId3">
            <a:extLst>
              <a:ext uri="{28A0092B-C50C-407E-A947-70E740481C1C}">
                <a14:useLocalDpi xmlns:a14="http://schemas.microsoft.com/office/drawing/2010/main" val="0"/>
              </a:ext>
            </a:extLst>
          </a:blip>
          <a:srcRect r="1485"/>
          <a:stretch>
            <a:fillRect/>
          </a:stretch>
        </p:blipFill>
        <p:spPr bwMode="auto">
          <a:xfrm>
            <a:off x="0" y="0"/>
            <a:ext cx="9144000" cy="6961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404" name="AutoShape 4"/>
          <p:cNvSpPr>
            <a:spLocks noChangeArrowheads="1"/>
          </p:cNvSpPr>
          <p:nvPr/>
        </p:nvSpPr>
        <p:spPr bwMode="auto">
          <a:xfrm>
            <a:off x="4572000" y="228600"/>
            <a:ext cx="1219200" cy="685800"/>
          </a:xfrm>
          <a:prstGeom prst="leftArrow">
            <a:avLst>
              <a:gd name="adj1" fmla="val 50000"/>
              <a:gd name="adj2" fmla="val 44444"/>
            </a:avLst>
          </a:prstGeom>
          <a:solidFill>
            <a:srgbClr val="FF00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22405" name="Text Box 5"/>
          <p:cNvSpPr txBox="1">
            <a:spLocks noChangeArrowheads="1"/>
          </p:cNvSpPr>
          <p:nvPr/>
        </p:nvSpPr>
        <p:spPr bwMode="auto">
          <a:xfrm>
            <a:off x="2895600" y="5105400"/>
            <a:ext cx="6019800" cy="584776"/>
          </a:xfrm>
          <a:prstGeom prst="rect">
            <a:avLst/>
          </a:prstGeom>
          <a:solidFill>
            <a:srgbClr val="FFFF00"/>
          </a:solidFill>
          <a:ln w="22225">
            <a:solidFill>
              <a:srgbClr val="FF00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defRPr/>
            </a:pPr>
            <a:r>
              <a:rPr lang="zh-TW" altLang="en-US" sz="3200" b="1" dirty="0">
                <a:solidFill>
                  <a:srgbClr val="0000CC"/>
                </a:solidFill>
                <a:effectLst>
                  <a:outerShdw blurRad="38100" dist="38100" dir="2700000" algn="tl">
                    <a:srgbClr val="000000"/>
                  </a:outerShdw>
                </a:effectLst>
                <a:cs typeface="+mn-cs"/>
              </a:rPr>
              <a:t>侵蚀</a:t>
            </a:r>
            <a:r>
              <a:rPr lang="en-CA" sz="3200" b="1" dirty="0">
                <a:solidFill>
                  <a:srgbClr val="0000CC"/>
                </a:solidFill>
                <a:effectLst>
                  <a:outerShdw blurRad="38100" dist="38100" dir="2700000" algn="tl">
                    <a:srgbClr val="000000"/>
                  </a:outerShdw>
                </a:effectLst>
                <a:cs typeface="+mn-cs"/>
              </a:rPr>
              <a:t>: </a:t>
            </a:r>
            <a:r>
              <a:rPr lang="en-US" altLang="zh-TW" sz="3200" b="1" dirty="0">
                <a:solidFill>
                  <a:srgbClr val="0000CC"/>
                </a:solidFill>
                <a:effectLst>
                  <a:outerShdw blurRad="38100" dist="38100" dir="2700000" algn="tl">
                    <a:srgbClr val="000000"/>
                  </a:outerShdw>
                </a:effectLst>
                <a:cs typeface="+mn-cs"/>
              </a:rPr>
              <a:t>5</a:t>
            </a:r>
            <a:r>
              <a:rPr lang="zh-TW" altLang="en-US" sz="3200" b="1" dirty="0">
                <a:solidFill>
                  <a:srgbClr val="0000CC"/>
                </a:solidFill>
                <a:effectLst>
                  <a:outerShdw blurRad="38100" dist="38100" dir="2700000" algn="tl">
                    <a:srgbClr val="000000"/>
                  </a:outerShdw>
                </a:effectLst>
                <a:cs typeface="+mn-cs"/>
              </a:rPr>
              <a:t>百万年</a:t>
            </a:r>
            <a:r>
              <a:rPr lang="zh-CN" altLang="en-US" sz="3200" b="1" dirty="0">
                <a:solidFill>
                  <a:srgbClr val="0000CC"/>
                </a:solidFill>
                <a:effectLst>
                  <a:outerShdw blurRad="38100" dist="38100" dir="2700000" algn="tl">
                    <a:srgbClr val="000000"/>
                  </a:outerShdw>
                </a:effectLst>
                <a:cs typeface="+mn-cs"/>
              </a:rPr>
              <a:t>还</a:t>
            </a:r>
            <a:r>
              <a:rPr lang="zh-TW" altLang="en-US" sz="3200" b="1" dirty="0">
                <a:solidFill>
                  <a:srgbClr val="0000CC"/>
                </a:solidFill>
                <a:effectLst>
                  <a:outerShdw blurRad="38100" dist="38100" dir="2700000" algn="tl">
                    <a:srgbClr val="000000"/>
                  </a:outerShdw>
                </a:effectLst>
              </a:rPr>
              <a:t>不到一英里</a:t>
            </a:r>
            <a:endParaRPr lang="en-US" sz="3200" b="1" dirty="0">
              <a:solidFill>
                <a:srgbClr val="0000CC"/>
              </a:solidFill>
              <a:effectLst>
                <a:outerShdw blurRad="38100" dist="38100" dir="2700000" algn="tl">
                  <a:srgbClr val="000000"/>
                </a:outerShdw>
              </a:effectLst>
              <a:cs typeface="+mn-cs"/>
            </a:endParaRPr>
          </a:p>
        </p:txBody>
      </p:sp>
      <p:sp>
        <p:nvSpPr>
          <p:cNvPr id="5222406" name="Text Box 6"/>
          <p:cNvSpPr txBox="1">
            <a:spLocks noChangeArrowheads="1"/>
          </p:cNvSpPr>
          <p:nvPr/>
        </p:nvSpPr>
        <p:spPr bwMode="auto">
          <a:xfrm>
            <a:off x="152400" y="609600"/>
            <a:ext cx="3733800" cy="584776"/>
          </a:xfrm>
          <a:prstGeom prst="rect">
            <a:avLst/>
          </a:prstGeom>
          <a:solidFill>
            <a:srgbClr val="FFFF00"/>
          </a:solidFill>
          <a:ln w="22225">
            <a:solidFill>
              <a:srgbClr val="FF00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defRPr/>
            </a:pPr>
            <a:r>
              <a:rPr lang="zh-TW" altLang="en-US" sz="3200" b="1" dirty="0">
                <a:solidFill>
                  <a:srgbClr val="0000CC"/>
                </a:solidFill>
                <a:effectLst>
                  <a:outerShdw blurRad="38100" dist="38100" dir="2700000" algn="tl">
                    <a:srgbClr val="000000"/>
                  </a:outerShdw>
                </a:effectLst>
                <a:cs typeface="+mn-cs"/>
              </a:rPr>
              <a:t>沉降</a:t>
            </a:r>
            <a:r>
              <a:rPr lang="en-CA" sz="3200" b="1" dirty="0">
                <a:solidFill>
                  <a:srgbClr val="0000CC"/>
                </a:solidFill>
                <a:effectLst>
                  <a:outerShdw blurRad="38100" dist="38100" dir="2700000" algn="tl">
                    <a:srgbClr val="000000"/>
                  </a:outerShdw>
                </a:effectLst>
                <a:cs typeface="+mn-cs"/>
              </a:rPr>
              <a:t>: </a:t>
            </a:r>
            <a:r>
              <a:rPr lang="en-US" altLang="zh-TW" sz="3200" b="1" dirty="0">
                <a:solidFill>
                  <a:srgbClr val="0000CC"/>
                </a:solidFill>
                <a:effectLst>
                  <a:outerShdw blurRad="38100" dist="38100" dir="2700000" algn="tl">
                    <a:srgbClr val="000000"/>
                  </a:outerShdw>
                </a:effectLst>
                <a:cs typeface="+mn-cs"/>
              </a:rPr>
              <a:t>300</a:t>
            </a:r>
            <a:r>
              <a:rPr lang="zh-TW" altLang="en-US" sz="3200" b="1" dirty="0">
                <a:solidFill>
                  <a:srgbClr val="0000CC"/>
                </a:solidFill>
                <a:effectLst>
                  <a:outerShdw blurRad="38100" dist="38100" dir="2700000" algn="tl">
                    <a:srgbClr val="000000"/>
                  </a:outerShdw>
                </a:effectLst>
                <a:cs typeface="+mn-cs"/>
              </a:rPr>
              <a:t>百万年</a:t>
            </a:r>
            <a:endParaRPr lang="en-US" sz="3200" b="1" dirty="0">
              <a:solidFill>
                <a:srgbClr val="0000CC"/>
              </a:solidFill>
              <a:effectLst>
                <a:outerShdw blurRad="38100" dist="38100" dir="2700000" algn="tl">
                  <a:srgbClr val="000000"/>
                </a:outerShdw>
              </a:effectLst>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222406"/>
                                        </p:tgtEl>
                                        <p:attrNameLst>
                                          <p:attrName>style.visibility</p:attrName>
                                        </p:attrNameLst>
                                      </p:cBhvr>
                                      <p:to>
                                        <p:strVal val="visible"/>
                                      </p:to>
                                    </p:set>
                                    <p:anim calcmode="lin" valueType="num">
                                      <p:cBhvr>
                                        <p:cTn id="7" dur="500" fill="hold"/>
                                        <p:tgtEl>
                                          <p:spTgt spid="5222406"/>
                                        </p:tgtEl>
                                        <p:attrNameLst>
                                          <p:attrName>ppt_w</p:attrName>
                                        </p:attrNameLst>
                                      </p:cBhvr>
                                      <p:tavLst>
                                        <p:tav tm="0">
                                          <p:val>
                                            <p:fltVal val="0"/>
                                          </p:val>
                                        </p:tav>
                                        <p:tav tm="100000">
                                          <p:val>
                                            <p:strVal val="#ppt_w"/>
                                          </p:val>
                                        </p:tav>
                                      </p:tavLst>
                                    </p:anim>
                                    <p:anim calcmode="lin" valueType="num">
                                      <p:cBhvr>
                                        <p:cTn id="8" dur="500" fill="hold"/>
                                        <p:tgtEl>
                                          <p:spTgt spid="5222406"/>
                                        </p:tgtEl>
                                        <p:attrNameLst>
                                          <p:attrName>ppt_h</p:attrName>
                                        </p:attrNameLst>
                                      </p:cBhvr>
                                      <p:tavLst>
                                        <p:tav tm="0">
                                          <p:val>
                                            <p:fltVal val="0"/>
                                          </p:val>
                                        </p:tav>
                                        <p:tav tm="100000">
                                          <p:val>
                                            <p:strVal val="#ppt_h"/>
                                          </p:val>
                                        </p:tav>
                                      </p:tavLst>
                                    </p:anim>
                                    <p:animEffect transition="in" filter="fade">
                                      <p:cBhvr>
                                        <p:cTn id="9" dur="500"/>
                                        <p:tgtEl>
                                          <p:spTgt spid="522240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5222404"/>
                                        </p:tgtEl>
                                        <p:attrNameLst>
                                          <p:attrName>style.visibility</p:attrName>
                                        </p:attrNameLst>
                                      </p:cBhvr>
                                      <p:to>
                                        <p:strVal val="visible"/>
                                      </p:to>
                                    </p:set>
                                    <p:animEffect transition="in" filter="wipe(right)">
                                      <p:cBhvr>
                                        <p:cTn id="14" dur="500"/>
                                        <p:tgtEl>
                                          <p:spTgt spid="5222404"/>
                                        </p:tgtEl>
                                      </p:cBhvr>
                                    </p:animEffect>
                                  </p:childTnLst>
                                </p:cTn>
                              </p:par>
                            </p:childTnLst>
                          </p:cTn>
                        </p:par>
                        <p:par>
                          <p:cTn id="15" fill="hold" nodeType="afterGroup">
                            <p:stCondLst>
                              <p:cond delay="500"/>
                            </p:stCondLst>
                            <p:childTnLst>
                              <p:par>
                                <p:cTn id="16" presetID="42" presetClass="path" presetSubtype="0" accel="50000" decel="50000" fill="hold" grpId="1" nodeType="afterEffect">
                                  <p:stCondLst>
                                    <p:cond delay="0"/>
                                  </p:stCondLst>
                                  <p:childTnLst>
                                    <p:animMotion origin="layout" path="M 3.33333E-6 3.00578E-6 L 3.33333E-6 0.87121 " pathEditMode="relative" rAng="0" ptsTypes="AA">
                                      <p:cBhvr>
                                        <p:cTn id="17" dur="2000" fill="hold"/>
                                        <p:tgtEl>
                                          <p:spTgt spid="5222404"/>
                                        </p:tgtEl>
                                        <p:attrNameLst>
                                          <p:attrName>ppt_x</p:attrName>
                                          <p:attrName>ppt_y</p:attrName>
                                        </p:attrNameLst>
                                      </p:cBhvr>
                                      <p:rCtr x="0" y="43561"/>
                                    </p:animMotion>
                                  </p:childTnLst>
                                </p:cTn>
                              </p:par>
                            </p:childTnLst>
                          </p:cTn>
                        </p:par>
                        <p:par>
                          <p:cTn id="18" fill="hold" nodeType="afterGroup">
                            <p:stCondLst>
                              <p:cond delay="2500"/>
                            </p:stCondLst>
                            <p:childTnLst>
                              <p:par>
                                <p:cTn id="19" presetID="5" presetClass="entr" presetSubtype="10" fill="hold" grpId="0" nodeType="afterEffect">
                                  <p:stCondLst>
                                    <p:cond delay="0"/>
                                  </p:stCondLst>
                                  <p:childTnLst>
                                    <p:set>
                                      <p:cBhvr>
                                        <p:cTn id="20" dur="1" fill="hold">
                                          <p:stCondLst>
                                            <p:cond delay="0"/>
                                          </p:stCondLst>
                                        </p:cTn>
                                        <p:tgtEl>
                                          <p:spTgt spid="5222405"/>
                                        </p:tgtEl>
                                        <p:attrNameLst>
                                          <p:attrName>style.visibility</p:attrName>
                                        </p:attrNameLst>
                                      </p:cBhvr>
                                      <p:to>
                                        <p:strVal val="visible"/>
                                      </p:to>
                                    </p:set>
                                    <p:animEffect transition="in" filter="checkerboard(across)">
                                      <p:cBhvr>
                                        <p:cTn id="21" dur="500"/>
                                        <p:tgtEl>
                                          <p:spTgt spid="5222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404" grpId="0" animBg="1"/>
      <p:bldP spid="5222404" grpId="1" animBg="1"/>
      <p:bldP spid="5222405" grpId="0" animBg="1"/>
      <p:bldP spid="522240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224450" name="Rectangle 2"/>
          <p:cNvSpPr>
            <a:spLocks noGrp="1" noChangeArrowheads="1"/>
          </p:cNvSpPr>
          <p:nvPr>
            <p:ph type="title"/>
          </p:nvPr>
        </p:nvSpPr>
        <p:spPr>
          <a:xfrm>
            <a:off x="457200" y="384473"/>
            <a:ext cx="8229600" cy="923330"/>
          </a:xfrm>
          <a:noFill/>
          <a:ln>
            <a:noFill/>
          </a:ln>
          <a:effectLst>
            <a:outerShdw blurRad="63500" dist="38099" dir="2700000" algn="ctr" rotWithShape="0">
              <a:schemeClr val="tx1">
                <a:alpha val="74998"/>
              </a:schemeClr>
            </a:outerShdw>
          </a:effectLst>
        </p:spPr>
        <p:txBody>
          <a:bodyPr>
            <a:spAutoFit/>
          </a:bodyPr>
          <a:lstStyle/>
          <a:p>
            <a:pPr>
              <a:spcBef>
                <a:spcPct val="50000"/>
              </a:spcBef>
            </a:pPr>
            <a:r>
              <a:rPr lang="zh-TW" altLang="en-US" sz="5400" b="1" kern="1200" dirty="0">
                <a:solidFill>
                  <a:schemeClr val="accent1"/>
                </a:solidFill>
                <a:latin typeface="Arial" charset="0"/>
                <a:ea typeface="ＭＳ Ｐゴシック" charset="0"/>
                <a:cs typeface="ＭＳ Ｐゴシック" charset="0"/>
              </a:rPr>
              <a:t>快速沉积</a:t>
            </a:r>
            <a:endParaRPr lang="en-US" sz="5400" b="1" kern="1200" dirty="0">
              <a:solidFill>
                <a:schemeClr val="accent1"/>
              </a:solidFill>
              <a:latin typeface="Arial" charset="0"/>
              <a:ea typeface="ＭＳ Ｐゴシック" charset="0"/>
              <a:cs typeface="ＭＳ Ｐゴシック" charset="0"/>
            </a:endParaRPr>
          </a:p>
        </p:txBody>
      </p:sp>
      <p:sp>
        <p:nvSpPr>
          <p:cNvPr id="5224452" name="Text Box 4"/>
          <p:cNvSpPr txBox="1">
            <a:spLocks noChangeArrowheads="1"/>
          </p:cNvSpPr>
          <p:nvPr/>
        </p:nvSpPr>
        <p:spPr bwMode="auto">
          <a:xfrm>
            <a:off x="762000" y="1539875"/>
            <a:ext cx="7924800" cy="134344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fontAlgn="base">
              <a:defRPr>
                <a:solidFill>
                  <a:schemeClr val="tx1"/>
                </a:solidFill>
                <a:latin typeface="Arial" charset="0"/>
                <a:ea typeface="ＭＳ Ｐゴシック" charset="0"/>
              </a:defRPr>
            </a:lvl1pPr>
            <a:lvl2pPr marL="1257300" indent="-342900" fontAlgn="base">
              <a:defRPr>
                <a:solidFill>
                  <a:schemeClr val="tx1"/>
                </a:solidFill>
                <a:latin typeface="Arial" charset="0"/>
                <a:ea typeface="ＭＳ Ｐゴシック" charset="0"/>
              </a:defRPr>
            </a:lvl2pPr>
            <a:lvl3pPr marL="1714500" indent="-342900" fontAlgn="base">
              <a:defRPr>
                <a:solidFill>
                  <a:schemeClr val="tx1"/>
                </a:solidFill>
                <a:latin typeface="Arial" charset="0"/>
                <a:ea typeface="ＭＳ Ｐゴシック" charset="0"/>
              </a:defRPr>
            </a:lvl3pPr>
            <a:lvl4pPr marL="2171700" indent="-342900" fontAlgn="base">
              <a:defRPr>
                <a:solidFill>
                  <a:schemeClr val="tx1"/>
                </a:solidFill>
                <a:latin typeface="Arial" charset="0"/>
                <a:ea typeface="ＭＳ Ｐゴシック" charset="0"/>
              </a:defRPr>
            </a:lvl4pPr>
            <a:lvl5pPr marL="2628900" indent="-342900" fontAlgn="base">
              <a:defRPr>
                <a:solidFill>
                  <a:schemeClr val="tx1"/>
                </a:solidFill>
                <a:latin typeface="Arial" charset="0"/>
                <a:ea typeface="ＭＳ Ｐゴシック" charset="0"/>
              </a:defRPr>
            </a:lvl5pPr>
            <a:lvl6pPr marL="3086100" indent="-342900" fontAlgn="base">
              <a:spcBef>
                <a:spcPct val="0"/>
              </a:spcBef>
              <a:spcAft>
                <a:spcPct val="0"/>
              </a:spcAft>
              <a:defRPr>
                <a:solidFill>
                  <a:schemeClr val="tx1"/>
                </a:solidFill>
                <a:latin typeface="Arial" charset="0"/>
                <a:ea typeface="ＭＳ Ｐゴシック" charset="0"/>
              </a:defRPr>
            </a:lvl6pPr>
            <a:lvl7pPr marL="3543300" indent="-342900" fontAlgn="base">
              <a:spcBef>
                <a:spcPct val="0"/>
              </a:spcBef>
              <a:spcAft>
                <a:spcPct val="0"/>
              </a:spcAft>
              <a:defRPr>
                <a:solidFill>
                  <a:schemeClr val="tx1"/>
                </a:solidFill>
                <a:latin typeface="Arial" charset="0"/>
                <a:ea typeface="ＭＳ Ｐゴシック" charset="0"/>
              </a:defRPr>
            </a:lvl7pPr>
            <a:lvl8pPr marL="4000500" indent="-342900" fontAlgn="base">
              <a:spcBef>
                <a:spcPct val="0"/>
              </a:spcBef>
              <a:spcAft>
                <a:spcPct val="0"/>
              </a:spcAft>
              <a:defRPr>
                <a:solidFill>
                  <a:schemeClr val="tx1"/>
                </a:solidFill>
                <a:latin typeface="Arial" charset="0"/>
                <a:ea typeface="ＭＳ Ｐゴシック" charset="0"/>
              </a:defRPr>
            </a:lvl8pPr>
            <a:lvl9pPr marL="4457700" indent="-342900" fontAlgn="base">
              <a:spcBef>
                <a:spcPct val="0"/>
              </a:spcBef>
              <a:spcAft>
                <a:spcPct val="0"/>
              </a:spcAft>
              <a:defRPr>
                <a:solidFill>
                  <a:schemeClr val="tx1"/>
                </a:solidFill>
                <a:latin typeface="Arial" charset="0"/>
                <a:ea typeface="ＭＳ Ｐゴシック" charset="0"/>
              </a:defRPr>
            </a:lvl9pPr>
          </a:lstStyle>
          <a:p>
            <a:pPr>
              <a:lnSpc>
                <a:spcPct val="95000"/>
              </a:lnSpc>
              <a:spcBef>
                <a:spcPct val="35000"/>
              </a:spcBef>
              <a:buFontTx/>
              <a:buAutoNum type="arabicPeriod"/>
              <a:defRPr/>
            </a:pPr>
            <a:r>
              <a:rPr lang="en-US" sz="3600" b="1" dirty="0">
                <a:solidFill>
                  <a:schemeClr val="bg1"/>
                </a:solidFill>
                <a:cs typeface="+mn-cs"/>
              </a:rPr>
              <a:t>  </a:t>
            </a:r>
            <a:r>
              <a:rPr lang="zh-TW" altLang="en-US" sz="3600" b="1" dirty="0">
                <a:solidFill>
                  <a:schemeClr val="bg1"/>
                </a:solidFill>
              </a:rPr>
              <a:t>缺乏侵蚀特征</a:t>
            </a:r>
            <a:endParaRPr lang="en-US" sz="3600" b="1" dirty="0">
              <a:solidFill>
                <a:schemeClr val="bg1"/>
              </a:solidFill>
              <a:cs typeface="+mn-cs"/>
            </a:endParaRPr>
          </a:p>
          <a:p>
            <a:pPr>
              <a:lnSpc>
                <a:spcPct val="95000"/>
              </a:lnSpc>
              <a:spcBef>
                <a:spcPct val="35000"/>
              </a:spcBef>
              <a:buFontTx/>
              <a:buAutoNum type="arabicPeriod"/>
              <a:defRPr/>
            </a:pPr>
            <a:r>
              <a:rPr lang="en-US" sz="3600" b="1" dirty="0">
                <a:solidFill>
                  <a:schemeClr val="bg1"/>
                </a:solidFill>
                <a:cs typeface="+mn-cs"/>
              </a:rPr>
              <a:t>  </a:t>
            </a:r>
            <a:r>
              <a:rPr lang="zh-TW" altLang="en-US" sz="3600" b="1" dirty="0">
                <a:solidFill>
                  <a:schemeClr val="bg1"/>
                </a:solidFill>
                <a:cs typeface="+mn-cs"/>
              </a:rPr>
              <a:t>软沉积物变形</a:t>
            </a:r>
            <a:endParaRPr lang="en-US" sz="3600" b="1" dirty="0">
              <a:solidFill>
                <a:schemeClr val="bg1"/>
              </a:solidFill>
              <a:cs typeface="+mn-cs"/>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788930" name="Rectangle 2"/>
          <p:cNvSpPr>
            <a:spLocks noGrp="1" noChangeArrowheads="1"/>
          </p:cNvSpPr>
          <p:nvPr>
            <p:ph type="title"/>
          </p:nvPr>
        </p:nvSpPr>
        <p:spPr/>
        <p:txBody>
          <a:bodyPr/>
          <a:lstStyle/>
          <a:p>
            <a:pPr eaLnBrk="1" hangingPunct="1">
              <a:defRPr/>
            </a:pPr>
            <a:r>
              <a:rPr lang="zh-TW" altLang="en-US" dirty="0">
                <a:solidFill>
                  <a:srgbClr val="000066"/>
                </a:solidFill>
                <a:cs typeface="+mj-cs"/>
              </a:rPr>
              <a:t>洪水的目的</a:t>
            </a:r>
            <a:endParaRPr lang="en-US" dirty="0">
              <a:solidFill>
                <a:srgbClr val="000066"/>
              </a:solidFill>
              <a:cs typeface="+mj-cs"/>
            </a:endParaRPr>
          </a:p>
        </p:txBody>
      </p:sp>
      <p:sp>
        <p:nvSpPr>
          <p:cNvPr id="1788931" name="Text Box 3"/>
          <p:cNvSpPr txBox="1">
            <a:spLocks noChangeArrowheads="1"/>
          </p:cNvSpPr>
          <p:nvPr/>
        </p:nvSpPr>
        <p:spPr bwMode="auto">
          <a:xfrm>
            <a:off x="0" y="533400"/>
            <a:ext cx="9144000" cy="55086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fontAlgn="base">
              <a:spcBef>
                <a:spcPct val="50000"/>
              </a:spcBef>
              <a:defRPr/>
            </a:pPr>
            <a:r>
              <a:rPr lang="zh-TW" altLang="en-US" sz="8800" b="1" dirty="0">
                <a:solidFill>
                  <a:schemeClr val="bg1"/>
                </a:solidFill>
                <a:latin typeface="Arial" charset="0"/>
                <a:cs typeface="+mn-cs"/>
              </a:rPr>
              <a:t>洪水</a:t>
            </a:r>
            <a:endParaRPr lang="en-US" altLang="zh-TW" sz="8800" b="1" dirty="0">
              <a:solidFill>
                <a:schemeClr val="bg1"/>
              </a:solidFill>
              <a:latin typeface="Arial" charset="0"/>
              <a:cs typeface="+mn-cs"/>
            </a:endParaRPr>
          </a:p>
          <a:p>
            <a:pPr algn="ctr" fontAlgn="base">
              <a:spcBef>
                <a:spcPct val="50000"/>
              </a:spcBef>
              <a:defRPr/>
            </a:pPr>
            <a:r>
              <a:rPr lang="zh-TW" altLang="en-US" sz="8800" b="1" dirty="0">
                <a:solidFill>
                  <a:schemeClr val="bg1"/>
                </a:solidFill>
                <a:latin typeface="Arial" charset="0"/>
              </a:rPr>
              <a:t>的</a:t>
            </a:r>
            <a:endParaRPr lang="en-US" altLang="zh-TW" sz="8800" b="1" dirty="0">
              <a:solidFill>
                <a:schemeClr val="bg1"/>
              </a:solidFill>
              <a:latin typeface="Arial" charset="0"/>
              <a:cs typeface="+mn-cs"/>
            </a:endParaRPr>
          </a:p>
          <a:p>
            <a:pPr algn="ctr" fontAlgn="base">
              <a:spcBef>
                <a:spcPct val="50000"/>
              </a:spcBef>
              <a:defRPr/>
            </a:pPr>
            <a:r>
              <a:rPr lang="zh-TW" altLang="en-US" sz="8800" b="1" dirty="0">
                <a:solidFill>
                  <a:srgbClr val="FFCC00"/>
                </a:solidFill>
                <a:latin typeface="Arial" charset="0"/>
              </a:rPr>
              <a:t>目的</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6498" name="Rectangle 2"/>
          <p:cNvSpPr>
            <a:spLocks noGrp="1" noChangeArrowheads="1"/>
          </p:cNvSpPr>
          <p:nvPr>
            <p:ph type="title"/>
          </p:nvPr>
        </p:nvSpPr>
        <p:spPr/>
        <p:txBody>
          <a:bodyPr/>
          <a:lstStyle/>
          <a:p>
            <a:pPr eaLnBrk="1" hangingPunct="1">
              <a:defRPr/>
            </a:pPr>
            <a:r>
              <a:rPr lang="en-US" sz="4000">
                <a:cs typeface="+mj-cs"/>
              </a:rPr>
              <a:t>Grand Canyon—strata deformation</a:t>
            </a:r>
          </a:p>
        </p:txBody>
      </p:sp>
      <p:pic>
        <p:nvPicPr>
          <p:cNvPr id="5226499" name="Picture 3" descr="Grand Canyon deforme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250825"/>
            <a:ext cx="9144000" cy="630237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5226500" name="Text Box 4"/>
          <p:cNvSpPr txBox="1">
            <a:spLocks noChangeArrowheads="1"/>
          </p:cNvSpPr>
          <p:nvPr/>
        </p:nvSpPr>
        <p:spPr bwMode="auto">
          <a:xfrm>
            <a:off x="838200" y="838200"/>
            <a:ext cx="2895600" cy="46166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zh-TW" altLang="en-US" sz="2400" b="1" dirty="0">
                <a:latin typeface="Times New Roman" charset="0"/>
                <a:cs typeface="Times New Roman" charset="0"/>
              </a:rPr>
              <a:t>向上弯曲</a:t>
            </a:r>
            <a:r>
              <a:rPr lang="zh-CN" altLang="en-US" sz="2400" b="1" dirty="0">
                <a:latin typeface="Times New Roman" charset="0"/>
                <a:cs typeface="Times New Roman" charset="0"/>
              </a:rPr>
              <a:t>的</a:t>
            </a:r>
            <a:r>
              <a:rPr lang="zh-TW" altLang="en-US" sz="2400" b="1" dirty="0">
                <a:latin typeface="Times New Roman" charset="0"/>
                <a:cs typeface="Times New Roman" charset="0"/>
              </a:rPr>
              <a:t>凯巴布</a:t>
            </a:r>
            <a:endParaRPr lang="en-US" sz="2400" b="1" dirty="0">
              <a:latin typeface="Times New Roman" charset="0"/>
              <a:cs typeface="Times New Roman" charset="0"/>
            </a:endParaRPr>
          </a:p>
        </p:txBody>
      </p:sp>
      <p:sp>
        <p:nvSpPr>
          <p:cNvPr id="5226501" name="Text Box 5"/>
          <p:cNvSpPr txBox="1">
            <a:spLocks noChangeArrowheads="1"/>
          </p:cNvSpPr>
          <p:nvPr/>
        </p:nvSpPr>
        <p:spPr bwMode="auto">
          <a:xfrm>
            <a:off x="4724400" y="990600"/>
            <a:ext cx="3962400" cy="1179297"/>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90000"/>
              </a:lnSpc>
              <a:defRPr/>
            </a:pPr>
            <a:r>
              <a:rPr lang="ja-JP" altLang="en-US" sz="2600" b="1" dirty="0">
                <a:latin typeface="Times New Roman" charset="0"/>
                <a:cs typeface="Times New Roman" charset="0"/>
              </a:rPr>
              <a:t>横截面</a:t>
            </a:r>
            <a:endParaRPr lang="en-US" altLang="ja-JP" sz="2600" b="1" dirty="0">
              <a:latin typeface="Times New Roman" charset="0"/>
              <a:cs typeface="Times New Roman" charset="0"/>
            </a:endParaRPr>
          </a:p>
          <a:p>
            <a:pPr>
              <a:lnSpc>
                <a:spcPct val="90000"/>
              </a:lnSpc>
              <a:defRPr/>
            </a:pPr>
            <a:r>
              <a:rPr lang="ja-JP" altLang="en-US" sz="2600" b="1" dirty="0">
                <a:latin typeface="Times New Roman" charset="0"/>
                <a:cs typeface="Times New Roman" charset="0"/>
              </a:rPr>
              <a:t>大峡谷</a:t>
            </a:r>
            <a:r>
              <a:rPr lang="zh-CN" altLang="en-US" sz="2600" b="1" dirty="0">
                <a:latin typeface="Times New Roman" charset="0"/>
                <a:cs typeface="Times New Roman" charset="0"/>
              </a:rPr>
              <a:t>的</a:t>
            </a:r>
            <a:r>
              <a:rPr lang="ja-JP" altLang="en-US" sz="2600" b="1" dirty="0">
                <a:latin typeface="Times New Roman" charset="0"/>
                <a:cs typeface="Times New Roman" charset="0"/>
              </a:rPr>
              <a:t>地质</a:t>
            </a:r>
            <a:endParaRPr lang="en-US" altLang="ja-JP" sz="2600" b="1" dirty="0">
              <a:latin typeface="Times New Roman" charset="0"/>
              <a:cs typeface="Times New Roman" charset="0"/>
            </a:endParaRPr>
          </a:p>
          <a:p>
            <a:pPr>
              <a:lnSpc>
                <a:spcPct val="90000"/>
              </a:lnSpc>
              <a:defRPr/>
            </a:pPr>
            <a:r>
              <a:rPr lang="en-US" altLang="zh-CN" sz="2600" b="1" dirty="0">
                <a:latin typeface="Times New Roman" charset="0"/>
                <a:cs typeface="Times New Roman" charset="0"/>
              </a:rPr>
              <a:t>	</a:t>
            </a:r>
            <a:r>
              <a:rPr lang="zh-CN" altLang="en-US" sz="2600" b="1" dirty="0">
                <a:latin typeface="Times New Roman" charset="0"/>
                <a:cs typeface="Times New Roman" charset="0"/>
              </a:rPr>
              <a:t>呈现单斜及</a:t>
            </a:r>
            <a:endParaRPr lang="en-US" sz="2600" b="1" dirty="0">
              <a:latin typeface="Times New Roman" charset="0"/>
              <a:cs typeface="Times New Roman" charset="0"/>
            </a:endParaRPr>
          </a:p>
        </p:txBody>
      </p:sp>
      <p:sp>
        <p:nvSpPr>
          <p:cNvPr id="5226502" name="Text Box 6"/>
          <p:cNvSpPr txBox="1">
            <a:spLocks noChangeArrowheads="1"/>
          </p:cNvSpPr>
          <p:nvPr/>
        </p:nvSpPr>
        <p:spPr bwMode="auto">
          <a:xfrm>
            <a:off x="5791200" y="2057400"/>
            <a:ext cx="2971800" cy="492443"/>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zh-TW" altLang="en-US" sz="2600" b="1" dirty="0">
                <a:latin typeface="Times New Roman" charset="0"/>
                <a:cs typeface="Times New Roman" charset="0"/>
              </a:rPr>
              <a:t>向上弯曲</a:t>
            </a:r>
            <a:r>
              <a:rPr lang="zh-CN" altLang="en-US" sz="2600" b="1" dirty="0">
                <a:latin typeface="Times New Roman" charset="0"/>
                <a:cs typeface="Times New Roman" charset="0"/>
              </a:rPr>
              <a:t>的</a:t>
            </a:r>
            <a:r>
              <a:rPr lang="zh-TW" altLang="en-US" sz="2600" b="1" dirty="0">
                <a:latin typeface="Times New Roman" charset="0"/>
                <a:cs typeface="Times New Roman" charset="0"/>
              </a:rPr>
              <a:t>凯巴布</a:t>
            </a:r>
            <a:endParaRPr lang="en-US" sz="2600" b="1" dirty="0">
              <a:latin typeface="Times New Roman" charset="0"/>
              <a:cs typeface="Times New Roman" charset="0"/>
            </a:endParaRPr>
          </a:p>
        </p:txBody>
      </p:sp>
    </p:spTree>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8546" name="Rectangle 2"/>
          <p:cNvSpPr>
            <a:spLocks noGrp="1" noChangeArrowheads="1"/>
          </p:cNvSpPr>
          <p:nvPr>
            <p:ph type="title"/>
          </p:nvPr>
        </p:nvSpPr>
        <p:spPr/>
        <p:txBody>
          <a:bodyPr/>
          <a:lstStyle/>
          <a:p>
            <a:pPr eaLnBrk="1" hangingPunct="1">
              <a:defRPr/>
            </a:pPr>
            <a:r>
              <a:rPr lang="en-US" sz="4000">
                <a:cs typeface="+mj-cs"/>
              </a:rPr>
              <a:t>Grand Canyon—90 degree bend</a:t>
            </a:r>
          </a:p>
        </p:txBody>
      </p:sp>
      <p:pic>
        <p:nvPicPr>
          <p:cNvPr id="5228547" name="Picture 3" descr="people look at rock layer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52400"/>
            <a:ext cx="9144000" cy="65532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5228548" name="AutoShape 4"/>
          <p:cNvSpPr>
            <a:spLocks noChangeArrowheads="1"/>
          </p:cNvSpPr>
          <p:nvPr/>
        </p:nvSpPr>
        <p:spPr bwMode="auto">
          <a:xfrm>
            <a:off x="609600" y="3810000"/>
            <a:ext cx="4343400" cy="609600"/>
          </a:xfrm>
          <a:prstGeom prst="rightArrow">
            <a:avLst>
              <a:gd name="adj1" fmla="val 50000"/>
              <a:gd name="adj2" fmla="val 178125"/>
            </a:avLst>
          </a:prstGeom>
          <a:solidFill>
            <a:srgbClr val="FF00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28549" name="AutoShape 5"/>
          <p:cNvSpPr>
            <a:spLocks noChangeArrowheads="1"/>
          </p:cNvSpPr>
          <p:nvPr/>
        </p:nvSpPr>
        <p:spPr bwMode="auto">
          <a:xfrm rot="10800000">
            <a:off x="5715000" y="381000"/>
            <a:ext cx="609600" cy="2819400"/>
          </a:xfrm>
          <a:prstGeom prst="downArrow">
            <a:avLst>
              <a:gd name="adj1" fmla="val 50000"/>
              <a:gd name="adj2" fmla="val 115625"/>
            </a:avLst>
          </a:prstGeom>
          <a:solidFill>
            <a:srgbClr val="FF00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cs typeface="+mn-cs"/>
            </a:endParaRPr>
          </a:p>
        </p:txBody>
      </p:sp>
      <p:sp>
        <p:nvSpPr>
          <p:cNvPr id="5228550" name="Oval 6"/>
          <p:cNvSpPr>
            <a:spLocks noChangeArrowheads="1"/>
          </p:cNvSpPr>
          <p:nvPr/>
        </p:nvSpPr>
        <p:spPr bwMode="auto">
          <a:xfrm>
            <a:off x="6400800" y="5029200"/>
            <a:ext cx="1371600" cy="914400"/>
          </a:xfrm>
          <a:prstGeom prst="ellipse">
            <a:avLst/>
          </a:prstGeom>
          <a:noFill/>
          <a:ln w="127000">
            <a:solidFill>
              <a:srgbClr val="FF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28548"/>
                                        </p:tgtEl>
                                        <p:attrNameLst>
                                          <p:attrName>style.visibility</p:attrName>
                                        </p:attrNameLst>
                                      </p:cBhvr>
                                      <p:to>
                                        <p:strVal val="visible"/>
                                      </p:to>
                                    </p:set>
                                    <p:animEffect transition="in" filter="wipe(left)">
                                      <p:cBhvr>
                                        <p:cTn id="7" dur="500"/>
                                        <p:tgtEl>
                                          <p:spTgt spid="5228548"/>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228549"/>
                                        </p:tgtEl>
                                        <p:attrNameLst>
                                          <p:attrName>style.visibility</p:attrName>
                                        </p:attrNameLst>
                                      </p:cBhvr>
                                      <p:to>
                                        <p:strVal val="visible"/>
                                      </p:to>
                                    </p:set>
                                    <p:animEffect transition="in" filter="wipe(down)">
                                      <p:cBhvr>
                                        <p:cTn id="11" dur="500"/>
                                        <p:tgtEl>
                                          <p:spTgt spid="522854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3" presetClass="entr" presetSubtype="0" fill="hold" grpId="0" nodeType="clickEffect">
                                  <p:stCondLst>
                                    <p:cond delay="0"/>
                                  </p:stCondLst>
                                  <p:childTnLst>
                                    <p:set>
                                      <p:cBhvr>
                                        <p:cTn id="15" dur="1" fill="hold">
                                          <p:stCondLst>
                                            <p:cond delay="0"/>
                                          </p:stCondLst>
                                        </p:cTn>
                                        <p:tgtEl>
                                          <p:spTgt spid="5228550"/>
                                        </p:tgtEl>
                                        <p:attrNameLst>
                                          <p:attrName>style.visibility</p:attrName>
                                        </p:attrNameLst>
                                      </p:cBhvr>
                                      <p:to>
                                        <p:strVal val="visible"/>
                                      </p:to>
                                    </p:set>
                                    <p:anim calcmode="lin" valueType="num">
                                      <p:cBhvr>
                                        <p:cTn id="16" dur="500" fill="hold"/>
                                        <p:tgtEl>
                                          <p:spTgt spid="5228550"/>
                                        </p:tgtEl>
                                        <p:attrNameLst>
                                          <p:attrName>ppt_w</p:attrName>
                                        </p:attrNameLst>
                                      </p:cBhvr>
                                      <p:tavLst>
                                        <p:tav tm="0">
                                          <p:val>
                                            <p:fltVal val="0"/>
                                          </p:val>
                                        </p:tav>
                                        <p:tav tm="100000">
                                          <p:val>
                                            <p:strVal val="#ppt_w"/>
                                          </p:val>
                                        </p:tav>
                                      </p:tavLst>
                                    </p:anim>
                                    <p:anim calcmode="lin" valueType="num">
                                      <p:cBhvr>
                                        <p:cTn id="17" dur="500" fill="hold"/>
                                        <p:tgtEl>
                                          <p:spTgt spid="5228550"/>
                                        </p:tgtEl>
                                        <p:attrNameLst>
                                          <p:attrName>ppt_h</p:attrName>
                                        </p:attrNameLst>
                                      </p:cBhvr>
                                      <p:tavLst>
                                        <p:tav tm="0">
                                          <p:val>
                                            <p:fltVal val="0"/>
                                          </p:val>
                                        </p:tav>
                                        <p:tav tm="100000">
                                          <p:val>
                                            <p:strVal val="#ppt_h"/>
                                          </p:val>
                                        </p:tav>
                                      </p:tavLst>
                                    </p:anim>
                                    <p:animEffect transition="in" filter="fade">
                                      <p:cBhvr>
                                        <p:cTn id="18" dur="500"/>
                                        <p:tgtEl>
                                          <p:spTgt spid="52285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8548" grpId="0" animBg="1"/>
      <p:bldP spid="5228549" grpId="0" animBg="1"/>
      <p:bldP spid="522855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2" descr="Shale fold w-T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30595" name="Line 3"/>
          <p:cNvSpPr>
            <a:spLocks noChangeShapeType="1"/>
          </p:cNvSpPr>
          <p:nvPr/>
        </p:nvSpPr>
        <p:spPr bwMode="auto">
          <a:xfrm flipH="1">
            <a:off x="4648200" y="3810000"/>
            <a:ext cx="3581400" cy="0"/>
          </a:xfrm>
          <a:prstGeom prst="line">
            <a:avLst/>
          </a:prstGeom>
          <a:noFill/>
          <a:ln w="152400">
            <a:solidFill>
              <a:srgbClr val="FF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230596" name="Line 4"/>
          <p:cNvSpPr>
            <a:spLocks noChangeShapeType="1"/>
          </p:cNvSpPr>
          <p:nvPr/>
        </p:nvSpPr>
        <p:spPr bwMode="auto">
          <a:xfrm flipH="1" flipV="1">
            <a:off x="3886200" y="1828800"/>
            <a:ext cx="457200" cy="1905000"/>
          </a:xfrm>
          <a:prstGeom prst="line">
            <a:avLst/>
          </a:prstGeom>
          <a:noFill/>
          <a:ln w="152400">
            <a:solidFill>
              <a:srgbClr val="FF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230597" name="Line 5"/>
          <p:cNvSpPr>
            <a:spLocks noChangeShapeType="1"/>
          </p:cNvSpPr>
          <p:nvPr/>
        </p:nvSpPr>
        <p:spPr bwMode="auto">
          <a:xfrm flipH="1" flipV="1">
            <a:off x="1066800" y="1295400"/>
            <a:ext cx="2514600" cy="304800"/>
          </a:xfrm>
          <a:prstGeom prst="line">
            <a:avLst/>
          </a:prstGeom>
          <a:noFill/>
          <a:ln w="152400">
            <a:solidFill>
              <a:srgbClr val="FF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5230595"/>
                                        </p:tgtEl>
                                        <p:attrNameLst>
                                          <p:attrName>style.visibility</p:attrName>
                                        </p:attrNameLst>
                                      </p:cBhvr>
                                      <p:to>
                                        <p:strVal val="visible"/>
                                      </p:to>
                                    </p:set>
                                    <p:animEffect transition="in" filter="wipe(right)">
                                      <p:cBhvr>
                                        <p:cTn id="7" dur="500"/>
                                        <p:tgtEl>
                                          <p:spTgt spid="5230595"/>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5230596"/>
                                        </p:tgtEl>
                                        <p:attrNameLst>
                                          <p:attrName>style.visibility</p:attrName>
                                        </p:attrNameLst>
                                      </p:cBhvr>
                                      <p:to>
                                        <p:strVal val="visible"/>
                                      </p:to>
                                    </p:set>
                                    <p:animEffect transition="in" filter="wipe(down)">
                                      <p:cBhvr>
                                        <p:cTn id="11" dur="500"/>
                                        <p:tgtEl>
                                          <p:spTgt spid="5230596"/>
                                        </p:tgtEl>
                                      </p:cBhvr>
                                    </p:animEffect>
                                  </p:childTnLst>
                                </p:cTn>
                              </p:par>
                            </p:childTnLst>
                          </p:cTn>
                        </p:par>
                        <p:par>
                          <p:cTn id="12" fill="hold" nodeType="afterGroup">
                            <p:stCondLst>
                              <p:cond delay="1000"/>
                            </p:stCondLst>
                            <p:childTnLst>
                              <p:par>
                                <p:cTn id="13" presetID="22" presetClass="entr" presetSubtype="2" fill="hold" nodeType="afterEffect">
                                  <p:stCondLst>
                                    <p:cond delay="0"/>
                                  </p:stCondLst>
                                  <p:childTnLst>
                                    <p:set>
                                      <p:cBhvr>
                                        <p:cTn id="14" dur="1" fill="hold">
                                          <p:stCondLst>
                                            <p:cond delay="0"/>
                                          </p:stCondLst>
                                        </p:cTn>
                                        <p:tgtEl>
                                          <p:spTgt spid="5230597"/>
                                        </p:tgtEl>
                                        <p:attrNameLst>
                                          <p:attrName>style.visibility</p:attrName>
                                        </p:attrNameLst>
                                      </p:cBhvr>
                                      <p:to>
                                        <p:strVal val="visible"/>
                                      </p:to>
                                    </p:set>
                                    <p:animEffect transition="in" filter="wipe(right)">
                                      <p:cBhvr>
                                        <p:cTn id="15" dur="500"/>
                                        <p:tgtEl>
                                          <p:spTgt spid="5230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232642" name="Rectangle 2"/>
          <p:cNvSpPr>
            <a:spLocks noGrp="1" noChangeArrowheads="1"/>
          </p:cNvSpPr>
          <p:nvPr>
            <p:ph type="title"/>
          </p:nvPr>
        </p:nvSpPr>
        <p:spPr>
          <a:xfrm>
            <a:off x="457200" y="384473"/>
            <a:ext cx="8229600" cy="923330"/>
          </a:xfrm>
          <a:noFill/>
          <a:ln>
            <a:noFill/>
          </a:ln>
          <a:effectLst>
            <a:outerShdw blurRad="63500" dist="38099" dir="2700000" algn="ctr" rotWithShape="0">
              <a:schemeClr val="tx1">
                <a:alpha val="74998"/>
              </a:schemeClr>
            </a:outerShdw>
          </a:effectLst>
        </p:spPr>
        <p:txBody>
          <a:bodyPr>
            <a:spAutoFit/>
          </a:bodyPr>
          <a:lstStyle/>
          <a:p>
            <a:pPr>
              <a:spcBef>
                <a:spcPct val="50000"/>
              </a:spcBef>
            </a:pPr>
            <a:r>
              <a:rPr lang="zh-TW" altLang="en-US" sz="5400" b="1" kern="1200" dirty="0">
                <a:solidFill>
                  <a:schemeClr val="accent1"/>
                </a:solidFill>
                <a:latin typeface="Arial" charset="0"/>
                <a:ea typeface="ＭＳ Ｐゴシック" charset="0"/>
                <a:cs typeface="ＭＳ Ｐゴシック" charset="0"/>
              </a:rPr>
              <a:t>快速沉积</a:t>
            </a:r>
            <a:endParaRPr lang="en-US" sz="5400" b="1" kern="1200" dirty="0">
              <a:solidFill>
                <a:schemeClr val="accent1"/>
              </a:solidFill>
              <a:latin typeface="Arial" charset="0"/>
              <a:ea typeface="ＭＳ Ｐゴシック" charset="0"/>
              <a:cs typeface="ＭＳ Ｐゴシック" charset="0"/>
            </a:endParaRPr>
          </a:p>
        </p:txBody>
      </p:sp>
      <p:sp>
        <p:nvSpPr>
          <p:cNvPr id="5" name="Text Box 4"/>
          <p:cNvSpPr txBox="1">
            <a:spLocks noChangeArrowheads="1"/>
          </p:cNvSpPr>
          <p:nvPr/>
        </p:nvSpPr>
        <p:spPr bwMode="auto">
          <a:xfrm>
            <a:off x="762000" y="1539875"/>
            <a:ext cx="7924800" cy="20636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fontAlgn="base">
              <a:defRPr>
                <a:solidFill>
                  <a:schemeClr val="tx1"/>
                </a:solidFill>
                <a:latin typeface="Arial" charset="0"/>
                <a:ea typeface="ＭＳ Ｐゴシック" charset="0"/>
              </a:defRPr>
            </a:lvl1pPr>
            <a:lvl2pPr marL="1257300" indent="-342900" fontAlgn="base">
              <a:defRPr>
                <a:solidFill>
                  <a:schemeClr val="tx1"/>
                </a:solidFill>
                <a:latin typeface="Arial" charset="0"/>
                <a:ea typeface="ＭＳ Ｐゴシック" charset="0"/>
              </a:defRPr>
            </a:lvl2pPr>
            <a:lvl3pPr marL="1714500" indent="-342900" fontAlgn="base">
              <a:defRPr>
                <a:solidFill>
                  <a:schemeClr val="tx1"/>
                </a:solidFill>
                <a:latin typeface="Arial" charset="0"/>
                <a:ea typeface="ＭＳ Ｐゴシック" charset="0"/>
              </a:defRPr>
            </a:lvl3pPr>
            <a:lvl4pPr marL="2171700" indent="-342900" fontAlgn="base">
              <a:defRPr>
                <a:solidFill>
                  <a:schemeClr val="tx1"/>
                </a:solidFill>
                <a:latin typeface="Arial" charset="0"/>
                <a:ea typeface="ＭＳ Ｐゴシック" charset="0"/>
              </a:defRPr>
            </a:lvl4pPr>
            <a:lvl5pPr marL="2628900" indent="-342900" fontAlgn="base">
              <a:defRPr>
                <a:solidFill>
                  <a:schemeClr val="tx1"/>
                </a:solidFill>
                <a:latin typeface="Arial" charset="0"/>
                <a:ea typeface="ＭＳ Ｐゴシック" charset="0"/>
              </a:defRPr>
            </a:lvl5pPr>
            <a:lvl6pPr marL="3086100" indent="-342900" fontAlgn="base">
              <a:spcBef>
                <a:spcPct val="0"/>
              </a:spcBef>
              <a:spcAft>
                <a:spcPct val="0"/>
              </a:spcAft>
              <a:defRPr>
                <a:solidFill>
                  <a:schemeClr val="tx1"/>
                </a:solidFill>
                <a:latin typeface="Arial" charset="0"/>
                <a:ea typeface="ＭＳ Ｐゴシック" charset="0"/>
              </a:defRPr>
            </a:lvl6pPr>
            <a:lvl7pPr marL="3543300" indent="-342900" fontAlgn="base">
              <a:spcBef>
                <a:spcPct val="0"/>
              </a:spcBef>
              <a:spcAft>
                <a:spcPct val="0"/>
              </a:spcAft>
              <a:defRPr>
                <a:solidFill>
                  <a:schemeClr val="tx1"/>
                </a:solidFill>
                <a:latin typeface="Arial" charset="0"/>
                <a:ea typeface="ＭＳ Ｐゴシック" charset="0"/>
              </a:defRPr>
            </a:lvl7pPr>
            <a:lvl8pPr marL="4000500" indent="-342900" fontAlgn="base">
              <a:spcBef>
                <a:spcPct val="0"/>
              </a:spcBef>
              <a:spcAft>
                <a:spcPct val="0"/>
              </a:spcAft>
              <a:defRPr>
                <a:solidFill>
                  <a:schemeClr val="tx1"/>
                </a:solidFill>
                <a:latin typeface="Arial" charset="0"/>
                <a:ea typeface="ＭＳ Ｐゴシック" charset="0"/>
              </a:defRPr>
            </a:lvl8pPr>
            <a:lvl9pPr marL="4457700" indent="-342900" fontAlgn="base">
              <a:spcBef>
                <a:spcPct val="0"/>
              </a:spcBef>
              <a:spcAft>
                <a:spcPct val="0"/>
              </a:spcAft>
              <a:defRPr>
                <a:solidFill>
                  <a:schemeClr val="tx1"/>
                </a:solidFill>
                <a:latin typeface="Arial" charset="0"/>
                <a:ea typeface="ＭＳ Ｐゴシック" charset="0"/>
              </a:defRPr>
            </a:lvl9pPr>
          </a:lstStyle>
          <a:p>
            <a:pPr>
              <a:lnSpc>
                <a:spcPct val="95000"/>
              </a:lnSpc>
              <a:spcBef>
                <a:spcPct val="35000"/>
              </a:spcBef>
              <a:buFontTx/>
              <a:buAutoNum type="arabicPeriod"/>
              <a:defRPr/>
            </a:pPr>
            <a:r>
              <a:rPr lang="en-US" sz="3600" b="1" dirty="0">
                <a:solidFill>
                  <a:schemeClr val="bg1"/>
                </a:solidFill>
                <a:cs typeface="+mn-cs"/>
              </a:rPr>
              <a:t>  </a:t>
            </a:r>
            <a:r>
              <a:rPr lang="zh-TW" altLang="en-US" sz="3600" b="1" dirty="0">
                <a:solidFill>
                  <a:schemeClr val="bg1"/>
                </a:solidFill>
              </a:rPr>
              <a:t>缺乏侵蚀特征</a:t>
            </a:r>
            <a:endParaRPr lang="en-US" sz="3600" b="1" dirty="0">
              <a:solidFill>
                <a:schemeClr val="bg1"/>
              </a:solidFill>
              <a:cs typeface="+mn-cs"/>
            </a:endParaRPr>
          </a:p>
          <a:p>
            <a:pPr>
              <a:lnSpc>
                <a:spcPct val="95000"/>
              </a:lnSpc>
              <a:spcBef>
                <a:spcPct val="35000"/>
              </a:spcBef>
              <a:buFontTx/>
              <a:buAutoNum type="arabicPeriod"/>
              <a:defRPr/>
            </a:pPr>
            <a:r>
              <a:rPr lang="en-US" sz="3600" b="1" dirty="0">
                <a:solidFill>
                  <a:schemeClr val="bg1"/>
                </a:solidFill>
                <a:cs typeface="+mn-cs"/>
              </a:rPr>
              <a:t>  </a:t>
            </a:r>
            <a:r>
              <a:rPr lang="zh-TW" altLang="en-US" sz="3600" b="1" dirty="0">
                <a:solidFill>
                  <a:schemeClr val="bg1"/>
                </a:solidFill>
                <a:cs typeface="+mn-cs"/>
              </a:rPr>
              <a:t>软沉积物变形</a:t>
            </a:r>
            <a:endParaRPr lang="en-US" altLang="zh-TW" sz="3600" b="1" dirty="0">
              <a:solidFill>
                <a:schemeClr val="bg1"/>
              </a:solidFill>
              <a:cs typeface="+mn-cs"/>
            </a:endParaRPr>
          </a:p>
          <a:p>
            <a:pPr>
              <a:lnSpc>
                <a:spcPct val="95000"/>
              </a:lnSpc>
              <a:spcBef>
                <a:spcPct val="35000"/>
              </a:spcBef>
              <a:buFontTx/>
              <a:buAutoNum type="arabicPeriod"/>
              <a:defRPr/>
            </a:pPr>
            <a:r>
              <a:rPr lang="en-US" altLang="zh-TW" sz="3600" b="1" dirty="0">
                <a:solidFill>
                  <a:schemeClr val="bg1"/>
                </a:solidFill>
                <a:cs typeface="+mn-cs"/>
              </a:rPr>
              <a:t>  </a:t>
            </a:r>
            <a:r>
              <a:rPr lang="zh-TW" altLang="en-US" sz="3600" b="1" dirty="0">
                <a:solidFill>
                  <a:schemeClr val="bg1"/>
                </a:solidFill>
                <a:cs typeface="+mn-cs"/>
              </a:rPr>
              <a:t>缺乏生物扰动界面</a:t>
            </a:r>
            <a:endParaRPr lang="en-US" sz="3600" b="1" dirty="0">
              <a:solidFill>
                <a:schemeClr val="bg1"/>
              </a:solidFill>
              <a:cs typeface="+mn-cs"/>
            </a:endParaRPr>
          </a:p>
        </p:txBody>
      </p:sp>
    </p:spTree>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4690" name="Rectangle 2"/>
          <p:cNvSpPr>
            <a:spLocks noGrp="1" noChangeArrowheads="1"/>
          </p:cNvSpPr>
          <p:nvPr>
            <p:ph type="title"/>
          </p:nvPr>
        </p:nvSpPr>
        <p:spPr/>
        <p:txBody>
          <a:bodyPr/>
          <a:lstStyle/>
          <a:p>
            <a:pPr eaLnBrk="1" hangingPunct="1">
              <a:defRPr/>
            </a:pPr>
            <a:r>
              <a:rPr lang="en-US" sz="4000">
                <a:cs typeface="+mj-cs"/>
              </a:rPr>
              <a:t>Bioturbation illustrated</a:t>
            </a:r>
          </a:p>
        </p:txBody>
      </p:sp>
      <p:pic>
        <p:nvPicPr>
          <p:cNvPr id="283650" name="Picture 3" descr="Bioturb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44000" cy="635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34692" name="Text Box 4"/>
          <p:cNvSpPr txBox="1">
            <a:spLocks noChangeArrowheads="1"/>
          </p:cNvSpPr>
          <p:nvPr/>
        </p:nvSpPr>
        <p:spPr bwMode="auto">
          <a:xfrm>
            <a:off x="914400" y="4586288"/>
            <a:ext cx="914400" cy="381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a:spcBef>
                <a:spcPct val="50000"/>
              </a:spcBef>
              <a:defRPr/>
            </a:pPr>
            <a:r>
              <a:rPr lang="ja-JP" altLang="en-US" sz="1900" b="1" dirty="0">
                <a:latin typeface="Arial Narrow" charset="0"/>
                <a:cs typeface="+mn-cs"/>
              </a:rPr>
              <a:t>蠕虫</a:t>
            </a:r>
            <a:endParaRPr lang="en-US" sz="1900" b="1" dirty="0">
              <a:latin typeface="Arial Narrow" charset="0"/>
              <a:cs typeface="+mn-cs"/>
            </a:endParaRPr>
          </a:p>
        </p:txBody>
      </p:sp>
      <p:sp>
        <p:nvSpPr>
          <p:cNvPr id="5234694" name="Rectangle 6"/>
          <p:cNvSpPr>
            <a:spLocks noChangeArrowheads="1"/>
          </p:cNvSpPr>
          <p:nvPr/>
        </p:nvSpPr>
        <p:spPr bwMode="auto">
          <a:xfrm>
            <a:off x="7381875" y="3867150"/>
            <a:ext cx="609600" cy="228600"/>
          </a:xfrm>
          <a:prstGeom prst="rect">
            <a:avLst/>
          </a:prstGeom>
          <a:solidFill>
            <a:srgbClr val="F3D17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34693" name="Text Box 5"/>
          <p:cNvSpPr txBox="1">
            <a:spLocks noChangeArrowheads="1"/>
          </p:cNvSpPr>
          <p:nvPr/>
        </p:nvSpPr>
        <p:spPr bwMode="auto">
          <a:xfrm>
            <a:off x="7315200" y="3781425"/>
            <a:ext cx="762000" cy="381000"/>
          </a:xfrm>
          <a:prstGeom prst="rect">
            <a:avLst/>
          </a:prstGeom>
          <a:noFill/>
          <a:ln>
            <a:noFill/>
          </a:ln>
          <a:effectLst/>
          <a:extLst>
            <a:ext uri="{909E8E84-426E-40dd-AFC4-6F175D3DCCD1}">
              <a14:hiddenFill xmlns:a14="http://schemas.microsoft.com/office/drawing/2010/main" xmlns="">
                <a:solidFill>
                  <a:srgbClr val="FFD889"/>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900" b="1" dirty="0">
                <a:latin typeface="Arial Narrow" charset="0"/>
                <a:cs typeface="+mn-cs"/>
              </a:rPr>
              <a:t>蛤蜊</a:t>
            </a:r>
          </a:p>
        </p:txBody>
      </p:sp>
      <p:sp>
        <p:nvSpPr>
          <p:cNvPr id="5234695" name="Text Box 7"/>
          <p:cNvSpPr txBox="1">
            <a:spLocks noChangeArrowheads="1"/>
          </p:cNvSpPr>
          <p:nvPr/>
        </p:nvSpPr>
        <p:spPr bwMode="auto">
          <a:xfrm>
            <a:off x="6962775" y="2057400"/>
            <a:ext cx="1676400" cy="381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TW" altLang="en-US" sz="1900" b="1">
                <a:latin typeface="Arial Narrow" charset="0"/>
                <a:cs typeface="+mn-cs"/>
              </a:rPr>
              <a:t>生长的植物</a:t>
            </a:r>
            <a:endParaRPr lang="en-US" sz="1900" b="1" dirty="0">
              <a:latin typeface="Arial Narrow" charset="0"/>
              <a:cs typeface="+mn-cs"/>
            </a:endParaRPr>
          </a:p>
        </p:txBody>
      </p:sp>
      <p:sp>
        <p:nvSpPr>
          <p:cNvPr id="5234696" name="Text Box 8"/>
          <p:cNvSpPr txBox="1">
            <a:spLocks noChangeArrowheads="1"/>
          </p:cNvSpPr>
          <p:nvPr/>
        </p:nvSpPr>
        <p:spPr bwMode="auto">
          <a:xfrm>
            <a:off x="209550" y="5924550"/>
            <a:ext cx="4876800" cy="519113"/>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sz="2800" b="1" dirty="0">
                <a:latin typeface="Times New Roman" charset="0"/>
                <a:cs typeface="Times New Roman" charset="0"/>
              </a:rPr>
              <a:t>活跃</a:t>
            </a:r>
            <a:r>
              <a:rPr lang="zh-TW" altLang="en-US" sz="2800" b="1" dirty="0">
                <a:latin typeface="Times New Roman" charset="0"/>
                <a:cs typeface="Times New Roman" charset="0"/>
              </a:rPr>
              <a:t>海底生态学</a:t>
            </a:r>
            <a:endParaRPr lang="en-US" sz="2800" b="1" dirty="0">
              <a:latin typeface="Times New Roman" charset="0"/>
              <a:cs typeface="Times New Roman" charset="0"/>
            </a:endParaRPr>
          </a:p>
        </p:txBody>
      </p:sp>
    </p:spTree>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232642" name="Rectangle 2"/>
          <p:cNvSpPr>
            <a:spLocks noGrp="1" noChangeArrowheads="1"/>
          </p:cNvSpPr>
          <p:nvPr>
            <p:ph type="title"/>
          </p:nvPr>
        </p:nvSpPr>
        <p:spPr>
          <a:xfrm>
            <a:off x="457200" y="384473"/>
            <a:ext cx="8229600" cy="923330"/>
          </a:xfrm>
          <a:noFill/>
          <a:ln>
            <a:noFill/>
          </a:ln>
          <a:effectLst>
            <a:outerShdw blurRad="63500" dist="38099" dir="2700000" algn="ctr" rotWithShape="0">
              <a:schemeClr val="tx1">
                <a:alpha val="74998"/>
              </a:schemeClr>
            </a:outerShdw>
          </a:effectLst>
        </p:spPr>
        <p:txBody>
          <a:bodyPr>
            <a:spAutoFit/>
          </a:bodyPr>
          <a:lstStyle/>
          <a:p>
            <a:pPr>
              <a:spcBef>
                <a:spcPct val="50000"/>
              </a:spcBef>
            </a:pPr>
            <a:r>
              <a:rPr lang="zh-TW" altLang="en-US" sz="5400" b="1" kern="1200" dirty="0">
                <a:solidFill>
                  <a:srgbClr val="BBE0E3"/>
                </a:solidFill>
                <a:latin typeface="Arial" charset="0"/>
                <a:ea typeface="ＭＳ Ｐゴシック" charset="0"/>
                <a:cs typeface="ＭＳ Ｐゴシック" charset="0"/>
              </a:rPr>
              <a:t>快速沉积</a:t>
            </a:r>
            <a:endParaRPr lang="en-US" sz="5400" b="1" kern="1200" dirty="0">
              <a:solidFill>
                <a:srgbClr val="BBE0E3"/>
              </a:solidFill>
              <a:latin typeface="Arial" charset="0"/>
              <a:ea typeface="ＭＳ Ｐゴシック" charset="0"/>
              <a:cs typeface="ＭＳ Ｐゴシック" charset="0"/>
            </a:endParaRPr>
          </a:p>
        </p:txBody>
      </p:sp>
      <p:sp>
        <p:nvSpPr>
          <p:cNvPr id="5" name="Text Box 4"/>
          <p:cNvSpPr txBox="1">
            <a:spLocks noChangeArrowheads="1"/>
          </p:cNvSpPr>
          <p:nvPr/>
        </p:nvSpPr>
        <p:spPr bwMode="auto">
          <a:xfrm>
            <a:off x="762000" y="1539875"/>
            <a:ext cx="7924800" cy="278383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fontAlgn="base">
              <a:defRPr>
                <a:solidFill>
                  <a:schemeClr val="tx1"/>
                </a:solidFill>
                <a:latin typeface="Arial" charset="0"/>
                <a:ea typeface="ＭＳ Ｐゴシック" charset="0"/>
              </a:defRPr>
            </a:lvl1pPr>
            <a:lvl2pPr marL="1257300" indent="-342900" fontAlgn="base">
              <a:defRPr>
                <a:solidFill>
                  <a:schemeClr val="tx1"/>
                </a:solidFill>
                <a:latin typeface="Arial" charset="0"/>
                <a:ea typeface="ＭＳ Ｐゴシック" charset="0"/>
              </a:defRPr>
            </a:lvl2pPr>
            <a:lvl3pPr marL="1714500" indent="-342900" fontAlgn="base">
              <a:defRPr>
                <a:solidFill>
                  <a:schemeClr val="tx1"/>
                </a:solidFill>
                <a:latin typeface="Arial" charset="0"/>
                <a:ea typeface="ＭＳ Ｐゴシック" charset="0"/>
              </a:defRPr>
            </a:lvl3pPr>
            <a:lvl4pPr marL="2171700" indent="-342900" fontAlgn="base">
              <a:defRPr>
                <a:solidFill>
                  <a:schemeClr val="tx1"/>
                </a:solidFill>
                <a:latin typeface="Arial" charset="0"/>
                <a:ea typeface="ＭＳ Ｐゴシック" charset="0"/>
              </a:defRPr>
            </a:lvl4pPr>
            <a:lvl5pPr marL="2628900" indent="-342900" fontAlgn="base">
              <a:defRPr>
                <a:solidFill>
                  <a:schemeClr val="tx1"/>
                </a:solidFill>
                <a:latin typeface="Arial" charset="0"/>
                <a:ea typeface="ＭＳ Ｐゴシック" charset="0"/>
              </a:defRPr>
            </a:lvl5pPr>
            <a:lvl6pPr marL="3086100" indent="-342900" fontAlgn="base">
              <a:spcBef>
                <a:spcPct val="0"/>
              </a:spcBef>
              <a:spcAft>
                <a:spcPct val="0"/>
              </a:spcAft>
              <a:defRPr>
                <a:solidFill>
                  <a:schemeClr val="tx1"/>
                </a:solidFill>
                <a:latin typeface="Arial" charset="0"/>
                <a:ea typeface="ＭＳ Ｐゴシック" charset="0"/>
              </a:defRPr>
            </a:lvl6pPr>
            <a:lvl7pPr marL="3543300" indent="-342900" fontAlgn="base">
              <a:spcBef>
                <a:spcPct val="0"/>
              </a:spcBef>
              <a:spcAft>
                <a:spcPct val="0"/>
              </a:spcAft>
              <a:defRPr>
                <a:solidFill>
                  <a:schemeClr val="tx1"/>
                </a:solidFill>
                <a:latin typeface="Arial" charset="0"/>
                <a:ea typeface="ＭＳ Ｐゴシック" charset="0"/>
              </a:defRPr>
            </a:lvl7pPr>
            <a:lvl8pPr marL="4000500" indent="-342900" fontAlgn="base">
              <a:spcBef>
                <a:spcPct val="0"/>
              </a:spcBef>
              <a:spcAft>
                <a:spcPct val="0"/>
              </a:spcAft>
              <a:defRPr>
                <a:solidFill>
                  <a:schemeClr val="tx1"/>
                </a:solidFill>
                <a:latin typeface="Arial" charset="0"/>
                <a:ea typeface="ＭＳ Ｐゴシック" charset="0"/>
              </a:defRPr>
            </a:lvl8pPr>
            <a:lvl9pPr marL="4457700" indent="-342900" fontAlgn="base">
              <a:spcBef>
                <a:spcPct val="0"/>
              </a:spcBef>
              <a:spcAft>
                <a:spcPct val="0"/>
              </a:spcAft>
              <a:defRPr>
                <a:solidFill>
                  <a:schemeClr val="tx1"/>
                </a:solidFill>
                <a:latin typeface="Arial" charset="0"/>
                <a:ea typeface="ＭＳ Ｐゴシック" charset="0"/>
              </a:defRPr>
            </a:lvl9pPr>
          </a:lstStyle>
          <a:p>
            <a:pPr>
              <a:lnSpc>
                <a:spcPct val="95000"/>
              </a:lnSpc>
              <a:spcBef>
                <a:spcPct val="35000"/>
              </a:spcBef>
              <a:buFontTx/>
              <a:buAutoNum type="arabicPeriod"/>
              <a:defRPr/>
            </a:pPr>
            <a:r>
              <a:rPr lang="en-US" sz="3600" b="1" dirty="0">
                <a:solidFill>
                  <a:srgbClr val="FFFFFF"/>
                </a:solidFill>
                <a:cs typeface="Arial"/>
              </a:rPr>
              <a:t>  </a:t>
            </a:r>
            <a:r>
              <a:rPr lang="zh-TW" altLang="en-US" sz="3600" b="1" dirty="0">
                <a:solidFill>
                  <a:srgbClr val="FFFFFF"/>
                </a:solidFill>
              </a:rPr>
              <a:t>缺乏侵蚀特征</a:t>
            </a:r>
            <a:endParaRPr lang="en-US" sz="3600" b="1" dirty="0">
              <a:solidFill>
                <a:srgbClr val="FFFFFF"/>
              </a:solidFill>
              <a:cs typeface="Arial"/>
            </a:endParaRPr>
          </a:p>
          <a:p>
            <a:pPr>
              <a:lnSpc>
                <a:spcPct val="95000"/>
              </a:lnSpc>
              <a:spcBef>
                <a:spcPct val="35000"/>
              </a:spcBef>
              <a:buFontTx/>
              <a:buAutoNum type="arabicPeriod"/>
              <a:defRPr/>
            </a:pPr>
            <a:r>
              <a:rPr lang="en-US" sz="3600" b="1" dirty="0">
                <a:solidFill>
                  <a:srgbClr val="FFFFFF"/>
                </a:solidFill>
                <a:cs typeface="Arial"/>
              </a:rPr>
              <a:t>  </a:t>
            </a:r>
            <a:r>
              <a:rPr lang="zh-TW" altLang="en-US" sz="3600" b="1" dirty="0">
                <a:solidFill>
                  <a:srgbClr val="FFFFFF"/>
                </a:solidFill>
                <a:cs typeface="Arial"/>
              </a:rPr>
              <a:t>软沉积物变形</a:t>
            </a:r>
            <a:endParaRPr lang="en-US" altLang="zh-TW" sz="3600" b="1" dirty="0">
              <a:solidFill>
                <a:srgbClr val="FFFFFF"/>
              </a:solidFill>
              <a:cs typeface="Arial"/>
            </a:endParaRPr>
          </a:p>
          <a:p>
            <a:pPr>
              <a:lnSpc>
                <a:spcPct val="95000"/>
              </a:lnSpc>
              <a:spcBef>
                <a:spcPct val="35000"/>
              </a:spcBef>
              <a:buFontTx/>
              <a:buAutoNum type="arabicPeriod"/>
              <a:defRPr/>
            </a:pPr>
            <a:r>
              <a:rPr lang="en-US" altLang="zh-TW" sz="3600" b="1" dirty="0">
                <a:solidFill>
                  <a:srgbClr val="FFFFFF"/>
                </a:solidFill>
                <a:cs typeface="Arial"/>
              </a:rPr>
              <a:t>  </a:t>
            </a:r>
            <a:r>
              <a:rPr lang="zh-TW" altLang="en-US" sz="3600" b="1" dirty="0">
                <a:solidFill>
                  <a:srgbClr val="FFFFFF"/>
                </a:solidFill>
                <a:cs typeface="Arial"/>
              </a:rPr>
              <a:t>缺乏生物扰动界面</a:t>
            </a:r>
            <a:endParaRPr lang="en-US" altLang="zh-TW" sz="3600" b="1" dirty="0">
              <a:solidFill>
                <a:srgbClr val="FFFFFF"/>
              </a:solidFill>
              <a:cs typeface="Arial"/>
            </a:endParaRPr>
          </a:p>
          <a:p>
            <a:pPr>
              <a:lnSpc>
                <a:spcPct val="95000"/>
              </a:lnSpc>
              <a:spcBef>
                <a:spcPct val="35000"/>
              </a:spcBef>
              <a:buFontTx/>
              <a:buAutoNum type="arabicPeriod"/>
              <a:defRPr/>
            </a:pPr>
            <a:r>
              <a:rPr lang="en-US" sz="3600" b="1" dirty="0">
                <a:solidFill>
                  <a:schemeClr val="bg1"/>
                </a:solidFill>
              </a:rPr>
              <a:t>  </a:t>
            </a:r>
            <a:r>
              <a:rPr lang="zh-TW" altLang="en-US" sz="3600" b="1" dirty="0">
                <a:solidFill>
                  <a:schemeClr val="bg1"/>
                </a:solidFill>
              </a:rPr>
              <a:t>波痕，动物踪</a:t>
            </a:r>
            <a:r>
              <a:rPr lang="zh-CN" altLang="en-US" sz="3600" b="1" dirty="0">
                <a:solidFill>
                  <a:schemeClr val="bg1"/>
                </a:solidFill>
              </a:rPr>
              <a:t>迹</a:t>
            </a:r>
            <a:r>
              <a:rPr lang="zh-TW" altLang="en-US" sz="3600" b="1" dirty="0">
                <a:solidFill>
                  <a:schemeClr val="bg1"/>
                </a:solidFill>
              </a:rPr>
              <a:t>和雨滴的痕迹</a:t>
            </a:r>
          </a:p>
        </p:txBody>
      </p:sp>
    </p:spTree>
    <p:extLst>
      <p:ext uri="{BB962C8B-B14F-4D97-AF65-F5344CB8AC3E}">
        <p14:creationId xmlns:p14="http://schemas.microsoft.com/office/powerpoint/2010/main" val="645836792"/>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8786" name="Rectangle 2"/>
          <p:cNvSpPr>
            <a:spLocks noGrp="1" noChangeArrowheads="1"/>
          </p:cNvSpPr>
          <p:nvPr>
            <p:ph type="title"/>
          </p:nvPr>
        </p:nvSpPr>
        <p:spPr/>
        <p:txBody>
          <a:bodyPr/>
          <a:lstStyle/>
          <a:p>
            <a:pPr eaLnBrk="1" hangingPunct="1">
              <a:defRPr/>
            </a:pPr>
            <a:r>
              <a:rPr lang="en-US" sz="4000">
                <a:cs typeface="+mj-cs"/>
              </a:rPr>
              <a:t>Marks and tracks illustrated</a:t>
            </a:r>
          </a:p>
        </p:txBody>
      </p:sp>
      <p:pic>
        <p:nvPicPr>
          <p:cNvPr id="287746" name="Picture 3" descr="Ripple tracks r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475" y="0"/>
            <a:ext cx="68754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38788" name="Rectangle 4"/>
          <p:cNvSpPr>
            <a:spLocks noChangeArrowheads="1"/>
          </p:cNvSpPr>
          <p:nvPr/>
        </p:nvSpPr>
        <p:spPr bwMode="auto">
          <a:xfrm>
            <a:off x="5924550" y="1162050"/>
            <a:ext cx="1676400" cy="381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38789" name="Rectangle 5"/>
          <p:cNvSpPr>
            <a:spLocks noChangeArrowheads="1"/>
          </p:cNvSpPr>
          <p:nvPr/>
        </p:nvSpPr>
        <p:spPr bwMode="auto">
          <a:xfrm>
            <a:off x="6248400" y="2667000"/>
            <a:ext cx="1371600" cy="381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38790" name="Rectangle 6"/>
          <p:cNvSpPr>
            <a:spLocks noChangeArrowheads="1"/>
          </p:cNvSpPr>
          <p:nvPr/>
        </p:nvSpPr>
        <p:spPr bwMode="auto">
          <a:xfrm>
            <a:off x="5838825" y="4733925"/>
            <a:ext cx="1752600" cy="381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38791" name="Text Box 7"/>
          <p:cNvSpPr txBox="1">
            <a:spLocks noChangeArrowheads="1"/>
          </p:cNvSpPr>
          <p:nvPr/>
        </p:nvSpPr>
        <p:spPr bwMode="auto">
          <a:xfrm>
            <a:off x="5638800" y="1143000"/>
            <a:ext cx="19812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400" b="1" dirty="0">
                <a:latin typeface="Times New Roman" charset="0"/>
                <a:cs typeface="Times New Roman" charset="0"/>
              </a:rPr>
              <a:t>波痕</a:t>
            </a:r>
          </a:p>
        </p:txBody>
      </p:sp>
      <p:sp>
        <p:nvSpPr>
          <p:cNvPr id="5238792" name="Text Box 8"/>
          <p:cNvSpPr txBox="1">
            <a:spLocks noChangeArrowheads="1"/>
          </p:cNvSpPr>
          <p:nvPr/>
        </p:nvSpPr>
        <p:spPr bwMode="auto">
          <a:xfrm>
            <a:off x="5791200" y="2819400"/>
            <a:ext cx="19812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400" b="1" dirty="0">
                <a:latin typeface="Times New Roman" charset="0"/>
                <a:cs typeface="Times New Roman" charset="0"/>
              </a:rPr>
              <a:t>雨滴</a:t>
            </a:r>
          </a:p>
        </p:txBody>
      </p:sp>
      <p:sp>
        <p:nvSpPr>
          <p:cNvPr id="5238793" name="Text Box 9"/>
          <p:cNvSpPr txBox="1">
            <a:spLocks noChangeArrowheads="1"/>
          </p:cNvSpPr>
          <p:nvPr/>
        </p:nvSpPr>
        <p:spPr bwMode="auto">
          <a:xfrm>
            <a:off x="5562600" y="4876800"/>
            <a:ext cx="21336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TW" altLang="en-US" sz="2400" b="1" dirty="0">
                <a:latin typeface="Times New Roman" charset="0"/>
                <a:cs typeface="Times New Roman" charset="0"/>
              </a:rPr>
              <a:t>动物踪迹</a:t>
            </a:r>
            <a:endParaRPr lang="en-US" sz="2400" b="1" dirty="0">
              <a:latin typeface="Times New Roman" charset="0"/>
              <a:cs typeface="Times New Roman" charset="0"/>
            </a:endParaRPr>
          </a:p>
        </p:txBody>
      </p:sp>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240834" name="Rectangle 2"/>
          <p:cNvSpPr>
            <a:spLocks noGrp="1" noChangeArrowheads="1"/>
          </p:cNvSpPr>
          <p:nvPr>
            <p:ph type="title"/>
          </p:nvPr>
        </p:nvSpPr>
        <p:spPr>
          <a:xfrm>
            <a:off x="457200" y="384473"/>
            <a:ext cx="8229600" cy="923330"/>
          </a:xfrm>
          <a:noFill/>
          <a:ln>
            <a:noFill/>
          </a:ln>
          <a:effectLst>
            <a:outerShdw blurRad="63500" dist="38099" dir="2700000" algn="ctr" rotWithShape="0">
              <a:schemeClr val="tx1">
                <a:alpha val="74998"/>
              </a:schemeClr>
            </a:outerShdw>
          </a:effectLst>
        </p:spPr>
        <p:txBody>
          <a:bodyPr>
            <a:spAutoFit/>
          </a:bodyPr>
          <a:lstStyle/>
          <a:p>
            <a:pPr>
              <a:spcBef>
                <a:spcPct val="50000"/>
              </a:spcBef>
            </a:pPr>
            <a:r>
              <a:rPr lang="zh-TW" altLang="en-US" sz="5400" b="1" kern="1200" dirty="0">
                <a:solidFill>
                  <a:srgbClr val="BBE0E3"/>
                </a:solidFill>
                <a:latin typeface="Arial" charset="0"/>
                <a:ea typeface="ＭＳ Ｐゴシック" charset="0"/>
                <a:cs typeface="ＭＳ Ｐゴシック" charset="0"/>
              </a:rPr>
              <a:t>快速沉积</a:t>
            </a:r>
            <a:endParaRPr lang="en-US" sz="5400" b="1" kern="1200" dirty="0">
              <a:solidFill>
                <a:srgbClr val="BBE0E3"/>
              </a:solidFill>
              <a:latin typeface="Arial" charset="0"/>
              <a:ea typeface="ＭＳ Ｐゴシック" charset="0"/>
              <a:cs typeface="ＭＳ Ｐゴシック" charset="0"/>
            </a:endParaRPr>
          </a:p>
        </p:txBody>
      </p:sp>
      <p:sp>
        <p:nvSpPr>
          <p:cNvPr id="5240836" name="Text Box 4"/>
          <p:cNvSpPr txBox="1">
            <a:spLocks noChangeArrowheads="1"/>
          </p:cNvSpPr>
          <p:nvPr/>
        </p:nvSpPr>
        <p:spPr bwMode="auto">
          <a:xfrm>
            <a:off x="762000" y="1539875"/>
            <a:ext cx="7924800" cy="350403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fontAlgn="base">
              <a:defRPr>
                <a:solidFill>
                  <a:schemeClr val="tx1"/>
                </a:solidFill>
                <a:latin typeface="Arial" charset="0"/>
                <a:ea typeface="ＭＳ Ｐゴシック" charset="0"/>
              </a:defRPr>
            </a:lvl1pPr>
            <a:lvl2pPr marL="1257300" indent="-342900" fontAlgn="base">
              <a:defRPr>
                <a:solidFill>
                  <a:schemeClr val="tx1"/>
                </a:solidFill>
                <a:latin typeface="Arial" charset="0"/>
                <a:ea typeface="ＭＳ Ｐゴシック" charset="0"/>
              </a:defRPr>
            </a:lvl2pPr>
            <a:lvl3pPr marL="1714500" indent="-342900" fontAlgn="base">
              <a:defRPr>
                <a:solidFill>
                  <a:schemeClr val="tx1"/>
                </a:solidFill>
                <a:latin typeface="Arial" charset="0"/>
                <a:ea typeface="ＭＳ Ｐゴシック" charset="0"/>
              </a:defRPr>
            </a:lvl3pPr>
            <a:lvl4pPr marL="2171700" indent="-342900" fontAlgn="base">
              <a:defRPr>
                <a:solidFill>
                  <a:schemeClr val="tx1"/>
                </a:solidFill>
                <a:latin typeface="Arial" charset="0"/>
                <a:ea typeface="ＭＳ Ｐゴシック" charset="0"/>
              </a:defRPr>
            </a:lvl4pPr>
            <a:lvl5pPr marL="2628900" indent="-342900" fontAlgn="base">
              <a:defRPr>
                <a:solidFill>
                  <a:schemeClr val="tx1"/>
                </a:solidFill>
                <a:latin typeface="Arial" charset="0"/>
                <a:ea typeface="ＭＳ Ｐゴシック" charset="0"/>
              </a:defRPr>
            </a:lvl5pPr>
            <a:lvl6pPr marL="3086100" indent="-342900" fontAlgn="base">
              <a:spcBef>
                <a:spcPct val="0"/>
              </a:spcBef>
              <a:spcAft>
                <a:spcPct val="0"/>
              </a:spcAft>
              <a:defRPr>
                <a:solidFill>
                  <a:schemeClr val="tx1"/>
                </a:solidFill>
                <a:latin typeface="Arial" charset="0"/>
                <a:ea typeface="ＭＳ Ｐゴシック" charset="0"/>
              </a:defRPr>
            </a:lvl6pPr>
            <a:lvl7pPr marL="3543300" indent="-342900" fontAlgn="base">
              <a:spcBef>
                <a:spcPct val="0"/>
              </a:spcBef>
              <a:spcAft>
                <a:spcPct val="0"/>
              </a:spcAft>
              <a:defRPr>
                <a:solidFill>
                  <a:schemeClr val="tx1"/>
                </a:solidFill>
                <a:latin typeface="Arial" charset="0"/>
                <a:ea typeface="ＭＳ Ｐゴシック" charset="0"/>
              </a:defRPr>
            </a:lvl7pPr>
            <a:lvl8pPr marL="4000500" indent="-342900" fontAlgn="base">
              <a:spcBef>
                <a:spcPct val="0"/>
              </a:spcBef>
              <a:spcAft>
                <a:spcPct val="0"/>
              </a:spcAft>
              <a:defRPr>
                <a:solidFill>
                  <a:schemeClr val="tx1"/>
                </a:solidFill>
                <a:latin typeface="Arial" charset="0"/>
                <a:ea typeface="ＭＳ Ｐゴシック" charset="0"/>
              </a:defRPr>
            </a:lvl8pPr>
            <a:lvl9pPr marL="4457700" indent="-342900" fontAlgn="base">
              <a:spcBef>
                <a:spcPct val="0"/>
              </a:spcBef>
              <a:spcAft>
                <a:spcPct val="0"/>
              </a:spcAft>
              <a:defRPr>
                <a:solidFill>
                  <a:schemeClr val="tx1"/>
                </a:solidFill>
                <a:latin typeface="Arial" charset="0"/>
                <a:ea typeface="ＭＳ Ｐゴシック" charset="0"/>
              </a:defRPr>
            </a:lvl9pPr>
          </a:lstStyle>
          <a:p>
            <a:pPr>
              <a:lnSpc>
                <a:spcPct val="95000"/>
              </a:lnSpc>
              <a:spcBef>
                <a:spcPct val="35000"/>
              </a:spcBef>
              <a:buFontTx/>
              <a:buAutoNum type="arabicPeriod"/>
              <a:defRPr/>
            </a:pPr>
            <a:r>
              <a:rPr lang="en-US" sz="3600" b="1" dirty="0">
                <a:solidFill>
                  <a:srgbClr val="FFFFFF"/>
                </a:solidFill>
                <a:cs typeface="Arial"/>
              </a:rPr>
              <a:t> </a:t>
            </a:r>
            <a:r>
              <a:rPr lang="zh-TW" altLang="en-US" sz="3600" b="1" dirty="0">
                <a:solidFill>
                  <a:srgbClr val="FFFFFF"/>
                </a:solidFill>
              </a:rPr>
              <a:t>缺乏侵蚀特征</a:t>
            </a:r>
            <a:endParaRPr lang="en-US" altLang="zh-TW" sz="3600" b="1" dirty="0">
              <a:solidFill>
                <a:srgbClr val="FFFFFF"/>
              </a:solidFill>
            </a:endParaRPr>
          </a:p>
          <a:p>
            <a:pPr>
              <a:lnSpc>
                <a:spcPct val="95000"/>
              </a:lnSpc>
              <a:spcBef>
                <a:spcPct val="35000"/>
              </a:spcBef>
              <a:buFontTx/>
              <a:buAutoNum type="arabicPeriod"/>
              <a:defRPr/>
            </a:pPr>
            <a:r>
              <a:rPr lang="en-US" sz="3600" b="1" dirty="0">
                <a:solidFill>
                  <a:srgbClr val="FFFFFF"/>
                </a:solidFill>
                <a:cs typeface="Arial"/>
              </a:rPr>
              <a:t> </a:t>
            </a:r>
            <a:r>
              <a:rPr lang="zh-TW" altLang="en-US" sz="3600" b="1" dirty="0">
                <a:solidFill>
                  <a:srgbClr val="FFFFFF"/>
                </a:solidFill>
                <a:cs typeface="Arial"/>
              </a:rPr>
              <a:t>软沉积物变形</a:t>
            </a:r>
            <a:endParaRPr lang="en-US" altLang="zh-TW" sz="3600" b="1" dirty="0">
              <a:solidFill>
                <a:srgbClr val="FFFFFF"/>
              </a:solidFill>
              <a:cs typeface="Arial"/>
            </a:endParaRPr>
          </a:p>
          <a:p>
            <a:pPr>
              <a:lnSpc>
                <a:spcPct val="95000"/>
              </a:lnSpc>
              <a:spcBef>
                <a:spcPct val="35000"/>
              </a:spcBef>
              <a:buFontTx/>
              <a:buAutoNum type="arabicPeriod"/>
              <a:defRPr/>
            </a:pPr>
            <a:r>
              <a:rPr lang="en-US" altLang="zh-TW" sz="3600" b="1" dirty="0">
                <a:solidFill>
                  <a:srgbClr val="FFFFFF"/>
                </a:solidFill>
                <a:cs typeface="Arial"/>
              </a:rPr>
              <a:t> </a:t>
            </a:r>
            <a:r>
              <a:rPr lang="zh-TW" altLang="en-US" sz="3600" b="1" dirty="0">
                <a:solidFill>
                  <a:srgbClr val="FFFFFF"/>
                </a:solidFill>
                <a:cs typeface="Arial"/>
              </a:rPr>
              <a:t>缺乏生物扰动界面</a:t>
            </a:r>
            <a:endParaRPr lang="en-US" altLang="zh-TW" sz="3600" b="1" dirty="0">
              <a:solidFill>
                <a:srgbClr val="FFFFFF"/>
              </a:solidFill>
              <a:cs typeface="Arial"/>
            </a:endParaRPr>
          </a:p>
          <a:p>
            <a:pPr>
              <a:lnSpc>
                <a:spcPct val="95000"/>
              </a:lnSpc>
              <a:spcBef>
                <a:spcPct val="35000"/>
              </a:spcBef>
              <a:buFontTx/>
              <a:buAutoNum type="arabicPeriod"/>
              <a:defRPr/>
            </a:pPr>
            <a:r>
              <a:rPr lang="en-US" sz="3600" b="1" dirty="0">
                <a:solidFill>
                  <a:schemeClr val="bg1"/>
                </a:solidFill>
              </a:rPr>
              <a:t> </a:t>
            </a:r>
            <a:r>
              <a:rPr lang="zh-TW" altLang="en-US" sz="3600" b="1" dirty="0">
                <a:solidFill>
                  <a:schemeClr val="bg1"/>
                </a:solidFill>
              </a:rPr>
              <a:t>波痕，动物踪</a:t>
            </a:r>
            <a:r>
              <a:rPr lang="zh-CN" altLang="en-US" sz="3600" b="1" dirty="0">
                <a:solidFill>
                  <a:schemeClr val="bg1"/>
                </a:solidFill>
              </a:rPr>
              <a:t>迹</a:t>
            </a:r>
            <a:r>
              <a:rPr lang="zh-TW" altLang="en-US" sz="3600" b="1" dirty="0">
                <a:solidFill>
                  <a:schemeClr val="bg1"/>
                </a:solidFill>
              </a:rPr>
              <a:t>和雨滴的痕迹</a:t>
            </a:r>
            <a:endParaRPr lang="en-US" altLang="zh-TW" sz="3600" b="1" dirty="0">
              <a:solidFill>
                <a:schemeClr val="bg1"/>
              </a:solidFill>
            </a:endParaRPr>
          </a:p>
          <a:p>
            <a:pPr>
              <a:lnSpc>
                <a:spcPct val="95000"/>
              </a:lnSpc>
              <a:spcBef>
                <a:spcPct val="35000"/>
              </a:spcBef>
              <a:buFontTx/>
              <a:buAutoNum type="arabicPeriod"/>
              <a:defRPr/>
            </a:pPr>
            <a:r>
              <a:rPr lang="zh-TW" altLang="en-US" sz="3600" b="1" dirty="0">
                <a:solidFill>
                  <a:schemeClr val="bg1"/>
                </a:solidFill>
                <a:cs typeface="+mn-cs"/>
              </a:rPr>
              <a:t>多层岩中的化石</a:t>
            </a:r>
            <a:endParaRPr lang="en-US" sz="3600" b="1" dirty="0">
              <a:solidFill>
                <a:schemeClr val="bg1"/>
              </a:solidFill>
              <a:cs typeface="+mn-cs"/>
            </a:endParaRPr>
          </a:p>
        </p:txBody>
      </p:sp>
    </p:spTree>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82" name="Rectangle 2"/>
          <p:cNvSpPr>
            <a:spLocks noGrp="1" noChangeArrowheads="1"/>
          </p:cNvSpPr>
          <p:nvPr>
            <p:ph type="title"/>
          </p:nvPr>
        </p:nvSpPr>
        <p:spPr/>
        <p:txBody>
          <a:bodyPr/>
          <a:lstStyle/>
          <a:p>
            <a:pPr eaLnBrk="1" hangingPunct="1">
              <a:defRPr/>
            </a:pPr>
            <a:r>
              <a:rPr lang="en-US">
                <a:solidFill>
                  <a:schemeClr val="tx1"/>
                </a:solidFill>
                <a:cs typeface="+mj-cs"/>
              </a:rPr>
              <a:t>Craigleith polystrate tree</a:t>
            </a:r>
          </a:p>
        </p:txBody>
      </p:sp>
      <p:pic>
        <p:nvPicPr>
          <p:cNvPr id="5242883" name="Picture 3" descr="Craigleith Fossil Tre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8946" t="3265" r="12166" b="22238"/>
          <a:stretch>
            <a:fillRect/>
          </a:stretch>
        </p:blipFill>
        <p:spPr>
          <a:xfrm>
            <a:off x="0" y="228600"/>
            <a:ext cx="9144000" cy="6316663"/>
          </a:xfrm>
        </p:spPr>
      </p:pic>
    </p:spTree>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2" descr="polystrate%20tree%20b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1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46979" name="Text Box 3"/>
          <p:cNvSpPr txBox="1">
            <a:spLocks noChangeArrowheads="1"/>
          </p:cNvSpPr>
          <p:nvPr/>
        </p:nvSpPr>
        <p:spPr bwMode="auto">
          <a:xfrm>
            <a:off x="5105400" y="2860675"/>
            <a:ext cx="3733800" cy="98693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fontAlgn="base">
              <a:lnSpc>
                <a:spcPct val="90000"/>
              </a:lnSpc>
              <a:defRPr/>
            </a:pPr>
            <a:r>
              <a:rPr lang="zh-TW" altLang="en-US" sz="3200" b="1" dirty="0">
                <a:latin typeface="Arial" charset="0"/>
                <a:cs typeface="Arial" charset="0"/>
              </a:rPr>
              <a:t>水壶煤矿</a:t>
            </a:r>
            <a:endParaRPr lang="en-US" altLang="zh-TW" sz="3200" b="1" dirty="0">
              <a:latin typeface="Arial" charset="0"/>
              <a:cs typeface="Arial" charset="0"/>
            </a:endParaRPr>
          </a:p>
          <a:p>
            <a:pPr algn="ctr" fontAlgn="base">
              <a:lnSpc>
                <a:spcPct val="90000"/>
              </a:lnSpc>
              <a:defRPr/>
            </a:pPr>
            <a:r>
              <a:rPr lang="zh-TW" altLang="en-US" sz="3200" b="1" dirty="0">
                <a:latin typeface="Arial" charset="0"/>
                <a:cs typeface="Arial" charset="0"/>
              </a:rPr>
              <a:t>库克斯维尔</a:t>
            </a:r>
            <a:endParaRPr lang="en-US" sz="3200" b="1" dirty="0">
              <a:latin typeface="Arial" charset="0"/>
              <a:cs typeface="Arial" charset="0"/>
            </a:endParaRPr>
          </a:p>
        </p:txBody>
      </p:sp>
      <p:sp>
        <p:nvSpPr>
          <p:cNvPr id="5246980" name="AutoShape 4"/>
          <p:cNvSpPr>
            <a:spLocks/>
          </p:cNvSpPr>
          <p:nvPr/>
        </p:nvSpPr>
        <p:spPr bwMode="auto">
          <a:xfrm>
            <a:off x="4572000" y="3886200"/>
            <a:ext cx="533400" cy="2971800"/>
          </a:xfrm>
          <a:prstGeom prst="rightBrace">
            <a:avLst>
              <a:gd name="adj1" fmla="val 46429"/>
              <a:gd name="adj2" fmla="val 50000"/>
            </a:avLst>
          </a:prstGeom>
          <a:noFill/>
          <a:ln w="57150">
            <a:solidFill>
              <a:srgbClr val="FFFF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46981" name="Text Box 5"/>
          <p:cNvSpPr txBox="1">
            <a:spLocks noChangeArrowheads="1"/>
          </p:cNvSpPr>
          <p:nvPr/>
        </p:nvSpPr>
        <p:spPr bwMode="auto">
          <a:xfrm>
            <a:off x="5192713" y="5105400"/>
            <a:ext cx="1981200" cy="51911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fontAlgn="base">
              <a:spcBef>
                <a:spcPct val="50000"/>
              </a:spcBef>
              <a:defRPr/>
            </a:pPr>
            <a:r>
              <a:rPr lang="zh-TW" altLang="en-US" sz="2800" b="1" dirty="0">
                <a:solidFill>
                  <a:srgbClr val="FFFF00"/>
                </a:solidFill>
                <a:effectLst>
                  <a:outerShdw blurRad="38100" dist="38100" dir="2700000" algn="tl">
                    <a:srgbClr val="000000"/>
                  </a:outerShdw>
                </a:effectLst>
                <a:latin typeface="Arial" charset="0"/>
                <a:cs typeface="Arial" charset="0"/>
              </a:rPr>
              <a:t>煤层</a:t>
            </a:r>
            <a:endParaRPr lang="en-US" sz="2800" b="1" dirty="0">
              <a:solidFill>
                <a:srgbClr val="FFFF00"/>
              </a:solidFill>
              <a:effectLst>
                <a:outerShdw blurRad="38100" dist="38100" dir="2700000" algn="tl">
                  <a:srgbClr val="000000"/>
                </a:outerShdw>
              </a:effectLst>
              <a:latin typeface="Arial" charset="0"/>
              <a:cs typeface="Arial" charset="0"/>
            </a:endParaRPr>
          </a:p>
        </p:txBody>
      </p:sp>
      <p:sp>
        <p:nvSpPr>
          <p:cNvPr id="5246982" name="Line 6"/>
          <p:cNvSpPr>
            <a:spLocks noChangeShapeType="1"/>
          </p:cNvSpPr>
          <p:nvPr/>
        </p:nvSpPr>
        <p:spPr bwMode="auto">
          <a:xfrm flipH="1" flipV="1">
            <a:off x="2286000" y="152400"/>
            <a:ext cx="2819400" cy="9144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246983" name="AutoShape 7"/>
          <p:cNvSpPr>
            <a:spLocks/>
          </p:cNvSpPr>
          <p:nvPr/>
        </p:nvSpPr>
        <p:spPr bwMode="auto">
          <a:xfrm>
            <a:off x="4554538" y="0"/>
            <a:ext cx="569912" cy="3810000"/>
          </a:xfrm>
          <a:prstGeom prst="rightBrace">
            <a:avLst>
              <a:gd name="adj1" fmla="val 55710"/>
              <a:gd name="adj2" fmla="val 50000"/>
            </a:avLst>
          </a:prstGeom>
          <a:noFill/>
          <a:ln w="57150">
            <a:solidFill>
              <a:srgbClr val="00FF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46984" name="Rectangle 8"/>
          <p:cNvSpPr>
            <a:spLocks noChangeArrowheads="1"/>
          </p:cNvSpPr>
          <p:nvPr/>
        </p:nvSpPr>
        <p:spPr bwMode="auto">
          <a:xfrm>
            <a:off x="5153025" y="798513"/>
            <a:ext cx="902811" cy="52322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fontAlgn="base">
              <a:defRPr/>
            </a:pPr>
            <a:r>
              <a:rPr lang="zh-TW" altLang="en-US" sz="2800" b="1" dirty="0">
                <a:solidFill>
                  <a:srgbClr val="FFFF00"/>
                </a:solidFill>
                <a:effectLst>
                  <a:outerShdw blurRad="38100" dist="38100" dir="2700000" algn="tl">
                    <a:srgbClr val="000000"/>
                  </a:outerShdw>
                </a:effectLst>
                <a:latin typeface="Arial" charset="0"/>
                <a:cs typeface="Arial" charset="0"/>
              </a:rPr>
              <a:t>煤层</a:t>
            </a:r>
            <a:endParaRPr lang="en-US" sz="2800" b="1" dirty="0">
              <a:solidFill>
                <a:srgbClr val="FFFF00"/>
              </a:solidFill>
              <a:effectLst>
                <a:outerShdw blurRad="38100" dist="38100" dir="2700000" algn="tl">
                  <a:srgbClr val="000000"/>
                </a:outerShdw>
              </a:effectLst>
              <a:latin typeface="Arial" charset="0"/>
              <a:cs typeface="Arial" charset="0"/>
            </a:endParaRPr>
          </a:p>
        </p:txBody>
      </p:sp>
      <p:sp>
        <p:nvSpPr>
          <p:cNvPr id="5246985" name="Text Box 9"/>
          <p:cNvSpPr txBox="1">
            <a:spLocks noChangeArrowheads="1"/>
          </p:cNvSpPr>
          <p:nvPr/>
        </p:nvSpPr>
        <p:spPr bwMode="auto">
          <a:xfrm>
            <a:off x="5187950" y="1617663"/>
            <a:ext cx="2133600" cy="51911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fontAlgn="base">
              <a:spcBef>
                <a:spcPct val="50000"/>
              </a:spcBef>
              <a:defRPr/>
            </a:pPr>
            <a:r>
              <a:rPr lang="ja-JP" altLang="en-US" sz="2800" b="1" dirty="0">
                <a:solidFill>
                  <a:srgbClr val="00FF00"/>
                </a:solidFill>
                <a:effectLst>
                  <a:outerShdw blurRad="38100" dist="38100" dir="2700000" algn="tl">
                    <a:srgbClr val="000000"/>
                  </a:outerShdw>
                </a:effectLst>
                <a:latin typeface="Arial" charset="0"/>
                <a:cs typeface="Arial" charset="0"/>
              </a:rPr>
              <a:t>灰岩</a:t>
            </a:r>
            <a:endParaRPr lang="en-US" sz="2800" b="1" dirty="0">
              <a:solidFill>
                <a:srgbClr val="00FF00"/>
              </a:solidFill>
              <a:effectLst>
                <a:outerShdw blurRad="38100" dist="38100" dir="2700000" algn="tl">
                  <a:srgbClr val="000000"/>
                </a:outerShdw>
              </a:effectLst>
              <a:latin typeface="Arial" charset="0"/>
              <a:cs typeface="Arial" charset="0"/>
            </a:endParaRPr>
          </a:p>
        </p:txBody>
      </p:sp>
      <p:sp>
        <p:nvSpPr>
          <p:cNvPr id="5246986" name="Text Box 10"/>
          <p:cNvSpPr txBox="1">
            <a:spLocks noChangeArrowheads="1"/>
          </p:cNvSpPr>
          <p:nvPr/>
        </p:nvSpPr>
        <p:spPr bwMode="auto">
          <a:xfrm>
            <a:off x="2711450" y="6448425"/>
            <a:ext cx="18288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defRPr/>
            </a:pPr>
            <a:r>
              <a:rPr lang="en-US">
                <a:latin typeface="Arial" charset="0"/>
                <a:cs typeface="+mn-cs"/>
              </a:rPr>
              <a:t>Photo: D.Patton</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7970" name="Rectangle 2"/>
          <p:cNvSpPr>
            <a:spLocks noGrp="1" noChangeArrowheads="1"/>
          </p:cNvSpPr>
          <p:nvPr>
            <p:ph type="title"/>
          </p:nvPr>
        </p:nvSpPr>
        <p:spPr/>
        <p:txBody>
          <a:bodyPr/>
          <a:lstStyle/>
          <a:p>
            <a:pPr eaLnBrk="1" hangingPunct="1">
              <a:defRPr/>
            </a:pPr>
            <a:r>
              <a:rPr lang="en-US">
                <a:cs typeface="+mj-cs"/>
              </a:rPr>
              <a:t>Gen. 6:7, 13 NAS</a:t>
            </a:r>
          </a:p>
        </p:txBody>
      </p:sp>
      <p:pic>
        <p:nvPicPr>
          <p:cNvPr id="175106"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87972" name="Text Box 4"/>
          <p:cNvSpPr txBox="1">
            <a:spLocks noChangeArrowheads="1"/>
          </p:cNvSpPr>
          <p:nvPr/>
        </p:nvSpPr>
        <p:spPr bwMode="auto">
          <a:xfrm>
            <a:off x="0" y="457200"/>
            <a:ext cx="91440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fontAlgn="base">
              <a:spcBef>
                <a:spcPct val="50000"/>
              </a:spcBef>
              <a:defRPr/>
            </a:pPr>
            <a:r>
              <a:rPr lang="ja-JP" altLang="en-US" sz="5400" b="1" dirty="0">
                <a:solidFill>
                  <a:srgbClr val="00FF00"/>
                </a:solidFill>
                <a:latin typeface="Arial" charset="0"/>
                <a:cs typeface="+mn-cs"/>
              </a:rPr>
              <a:t>創 世 記 </a:t>
            </a:r>
            <a:r>
              <a:rPr lang="en-US" sz="5400" b="1" dirty="0">
                <a:solidFill>
                  <a:srgbClr val="00FF00"/>
                </a:solidFill>
                <a:latin typeface="Arial" charset="0"/>
                <a:cs typeface="+mn-cs"/>
              </a:rPr>
              <a:t>6:7, 13</a:t>
            </a:r>
          </a:p>
        </p:txBody>
      </p:sp>
      <p:sp>
        <p:nvSpPr>
          <p:cNvPr id="2387973" name="Text Box 5"/>
          <p:cNvSpPr txBox="1">
            <a:spLocks noChangeArrowheads="1"/>
          </p:cNvSpPr>
          <p:nvPr/>
        </p:nvSpPr>
        <p:spPr bwMode="auto">
          <a:xfrm>
            <a:off x="914400" y="1355725"/>
            <a:ext cx="7467600" cy="14779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fontAlgn="base">
              <a:spcBef>
                <a:spcPct val="50000"/>
              </a:spcBef>
              <a:defRPr/>
            </a:pPr>
            <a:r>
              <a:rPr lang="en-US" sz="3000" b="1" dirty="0">
                <a:solidFill>
                  <a:schemeClr val="bg1"/>
                </a:solidFill>
                <a:latin typeface="Arial" charset="0"/>
                <a:cs typeface="+mn-cs"/>
              </a:rPr>
              <a:t>7. </a:t>
            </a:r>
            <a:r>
              <a:rPr lang="zh-TW" altLang="en-US" sz="3000" b="1" dirty="0">
                <a:solidFill>
                  <a:schemeClr val="bg1"/>
                </a:solidFill>
                <a:latin typeface="Arial" charset="0"/>
                <a:cs typeface="+mn-cs"/>
              </a:rPr>
              <a:t>耶 和 华 说 ： 我 要 将 所 造 的 </a:t>
            </a:r>
            <a:r>
              <a:rPr lang="zh-TW" altLang="en-US" sz="3000" b="1" dirty="0">
                <a:solidFill>
                  <a:srgbClr val="FFFF00"/>
                </a:solidFill>
                <a:latin typeface="Arial" charset="0"/>
                <a:cs typeface="+mn-cs"/>
              </a:rPr>
              <a:t>人 和 走 兽 ， 并 昆 虫 ， 以 及 空 中 的 飞 鸟 </a:t>
            </a:r>
            <a:r>
              <a:rPr lang="zh-TW" altLang="en-US" sz="3000" b="1" dirty="0">
                <a:solidFill>
                  <a:schemeClr val="bg1"/>
                </a:solidFill>
                <a:latin typeface="Arial" charset="0"/>
                <a:cs typeface="+mn-cs"/>
              </a:rPr>
              <a:t>， 都 从 地 上 除 灭 ， 因 为 我 造 他 们 後 悔 了 。</a:t>
            </a:r>
          </a:p>
        </p:txBody>
      </p:sp>
      <p:sp>
        <p:nvSpPr>
          <p:cNvPr id="2387974" name="Text Box 6"/>
          <p:cNvSpPr txBox="1">
            <a:spLocks noChangeArrowheads="1"/>
          </p:cNvSpPr>
          <p:nvPr/>
        </p:nvSpPr>
        <p:spPr bwMode="auto">
          <a:xfrm>
            <a:off x="914400" y="3886200"/>
            <a:ext cx="7391400" cy="19383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fontAlgn="base">
              <a:spcBef>
                <a:spcPct val="50000"/>
              </a:spcBef>
              <a:defRPr/>
            </a:pPr>
            <a:r>
              <a:rPr lang="en-US" sz="3000" b="1" dirty="0">
                <a:solidFill>
                  <a:schemeClr val="bg1"/>
                </a:solidFill>
                <a:latin typeface="Arial" charset="0"/>
                <a:cs typeface="+mn-cs"/>
              </a:rPr>
              <a:t>13. </a:t>
            </a:r>
            <a:r>
              <a:rPr lang="zh-TW" altLang="en-US" sz="3000" b="1" dirty="0">
                <a:solidFill>
                  <a:schemeClr val="bg1"/>
                </a:solidFill>
                <a:latin typeface="Arial" charset="0"/>
                <a:cs typeface="+mn-cs"/>
              </a:rPr>
              <a:t>神 就 对 挪 亚 说 ： 凡 有 血 气 的 人 ， 他 的 尽 头 已 经 来 到 我 面 前 ； 因 为 地 上 满 了 他 们 的 强 暴 ， 我 要 把 他 们 </a:t>
            </a:r>
            <a:r>
              <a:rPr lang="zh-TW" altLang="en-US" sz="3000" b="1" dirty="0">
                <a:solidFill>
                  <a:srgbClr val="FFFF00"/>
                </a:solidFill>
                <a:latin typeface="Arial" charset="0"/>
                <a:cs typeface="+mn-cs"/>
              </a:rPr>
              <a:t>和 地 一 并 毁 灭</a:t>
            </a:r>
            <a:r>
              <a:rPr lang="zh-TW" altLang="en-US" sz="3000" b="1" dirty="0">
                <a:solidFill>
                  <a:schemeClr val="bg1"/>
                </a:solidFill>
                <a:latin typeface="Arial" charset="0"/>
                <a:cs typeface="+mn-cs"/>
              </a:rPr>
              <a:t> 。</a:t>
            </a:r>
            <a:endParaRPr lang="en-US" sz="3000" b="1" dirty="0">
              <a:solidFill>
                <a:schemeClr val="bg1"/>
              </a:solidFill>
              <a:latin typeface="Arial" charset="0"/>
              <a:cs typeface="+mn-cs"/>
            </a:endParaRP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9026" name="Rectangle 2"/>
          <p:cNvSpPr>
            <a:spLocks noGrp="1" noChangeArrowheads="1"/>
          </p:cNvSpPr>
          <p:nvPr>
            <p:ph type="title"/>
          </p:nvPr>
        </p:nvSpPr>
        <p:spPr/>
        <p:txBody>
          <a:bodyPr/>
          <a:lstStyle/>
          <a:p>
            <a:pPr eaLnBrk="1" hangingPunct="1">
              <a:defRPr/>
            </a:pPr>
            <a:r>
              <a:rPr lang="en-US">
                <a:solidFill>
                  <a:schemeClr val="tx1"/>
                </a:solidFill>
                <a:cs typeface="+mj-cs"/>
              </a:rPr>
              <a:t>French cliff polystrates</a:t>
            </a:r>
          </a:p>
        </p:txBody>
      </p:sp>
      <p:pic>
        <p:nvPicPr>
          <p:cNvPr id="295938" name="Picture 3" descr="French Cliff Polystra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8288"/>
            <a:ext cx="9144000" cy="6319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5251074" name="Rectangle 2"/>
          <p:cNvSpPr>
            <a:spLocks noGrp="1" noChangeArrowheads="1"/>
          </p:cNvSpPr>
          <p:nvPr>
            <p:ph type="title"/>
          </p:nvPr>
        </p:nvSpPr>
        <p:spPr/>
        <p:txBody>
          <a:bodyPr/>
          <a:lstStyle/>
          <a:p>
            <a:pPr eaLnBrk="1" hangingPunct="1">
              <a:defRPr/>
            </a:pPr>
            <a:r>
              <a:rPr lang="en-US" dirty="0" err="1">
                <a:solidFill>
                  <a:srgbClr val="000066"/>
                </a:solidFill>
              </a:rPr>
              <a:t>Polystrate</a:t>
            </a:r>
            <a:r>
              <a:rPr lang="en-US" dirty="0">
                <a:solidFill>
                  <a:srgbClr val="000066"/>
                </a:solidFill>
              </a:rPr>
              <a:t> tree--Ager</a:t>
            </a:r>
          </a:p>
        </p:txBody>
      </p:sp>
      <p:sp>
        <p:nvSpPr>
          <p:cNvPr id="5251075" name="Text Box 3"/>
          <p:cNvSpPr txBox="1">
            <a:spLocks noChangeArrowheads="1"/>
          </p:cNvSpPr>
          <p:nvPr/>
        </p:nvSpPr>
        <p:spPr bwMode="auto">
          <a:xfrm>
            <a:off x="4419600" y="1676400"/>
            <a:ext cx="4267200" cy="122110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fontAlgn="base">
              <a:lnSpc>
                <a:spcPct val="90000"/>
              </a:lnSpc>
              <a:spcBef>
                <a:spcPct val="50000"/>
              </a:spcBef>
              <a:defRPr/>
            </a:pPr>
            <a:r>
              <a:rPr lang="ja-JP" altLang="en-US" sz="2700" b="1" dirty="0">
                <a:solidFill>
                  <a:schemeClr val="bg1"/>
                </a:solidFill>
                <a:latin typeface="Arial"/>
                <a:cs typeface="+mn-cs"/>
              </a:rPr>
              <a:t>“很显然，沉淀了非常迅速埋葬腐烂的树前站立姿势摔了下来</a:t>
            </a:r>
            <a:endParaRPr lang="en-US" sz="2700" b="1" dirty="0">
              <a:solidFill>
                <a:schemeClr val="bg1"/>
              </a:solidFill>
              <a:latin typeface="Arial" charset="0"/>
              <a:cs typeface="+mn-cs"/>
            </a:endParaRPr>
          </a:p>
        </p:txBody>
      </p:sp>
      <p:sp>
        <p:nvSpPr>
          <p:cNvPr id="5251077" name="Text Box 5"/>
          <p:cNvSpPr txBox="1">
            <a:spLocks noChangeArrowheads="1"/>
          </p:cNvSpPr>
          <p:nvPr/>
        </p:nvSpPr>
        <p:spPr bwMode="auto">
          <a:xfrm>
            <a:off x="914400" y="5791200"/>
            <a:ext cx="7467600" cy="7632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fontAlgn="base">
              <a:lnSpc>
                <a:spcPct val="90000"/>
              </a:lnSpc>
              <a:spcBef>
                <a:spcPct val="50000"/>
              </a:spcBef>
              <a:defRPr/>
            </a:pPr>
            <a:r>
              <a:rPr lang="en-US" sz="2400" b="1" dirty="0">
                <a:solidFill>
                  <a:schemeClr val="bg1"/>
                </a:solidFill>
                <a:latin typeface="Arial" charset="0"/>
                <a:cs typeface="+mn-cs"/>
              </a:rPr>
              <a:t>Derek Ager, </a:t>
            </a:r>
            <a:r>
              <a:rPr lang="en-US" sz="2400" b="1" i="1" dirty="0">
                <a:solidFill>
                  <a:schemeClr val="bg1"/>
                </a:solidFill>
                <a:latin typeface="Arial" charset="0"/>
                <a:cs typeface="+mn-cs"/>
              </a:rPr>
              <a:t>The New Catastrophism</a:t>
            </a:r>
            <a:r>
              <a:rPr lang="en-US" sz="2400" b="1" dirty="0">
                <a:solidFill>
                  <a:schemeClr val="bg1"/>
                </a:solidFill>
                <a:latin typeface="Arial" charset="0"/>
                <a:cs typeface="+mn-cs"/>
              </a:rPr>
              <a:t> (Cambridge: Cambridge U Press, 1993), 48-49.</a:t>
            </a:r>
          </a:p>
        </p:txBody>
      </p:sp>
      <p:sp>
        <p:nvSpPr>
          <p:cNvPr id="5251078" name="Text Box 6"/>
          <p:cNvSpPr txBox="1">
            <a:spLocks noChangeArrowheads="1"/>
          </p:cNvSpPr>
          <p:nvPr/>
        </p:nvSpPr>
        <p:spPr bwMode="auto">
          <a:xfrm>
            <a:off x="381000" y="5029200"/>
            <a:ext cx="3962400" cy="46166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fontAlgn="base">
              <a:spcBef>
                <a:spcPct val="50000"/>
              </a:spcBef>
              <a:defRPr/>
            </a:pPr>
            <a:r>
              <a:rPr lang="ja-JP" altLang="en-US" sz="2400" b="1" dirty="0">
                <a:solidFill>
                  <a:schemeClr val="bg1"/>
                </a:solidFill>
                <a:latin typeface="Arial"/>
                <a:cs typeface="+mn-cs"/>
              </a:rPr>
              <a:t>“在增长的的位置”</a:t>
            </a:r>
            <a:endParaRPr lang="en-US" sz="2400" b="1" dirty="0">
              <a:solidFill>
                <a:schemeClr val="bg1"/>
              </a:solidFill>
              <a:latin typeface="Arial" charset="0"/>
              <a:cs typeface="+mn-cs"/>
            </a:endParaRPr>
          </a:p>
        </p:txBody>
      </p:sp>
      <p:pic>
        <p:nvPicPr>
          <p:cNvPr id="297991" name="Picture 7" descr="Ager Fossil 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9750"/>
            <a:ext cx="3349625" cy="448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4"/>
          <p:cNvSpPr txBox="1">
            <a:spLocks noChangeArrowheads="1"/>
          </p:cNvSpPr>
          <p:nvPr/>
        </p:nvSpPr>
        <p:spPr bwMode="auto">
          <a:xfrm>
            <a:off x="4419600" y="2438400"/>
            <a:ext cx="4191000" cy="196900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fontAlgn="base">
              <a:lnSpc>
                <a:spcPct val="90000"/>
              </a:lnSpc>
              <a:spcBef>
                <a:spcPct val="50000"/>
              </a:spcBef>
              <a:defRPr/>
            </a:pPr>
            <a:r>
              <a:rPr lang="en-US" sz="2700" b="1" dirty="0">
                <a:solidFill>
                  <a:schemeClr val="bg1"/>
                </a:solidFill>
                <a:latin typeface="Arial" charset="0"/>
                <a:cs typeface="+mn-cs"/>
              </a:rPr>
              <a:t>               … </a:t>
            </a:r>
            <a:r>
              <a:rPr lang="zh-TW" altLang="en-US" sz="2700" b="1" dirty="0">
                <a:solidFill>
                  <a:schemeClr val="bg1"/>
                </a:solidFill>
                <a:latin typeface="Arial" charset="0"/>
                <a:cs typeface="+mn-cs"/>
              </a:rPr>
              <a:t>我们无法逃避的结论，沉积在</a:t>
            </a:r>
            <a:r>
              <a:rPr lang="zh-TW" altLang="en-US" sz="2700" b="1" dirty="0">
                <a:solidFill>
                  <a:srgbClr val="FFFF00"/>
                </a:solidFill>
                <a:latin typeface="Arial" charset="0"/>
                <a:cs typeface="+mn-cs"/>
              </a:rPr>
              <a:t>非常迅速</a:t>
            </a:r>
            <a:r>
              <a:rPr lang="zh-TW" altLang="en-US" sz="2700" b="1" dirty="0">
                <a:solidFill>
                  <a:schemeClr val="bg1"/>
                </a:solidFill>
                <a:latin typeface="Arial" charset="0"/>
                <a:cs typeface="+mn-cs"/>
              </a:rPr>
              <a:t>确实，在其他时间有长的的休息在沉积物款，虽然它</a:t>
            </a:r>
            <a:r>
              <a:rPr lang="zh-TW" altLang="en-US" sz="2700" b="1" dirty="0">
                <a:solidFill>
                  <a:srgbClr val="FFFF00"/>
                </a:solidFill>
                <a:latin typeface="Arial" charset="0"/>
                <a:cs typeface="+mn-cs"/>
              </a:rPr>
              <a:t>看起来均匀而连续</a:t>
            </a:r>
            <a:r>
              <a:rPr lang="zh-TW" altLang="en-US" sz="2700" b="1" dirty="0">
                <a:solidFill>
                  <a:schemeClr val="bg1"/>
                </a:solidFill>
                <a:latin typeface="Arial" charset="0"/>
                <a:cs typeface="+mn-cs"/>
              </a:rPr>
              <a:t>的。”</a:t>
            </a:r>
            <a:endParaRPr lang="en-US" sz="2700" b="1" dirty="0">
              <a:solidFill>
                <a:schemeClr val="bg1"/>
              </a:solidFill>
              <a:latin typeface="Arial" charset="0"/>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251078"/>
                                        </p:tgtEl>
                                        <p:attrNameLst>
                                          <p:attrName>style.visibility</p:attrName>
                                        </p:attrNameLst>
                                      </p:cBhvr>
                                      <p:to>
                                        <p:strVal val="visible"/>
                                      </p:to>
                                    </p:set>
                                    <p:anim calcmode="lin" valueType="num">
                                      <p:cBhvr>
                                        <p:cTn id="7" dur="500" fill="hold"/>
                                        <p:tgtEl>
                                          <p:spTgt spid="5251078"/>
                                        </p:tgtEl>
                                        <p:attrNameLst>
                                          <p:attrName>ppt_w</p:attrName>
                                        </p:attrNameLst>
                                      </p:cBhvr>
                                      <p:tavLst>
                                        <p:tav tm="0">
                                          <p:val>
                                            <p:fltVal val="0"/>
                                          </p:val>
                                        </p:tav>
                                        <p:tav tm="100000">
                                          <p:val>
                                            <p:strVal val="#ppt_w"/>
                                          </p:val>
                                        </p:tav>
                                      </p:tavLst>
                                    </p:anim>
                                    <p:anim calcmode="lin" valueType="num">
                                      <p:cBhvr>
                                        <p:cTn id="8" dur="500" fill="hold"/>
                                        <p:tgtEl>
                                          <p:spTgt spid="5251078"/>
                                        </p:tgtEl>
                                        <p:attrNameLst>
                                          <p:attrName>ppt_h</p:attrName>
                                        </p:attrNameLst>
                                      </p:cBhvr>
                                      <p:tavLst>
                                        <p:tav tm="0">
                                          <p:val>
                                            <p:fltVal val="0"/>
                                          </p:val>
                                        </p:tav>
                                        <p:tav tm="100000">
                                          <p:val>
                                            <p:strVal val="#ppt_h"/>
                                          </p:val>
                                        </p:tav>
                                      </p:tavLst>
                                    </p:anim>
                                    <p:animEffect transition="in" filter="fade">
                                      <p:cBhvr>
                                        <p:cTn id="9" dur="500"/>
                                        <p:tgtEl>
                                          <p:spTgt spid="5251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107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1506" name="Rectangle 2"/>
          <p:cNvSpPr>
            <a:spLocks noGrp="1" noChangeArrowheads="1"/>
          </p:cNvSpPr>
          <p:nvPr>
            <p:ph type="title"/>
          </p:nvPr>
        </p:nvSpPr>
        <p:spPr>
          <a:xfrm>
            <a:off x="1066800" y="274638"/>
            <a:ext cx="7620000" cy="1143000"/>
          </a:xfrm>
        </p:spPr>
        <p:txBody>
          <a:bodyPr/>
          <a:lstStyle/>
          <a:p>
            <a:pPr eaLnBrk="1" hangingPunct="1">
              <a:defRPr/>
            </a:pPr>
            <a:r>
              <a:rPr lang="en-US" sz="4800" dirty="0">
                <a:cs typeface="+mj-cs"/>
              </a:rPr>
              <a:t>What about radiometric dating methods</a:t>
            </a:r>
          </a:p>
        </p:txBody>
      </p:sp>
      <p:pic>
        <p:nvPicPr>
          <p:cNvPr id="2581507"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00035" name="Picture 4" descr="AiG 3D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6053138"/>
            <a:ext cx="1776413" cy="661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81510" name="Text Box 6"/>
          <p:cNvSpPr txBox="1">
            <a:spLocks noChangeArrowheads="1"/>
          </p:cNvSpPr>
          <p:nvPr/>
        </p:nvSpPr>
        <p:spPr bwMode="auto">
          <a:xfrm>
            <a:off x="457200" y="1308100"/>
            <a:ext cx="8610600" cy="110799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fontAlgn="base">
              <a:spcBef>
                <a:spcPct val="50000"/>
              </a:spcBef>
              <a:defRPr/>
            </a:pPr>
            <a:r>
              <a:rPr lang="zh-TW" altLang="en-US" sz="6600" b="1" dirty="0">
                <a:solidFill>
                  <a:srgbClr val="FFFF00"/>
                </a:solidFill>
                <a:latin typeface="Arial" charset="0"/>
                <a:cs typeface="+mn-cs"/>
              </a:rPr>
              <a:t>有关辐射测年方法</a:t>
            </a:r>
            <a:r>
              <a:rPr lang="zh-CN" altLang="en-US" sz="6600" b="1" dirty="0">
                <a:solidFill>
                  <a:srgbClr val="FFFF00"/>
                </a:solidFill>
                <a:latin typeface="Arial" charset="0"/>
                <a:cs typeface="+mn-cs"/>
              </a:rPr>
              <a:t>呢</a:t>
            </a:r>
            <a:r>
              <a:rPr lang="en-US" sz="6600" b="1" dirty="0">
                <a:solidFill>
                  <a:srgbClr val="FFFF00"/>
                </a:solidFill>
                <a:latin typeface="Arial" charset="0"/>
                <a:cs typeface="+mn-cs"/>
              </a:rPr>
              <a:t>?</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0787" name="Picture 3" descr="Mt St Helens befor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228600"/>
            <a:ext cx="9144000" cy="64008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1910786" name="Rectangle 2"/>
          <p:cNvSpPr>
            <a:spLocks noGrp="1" noChangeArrowheads="1"/>
          </p:cNvSpPr>
          <p:nvPr>
            <p:ph type="title"/>
          </p:nvPr>
        </p:nvSpPr>
        <p:spPr>
          <a:xfrm>
            <a:off x="0" y="6172200"/>
            <a:ext cx="9144000" cy="685800"/>
          </a:xfrm>
          <a:solidFill>
            <a:srgbClr val="000000"/>
          </a:solidFill>
        </p:spPr>
        <p:txBody>
          <a:bodyPr/>
          <a:lstStyle/>
          <a:p>
            <a:pPr eaLnBrk="1" hangingPunct="1">
              <a:defRPr/>
            </a:pPr>
            <a:r>
              <a:rPr lang="zh-TW" altLang="en-US" sz="4000" b="1" dirty="0">
                <a:solidFill>
                  <a:schemeClr val="bg1"/>
                </a:solidFill>
              </a:rPr>
              <a:t>圣海伦斯山爆发之前</a:t>
            </a:r>
            <a:endParaRPr lang="en-US" sz="4000" b="1" dirty="0">
              <a:solidFill>
                <a:schemeClr val="bg1"/>
              </a:solidFill>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1827" name="Picture 3" descr="Mt St Helens top gon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220200" cy="643572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2381826" name="Rectangle 2"/>
          <p:cNvSpPr>
            <a:spLocks noGrp="1" noChangeArrowheads="1"/>
          </p:cNvSpPr>
          <p:nvPr>
            <p:ph type="title"/>
          </p:nvPr>
        </p:nvSpPr>
        <p:spPr>
          <a:xfrm>
            <a:off x="12700" y="6172200"/>
            <a:ext cx="9131300" cy="696913"/>
          </a:xfrm>
          <a:solidFill>
            <a:srgbClr val="000000"/>
          </a:solidFill>
        </p:spPr>
        <p:txBody>
          <a:bodyPr/>
          <a:lstStyle/>
          <a:p>
            <a:pPr eaLnBrk="1" hangingPunct="1">
              <a:defRPr/>
            </a:pPr>
            <a:r>
              <a:rPr lang="zh-TW" altLang="en-US" sz="4000" b="1" dirty="0">
                <a:solidFill>
                  <a:schemeClr val="bg1"/>
                </a:solidFill>
              </a:rPr>
              <a:t>圣海伦斯山顶端被炸飞</a:t>
            </a:r>
            <a:endParaRPr lang="en-US" sz="4000" b="1" dirty="0">
              <a:solidFill>
                <a:schemeClr val="bg1"/>
              </a:solidFill>
            </a:endParaRPr>
          </a:p>
        </p:txBody>
      </p:sp>
      <p:sp>
        <p:nvSpPr>
          <p:cNvPr id="2381828" name="Line 4"/>
          <p:cNvSpPr>
            <a:spLocks noChangeShapeType="1"/>
          </p:cNvSpPr>
          <p:nvPr/>
        </p:nvSpPr>
        <p:spPr bwMode="auto">
          <a:xfrm>
            <a:off x="2590800" y="1447800"/>
            <a:ext cx="1752600" cy="2209800"/>
          </a:xfrm>
          <a:prstGeom prst="line">
            <a:avLst/>
          </a:prstGeom>
          <a:noFill/>
          <a:ln w="190500">
            <a:solidFill>
              <a:srgbClr val="FF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381829" name="Text Box 5"/>
          <p:cNvSpPr txBox="1">
            <a:spLocks noChangeArrowheads="1"/>
          </p:cNvSpPr>
          <p:nvPr/>
        </p:nvSpPr>
        <p:spPr bwMode="auto">
          <a:xfrm>
            <a:off x="457200" y="669925"/>
            <a:ext cx="2514600"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ja-JP" altLang="en-US" sz="4000" b="1" dirty="0">
                <a:solidFill>
                  <a:schemeClr val="accent2"/>
                </a:solidFill>
                <a:latin typeface="Arial" charset="0"/>
                <a:cs typeface="Arial" charset="0"/>
              </a:rPr>
              <a:t>熔岩穹丘</a:t>
            </a:r>
            <a:endParaRPr lang="en-US" sz="4000" b="1" dirty="0">
              <a:solidFill>
                <a:schemeClr val="accent2"/>
              </a:solidFill>
              <a:latin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381829"/>
                                        </p:tgtEl>
                                        <p:attrNameLst>
                                          <p:attrName>style.visibility</p:attrName>
                                        </p:attrNameLst>
                                      </p:cBhvr>
                                      <p:to>
                                        <p:strVal val="visible"/>
                                      </p:to>
                                    </p:set>
                                    <p:anim calcmode="lin" valueType="num">
                                      <p:cBhvr>
                                        <p:cTn id="7" dur="500" fill="hold"/>
                                        <p:tgtEl>
                                          <p:spTgt spid="2381829"/>
                                        </p:tgtEl>
                                        <p:attrNameLst>
                                          <p:attrName>ppt_w</p:attrName>
                                        </p:attrNameLst>
                                      </p:cBhvr>
                                      <p:tavLst>
                                        <p:tav tm="0">
                                          <p:val>
                                            <p:fltVal val="0"/>
                                          </p:val>
                                        </p:tav>
                                        <p:tav tm="100000">
                                          <p:val>
                                            <p:strVal val="#ppt_w"/>
                                          </p:val>
                                        </p:tav>
                                      </p:tavLst>
                                    </p:anim>
                                    <p:anim calcmode="lin" valueType="num">
                                      <p:cBhvr>
                                        <p:cTn id="8" dur="500" fill="hold"/>
                                        <p:tgtEl>
                                          <p:spTgt spid="2381829"/>
                                        </p:tgtEl>
                                        <p:attrNameLst>
                                          <p:attrName>ppt_h</p:attrName>
                                        </p:attrNameLst>
                                      </p:cBhvr>
                                      <p:tavLst>
                                        <p:tav tm="0">
                                          <p:val>
                                            <p:fltVal val="0"/>
                                          </p:val>
                                        </p:tav>
                                        <p:tav tm="100000">
                                          <p:val>
                                            <p:strVal val="#ppt_h"/>
                                          </p:val>
                                        </p:tav>
                                      </p:tavLst>
                                    </p:anim>
                                    <p:animEffect transition="in" filter="fade">
                                      <p:cBhvr>
                                        <p:cTn id="9" dur="500"/>
                                        <p:tgtEl>
                                          <p:spTgt spid="2381829"/>
                                        </p:tgtEl>
                                      </p:cBhvr>
                                    </p:animEffect>
                                  </p:childTnLst>
                                </p:cTn>
                              </p:par>
                            </p:childTnLst>
                          </p:cTn>
                        </p:par>
                        <p:par>
                          <p:cTn id="10" fill="hold" nodeType="afterGroup">
                            <p:stCondLst>
                              <p:cond delay="500"/>
                            </p:stCondLst>
                            <p:childTnLst>
                              <p:par>
                                <p:cTn id="11" presetID="22" presetClass="entr" presetSubtype="1" fill="hold" nodeType="afterEffect">
                                  <p:stCondLst>
                                    <p:cond delay="0"/>
                                  </p:stCondLst>
                                  <p:childTnLst>
                                    <p:set>
                                      <p:cBhvr>
                                        <p:cTn id="12" dur="1" fill="hold">
                                          <p:stCondLst>
                                            <p:cond delay="0"/>
                                          </p:stCondLst>
                                        </p:cTn>
                                        <p:tgtEl>
                                          <p:spTgt spid="2381828"/>
                                        </p:tgtEl>
                                        <p:attrNameLst>
                                          <p:attrName>style.visibility</p:attrName>
                                        </p:attrNameLst>
                                      </p:cBhvr>
                                      <p:to>
                                        <p:strVal val="visible"/>
                                      </p:to>
                                    </p:set>
                                    <p:animEffect transition="in" filter="wipe(up)">
                                      <p:cBhvr>
                                        <p:cTn id="13" dur="500"/>
                                        <p:tgtEl>
                                          <p:spTgt spid="2381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182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82" name="Rectangle 2"/>
          <p:cNvSpPr>
            <a:spLocks noGrp="1" noChangeArrowheads="1"/>
          </p:cNvSpPr>
          <p:nvPr>
            <p:ph type="title"/>
          </p:nvPr>
        </p:nvSpPr>
        <p:spPr/>
        <p:txBody>
          <a:bodyPr/>
          <a:lstStyle/>
          <a:p>
            <a:pPr eaLnBrk="1" hangingPunct="1">
              <a:defRPr/>
            </a:pPr>
            <a:r>
              <a:rPr lang="en-US" dirty="0">
                <a:cs typeface="+mj-cs"/>
              </a:rPr>
              <a:t>Mt. St. Helens—dome dating</a:t>
            </a:r>
          </a:p>
        </p:txBody>
      </p:sp>
      <p:pic>
        <p:nvPicPr>
          <p:cNvPr id="1914883" name="Picture 3" descr="Mt St Helens dom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152400"/>
            <a:ext cx="8339138" cy="50292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1914884" name="Text Box 4"/>
          <p:cNvSpPr txBox="1">
            <a:spLocks noChangeArrowheads="1"/>
          </p:cNvSpPr>
          <p:nvPr/>
        </p:nvSpPr>
        <p:spPr bwMode="auto">
          <a:xfrm>
            <a:off x="457200" y="5715000"/>
            <a:ext cx="8229600" cy="731838"/>
          </a:xfrm>
          <a:prstGeom prst="rect">
            <a:avLst/>
          </a:prstGeom>
          <a:solidFill>
            <a:schemeClr val="accent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defRPr/>
            </a:pPr>
            <a:r>
              <a:rPr lang="zh-TW" altLang="en-US" sz="4200" b="1" dirty="0">
                <a:solidFill>
                  <a:schemeClr val="bg1"/>
                </a:solidFill>
                <a:latin typeface="Arial" charset="0"/>
                <a:cs typeface="Arial" charset="0"/>
              </a:rPr>
              <a:t>实际年纪</a:t>
            </a:r>
            <a:r>
              <a:rPr lang="en-US" sz="4200" b="1" dirty="0">
                <a:solidFill>
                  <a:schemeClr val="bg1"/>
                </a:solidFill>
                <a:latin typeface="Arial" charset="0"/>
                <a:cs typeface="Arial" charset="0"/>
              </a:rPr>
              <a:t>:</a:t>
            </a:r>
            <a:r>
              <a:rPr lang="en-US" sz="4200" b="1" dirty="0">
                <a:solidFill>
                  <a:srgbClr val="FFFF00"/>
                </a:solidFill>
                <a:latin typeface="Arial" charset="0"/>
                <a:cs typeface="Arial" charset="0"/>
              </a:rPr>
              <a:t> </a:t>
            </a:r>
            <a:r>
              <a:rPr lang="zh-TW" altLang="en-US" sz="4200" b="1" dirty="0">
                <a:solidFill>
                  <a:srgbClr val="FFFF00"/>
                </a:solidFill>
                <a:latin typeface="Arial" charset="0"/>
                <a:cs typeface="Arial" charset="0"/>
              </a:rPr>
              <a:t>不到</a:t>
            </a:r>
            <a:r>
              <a:rPr lang="en-US" altLang="zh-TW" sz="4200" b="1" dirty="0">
                <a:solidFill>
                  <a:srgbClr val="FFFF00"/>
                </a:solidFill>
                <a:latin typeface="Arial" charset="0"/>
                <a:cs typeface="Arial" charset="0"/>
              </a:rPr>
              <a:t>12</a:t>
            </a:r>
            <a:r>
              <a:rPr lang="zh-TW" altLang="en-US" sz="4200" b="1" dirty="0">
                <a:solidFill>
                  <a:srgbClr val="FFFF00"/>
                </a:solidFill>
                <a:latin typeface="Arial" charset="0"/>
                <a:cs typeface="Arial" charset="0"/>
              </a:rPr>
              <a:t>年</a:t>
            </a:r>
            <a:r>
              <a:rPr lang="en-US" sz="4200" b="1" dirty="0">
                <a:solidFill>
                  <a:srgbClr val="FFFF00"/>
                </a:solidFill>
                <a:latin typeface="Arial" charset="0"/>
                <a:cs typeface="Arial" charset="0"/>
              </a:rPr>
              <a:t>!!</a:t>
            </a:r>
          </a:p>
        </p:txBody>
      </p:sp>
      <p:sp>
        <p:nvSpPr>
          <p:cNvPr id="1914885" name="Text Box 5"/>
          <p:cNvSpPr txBox="1">
            <a:spLocks noChangeArrowheads="1"/>
          </p:cNvSpPr>
          <p:nvPr/>
        </p:nvSpPr>
        <p:spPr bwMode="auto">
          <a:xfrm>
            <a:off x="0" y="5181600"/>
            <a:ext cx="9144000" cy="5539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defRPr/>
            </a:pPr>
            <a:r>
              <a:rPr lang="zh-TW" altLang="en-US" sz="3000" b="1" dirty="0">
                <a:solidFill>
                  <a:schemeClr val="bg1"/>
                </a:solidFill>
                <a:latin typeface="Arial" charset="0"/>
                <a:cs typeface="Arial" charset="0"/>
              </a:rPr>
              <a:t>辐射测年</a:t>
            </a:r>
            <a:r>
              <a:rPr lang="en-US" sz="3000" b="1" dirty="0">
                <a:solidFill>
                  <a:schemeClr val="bg1"/>
                </a:solidFill>
                <a:latin typeface="Arial" charset="0"/>
                <a:cs typeface="Arial" charset="0"/>
              </a:rPr>
              <a:t>:</a:t>
            </a:r>
            <a:r>
              <a:rPr lang="en-US" sz="3000" b="1" dirty="0">
                <a:solidFill>
                  <a:srgbClr val="FFFF00"/>
                </a:solidFill>
                <a:latin typeface="Arial" charset="0"/>
                <a:cs typeface="Arial" charset="0"/>
              </a:rPr>
              <a:t> 340,000 – 2.8 </a:t>
            </a:r>
            <a:r>
              <a:rPr lang="zh-TW" altLang="en-US" sz="3000" b="1" dirty="0">
                <a:solidFill>
                  <a:srgbClr val="FFFF00"/>
                </a:solidFill>
                <a:latin typeface="Arial" charset="0"/>
                <a:cs typeface="Arial" charset="0"/>
              </a:rPr>
              <a:t>百万年</a:t>
            </a:r>
            <a:endParaRPr lang="en-US" sz="3000" b="1" dirty="0">
              <a:solidFill>
                <a:srgbClr val="FFFF00"/>
              </a:solidFill>
              <a:latin typeface="Arial" charset="0"/>
              <a:cs typeface="Arial" charset="0"/>
            </a:endParaRPr>
          </a:p>
        </p:txBody>
      </p:sp>
      <p:sp>
        <p:nvSpPr>
          <p:cNvPr id="1914887" name="Line 7"/>
          <p:cNvSpPr>
            <a:spLocks noChangeShapeType="1"/>
          </p:cNvSpPr>
          <p:nvPr/>
        </p:nvSpPr>
        <p:spPr bwMode="auto">
          <a:xfrm>
            <a:off x="838200" y="3810000"/>
            <a:ext cx="2362200" cy="0"/>
          </a:xfrm>
          <a:prstGeom prst="line">
            <a:avLst/>
          </a:prstGeom>
          <a:noFill/>
          <a:ln w="127000">
            <a:solidFill>
              <a:srgbClr val="FF33CC"/>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06182" name="Isosceles Triangle 1"/>
          <p:cNvSpPr>
            <a:spLocks noChangeArrowheads="1"/>
          </p:cNvSpPr>
          <p:nvPr/>
        </p:nvSpPr>
        <p:spPr bwMode="auto">
          <a:xfrm rot="10800000">
            <a:off x="228600" y="0"/>
            <a:ext cx="6324600" cy="2438400"/>
          </a:xfrm>
          <a:prstGeom prst="triangle">
            <a:avLst>
              <a:gd name="adj" fmla="val 50000"/>
            </a:avLst>
          </a:prstGeom>
          <a:solidFill>
            <a:srgbClr val="FF0000"/>
          </a:solidFill>
          <a:ln w="9525">
            <a:solidFill>
              <a:schemeClr val="tx1"/>
            </a:solidFill>
            <a:round/>
            <a:headEnd/>
            <a:tailEnd/>
          </a:ln>
        </p:spPr>
        <p:txBody>
          <a:bodyPr/>
          <a:lstStyle/>
          <a:p>
            <a:endParaRPr lang="en-US"/>
          </a:p>
        </p:txBody>
      </p:sp>
      <p:sp>
        <p:nvSpPr>
          <p:cNvPr id="7" name="Text Box 5"/>
          <p:cNvSpPr txBox="1">
            <a:spLocks noChangeArrowheads="1"/>
          </p:cNvSpPr>
          <p:nvPr/>
        </p:nvSpPr>
        <p:spPr bwMode="auto">
          <a:xfrm>
            <a:off x="1066800" y="0"/>
            <a:ext cx="4862513" cy="10464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defRPr/>
            </a:pPr>
            <a:r>
              <a:rPr lang="zh-TW" altLang="en-US" sz="3000" b="1" dirty="0">
                <a:solidFill>
                  <a:schemeClr val="bg1"/>
                </a:solidFill>
                <a:latin typeface="Arial" charset="0"/>
                <a:cs typeface="Arial" charset="0"/>
              </a:rPr>
              <a:t>圣海伦火山的熔岩穹丘破除</a:t>
            </a:r>
            <a:r>
              <a:rPr lang="zh-CN" altLang="en-US" sz="3000" b="1" dirty="0">
                <a:solidFill>
                  <a:schemeClr val="bg1"/>
                </a:solidFill>
                <a:latin typeface="Arial" charset="0"/>
                <a:cs typeface="Arial" charset="0"/>
              </a:rPr>
              <a:t>了辐射测年方法</a:t>
            </a:r>
            <a:endParaRPr lang="en-US" sz="3000" b="1" dirty="0">
              <a:solidFill>
                <a:srgbClr val="FFFF00"/>
              </a:solidFill>
              <a:latin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914887"/>
                                        </p:tgtEl>
                                        <p:attrNameLst>
                                          <p:attrName>style.visibility</p:attrName>
                                        </p:attrNameLst>
                                      </p:cBhvr>
                                      <p:to>
                                        <p:strVal val="visible"/>
                                      </p:to>
                                    </p:set>
                                    <p:animEffect transition="in" filter="wipe(left)">
                                      <p:cBhvr>
                                        <p:cTn id="7" dur="500"/>
                                        <p:tgtEl>
                                          <p:spTgt spid="19148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14885"/>
                                        </p:tgtEl>
                                        <p:attrNameLst>
                                          <p:attrName>style.visibility</p:attrName>
                                        </p:attrNameLst>
                                      </p:cBhvr>
                                      <p:to>
                                        <p:strVal val="visible"/>
                                      </p:to>
                                    </p:set>
                                    <p:animEffect transition="in" filter="fade">
                                      <p:cBhvr>
                                        <p:cTn id="12" dur="500"/>
                                        <p:tgtEl>
                                          <p:spTgt spid="19148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14884"/>
                                        </p:tgtEl>
                                        <p:attrNameLst>
                                          <p:attrName>style.visibility</p:attrName>
                                        </p:attrNameLst>
                                      </p:cBhvr>
                                      <p:to>
                                        <p:strVal val="visible"/>
                                      </p:to>
                                    </p:set>
                                    <p:animEffect transition="in" filter="fade">
                                      <p:cBhvr>
                                        <p:cTn id="17" dur="500"/>
                                        <p:tgtEl>
                                          <p:spTgt spid="19148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884" grpId="0" animBg="1"/>
      <p:bldP spid="1914885" grpId="0"/>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0274" name="Rectangle 2"/>
          <p:cNvSpPr>
            <a:spLocks noGrp="1" noChangeArrowheads="1"/>
          </p:cNvSpPr>
          <p:nvPr>
            <p:ph type="ctrTitle"/>
          </p:nvPr>
        </p:nvSpPr>
        <p:spPr/>
        <p:txBody>
          <a:bodyPr/>
          <a:lstStyle/>
          <a:p>
            <a:pPr eaLnBrk="1" hangingPunct="1">
              <a:defRPr/>
            </a:pPr>
            <a:r>
              <a:rPr lang="en-US" dirty="0"/>
              <a:t>Dating Mt. </a:t>
            </a:r>
            <a:r>
              <a:rPr lang="en-US" dirty="0" err="1"/>
              <a:t>Ngauruhoe</a:t>
            </a:r>
            <a:endParaRPr lang="en-US" dirty="0"/>
          </a:p>
        </p:txBody>
      </p:sp>
      <p:pic>
        <p:nvPicPr>
          <p:cNvPr id="308226" name="Picture 3" descr="Mount Ngauruhoe in New Zea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100" y="1143000"/>
            <a:ext cx="54864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90276" name="Text Box 4"/>
          <p:cNvSpPr txBox="1">
            <a:spLocks noChangeArrowheads="1"/>
          </p:cNvSpPr>
          <p:nvPr/>
        </p:nvSpPr>
        <p:spPr bwMode="auto">
          <a:xfrm>
            <a:off x="1447800" y="533400"/>
            <a:ext cx="6248400" cy="5191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fontAlgn="base">
              <a:spcBef>
                <a:spcPct val="50000"/>
              </a:spcBef>
              <a:defRPr/>
            </a:pPr>
            <a:r>
              <a:rPr lang="zh-TW" altLang="en-US" sz="2800" b="1" dirty="0">
                <a:solidFill>
                  <a:schemeClr val="bg1"/>
                </a:solidFill>
                <a:latin typeface="Arial" charset="0"/>
                <a:cs typeface="Arial" charset="0"/>
              </a:rPr>
              <a:t>瑙鲁赫伊山</a:t>
            </a:r>
            <a:r>
              <a:rPr lang="en-US" sz="2800" b="1" dirty="0">
                <a:solidFill>
                  <a:schemeClr val="bg1"/>
                </a:solidFill>
                <a:latin typeface="Arial" charset="0"/>
                <a:cs typeface="Arial" charset="0"/>
              </a:rPr>
              <a:t>, </a:t>
            </a:r>
            <a:r>
              <a:rPr lang="zh-TW" altLang="en-US" sz="2800" b="1" dirty="0">
                <a:solidFill>
                  <a:schemeClr val="bg1"/>
                </a:solidFill>
                <a:latin typeface="Arial" charset="0"/>
                <a:cs typeface="Arial" charset="0"/>
              </a:rPr>
              <a:t>新西兰</a:t>
            </a:r>
            <a:endParaRPr lang="en-US" sz="2800" b="1" dirty="0">
              <a:solidFill>
                <a:schemeClr val="bg1"/>
              </a:solidFill>
              <a:latin typeface="Arial" charset="0"/>
              <a:cs typeface="Arial" charset="0"/>
            </a:endParaRPr>
          </a:p>
        </p:txBody>
      </p:sp>
      <p:sp>
        <p:nvSpPr>
          <p:cNvPr id="4790277" name="Text Box 5"/>
          <p:cNvSpPr txBox="1">
            <a:spLocks noChangeArrowheads="1"/>
          </p:cNvSpPr>
          <p:nvPr/>
        </p:nvSpPr>
        <p:spPr bwMode="auto">
          <a:xfrm>
            <a:off x="609600" y="4478338"/>
            <a:ext cx="8077200" cy="186512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fontAlgn="base">
              <a:spcBef>
                <a:spcPct val="30000"/>
              </a:spcBef>
              <a:defRPr/>
            </a:pPr>
            <a:r>
              <a:rPr lang="en-US" altLang="zh-TW" sz="3200" b="1" dirty="0">
                <a:solidFill>
                  <a:srgbClr val="FFFF00"/>
                </a:solidFill>
                <a:latin typeface="Arial" charset="0"/>
                <a:cs typeface="Arial" charset="0"/>
              </a:rPr>
              <a:t>1949</a:t>
            </a:r>
            <a:r>
              <a:rPr lang="zh-TW" altLang="en-US" sz="3200" b="1" dirty="0">
                <a:solidFill>
                  <a:srgbClr val="FFFF00"/>
                </a:solidFill>
                <a:latin typeface="Arial" charset="0"/>
                <a:cs typeface="Arial" charset="0"/>
              </a:rPr>
              <a:t>年至</a:t>
            </a:r>
            <a:r>
              <a:rPr lang="en-US" altLang="zh-TW" sz="3200" b="1" dirty="0">
                <a:solidFill>
                  <a:srgbClr val="FFFF00"/>
                </a:solidFill>
                <a:latin typeface="Arial" charset="0"/>
                <a:cs typeface="Arial" charset="0"/>
              </a:rPr>
              <a:t>1975</a:t>
            </a:r>
            <a:r>
              <a:rPr lang="zh-TW" altLang="en-US" sz="3200" b="1" dirty="0">
                <a:solidFill>
                  <a:srgbClr val="FFFF00"/>
                </a:solidFill>
                <a:latin typeface="Arial" charset="0"/>
                <a:cs typeface="Arial" charset="0"/>
              </a:rPr>
              <a:t>年的</a:t>
            </a:r>
            <a:r>
              <a:rPr lang="en-US" altLang="zh-TW" sz="3200" b="1" dirty="0">
                <a:solidFill>
                  <a:srgbClr val="FFFF00"/>
                </a:solidFill>
                <a:latin typeface="Arial" charset="0"/>
                <a:cs typeface="Arial" charset="0"/>
              </a:rPr>
              <a:t>5</a:t>
            </a:r>
            <a:r>
              <a:rPr lang="zh-TW" altLang="en-US" sz="3200" b="1" dirty="0">
                <a:solidFill>
                  <a:srgbClr val="FFFF00"/>
                </a:solidFill>
                <a:latin typeface="Arial" charset="0"/>
                <a:cs typeface="Arial" charset="0"/>
              </a:rPr>
              <a:t>爆发</a:t>
            </a:r>
            <a:endParaRPr lang="en-US" altLang="zh-TW" sz="3200" b="1" dirty="0">
              <a:solidFill>
                <a:srgbClr val="FFFF00"/>
              </a:solidFill>
              <a:latin typeface="Arial" charset="0"/>
              <a:cs typeface="Arial" charset="0"/>
            </a:endParaRPr>
          </a:p>
          <a:p>
            <a:pPr algn="ctr" fontAlgn="base">
              <a:spcBef>
                <a:spcPct val="30000"/>
              </a:spcBef>
              <a:defRPr/>
            </a:pPr>
            <a:r>
              <a:rPr lang="zh-TW" altLang="en-US" sz="3200" b="1" dirty="0">
                <a:solidFill>
                  <a:srgbClr val="FFFF00"/>
                </a:solidFill>
                <a:latin typeface="Arial" charset="0"/>
                <a:cs typeface="+mn-cs"/>
              </a:rPr>
              <a:t>辐射测年</a:t>
            </a:r>
            <a:r>
              <a:rPr lang="en-US" sz="3200" b="1" dirty="0">
                <a:solidFill>
                  <a:srgbClr val="FFFF00"/>
                </a:solidFill>
                <a:latin typeface="Arial" charset="0"/>
                <a:cs typeface="+mn-cs"/>
              </a:rPr>
              <a:t>: </a:t>
            </a:r>
            <a:r>
              <a:rPr lang="en-US" sz="3200" b="1" dirty="0">
                <a:solidFill>
                  <a:schemeClr val="bg1"/>
                </a:solidFill>
                <a:latin typeface="Arial" charset="0"/>
                <a:cs typeface="+mn-cs"/>
              </a:rPr>
              <a:t>270,000 – 3.5</a:t>
            </a:r>
            <a:r>
              <a:rPr lang="zh-TW" altLang="en-US" sz="3200" b="1" dirty="0">
                <a:solidFill>
                  <a:schemeClr val="bg1"/>
                </a:solidFill>
                <a:latin typeface="Arial" charset="0"/>
                <a:cs typeface="+mn-cs"/>
              </a:rPr>
              <a:t>百万年</a:t>
            </a:r>
            <a:r>
              <a:rPr lang="en-US" sz="3200" b="1" dirty="0">
                <a:solidFill>
                  <a:srgbClr val="FFFF00"/>
                </a:solidFill>
                <a:latin typeface="Arial" charset="0"/>
                <a:cs typeface="+mn-cs"/>
              </a:rPr>
              <a:t> </a:t>
            </a:r>
            <a:endParaRPr lang="en-US" sz="3200" b="1" dirty="0">
              <a:solidFill>
                <a:srgbClr val="FFFF00"/>
              </a:solidFill>
              <a:latin typeface="Arial" charset="0"/>
              <a:cs typeface="Arial" charset="0"/>
            </a:endParaRPr>
          </a:p>
          <a:p>
            <a:pPr algn="ctr" fontAlgn="base">
              <a:spcBef>
                <a:spcPct val="30000"/>
              </a:spcBef>
              <a:defRPr/>
            </a:pPr>
            <a:r>
              <a:rPr lang="zh-TW" altLang="en-US" sz="3200" b="1" dirty="0">
                <a:solidFill>
                  <a:srgbClr val="FFFF00"/>
                </a:solidFill>
                <a:latin typeface="Arial" charset="0"/>
                <a:cs typeface="+mn-cs"/>
              </a:rPr>
              <a:t>岩石确实</a:t>
            </a:r>
            <a:r>
              <a:rPr lang="en-US" sz="3200" b="1" dirty="0">
                <a:solidFill>
                  <a:schemeClr val="bg1"/>
                </a:solidFill>
                <a:latin typeface="Arial" charset="0"/>
                <a:cs typeface="+mn-cs"/>
              </a:rPr>
              <a:t>&lt;50 年</a:t>
            </a:r>
            <a:r>
              <a:rPr lang="ja-JP" altLang="en-US" sz="3200" b="1" dirty="0">
                <a:solidFill>
                  <a:schemeClr val="bg1"/>
                </a:solidFill>
                <a:latin typeface="Arial" charset="0"/>
                <a:cs typeface="+mn-cs"/>
              </a:rPr>
              <a:t>歳</a:t>
            </a:r>
            <a:r>
              <a:rPr lang="en-US" sz="3200" b="1" dirty="0">
                <a:solidFill>
                  <a:schemeClr val="bg1"/>
                </a:solidFill>
                <a:latin typeface="Arial" charset="0"/>
                <a:cs typeface="+mn-cs"/>
              </a:rPr>
              <a:t> </a:t>
            </a:r>
            <a:r>
              <a:rPr lang="zh-TW" altLang="en-US" sz="3200" b="1" dirty="0">
                <a:solidFill>
                  <a:srgbClr val="FFFF00"/>
                </a:solidFill>
                <a:latin typeface="Arial" charset="0"/>
                <a:cs typeface="+mn-cs"/>
              </a:rPr>
              <a:t>测年</a:t>
            </a:r>
            <a:r>
              <a:rPr lang="en-US" sz="3200" b="1" dirty="0">
                <a:solidFill>
                  <a:srgbClr val="FFFF00"/>
                </a:solidFill>
                <a:latin typeface="Arial" charset="0"/>
                <a:cs typeface="+mn-cs"/>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790277">
                                            <p:txEl>
                                              <p:pRg st="0" end="0"/>
                                            </p:txEl>
                                          </p:spTgt>
                                        </p:tgtEl>
                                        <p:attrNameLst>
                                          <p:attrName>style.visibility</p:attrName>
                                        </p:attrNameLst>
                                      </p:cBhvr>
                                      <p:to>
                                        <p:strVal val="visible"/>
                                      </p:to>
                                    </p:set>
                                    <p:animEffect transition="in" filter="wipe(left)">
                                      <p:cBhvr>
                                        <p:cTn id="7" dur="500"/>
                                        <p:tgtEl>
                                          <p:spTgt spid="479027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790277">
                                            <p:txEl>
                                              <p:pRg st="1" end="1"/>
                                            </p:txEl>
                                          </p:spTgt>
                                        </p:tgtEl>
                                        <p:attrNameLst>
                                          <p:attrName>style.visibility</p:attrName>
                                        </p:attrNameLst>
                                      </p:cBhvr>
                                      <p:to>
                                        <p:strVal val="visible"/>
                                      </p:to>
                                    </p:set>
                                    <p:animEffect transition="in" filter="wipe(left)">
                                      <p:cBhvr>
                                        <p:cTn id="12" dur="500"/>
                                        <p:tgtEl>
                                          <p:spTgt spid="479027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790277">
                                            <p:txEl>
                                              <p:pRg st="2" end="2"/>
                                            </p:txEl>
                                          </p:spTgt>
                                        </p:tgtEl>
                                        <p:attrNameLst>
                                          <p:attrName>style.visibility</p:attrName>
                                        </p:attrNameLst>
                                      </p:cBhvr>
                                      <p:to>
                                        <p:strVal val="visible"/>
                                      </p:to>
                                    </p:set>
                                    <p:animEffect transition="in" filter="wipe(left)">
                                      <p:cBhvr>
                                        <p:cTn id="17" dur="500"/>
                                        <p:tgtEl>
                                          <p:spTgt spid="479027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921027" name="Text Box 3"/>
          <p:cNvSpPr txBox="1">
            <a:spLocks noChangeArrowheads="1"/>
          </p:cNvSpPr>
          <p:nvPr/>
        </p:nvSpPr>
        <p:spPr bwMode="auto">
          <a:xfrm>
            <a:off x="381000" y="292070"/>
            <a:ext cx="4572000" cy="184153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fontAlgn="base">
              <a:lnSpc>
                <a:spcPct val="50000"/>
              </a:lnSpc>
              <a:spcBef>
                <a:spcPct val="50000"/>
              </a:spcBef>
              <a:defRPr/>
            </a:pPr>
            <a:endParaRPr lang="en-US" sz="4400" b="1" dirty="0">
              <a:solidFill>
                <a:schemeClr val="bg1"/>
              </a:solidFill>
              <a:latin typeface="Arial" charset="0"/>
              <a:cs typeface="Arial" charset="0"/>
            </a:endParaRPr>
          </a:p>
          <a:p>
            <a:pPr algn="ctr" fontAlgn="base">
              <a:lnSpc>
                <a:spcPct val="50000"/>
              </a:lnSpc>
              <a:spcBef>
                <a:spcPct val="50000"/>
              </a:spcBef>
              <a:defRPr/>
            </a:pPr>
            <a:r>
              <a:rPr lang="zh-TW" altLang="en-US" sz="4400" b="1" dirty="0">
                <a:solidFill>
                  <a:srgbClr val="FFFF00"/>
                </a:solidFill>
                <a:latin typeface="Arial" charset="0"/>
                <a:cs typeface="Arial" charset="0"/>
              </a:rPr>
              <a:t>已知</a:t>
            </a:r>
            <a:r>
              <a:rPr lang="zh-TW" altLang="en-US" sz="4400" b="1" dirty="0">
                <a:solidFill>
                  <a:schemeClr val="bg1"/>
                </a:solidFill>
                <a:latin typeface="Arial" charset="0"/>
                <a:cs typeface="Arial" charset="0"/>
              </a:rPr>
              <a:t>年龄</a:t>
            </a:r>
            <a:r>
              <a:rPr lang="zh-CN" altLang="en-US" sz="4400" b="1" dirty="0">
                <a:solidFill>
                  <a:schemeClr val="bg1"/>
                </a:solidFill>
                <a:latin typeface="Arial" charset="0"/>
                <a:cs typeface="Arial" charset="0"/>
              </a:rPr>
              <a:t>的</a:t>
            </a:r>
            <a:endParaRPr lang="en-US" altLang="zh-CN" sz="4400" b="1" dirty="0">
              <a:solidFill>
                <a:schemeClr val="bg1"/>
              </a:solidFill>
              <a:latin typeface="Arial" charset="0"/>
              <a:cs typeface="Arial" charset="0"/>
            </a:endParaRPr>
          </a:p>
          <a:p>
            <a:pPr algn="ctr" fontAlgn="base">
              <a:lnSpc>
                <a:spcPct val="50000"/>
              </a:lnSpc>
              <a:spcBef>
                <a:spcPct val="50000"/>
              </a:spcBef>
              <a:defRPr/>
            </a:pPr>
            <a:r>
              <a:rPr lang="zh-TW" altLang="en-US" sz="4400" b="1" dirty="0">
                <a:solidFill>
                  <a:schemeClr val="bg1"/>
                </a:solidFill>
                <a:latin typeface="Arial" charset="0"/>
                <a:cs typeface="Arial" charset="0"/>
              </a:rPr>
              <a:t>岩石</a:t>
            </a:r>
          </a:p>
        </p:txBody>
      </p:sp>
      <p:sp>
        <p:nvSpPr>
          <p:cNvPr id="1921026" name="Rectangle 2"/>
          <p:cNvSpPr>
            <a:spLocks noGrp="1" noChangeArrowheads="1"/>
          </p:cNvSpPr>
          <p:nvPr>
            <p:ph type="title"/>
          </p:nvPr>
        </p:nvSpPr>
        <p:spPr>
          <a:xfrm>
            <a:off x="-304800" y="-914400"/>
            <a:ext cx="9448800" cy="1143000"/>
          </a:xfrm>
        </p:spPr>
        <p:txBody>
          <a:bodyPr/>
          <a:lstStyle/>
          <a:p>
            <a:pPr eaLnBrk="1" hangingPunct="1">
              <a:defRPr/>
            </a:pPr>
            <a:r>
              <a:rPr lang="zh-TW" altLang="en-US" dirty="0">
                <a:solidFill>
                  <a:srgbClr val="000066"/>
                </a:solidFill>
              </a:rPr>
              <a:t>岩石：已知或未知的年龄？</a:t>
            </a:r>
            <a:endParaRPr lang="en-US" dirty="0">
              <a:solidFill>
                <a:srgbClr val="000066"/>
              </a:solidFill>
            </a:endParaRPr>
          </a:p>
        </p:txBody>
      </p:sp>
      <p:sp>
        <p:nvSpPr>
          <p:cNvPr id="1921028" name="Text Box 4"/>
          <p:cNvSpPr txBox="1">
            <a:spLocks noChangeArrowheads="1"/>
          </p:cNvSpPr>
          <p:nvPr/>
        </p:nvSpPr>
        <p:spPr bwMode="auto">
          <a:xfrm>
            <a:off x="4343400" y="214313"/>
            <a:ext cx="4572000" cy="184153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fontAlgn="base">
              <a:lnSpc>
                <a:spcPct val="50000"/>
              </a:lnSpc>
              <a:spcBef>
                <a:spcPct val="50000"/>
              </a:spcBef>
              <a:defRPr/>
            </a:pPr>
            <a:endParaRPr lang="en-US" sz="4400" b="1" dirty="0">
              <a:solidFill>
                <a:schemeClr val="bg1"/>
              </a:solidFill>
              <a:latin typeface="Arial" charset="0"/>
              <a:cs typeface="Arial" charset="0"/>
            </a:endParaRPr>
          </a:p>
          <a:p>
            <a:pPr algn="ctr" fontAlgn="base">
              <a:lnSpc>
                <a:spcPct val="50000"/>
              </a:lnSpc>
              <a:spcBef>
                <a:spcPct val="50000"/>
              </a:spcBef>
              <a:defRPr/>
            </a:pPr>
            <a:r>
              <a:rPr lang="zh-CN" altLang="en-US" sz="4400" b="1" dirty="0">
                <a:solidFill>
                  <a:srgbClr val="FFFF00"/>
                </a:solidFill>
                <a:latin typeface="Arial" charset="0"/>
                <a:cs typeface="Arial" charset="0"/>
              </a:rPr>
              <a:t>未</a:t>
            </a:r>
            <a:r>
              <a:rPr lang="zh-TW" altLang="en-US" sz="4400" b="1" dirty="0">
                <a:solidFill>
                  <a:srgbClr val="FFFF00"/>
                </a:solidFill>
                <a:latin typeface="Arial" charset="0"/>
                <a:cs typeface="Arial" charset="0"/>
              </a:rPr>
              <a:t>知</a:t>
            </a:r>
            <a:r>
              <a:rPr lang="zh-TW" altLang="en-US" sz="4400" b="1" dirty="0">
                <a:solidFill>
                  <a:schemeClr val="bg1"/>
                </a:solidFill>
                <a:latin typeface="Arial" charset="0"/>
                <a:cs typeface="Arial" charset="0"/>
              </a:rPr>
              <a:t>年龄</a:t>
            </a:r>
            <a:r>
              <a:rPr lang="zh-CN" altLang="en-US" sz="4400" b="1" dirty="0">
                <a:solidFill>
                  <a:schemeClr val="bg1"/>
                </a:solidFill>
                <a:latin typeface="Arial" charset="0"/>
                <a:cs typeface="Arial" charset="0"/>
              </a:rPr>
              <a:t>的</a:t>
            </a:r>
            <a:endParaRPr lang="en-US" altLang="zh-CN" sz="4400" b="1" dirty="0">
              <a:solidFill>
                <a:schemeClr val="bg1"/>
              </a:solidFill>
              <a:latin typeface="Arial" charset="0"/>
              <a:cs typeface="Arial" charset="0"/>
            </a:endParaRPr>
          </a:p>
          <a:p>
            <a:pPr algn="ctr" fontAlgn="base">
              <a:lnSpc>
                <a:spcPct val="50000"/>
              </a:lnSpc>
              <a:spcBef>
                <a:spcPct val="50000"/>
              </a:spcBef>
              <a:defRPr/>
            </a:pPr>
            <a:r>
              <a:rPr lang="zh-TW" altLang="en-US" sz="4400" b="1" dirty="0">
                <a:solidFill>
                  <a:schemeClr val="bg1"/>
                </a:solidFill>
                <a:latin typeface="Arial" charset="0"/>
                <a:cs typeface="Arial" charset="0"/>
              </a:rPr>
              <a:t>岩石</a:t>
            </a:r>
          </a:p>
        </p:txBody>
      </p:sp>
      <p:sp>
        <p:nvSpPr>
          <p:cNvPr id="1921029" name="AutoShape 5"/>
          <p:cNvSpPr>
            <a:spLocks noChangeArrowheads="1"/>
          </p:cNvSpPr>
          <p:nvPr/>
        </p:nvSpPr>
        <p:spPr bwMode="auto">
          <a:xfrm>
            <a:off x="2286000" y="2133600"/>
            <a:ext cx="685800" cy="1600200"/>
          </a:xfrm>
          <a:prstGeom prst="downArrow">
            <a:avLst>
              <a:gd name="adj1" fmla="val 50000"/>
              <a:gd name="adj2" fmla="val 58333"/>
            </a:avLst>
          </a:prstGeom>
          <a:solidFill>
            <a:schemeClr val="accent1"/>
          </a:solidFill>
          <a:ln w="7620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lgn="ctr" fontAlgn="base">
              <a:defRPr/>
            </a:pPr>
            <a:endParaRPr lang="en-US" sz="3600">
              <a:solidFill>
                <a:schemeClr val="bg1"/>
              </a:solidFill>
              <a:latin typeface="Arial" charset="0"/>
              <a:cs typeface="Arial" charset="0"/>
            </a:endParaRPr>
          </a:p>
        </p:txBody>
      </p:sp>
      <p:sp>
        <p:nvSpPr>
          <p:cNvPr id="1921030" name="AutoShape 6"/>
          <p:cNvSpPr>
            <a:spLocks noChangeArrowheads="1"/>
          </p:cNvSpPr>
          <p:nvPr/>
        </p:nvSpPr>
        <p:spPr bwMode="auto">
          <a:xfrm>
            <a:off x="6248400" y="2057400"/>
            <a:ext cx="685800" cy="1600200"/>
          </a:xfrm>
          <a:prstGeom prst="downArrow">
            <a:avLst>
              <a:gd name="adj1" fmla="val 50000"/>
              <a:gd name="adj2" fmla="val 58333"/>
            </a:avLst>
          </a:prstGeom>
          <a:solidFill>
            <a:schemeClr val="accent1"/>
          </a:solidFill>
          <a:ln w="7620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lgn="ctr" fontAlgn="base">
              <a:defRPr/>
            </a:pPr>
            <a:endParaRPr lang="en-US" sz="3600">
              <a:solidFill>
                <a:schemeClr val="bg1"/>
              </a:solidFill>
              <a:latin typeface="Arial" charset="0"/>
              <a:cs typeface="Arial" charset="0"/>
            </a:endParaRPr>
          </a:p>
        </p:txBody>
      </p:sp>
      <p:sp>
        <p:nvSpPr>
          <p:cNvPr id="1921031" name="Text Box 7"/>
          <p:cNvSpPr txBox="1">
            <a:spLocks noChangeArrowheads="1"/>
          </p:cNvSpPr>
          <p:nvPr/>
        </p:nvSpPr>
        <p:spPr bwMode="auto">
          <a:xfrm>
            <a:off x="304800" y="3810000"/>
            <a:ext cx="4343400" cy="13224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fontAlgn="base">
              <a:lnSpc>
                <a:spcPct val="90000"/>
              </a:lnSpc>
              <a:spcBef>
                <a:spcPct val="50000"/>
              </a:spcBef>
              <a:defRPr/>
            </a:pPr>
            <a:r>
              <a:rPr lang="zh-TW" altLang="en-US" sz="4400" b="1" dirty="0">
                <a:solidFill>
                  <a:schemeClr val="bg1"/>
                </a:solidFill>
                <a:latin typeface="Arial" charset="0"/>
                <a:cs typeface="Arial" charset="0"/>
              </a:rPr>
              <a:t>辐射测年方法显然是</a:t>
            </a:r>
            <a:r>
              <a:rPr lang="zh-TW" altLang="en-US" sz="4400" b="1" dirty="0">
                <a:solidFill>
                  <a:srgbClr val="FFFF00"/>
                </a:solidFill>
                <a:latin typeface="Arial" charset="0"/>
                <a:cs typeface="Arial" charset="0"/>
              </a:rPr>
              <a:t>行不通</a:t>
            </a:r>
            <a:r>
              <a:rPr lang="zh-TW" altLang="en-US" sz="4400" b="1" dirty="0">
                <a:solidFill>
                  <a:srgbClr val="FFFFFF"/>
                </a:solidFill>
                <a:latin typeface="Arial" charset="0"/>
                <a:cs typeface="Arial" charset="0"/>
              </a:rPr>
              <a:t>的。</a:t>
            </a:r>
            <a:endParaRPr lang="en-US" sz="4400" b="1" dirty="0">
              <a:solidFill>
                <a:srgbClr val="FFFFFF"/>
              </a:solidFill>
              <a:latin typeface="Arial" charset="0"/>
              <a:cs typeface="Arial" charset="0"/>
            </a:endParaRPr>
          </a:p>
        </p:txBody>
      </p:sp>
      <p:sp>
        <p:nvSpPr>
          <p:cNvPr id="1921032" name="Text Box 8"/>
          <p:cNvSpPr txBox="1">
            <a:spLocks noChangeArrowheads="1"/>
          </p:cNvSpPr>
          <p:nvPr/>
        </p:nvSpPr>
        <p:spPr bwMode="auto">
          <a:xfrm>
            <a:off x="4876800" y="3810000"/>
            <a:ext cx="3733800" cy="13224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fontAlgn="base">
              <a:lnSpc>
                <a:spcPct val="90000"/>
              </a:lnSpc>
              <a:spcBef>
                <a:spcPct val="50000"/>
              </a:spcBef>
              <a:defRPr/>
            </a:pPr>
            <a:r>
              <a:rPr lang="zh-TW" altLang="en-US" sz="4400" b="1" dirty="0">
                <a:solidFill>
                  <a:schemeClr val="bg1"/>
                </a:solidFill>
                <a:latin typeface="Arial" charset="0"/>
                <a:cs typeface="Arial" charset="0"/>
              </a:rPr>
              <a:t>辐射测年方法</a:t>
            </a:r>
            <a:r>
              <a:rPr lang="zh-TW" altLang="en-US" sz="4400" b="1" dirty="0">
                <a:solidFill>
                  <a:srgbClr val="FFFF00"/>
                </a:solidFill>
                <a:latin typeface="Arial" charset="0"/>
                <a:cs typeface="Arial" charset="0"/>
              </a:rPr>
              <a:t>假设行</a:t>
            </a:r>
            <a:r>
              <a:rPr lang="zh-CN" altLang="en-US" sz="4400" b="1" dirty="0">
                <a:solidFill>
                  <a:srgbClr val="FFFF00"/>
                </a:solidFill>
                <a:latin typeface="Arial" charset="0"/>
                <a:cs typeface="Arial" charset="0"/>
              </a:rPr>
              <a:t>得</a:t>
            </a:r>
            <a:r>
              <a:rPr lang="zh-TW" altLang="en-US" sz="4400" b="1" dirty="0">
                <a:solidFill>
                  <a:srgbClr val="FFFF00"/>
                </a:solidFill>
                <a:latin typeface="Arial" charset="0"/>
                <a:cs typeface="Arial" charset="0"/>
              </a:rPr>
              <a:t>通</a:t>
            </a:r>
            <a:r>
              <a:rPr lang="en-US" sz="4400" b="1" dirty="0">
                <a:solidFill>
                  <a:schemeClr val="bg1"/>
                </a:solidFill>
                <a:latin typeface="Arial" charset="0"/>
                <a:cs typeface="Arial"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21031"/>
                                        </p:tgtEl>
                                        <p:attrNameLst>
                                          <p:attrName>style.visibility</p:attrName>
                                        </p:attrNameLst>
                                      </p:cBhvr>
                                      <p:to>
                                        <p:strVal val="visible"/>
                                      </p:to>
                                    </p:set>
                                    <p:animEffect transition="in" filter="wipe(up)">
                                      <p:cBhvr>
                                        <p:cTn id="7" dur="500"/>
                                        <p:tgtEl>
                                          <p:spTgt spid="19210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21032"/>
                                        </p:tgtEl>
                                        <p:attrNameLst>
                                          <p:attrName>style.visibility</p:attrName>
                                        </p:attrNameLst>
                                      </p:cBhvr>
                                      <p:to>
                                        <p:strVal val="visible"/>
                                      </p:to>
                                    </p:set>
                                    <p:animEffect transition="in" filter="wipe(up)">
                                      <p:cBhvr>
                                        <p:cTn id="12" dur="500"/>
                                        <p:tgtEl>
                                          <p:spTgt spid="192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1031" grpId="0"/>
      <p:bldP spid="192103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1794" name="Rectangle 2"/>
          <p:cNvSpPr>
            <a:spLocks noGrp="1" noChangeArrowheads="1"/>
          </p:cNvSpPr>
          <p:nvPr>
            <p:ph type="title"/>
          </p:nvPr>
        </p:nvSpPr>
        <p:spPr/>
        <p:txBody>
          <a:bodyPr/>
          <a:lstStyle/>
          <a:p>
            <a:pPr eaLnBrk="1" hangingPunct="1">
              <a:defRPr/>
            </a:pPr>
            <a:r>
              <a:rPr lang="en-US" dirty="0"/>
              <a:t>Radiometric dating--hourglasses</a:t>
            </a:r>
          </a:p>
        </p:txBody>
      </p:sp>
      <p:pic>
        <p:nvPicPr>
          <p:cNvPr id="5281795" name="Picture 3" descr="Hourglasses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1752600"/>
            <a:ext cx="8610600" cy="3338513"/>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5281796" name="Text Box 4"/>
          <p:cNvSpPr txBox="1">
            <a:spLocks noChangeArrowheads="1"/>
          </p:cNvSpPr>
          <p:nvPr/>
        </p:nvSpPr>
        <p:spPr bwMode="auto">
          <a:xfrm>
            <a:off x="914400" y="2133600"/>
            <a:ext cx="1143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defRPr/>
            </a:pPr>
            <a:r>
              <a:rPr lang="zh-CN" altLang="en-US" sz="2400" b="1" dirty="0">
                <a:solidFill>
                  <a:srgbClr val="FF3300"/>
                </a:solidFill>
                <a:latin typeface="Arial" charset="0"/>
                <a:cs typeface="Arial" charset="0"/>
              </a:rPr>
              <a:t>源头</a:t>
            </a:r>
            <a:endParaRPr lang="en-US" sz="2400" b="1" dirty="0">
              <a:solidFill>
                <a:srgbClr val="FF3300"/>
              </a:solidFill>
              <a:latin typeface="Arial" charset="0"/>
              <a:cs typeface="Arial" charset="0"/>
            </a:endParaRPr>
          </a:p>
        </p:txBody>
      </p:sp>
      <p:sp>
        <p:nvSpPr>
          <p:cNvPr id="5281797" name="Text Box 5"/>
          <p:cNvSpPr txBox="1">
            <a:spLocks noChangeArrowheads="1"/>
          </p:cNvSpPr>
          <p:nvPr/>
        </p:nvSpPr>
        <p:spPr bwMode="auto">
          <a:xfrm>
            <a:off x="609600" y="4953000"/>
            <a:ext cx="152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defRPr/>
            </a:pPr>
            <a:r>
              <a:rPr lang="en-US" sz="2400" b="1">
                <a:solidFill>
                  <a:srgbClr val="FF3300"/>
                </a:solidFill>
                <a:latin typeface="Arial" charset="0"/>
                <a:cs typeface="Arial" charset="0"/>
              </a:rPr>
              <a:t>Daughter</a:t>
            </a:r>
          </a:p>
        </p:txBody>
      </p:sp>
      <p:sp>
        <p:nvSpPr>
          <p:cNvPr id="5281798" name="Text Box 6"/>
          <p:cNvSpPr txBox="1">
            <a:spLocks noChangeArrowheads="1"/>
          </p:cNvSpPr>
          <p:nvPr/>
        </p:nvSpPr>
        <p:spPr bwMode="auto">
          <a:xfrm>
            <a:off x="3352800" y="2667000"/>
            <a:ext cx="5334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defRPr/>
            </a:pPr>
            <a:r>
              <a:rPr lang="en-US" sz="3400" b="1">
                <a:solidFill>
                  <a:srgbClr val="FF3300"/>
                </a:solidFill>
                <a:latin typeface="Arial" charset="0"/>
                <a:cs typeface="Arial" charset="0"/>
              </a:rPr>
              <a:t>?</a:t>
            </a:r>
          </a:p>
        </p:txBody>
      </p:sp>
      <p:sp>
        <p:nvSpPr>
          <p:cNvPr id="5281799" name="Text Box 7"/>
          <p:cNvSpPr txBox="1">
            <a:spLocks noChangeArrowheads="1"/>
          </p:cNvSpPr>
          <p:nvPr/>
        </p:nvSpPr>
        <p:spPr bwMode="auto">
          <a:xfrm>
            <a:off x="2667000" y="5410200"/>
            <a:ext cx="2209800" cy="5539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fontAlgn="base">
              <a:spcBef>
                <a:spcPct val="50000"/>
              </a:spcBef>
              <a:defRPr/>
            </a:pPr>
            <a:r>
              <a:rPr lang="en-US" sz="3000" b="1" dirty="0">
                <a:solidFill>
                  <a:srgbClr val="FFFF00"/>
                </a:solidFill>
                <a:latin typeface="Arial" charset="0"/>
                <a:cs typeface="Arial" charset="0"/>
              </a:rPr>
              <a:t>原始比例？</a:t>
            </a:r>
          </a:p>
        </p:txBody>
      </p:sp>
      <p:sp>
        <p:nvSpPr>
          <p:cNvPr id="5281800" name="Text Box 8"/>
          <p:cNvSpPr txBox="1">
            <a:spLocks noChangeArrowheads="1"/>
          </p:cNvSpPr>
          <p:nvPr/>
        </p:nvSpPr>
        <p:spPr bwMode="auto">
          <a:xfrm>
            <a:off x="609600" y="457200"/>
            <a:ext cx="7848600" cy="6309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fontAlgn="base">
              <a:lnSpc>
                <a:spcPct val="85000"/>
              </a:lnSpc>
              <a:defRPr/>
            </a:pPr>
            <a:r>
              <a:rPr lang="zh-TW" altLang="en-US" sz="4000" b="1" dirty="0">
                <a:solidFill>
                  <a:srgbClr val="FFFF00"/>
                </a:solidFill>
                <a:latin typeface="Arial" charset="0"/>
                <a:cs typeface="Arial" charset="0"/>
              </a:rPr>
              <a:t>放射性定年法的假设</a:t>
            </a:r>
            <a:endParaRPr lang="en-US" sz="4000" b="1" dirty="0">
              <a:solidFill>
                <a:srgbClr val="FFFF00"/>
              </a:solidFill>
              <a:latin typeface="Arial" charset="0"/>
              <a:cs typeface="Arial" charset="0"/>
            </a:endParaRPr>
          </a:p>
        </p:txBody>
      </p:sp>
      <p:sp>
        <p:nvSpPr>
          <p:cNvPr id="5281801" name="Text Box 9"/>
          <p:cNvSpPr txBox="1">
            <a:spLocks noChangeArrowheads="1"/>
          </p:cNvSpPr>
          <p:nvPr/>
        </p:nvSpPr>
        <p:spPr bwMode="auto">
          <a:xfrm>
            <a:off x="5715000" y="3505200"/>
            <a:ext cx="6096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defRPr/>
            </a:pPr>
            <a:r>
              <a:rPr lang="en-US" sz="3400" b="1">
                <a:solidFill>
                  <a:srgbClr val="FF3300"/>
                </a:solidFill>
                <a:latin typeface="Arial" charset="0"/>
                <a:cs typeface="Arial" charset="0"/>
              </a:rPr>
              <a:t>?</a:t>
            </a:r>
          </a:p>
        </p:txBody>
      </p:sp>
      <p:sp>
        <p:nvSpPr>
          <p:cNvPr id="5281802" name="Text Box 10"/>
          <p:cNvSpPr txBox="1">
            <a:spLocks noChangeArrowheads="1"/>
          </p:cNvSpPr>
          <p:nvPr/>
        </p:nvSpPr>
        <p:spPr bwMode="auto">
          <a:xfrm>
            <a:off x="3581400" y="4083050"/>
            <a:ext cx="6096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defRPr/>
            </a:pPr>
            <a:r>
              <a:rPr lang="en-US" sz="3600" b="1">
                <a:solidFill>
                  <a:srgbClr val="FF3300"/>
                </a:solidFill>
                <a:latin typeface="Arial" charset="0"/>
                <a:cs typeface="Arial" charset="0"/>
              </a:rPr>
              <a:t>?</a:t>
            </a:r>
          </a:p>
        </p:txBody>
      </p:sp>
      <p:sp>
        <p:nvSpPr>
          <p:cNvPr id="5281803" name="Text Box 11"/>
          <p:cNvSpPr txBox="1">
            <a:spLocks noChangeArrowheads="1"/>
          </p:cNvSpPr>
          <p:nvPr/>
        </p:nvSpPr>
        <p:spPr bwMode="auto">
          <a:xfrm>
            <a:off x="4800600" y="5410200"/>
            <a:ext cx="1676400" cy="5539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defRPr/>
            </a:pPr>
            <a:r>
              <a:rPr lang="zh-TW" altLang="en-US" sz="3000" b="1" dirty="0">
                <a:solidFill>
                  <a:srgbClr val="FFFF00"/>
                </a:solidFill>
                <a:latin typeface="Arial" charset="0"/>
                <a:cs typeface="Arial" charset="0"/>
              </a:rPr>
              <a:t>衰减率？</a:t>
            </a:r>
            <a:endParaRPr lang="en-US" sz="3000" b="1" dirty="0">
              <a:solidFill>
                <a:srgbClr val="FFFF00"/>
              </a:solidFill>
              <a:latin typeface="Arial" charset="0"/>
              <a:cs typeface="Arial" charset="0"/>
            </a:endParaRPr>
          </a:p>
        </p:txBody>
      </p:sp>
      <p:sp>
        <p:nvSpPr>
          <p:cNvPr id="5281804" name="Rectangle 12"/>
          <p:cNvSpPr>
            <a:spLocks noChangeArrowheads="1"/>
          </p:cNvSpPr>
          <p:nvPr/>
        </p:nvSpPr>
        <p:spPr bwMode="auto">
          <a:xfrm>
            <a:off x="228600" y="4953000"/>
            <a:ext cx="8610600" cy="457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81805" name="Text Box 13"/>
          <p:cNvSpPr txBox="1">
            <a:spLocks noChangeArrowheads="1"/>
          </p:cNvSpPr>
          <p:nvPr/>
        </p:nvSpPr>
        <p:spPr bwMode="auto">
          <a:xfrm>
            <a:off x="7391400" y="4800600"/>
            <a:ext cx="6096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defRPr/>
            </a:pPr>
            <a:r>
              <a:rPr lang="en-US" sz="3400" b="1">
                <a:solidFill>
                  <a:srgbClr val="FF3300"/>
                </a:solidFill>
                <a:latin typeface="Arial" charset="0"/>
                <a:cs typeface="Arial" charset="0"/>
              </a:rPr>
              <a:t>?</a:t>
            </a:r>
          </a:p>
        </p:txBody>
      </p:sp>
      <p:sp>
        <p:nvSpPr>
          <p:cNvPr id="5281806" name="Text Box 14"/>
          <p:cNvSpPr txBox="1">
            <a:spLocks noChangeArrowheads="1"/>
          </p:cNvSpPr>
          <p:nvPr/>
        </p:nvSpPr>
        <p:spPr bwMode="auto">
          <a:xfrm>
            <a:off x="7772400" y="2286000"/>
            <a:ext cx="6096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defRPr/>
            </a:pPr>
            <a:r>
              <a:rPr lang="en-US" sz="3400" b="1">
                <a:solidFill>
                  <a:srgbClr val="FF3300"/>
                </a:solidFill>
                <a:latin typeface="Arial" charset="0"/>
                <a:cs typeface="Arial" charset="0"/>
              </a:rPr>
              <a:t>?</a:t>
            </a:r>
          </a:p>
        </p:txBody>
      </p:sp>
      <p:sp>
        <p:nvSpPr>
          <p:cNvPr id="5281807" name="Text Box 15"/>
          <p:cNvSpPr txBox="1">
            <a:spLocks noChangeArrowheads="1"/>
          </p:cNvSpPr>
          <p:nvPr/>
        </p:nvSpPr>
        <p:spPr bwMode="auto">
          <a:xfrm>
            <a:off x="6934200" y="5410200"/>
            <a:ext cx="1371600"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fontAlgn="base">
              <a:spcBef>
                <a:spcPct val="50000"/>
              </a:spcBef>
              <a:defRPr/>
            </a:pPr>
            <a:r>
              <a:rPr lang="zh-TW" altLang="en-US" sz="3000" b="1" dirty="0">
                <a:solidFill>
                  <a:srgbClr val="FFFF00"/>
                </a:solidFill>
                <a:latin typeface="Arial" charset="0"/>
                <a:cs typeface="Arial" charset="0"/>
              </a:rPr>
              <a:t>添加或删除吗？</a:t>
            </a:r>
            <a:endParaRPr lang="en-US" sz="3000" b="1" dirty="0">
              <a:solidFill>
                <a:srgbClr val="FFFF00"/>
              </a:solidFill>
              <a:latin typeface="Arial" charset="0"/>
              <a:cs typeface="Arial" charset="0"/>
            </a:endParaRPr>
          </a:p>
        </p:txBody>
      </p:sp>
      <p:sp>
        <p:nvSpPr>
          <p:cNvPr id="5281808" name="Text Box 16"/>
          <p:cNvSpPr txBox="1">
            <a:spLocks noChangeArrowheads="1"/>
          </p:cNvSpPr>
          <p:nvPr/>
        </p:nvSpPr>
        <p:spPr bwMode="auto">
          <a:xfrm>
            <a:off x="609600" y="4876800"/>
            <a:ext cx="1828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defRPr/>
            </a:pPr>
            <a:r>
              <a:rPr lang="zh-CN" altLang="en-US" sz="2400" b="1" dirty="0">
                <a:solidFill>
                  <a:srgbClr val="FF3300"/>
                </a:solidFill>
                <a:latin typeface="Arial" charset="0"/>
                <a:cs typeface="Arial" charset="0"/>
              </a:rPr>
              <a:t>终止</a:t>
            </a:r>
            <a:endParaRPr lang="en-US" sz="2400" b="1" dirty="0">
              <a:solidFill>
                <a:srgbClr val="FF3300"/>
              </a:solidFill>
              <a:latin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281799"/>
                                        </p:tgtEl>
                                        <p:attrNameLst>
                                          <p:attrName>style.visibility</p:attrName>
                                        </p:attrNameLst>
                                      </p:cBhvr>
                                      <p:to>
                                        <p:strVal val="visible"/>
                                      </p:to>
                                    </p:set>
                                    <p:anim calcmode="lin" valueType="num">
                                      <p:cBhvr>
                                        <p:cTn id="7" dur="500" fill="hold"/>
                                        <p:tgtEl>
                                          <p:spTgt spid="5281799"/>
                                        </p:tgtEl>
                                        <p:attrNameLst>
                                          <p:attrName>ppt_w</p:attrName>
                                        </p:attrNameLst>
                                      </p:cBhvr>
                                      <p:tavLst>
                                        <p:tav tm="0">
                                          <p:val>
                                            <p:fltVal val="0"/>
                                          </p:val>
                                        </p:tav>
                                        <p:tav tm="100000">
                                          <p:val>
                                            <p:strVal val="#ppt_w"/>
                                          </p:val>
                                        </p:tav>
                                      </p:tavLst>
                                    </p:anim>
                                    <p:anim calcmode="lin" valueType="num">
                                      <p:cBhvr>
                                        <p:cTn id="8" dur="500" fill="hold"/>
                                        <p:tgtEl>
                                          <p:spTgt spid="5281799"/>
                                        </p:tgtEl>
                                        <p:attrNameLst>
                                          <p:attrName>ppt_h</p:attrName>
                                        </p:attrNameLst>
                                      </p:cBhvr>
                                      <p:tavLst>
                                        <p:tav tm="0">
                                          <p:val>
                                            <p:fltVal val="0"/>
                                          </p:val>
                                        </p:tav>
                                        <p:tav tm="100000">
                                          <p:val>
                                            <p:strVal val="#ppt_h"/>
                                          </p:val>
                                        </p:tav>
                                      </p:tavLst>
                                    </p:anim>
                                    <p:animEffect transition="in" filter="fade">
                                      <p:cBhvr>
                                        <p:cTn id="9" dur="500"/>
                                        <p:tgtEl>
                                          <p:spTgt spid="528179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281807"/>
                                        </p:tgtEl>
                                        <p:attrNameLst>
                                          <p:attrName>style.visibility</p:attrName>
                                        </p:attrNameLst>
                                      </p:cBhvr>
                                      <p:to>
                                        <p:strVal val="visible"/>
                                      </p:to>
                                    </p:set>
                                    <p:anim calcmode="lin" valueType="num">
                                      <p:cBhvr>
                                        <p:cTn id="14" dur="500" fill="hold"/>
                                        <p:tgtEl>
                                          <p:spTgt spid="5281807"/>
                                        </p:tgtEl>
                                        <p:attrNameLst>
                                          <p:attrName>ppt_w</p:attrName>
                                        </p:attrNameLst>
                                      </p:cBhvr>
                                      <p:tavLst>
                                        <p:tav tm="0">
                                          <p:val>
                                            <p:fltVal val="0"/>
                                          </p:val>
                                        </p:tav>
                                        <p:tav tm="100000">
                                          <p:val>
                                            <p:strVal val="#ppt_w"/>
                                          </p:val>
                                        </p:tav>
                                      </p:tavLst>
                                    </p:anim>
                                    <p:anim calcmode="lin" valueType="num">
                                      <p:cBhvr>
                                        <p:cTn id="15" dur="500" fill="hold"/>
                                        <p:tgtEl>
                                          <p:spTgt spid="5281807"/>
                                        </p:tgtEl>
                                        <p:attrNameLst>
                                          <p:attrName>ppt_h</p:attrName>
                                        </p:attrNameLst>
                                      </p:cBhvr>
                                      <p:tavLst>
                                        <p:tav tm="0">
                                          <p:val>
                                            <p:fltVal val="0"/>
                                          </p:val>
                                        </p:tav>
                                        <p:tav tm="100000">
                                          <p:val>
                                            <p:strVal val="#ppt_h"/>
                                          </p:val>
                                        </p:tav>
                                      </p:tavLst>
                                    </p:anim>
                                    <p:animEffect transition="in" filter="fade">
                                      <p:cBhvr>
                                        <p:cTn id="16" dur="500"/>
                                        <p:tgtEl>
                                          <p:spTgt spid="528180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5281803"/>
                                        </p:tgtEl>
                                        <p:attrNameLst>
                                          <p:attrName>style.visibility</p:attrName>
                                        </p:attrNameLst>
                                      </p:cBhvr>
                                      <p:to>
                                        <p:strVal val="visible"/>
                                      </p:to>
                                    </p:set>
                                    <p:anim calcmode="lin" valueType="num">
                                      <p:cBhvr>
                                        <p:cTn id="21" dur="500" fill="hold"/>
                                        <p:tgtEl>
                                          <p:spTgt spid="5281803"/>
                                        </p:tgtEl>
                                        <p:attrNameLst>
                                          <p:attrName>ppt_w</p:attrName>
                                        </p:attrNameLst>
                                      </p:cBhvr>
                                      <p:tavLst>
                                        <p:tav tm="0">
                                          <p:val>
                                            <p:fltVal val="0"/>
                                          </p:val>
                                        </p:tav>
                                        <p:tav tm="100000">
                                          <p:val>
                                            <p:strVal val="#ppt_w"/>
                                          </p:val>
                                        </p:tav>
                                      </p:tavLst>
                                    </p:anim>
                                    <p:anim calcmode="lin" valueType="num">
                                      <p:cBhvr>
                                        <p:cTn id="22" dur="500" fill="hold"/>
                                        <p:tgtEl>
                                          <p:spTgt spid="5281803"/>
                                        </p:tgtEl>
                                        <p:attrNameLst>
                                          <p:attrName>ppt_h</p:attrName>
                                        </p:attrNameLst>
                                      </p:cBhvr>
                                      <p:tavLst>
                                        <p:tav tm="0">
                                          <p:val>
                                            <p:fltVal val="0"/>
                                          </p:val>
                                        </p:tav>
                                        <p:tav tm="100000">
                                          <p:val>
                                            <p:strVal val="#ppt_h"/>
                                          </p:val>
                                        </p:tav>
                                      </p:tavLst>
                                    </p:anim>
                                    <p:animEffect transition="in" filter="fade">
                                      <p:cBhvr>
                                        <p:cTn id="23" dur="500"/>
                                        <p:tgtEl>
                                          <p:spTgt spid="5281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1799" grpId="0"/>
      <p:bldP spid="5281803" grpId="0"/>
      <p:bldP spid="528180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9218" name="Rectangle 2"/>
          <p:cNvSpPr>
            <a:spLocks noGrp="1" noChangeArrowheads="1"/>
          </p:cNvSpPr>
          <p:nvPr>
            <p:ph type="title"/>
          </p:nvPr>
        </p:nvSpPr>
        <p:spPr/>
        <p:txBody>
          <a:bodyPr/>
          <a:lstStyle/>
          <a:p>
            <a:pPr eaLnBrk="1" hangingPunct="1">
              <a:defRPr/>
            </a:pPr>
            <a:r>
              <a:rPr lang="en-US"/>
              <a:t>Grand Canyon – calendar 2004 Aug.</a:t>
            </a:r>
          </a:p>
        </p:txBody>
      </p:sp>
      <p:pic>
        <p:nvPicPr>
          <p:cNvPr id="1929219" name="Picture 3" descr="Grand canyon-Au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80963"/>
            <a:ext cx="9144000" cy="669607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1929220" name="WordArt 4"/>
          <p:cNvSpPr>
            <a:spLocks noChangeArrowheads="1" noChangeShapeType="1" noTextEdit="1"/>
          </p:cNvSpPr>
          <p:nvPr/>
        </p:nvSpPr>
        <p:spPr bwMode="auto">
          <a:xfrm>
            <a:off x="381000" y="762000"/>
            <a:ext cx="8458200" cy="4495800"/>
          </a:xfrm>
          <a:prstGeom prst="rect">
            <a:avLst/>
          </a:prstGeom>
        </p:spPr>
        <p:txBody>
          <a:bodyPr wrap="none" fromWordArt="1">
            <a:prstTxWarp prst="textPlain">
              <a:avLst>
                <a:gd name="adj" fmla="val 50000"/>
              </a:avLst>
            </a:prstTxWarp>
          </a:bodyPr>
          <a:lstStyle/>
          <a:p>
            <a:pPr algn="ctr"/>
            <a:r>
              <a:rPr lang="zh-CN" altLang="en-US" sz="3600" kern="10" dirty="0">
                <a:ln w="57150">
                  <a:solidFill>
                    <a:schemeClr val="tx1"/>
                  </a:solidFill>
                  <a:round/>
                  <a:headEnd/>
                  <a:tailEnd/>
                </a:ln>
                <a:solidFill>
                  <a:srgbClr val="FFFF00"/>
                </a:solidFill>
                <a:latin typeface="Arial Black"/>
                <a:ea typeface="Arial Black"/>
                <a:cs typeface="Arial Black"/>
              </a:rPr>
              <a:t>几</a:t>
            </a:r>
            <a:r>
              <a:rPr lang="zh-TW" altLang="en-US" sz="3600" kern="10" dirty="0">
                <a:ln w="57150">
                  <a:solidFill>
                    <a:schemeClr val="tx1"/>
                  </a:solidFill>
                  <a:round/>
                  <a:headEnd/>
                  <a:tailEnd/>
                </a:ln>
                <a:solidFill>
                  <a:srgbClr val="FFFF00"/>
                </a:solidFill>
                <a:latin typeface="Arial Black"/>
                <a:ea typeface="Arial Black"/>
                <a:cs typeface="Arial Black"/>
              </a:rPr>
              <a:t>百万年？</a:t>
            </a:r>
            <a:endParaRPr lang="en-US" sz="3600" kern="10" dirty="0">
              <a:ln w="57150">
                <a:solidFill>
                  <a:schemeClr val="tx1"/>
                </a:solidFill>
                <a:round/>
                <a:headEnd/>
                <a:tailEnd/>
              </a:ln>
              <a:solidFill>
                <a:srgbClr val="FFFF00"/>
              </a:solidFill>
              <a:latin typeface="Arial Black"/>
              <a:ea typeface="Arial Black"/>
              <a:cs typeface="Arial Black"/>
            </a:endParaRPr>
          </a:p>
        </p:txBody>
      </p:sp>
      <p:sp>
        <p:nvSpPr>
          <p:cNvPr id="1929221" name="WordArt 5"/>
          <p:cNvSpPr>
            <a:spLocks noChangeArrowheads="1" noChangeShapeType="1" noTextEdit="1"/>
          </p:cNvSpPr>
          <p:nvPr/>
        </p:nvSpPr>
        <p:spPr bwMode="auto">
          <a:xfrm>
            <a:off x="533400" y="990600"/>
            <a:ext cx="8153400" cy="4495800"/>
          </a:xfrm>
          <a:prstGeom prst="rect">
            <a:avLst/>
          </a:prstGeom>
        </p:spPr>
        <p:txBody>
          <a:bodyPr wrap="none" fromWordArt="1">
            <a:prstTxWarp prst="textPlain">
              <a:avLst>
                <a:gd name="adj" fmla="val 50000"/>
              </a:avLst>
            </a:prstTxWarp>
          </a:bodyPr>
          <a:lstStyle/>
          <a:p>
            <a:pPr algn="ctr"/>
            <a:r>
              <a:rPr lang="zh-TW" altLang="en-US" sz="3600" kern="10" dirty="0">
                <a:ln w="57150">
                  <a:solidFill>
                    <a:schemeClr val="tx1"/>
                  </a:solidFill>
                  <a:round/>
                  <a:headEnd/>
                  <a:tailEnd/>
                </a:ln>
                <a:solidFill>
                  <a:srgbClr val="FFFF00"/>
                </a:solidFill>
                <a:latin typeface="Arial Black"/>
                <a:ea typeface="Arial Black"/>
                <a:cs typeface="Arial Black"/>
              </a:rPr>
              <a:t>诺亚洪水！</a:t>
            </a:r>
            <a:endParaRPr lang="en-US" sz="3600" kern="10" dirty="0">
              <a:ln w="57150">
                <a:solidFill>
                  <a:schemeClr val="tx1"/>
                </a:solidFill>
                <a:round/>
                <a:headEnd/>
                <a:tailEnd/>
              </a:ln>
              <a:solidFill>
                <a:srgbClr val="FFFF00"/>
              </a:solidFill>
              <a:latin typeface="Arial Black"/>
              <a:ea typeface="Arial Black"/>
              <a:cs typeface="Arial Black"/>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929220"/>
                                        </p:tgtEl>
                                        <p:attrNameLst>
                                          <p:attrName>style.visibility</p:attrName>
                                        </p:attrNameLst>
                                      </p:cBhvr>
                                      <p:to>
                                        <p:strVal val="visible"/>
                                      </p:to>
                                    </p:set>
                                    <p:anim calcmode="lin" valueType="num">
                                      <p:cBhvr>
                                        <p:cTn id="7" dur="500" fill="hold"/>
                                        <p:tgtEl>
                                          <p:spTgt spid="1929220"/>
                                        </p:tgtEl>
                                        <p:attrNameLst>
                                          <p:attrName>ppt_w</p:attrName>
                                        </p:attrNameLst>
                                      </p:cBhvr>
                                      <p:tavLst>
                                        <p:tav tm="0">
                                          <p:val>
                                            <p:fltVal val="0"/>
                                          </p:val>
                                        </p:tav>
                                        <p:tav tm="100000">
                                          <p:val>
                                            <p:strVal val="#ppt_w"/>
                                          </p:val>
                                        </p:tav>
                                      </p:tavLst>
                                    </p:anim>
                                    <p:anim calcmode="lin" valueType="num">
                                      <p:cBhvr>
                                        <p:cTn id="8" dur="500" fill="hold"/>
                                        <p:tgtEl>
                                          <p:spTgt spid="1929220"/>
                                        </p:tgtEl>
                                        <p:attrNameLst>
                                          <p:attrName>ppt_h</p:attrName>
                                        </p:attrNameLst>
                                      </p:cBhvr>
                                      <p:tavLst>
                                        <p:tav tm="0">
                                          <p:val>
                                            <p:fltVal val="0"/>
                                          </p:val>
                                        </p:tav>
                                        <p:tav tm="100000">
                                          <p:val>
                                            <p:strVal val="#ppt_h"/>
                                          </p:val>
                                        </p:tav>
                                      </p:tavLst>
                                    </p:anim>
                                    <p:animEffect transition="in" filter="fade">
                                      <p:cBhvr>
                                        <p:cTn id="9" dur="500"/>
                                        <p:tgtEl>
                                          <p:spTgt spid="192922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xit" presetSubtype="0" fill="hold" grpId="1" nodeType="clickEffect">
                                  <p:stCondLst>
                                    <p:cond delay="0"/>
                                  </p:stCondLst>
                                  <p:childTnLst>
                                    <p:animEffect transition="out" filter="dissolve">
                                      <p:cBhvr>
                                        <p:cTn id="13" dur="500"/>
                                        <p:tgtEl>
                                          <p:spTgt spid="1929220"/>
                                        </p:tgtEl>
                                      </p:cBhvr>
                                    </p:animEffect>
                                    <p:set>
                                      <p:cBhvr>
                                        <p:cTn id="14" dur="1" fill="hold">
                                          <p:stCondLst>
                                            <p:cond delay="499"/>
                                          </p:stCondLst>
                                        </p:cTn>
                                        <p:tgtEl>
                                          <p:spTgt spid="1929220"/>
                                        </p:tgtEl>
                                        <p:attrNameLst>
                                          <p:attrName>style.visibility</p:attrName>
                                        </p:attrNameLst>
                                      </p:cBhvr>
                                      <p:to>
                                        <p:strVal val="hidden"/>
                                      </p:to>
                                    </p:set>
                                  </p:childTnLst>
                                </p:cTn>
                              </p:par>
                            </p:childTnLst>
                          </p:cTn>
                        </p:par>
                        <p:par>
                          <p:cTn id="15" fill="hold" nodeType="afterGroup">
                            <p:stCondLst>
                              <p:cond delay="500"/>
                            </p:stCondLst>
                            <p:childTnLst>
                              <p:par>
                                <p:cTn id="16" presetID="37" presetClass="entr" presetSubtype="0" fill="hold" grpId="0" nodeType="afterEffect">
                                  <p:stCondLst>
                                    <p:cond delay="0"/>
                                  </p:stCondLst>
                                  <p:childTnLst>
                                    <p:set>
                                      <p:cBhvr>
                                        <p:cTn id="17" dur="1" fill="hold">
                                          <p:stCondLst>
                                            <p:cond delay="0"/>
                                          </p:stCondLst>
                                        </p:cTn>
                                        <p:tgtEl>
                                          <p:spTgt spid="1929221"/>
                                        </p:tgtEl>
                                        <p:attrNameLst>
                                          <p:attrName>style.visibility</p:attrName>
                                        </p:attrNameLst>
                                      </p:cBhvr>
                                      <p:to>
                                        <p:strVal val="visible"/>
                                      </p:to>
                                    </p:set>
                                    <p:animEffect transition="in" filter="fade">
                                      <p:cBhvr>
                                        <p:cTn id="18" dur="1000"/>
                                        <p:tgtEl>
                                          <p:spTgt spid="1929221"/>
                                        </p:tgtEl>
                                      </p:cBhvr>
                                    </p:animEffect>
                                    <p:anim calcmode="lin" valueType="num">
                                      <p:cBhvr>
                                        <p:cTn id="19" dur="1000" fill="hold"/>
                                        <p:tgtEl>
                                          <p:spTgt spid="1929221"/>
                                        </p:tgtEl>
                                        <p:attrNameLst>
                                          <p:attrName>ppt_x</p:attrName>
                                        </p:attrNameLst>
                                      </p:cBhvr>
                                      <p:tavLst>
                                        <p:tav tm="0">
                                          <p:val>
                                            <p:strVal val="#ppt_x"/>
                                          </p:val>
                                        </p:tav>
                                        <p:tav tm="100000">
                                          <p:val>
                                            <p:strVal val="#ppt_x"/>
                                          </p:val>
                                        </p:tav>
                                      </p:tavLst>
                                    </p:anim>
                                    <p:anim calcmode="lin" valueType="num">
                                      <p:cBhvr>
                                        <p:cTn id="20" dur="900" decel="100000" fill="hold"/>
                                        <p:tgtEl>
                                          <p:spTgt spid="1929221"/>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9292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9220" grpId="0" animBg="1"/>
      <p:bldP spid="1929220" grpId="1" animBg="1"/>
      <p:bldP spid="19292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795075" name="Text Box 3"/>
          <p:cNvSpPr txBox="1">
            <a:spLocks noChangeArrowheads="1"/>
          </p:cNvSpPr>
          <p:nvPr/>
        </p:nvSpPr>
        <p:spPr bwMode="auto">
          <a:xfrm>
            <a:off x="0" y="533400"/>
            <a:ext cx="9144000" cy="55086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fontAlgn="base">
              <a:spcBef>
                <a:spcPct val="50000"/>
              </a:spcBef>
              <a:defRPr/>
            </a:pPr>
            <a:r>
              <a:rPr lang="zh-TW" altLang="en-US" sz="8800" b="1" dirty="0">
                <a:solidFill>
                  <a:schemeClr val="bg1"/>
                </a:solidFill>
                <a:latin typeface="Arial" charset="0"/>
              </a:rPr>
              <a:t>洪水</a:t>
            </a:r>
            <a:endParaRPr lang="en-US" altLang="zh-TW" sz="8800" b="1" dirty="0">
              <a:solidFill>
                <a:schemeClr val="bg1"/>
              </a:solidFill>
              <a:latin typeface="Arial" charset="0"/>
            </a:endParaRPr>
          </a:p>
          <a:p>
            <a:pPr algn="ctr" fontAlgn="base">
              <a:spcBef>
                <a:spcPct val="50000"/>
              </a:spcBef>
              <a:defRPr/>
            </a:pPr>
            <a:r>
              <a:rPr lang="zh-TW" altLang="en-US" sz="8800" b="1" dirty="0">
                <a:solidFill>
                  <a:schemeClr val="bg1"/>
                </a:solidFill>
                <a:latin typeface="Arial" charset="0"/>
              </a:rPr>
              <a:t>的</a:t>
            </a:r>
            <a:endParaRPr lang="en-US" altLang="zh-TW" sz="8800" b="1" dirty="0">
              <a:solidFill>
                <a:schemeClr val="bg1"/>
              </a:solidFill>
              <a:latin typeface="Arial" charset="0"/>
            </a:endParaRPr>
          </a:p>
          <a:p>
            <a:pPr algn="ctr" fontAlgn="base">
              <a:spcBef>
                <a:spcPct val="50000"/>
              </a:spcBef>
              <a:defRPr/>
            </a:pPr>
            <a:r>
              <a:rPr lang="zh-TW" altLang="en-US" sz="8800" b="1" dirty="0">
                <a:solidFill>
                  <a:srgbClr val="FFCC00"/>
                </a:solidFill>
                <a:latin typeface="Arial" charset="0"/>
              </a:rPr>
              <a:t>目的</a:t>
            </a:r>
            <a:endParaRPr lang="en-US" sz="8800" b="1" dirty="0">
              <a:solidFill>
                <a:schemeClr val="accent1"/>
              </a:solidFill>
              <a:latin typeface="Arial" charset="0"/>
              <a:cs typeface="+mn-cs"/>
            </a:endParaRPr>
          </a:p>
        </p:txBody>
      </p:sp>
      <p:sp>
        <p:nvSpPr>
          <p:cNvPr id="1795074" name="Rectangle 2"/>
          <p:cNvSpPr>
            <a:spLocks noGrp="1" noChangeArrowheads="1"/>
          </p:cNvSpPr>
          <p:nvPr>
            <p:ph type="title"/>
          </p:nvPr>
        </p:nvSpPr>
        <p:spPr>
          <a:xfrm>
            <a:off x="457200" y="-838200"/>
            <a:ext cx="8229600" cy="838200"/>
          </a:xfrm>
        </p:spPr>
        <p:txBody>
          <a:bodyPr/>
          <a:lstStyle/>
          <a:p>
            <a:pPr eaLnBrk="1" hangingPunct="1">
              <a:defRPr/>
            </a:pPr>
            <a:r>
              <a:rPr lang="en-US" dirty="0">
                <a:solidFill>
                  <a:srgbClr val="000066"/>
                </a:solidFill>
                <a:cs typeface="+mj-cs"/>
              </a:rPr>
              <a:t>Purpose of the Ark</a:t>
            </a: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16" descr="\\.psf\Host\Users\mmurphy\Desktop\Mil of Yrs Rock Layers Equals 003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559050"/>
            <a:ext cx="3505200" cy="429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4803" name="Rectangle 2"/>
          <p:cNvSpPr>
            <a:spLocks noGrp="1" noChangeArrowheads="1"/>
          </p:cNvSpPr>
          <p:nvPr>
            <p:ph type="title" idx="4294967295"/>
          </p:nvPr>
        </p:nvSpPr>
        <p:spPr/>
        <p:txBody>
          <a:bodyPr/>
          <a:lstStyle/>
          <a:p>
            <a:pPr eaLnBrk="1" hangingPunct="1">
              <a:defRPr/>
            </a:pPr>
            <a:r>
              <a:rPr lang="en-US"/>
              <a:t>A&amp;E on bones </a:t>
            </a:r>
          </a:p>
        </p:txBody>
      </p:sp>
      <p:pic>
        <p:nvPicPr>
          <p:cNvPr id="316419" name="Picture 14" descr="Adam &amp; Eve--side 1920x1080"/>
          <p:cNvPicPr>
            <a:picLocks noChangeAspect="1" noChangeArrowheads="1"/>
          </p:cNvPicPr>
          <p:nvPr/>
        </p:nvPicPr>
        <p:blipFill>
          <a:blip r:embed="rId4">
            <a:extLst>
              <a:ext uri="{28A0092B-C50C-407E-A947-70E740481C1C}">
                <a14:useLocalDpi xmlns:a14="http://schemas.microsoft.com/office/drawing/2010/main" val="0"/>
              </a:ext>
            </a:extLst>
          </a:blip>
          <a:srcRect l="21249" t="5556" r="12500" b="8888"/>
          <a:stretch>
            <a:fillRect/>
          </a:stretch>
        </p:blipFill>
        <p:spPr bwMode="auto">
          <a:xfrm>
            <a:off x="914400" y="0"/>
            <a:ext cx="3505200" cy="254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6420" name="TextBox 1"/>
          <p:cNvSpPr txBox="1">
            <a:spLocks noChangeArrowheads="1"/>
          </p:cNvSpPr>
          <p:nvPr/>
        </p:nvSpPr>
        <p:spPr bwMode="auto">
          <a:xfrm>
            <a:off x="0" y="3048000"/>
            <a:ext cx="1447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ctr" eaLnBrk="1" fontAlgn="base" hangingPunct="1"/>
            <a:r>
              <a:rPr lang="zh-TW" altLang="en-US" dirty="0">
                <a:solidFill>
                  <a:srgbClr val="FFFF00"/>
                </a:solidFill>
                <a:latin typeface="Arial" charset="0"/>
                <a:cs typeface="Arial" charset="0"/>
              </a:rPr>
              <a:t>几百万年</a:t>
            </a:r>
            <a:endParaRPr lang="en-US" dirty="0">
              <a:solidFill>
                <a:srgbClr val="FFFF00"/>
              </a:solidFill>
              <a:latin typeface="Arial" charset="0"/>
              <a:cs typeface="Arial" charset="0"/>
            </a:endParaRPr>
          </a:p>
        </p:txBody>
      </p:sp>
      <p:sp>
        <p:nvSpPr>
          <p:cNvPr id="3" name="Down Arrow 2"/>
          <p:cNvSpPr/>
          <p:nvPr/>
        </p:nvSpPr>
        <p:spPr>
          <a:xfrm>
            <a:off x="533400" y="3694113"/>
            <a:ext cx="542925" cy="2173287"/>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en-US"/>
          </a:p>
        </p:txBody>
      </p:sp>
      <p:sp>
        <p:nvSpPr>
          <p:cNvPr id="15" name="WordArt 22"/>
          <p:cNvSpPr>
            <a:spLocks noChangeArrowheads="1" noChangeShapeType="1" noTextEdit="1"/>
          </p:cNvSpPr>
          <p:nvPr/>
        </p:nvSpPr>
        <p:spPr bwMode="auto">
          <a:xfrm>
            <a:off x="1914301" y="2612037"/>
            <a:ext cx="1044181" cy="435963"/>
          </a:xfrm>
          <a:prstGeom prst="rect">
            <a:avLst/>
          </a:prstGeom>
        </p:spPr>
        <p:txBody>
          <a:bodyPr wrap="none" fromWordArt="1">
            <a:prstTxWarp prst="textPlain">
              <a:avLst>
                <a:gd name="adj" fmla="val 50000"/>
              </a:avLst>
            </a:prstTxWarp>
          </a:bodyPr>
          <a:lstStyle/>
          <a:p>
            <a:pPr algn="ctr" fontAlgn="base">
              <a:defRPr/>
            </a:pPr>
            <a:r>
              <a:rPr lang="zh-CHT"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痛苦</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sp>
        <p:nvSpPr>
          <p:cNvPr id="16" name="WordArt 23"/>
          <p:cNvSpPr>
            <a:spLocks noChangeArrowheads="1" noChangeShapeType="1" noTextEdit="1"/>
          </p:cNvSpPr>
          <p:nvPr/>
        </p:nvSpPr>
        <p:spPr bwMode="auto">
          <a:xfrm>
            <a:off x="1914301" y="3221637"/>
            <a:ext cx="1044181" cy="435963"/>
          </a:xfrm>
          <a:prstGeom prst="rect">
            <a:avLst/>
          </a:prstGeom>
        </p:spPr>
        <p:txBody>
          <a:bodyPr wrap="none" fromWordArt="1">
            <a:prstTxWarp prst="textPlain">
              <a:avLst>
                <a:gd name="adj" fmla="val 50000"/>
              </a:avLst>
            </a:prstTxWarp>
          </a:bodyPr>
          <a:lstStyle/>
          <a:p>
            <a:pPr algn="ctr" fontAlgn="base">
              <a:defRPr/>
            </a:pPr>
            <a:r>
              <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死亡</a:t>
            </a:r>
          </a:p>
        </p:txBody>
      </p:sp>
      <p:sp>
        <p:nvSpPr>
          <p:cNvPr id="17" name="WordArt 24"/>
          <p:cNvSpPr>
            <a:spLocks noChangeArrowheads="1" noChangeShapeType="1" noTextEdit="1"/>
          </p:cNvSpPr>
          <p:nvPr/>
        </p:nvSpPr>
        <p:spPr bwMode="auto">
          <a:xfrm>
            <a:off x="1914301" y="3831237"/>
            <a:ext cx="1044181" cy="435963"/>
          </a:xfrm>
          <a:prstGeom prst="rect">
            <a:avLst/>
          </a:prstGeom>
        </p:spPr>
        <p:txBody>
          <a:bodyPr wrap="none" fromWordArt="1">
            <a:prstTxWarp prst="textPlain">
              <a:avLst>
                <a:gd name="adj" fmla="val 50000"/>
              </a:avLst>
            </a:prstTxWarp>
          </a:bodyPr>
          <a:lstStyle/>
          <a:p>
            <a:pPr algn="ctr" fontAlgn="base">
              <a:defRPr/>
            </a:pPr>
            <a:r>
              <a:rPr lang="zh-TW"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杀戮</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sp>
        <p:nvSpPr>
          <p:cNvPr id="18" name="WordArt 25"/>
          <p:cNvSpPr>
            <a:spLocks noChangeArrowheads="1" noChangeShapeType="1" noTextEdit="1"/>
          </p:cNvSpPr>
          <p:nvPr/>
        </p:nvSpPr>
        <p:spPr bwMode="auto">
          <a:xfrm>
            <a:off x="1914301" y="4440837"/>
            <a:ext cx="1044181" cy="435963"/>
          </a:xfrm>
          <a:prstGeom prst="rect">
            <a:avLst/>
          </a:prstGeom>
        </p:spPr>
        <p:txBody>
          <a:bodyPr wrap="none" fromWordArt="1">
            <a:prstTxWarp prst="textPlain">
              <a:avLst>
                <a:gd name="adj" fmla="val 50000"/>
              </a:avLst>
            </a:prstTxWarp>
          </a:bodyPr>
          <a:lstStyle/>
          <a:p>
            <a:pPr algn="ctr" fontAlgn="base">
              <a:defRPr/>
            </a:pPr>
            <a:r>
              <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疫病</a:t>
            </a:r>
          </a:p>
        </p:txBody>
      </p:sp>
      <p:sp>
        <p:nvSpPr>
          <p:cNvPr id="20" name="WordArt 26"/>
          <p:cNvSpPr>
            <a:spLocks noChangeArrowheads="1" noChangeShapeType="1" noTextEdit="1"/>
          </p:cNvSpPr>
          <p:nvPr/>
        </p:nvSpPr>
        <p:spPr bwMode="auto">
          <a:xfrm>
            <a:off x="1914301" y="5050437"/>
            <a:ext cx="1044181" cy="435963"/>
          </a:xfrm>
          <a:prstGeom prst="rect">
            <a:avLst/>
          </a:prstGeom>
        </p:spPr>
        <p:txBody>
          <a:bodyPr wrap="none" fromWordArt="1">
            <a:prstTxWarp prst="textPlain">
              <a:avLst>
                <a:gd name="adj" fmla="val 50000"/>
              </a:avLst>
            </a:prstTxWarp>
          </a:bodyPr>
          <a:lstStyle/>
          <a:p>
            <a:pPr algn="ctr" fontAlgn="base">
              <a:defRPr/>
            </a:pPr>
            <a:r>
              <a:rPr lang="zh-TW"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挣扎</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sp>
        <p:nvSpPr>
          <p:cNvPr id="21" name="WordArt 27"/>
          <p:cNvSpPr>
            <a:spLocks noChangeArrowheads="1" noChangeShapeType="1" noTextEdit="1"/>
          </p:cNvSpPr>
          <p:nvPr/>
        </p:nvSpPr>
        <p:spPr bwMode="auto">
          <a:xfrm>
            <a:off x="1914301" y="5660037"/>
            <a:ext cx="1044181" cy="435963"/>
          </a:xfrm>
          <a:prstGeom prst="rect">
            <a:avLst/>
          </a:prstGeom>
        </p:spPr>
        <p:txBody>
          <a:bodyPr wrap="none" fromWordArt="1">
            <a:prstTxWarp prst="textPlain">
              <a:avLst>
                <a:gd name="adj" fmla="val 50000"/>
              </a:avLst>
            </a:prstTxWarp>
          </a:bodyPr>
          <a:lstStyle/>
          <a:p>
            <a:pPr algn="ctr" fontAlgn="base">
              <a:defRPr/>
            </a:pPr>
            <a:r>
              <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受苦</a:t>
            </a:r>
          </a:p>
        </p:txBody>
      </p:sp>
      <p:sp>
        <p:nvSpPr>
          <p:cNvPr id="22" name="WordArt 28"/>
          <p:cNvSpPr>
            <a:spLocks noChangeArrowheads="1" noChangeShapeType="1" noTextEdit="1"/>
          </p:cNvSpPr>
          <p:nvPr/>
        </p:nvSpPr>
        <p:spPr bwMode="auto">
          <a:xfrm>
            <a:off x="1953295" y="6321896"/>
            <a:ext cx="966192" cy="459904"/>
          </a:xfrm>
          <a:prstGeom prst="rect">
            <a:avLst/>
          </a:prstGeom>
        </p:spPr>
        <p:txBody>
          <a:bodyPr wrap="none" fromWordArt="1">
            <a:prstTxWarp prst="textPlain">
              <a:avLst>
                <a:gd name="adj" fmla="val 50000"/>
              </a:avLst>
            </a:prstTxWarp>
          </a:bodyPr>
          <a:lstStyle/>
          <a:p>
            <a:pPr algn="ctr" fontAlgn="base">
              <a:defRPr/>
            </a:pPr>
            <a:r>
              <a:rPr lang="zh-TW"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灭绝</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2D466-0387-4F44-19F8-3FAC28D735BE}"/>
            </a:ext>
          </a:extLst>
        </p:cNvPr>
        <p:cNvGrpSpPr/>
        <p:nvPr/>
      </p:nvGrpSpPr>
      <p:grpSpPr>
        <a:xfrm>
          <a:off x="0" y="0"/>
          <a:ext cx="0" cy="0"/>
          <a:chOff x="0" y="0"/>
          <a:chExt cx="0" cy="0"/>
        </a:xfrm>
      </p:grpSpPr>
      <p:pic>
        <p:nvPicPr>
          <p:cNvPr id="316417" name="Picture 16" descr="\\.psf\Host\Users\mmurphy\Desktop\Mil of Yrs Rock Layers Equals 00309.jpg">
            <a:extLst>
              <a:ext uri="{FF2B5EF4-FFF2-40B4-BE49-F238E27FC236}">
                <a16:creationId xmlns:a16="http://schemas.microsoft.com/office/drawing/2014/main" id="{1F1D3AFC-70BA-6CD5-789E-1EA6456857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559050"/>
            <a:ext cx="3505200" cy="429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24803" name="Rectangle 2">
            <a:extLst>
              <a:ext uri="{FF2B5EF4-FFF2-40B4-BE49-F238E27FC236}">
                <a16:creationId xmlns:a16="http://schemas.microsoft.com/office/drawing/2014/main" id="{4E131B8B-93D9-C0F6-77E9-2A158909E5DA}"/>
              </a:ext>
            </a:extLst>
          </p:cNvPr>
          <p:cNvSpPr>
            <a:spLocks noGrp="1" noChangeArrowheads="1"/>
          </p:cNvSpPr>
          <p:nvPr>
            <p:ph type="title" idx="4294967295"/>
          </p:nvPr>
        </p:nvSpPr>
        <p:spPr/>
        <p:txBody>
          <a:bodyPr/>
          <a:lstStyle/>
          <a:p>
            <a:pPr eaLnBrk="1" hangingPunct="1">
              <a:defRPr/>
            </a:pPr>
            <a:r>
              <a:rPr lang="en-US"/>
              <a:t>A&amp;E on bones </a:t>
            </a:r>
          </a:p>
        </p:txBody>
      </p:sp>
      <p:pic>
        <p:nvPicPr>
          <p:cNvPr id="316419" name="Picture 14" descr="Adam &amp; Eve--side 1920x1080">
            <a:extLst>
              <a:ext uri="{FF2B5EF4-FFF2-40B4-BE49-F238E27FC236}">
                <a16:creationId xmlns:a16="http://schemas.microsoft.com/office/drawing/2014/main" id="{DBC4C108-9907-BB07-463F-EF8618C9D0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249" t="5556" r="12500" b="8888"/>
          <a:stretch>
            <a:fillRect/>
          </a:stretch>
        </p:blipFill>
        <p:spPr bwMode="auto">
          <a:xfrm>
            <a:off x="914400" y="0"/>
            <a:ext cx="3505200" cy="254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6420" name="TextBox 1">
            <a:extLst>
              <a:ext uri="{FF2B5EF4-FFF2-40B4-BE49-F238E27FC236}">
                <a16:creationId xmlns:a16="http://schemas.microsoft.com/office/drawing/2014/main" id="{91F042C0-DDE8-217C-2525-4AD70F38542C}"/>
              </a:ext>
            </a:extLst>
          </p:cNvPr>
          <p:cNvSpPr txBox="1">
            <a:spLocks noChangeArrowheads="1"/>
          </p:cNvSpPr>
          <p:nvPr/>
        </p:nvSpPr>
        <p:spPr bwMode="auto">
          <a:xfrm>
            <a:off x="0" y="3048000"/>
            <a:ext cx="14478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ctr" eaLnBrk="1" fontAlgn="base" hangingPunct="1"/>
            <a:r>
              <a:rPr lang="zh-TW" altLang="en-US" dirty="0">
                <a:solidFill>
                  <a:srgbClr val="FFFF00"/>
                </a:solidFill>
                <a:latin typeface="Arial" charset="0"/>
                <a:cs typeface="Arial" charset="0"/>
              </a:rPr>
              <a:t>几百万年</a:t>
            </a:r>
            <a:endParaRPr lang="en-US" dirty="0">
              <a:solidFill>
                <a:srgbClr val="FFFF00"/>
              </a:solidFill>
              <a:latin typeface="Arial" charset="0"/>
              <a:cs typeface="Arial" charset="0"/>
            </a:endParaRPr>
          </a:p>
        </p:txBody>
      </p:sp>
      <p:sp>
        <p:nvSpPr>
          <p:cNvPr id="3" name="Down Arrow 2">
            <a:extLst>
              <a:ext uri="{FF2B5EF4-FFF2-40B4-BE49-F238E27FC236}">
                <a16:creationId xmlns:a16="http://schemas.microsoft.com/office/drawing/2014/main" id="{F9FE5465-CDAD-E4A8-BDE5-24465E9FFD37}"/>
              </a:ext>
            </a:extLst>
          </p:cNvPr>
          <p:cNvSpPr/>
          <p:nvPr/>
        </p:nvSpPr>
        <p:spPr>
          <a:xfrm>
            <a:off x="533400" y="3694113"/>
            <a:ext cx="542925" cy="2173287"/>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en-US"/>
          </a:p>
        </p:txBody>
      </p:sp>
      <p:sp>
        <p:nvSpPr>
          <p:cNvPr id="15" name="WordArt 22">
            <a:extLst>
              <a:ext uri="{FF2B5EF4-FFF2-40B4-BE49-F238E27FC236}">
                <a16:creationId xmlns:a16="http://schemas.microsoft.com/office/drawing/2014/main" id="{90F8E04E-AE25-BD28-8FE2-BB4EDBE1F528}"/>
              </a:ext>
            </a:extLst>
          </p:cNvPr>
          <p:cNvSpPr>
            <a:spLocks noChangeArrowheads="1" noChangeShapeType="1" noTextEdit="1"/>
          </p:cNvSpPr>
          <p:nvPr/>
        </p:nvSpPr>
        <p:spPr bwMode="auto">
          <a:xfrm>
            <a:off x="1914301" y="2612037"/>
            <a:ext cx="1044181" cy="435963"/>
          </a:xfrm>
          <a:prstGeom prst="rect">
            <a:avLst/>
          </a:prstGeom>
        </p:spPr>
        <p:txBody>
          <a:bodyPr wrap="none" fromWordArt="1">
            <a:prstTxWarp prst="textPlain">
              <a:avLst>
                <a:gd name="adj" fmla="val 50000"/>
              </a:avLst>
            </a:prstTxWarp>
          </a:bodyPr>
          <a:lstStyle/>
          <a:p>
            <a:pPr algn="ctr" fontAlgn="base">
              <a:defRPr/>
            </a:pPr>
            <a:r>
              <a:rPr lang="zh-CHT"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痛苦</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sp>
        <p:nvSpPr>
          <p:cNvPr id="16" name="WordArt 23">
            <a:extLst>
              <a:ext uri="{FF2B5EF4-FFF2-40B4-BE49-F238E27FC236}">
                <a16:creationId xmlns:a16="http://schemas.microsoft.com/office/drawing/2014/main" id="{1B729034-57BF-DB08-6AC4-C2C987B161DA}"/>
              </a:ext>
            </a:extLst>
          </p:cNvPr>
          <p:cNvSpPr>
            <a:spLocks noChangeArrowheads="1" noChangeShapeType="1" noTextEdit="1"/>
          </p:cNvSpPr>
          <p:nvPr/>
        </p:nvSpPr>
        <p:spPr bwMode="auto">
          <a:xfrm>
            <a:off x="1914301" y="3221637"/>
            <a:ext cx="1044181" cy="435963"/>
          </a:xfrm>
          <a:prstGeom prst="rect">
            <a:avLst/>
          </a:prstGeom>
        </p:spPr>
        <p:txBody>
          <a:bodyPr wrap="none" fromWordArt="1">
            <a:prstTxWarp prst="textPlain">
              <a:avLst>
                <a:gd name="adj" fmla="val 50000"/>
              </a:avLst>
            </a:prstTxWarp>
          </a:bodyPr>
          <a:lstStyle/>
          <a:p>
            <a:pPr algn="ctr" fontAlgn="base">
              <a:defRPr/>
            </a:pPr>
            <a:r>
              <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死亡</a:t>
            </a:r>
          </a:p>
        </p:txBody>
      </p:sp>
      <p:sp>
        <p:nvSpPr>
          <p:cNvPr id="17" name="WordArt 24">
            <a:extLst>
              <a:ext uri="{FF2B5EF4-FFF2-40B4-BE49-F238E27FC236}">
                <a16:creationId xmlns:a16="http://schemas.microsoft.com/office/drawing/2014/main" id="{63E86711-F743-AA7A-6E1E-1E9839796C5D}"/>
              </a:ext>
            </a:extLst>
          </p:cNvPr>
          <p:cNvSpPr>
            <a:spLocks noChangeArrowheads="1" noChangeShapeType="1" noTextEdit="1"/>
          </p:cNvSpPr>
          <p:nvPr/>
        </p:nvSpPr>
        <p:spPr bwMode="auto">
          <a:xfrm>
            <a:off x="1914301" y="3831237"/>
            <a:ext cx="1044181" cy="435963"/>
          </a:xfrm>
          <a:prstGeom prst="rect">
            <a:avLst/>
          </a:prstGeom>
        </p:spPr>
        <p:txBody>
          <a:bodyPr wrap="none" fromWordArt="1">
            <a:prstTxWarp prst="textPlain">
              <a:avLst>
                <a:gd name="adj" fmla="val 50000"/>
              </a:avLst>
            </a:prstTxWarp>
          </a:bodyPr>
          <a:lstStyle/>
          <a:p>
            <a:pPr algn="ctr" fontAlgn="base">
              <a:defRPr/>
            </a:pPr>
            <a:r>
              <a:rPr lang="zh-TW"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杀戮</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sp>
        <p:nvSpPr>
          <p:cNvPr id="18" name="WordArt 25">
            <a:extLst>
              <a:ext uri="{FF2B5EF4-FFF2-40B4-BE49-F238E27FC236}">
                <a16:creationId xmlns:a16="http://schemas.microsoft.com/office/drawing/2014/main" id="{27811AED-6BCE-CC39-7E84-BD5BF7E1F0E8}"/>
              </a:ext>
            </a:extLst>
          </p:cNvPr>
          <p:cNvSpPr>
            <a:spLocks noChangeArrowheads="1" noChangeShapeType="1" noTextEdit="1"/>
          </p:cNvSpPr>
          <p:nvPr/>
        </p:nvSpPr>
        <p:spPr bwMode="auto">
          <a:xfrm>
            <a:off x="1914301" y="4440837"/>
            <a:ext cx="1044181" cy="435963"/>
          </a:xfrm>
          <a:prstGeom prst="rect">
            <a:avLst/>
          </a:prstGeom>
        </p:spPr>
        <p:txBody>
          <a:bodyPr wrap="none" fromWordArt="1">
            <a:prstTxWarp prst="textPlain">
              <a:avLst>
                <a:gd name="adj" fmla="val 50000"/>
              </a:avLst>
            </a:prstTxWarp>
          </a:bodyPr>
          <a:lstStyle/>
          <a:p>
            <a:pPr algn="ctr" fontAlgn="base">
              <a:defRPr/>
            </a:pPr>
            <a:r>
              <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疫病</a:t>
            </a:r>
          </a:p>
        </p:txBody>
      </p:sp>
      <p:sp>
        <p:nvSpPr>
          <p:cNvPr id="20" name="WordArt 26">
            <a:extLst>
              <a:ext uri="{FF2B5EF4-FFF2-40B4-BE49-F238E27FC236}">
                <a16:creationId xmlns:a16="http://schemas.microsoft.com/office/drawing/2014/main" id="{23EFFAFF-8FF4-CAFE-A0C0-30CB95C13C47}"/>
              </a:ext>
            </a:extLst>
          </p:cNvPr>
          <p:cNvSpPr>
            <a:spLocks noChangeArrowheads="1" noChangeShapeType="1" noTextEdit="1"/>
          </p:cNvSpPr>
          <p:nvPr/>
        </p:nvSpPr>
        <p:spPr bwMode="auto">
          <a:xfrm>
            <a:off x="1914301" y="5050437"/>
            <a:ext cx="1044181" cy="435963"/>
          </a:xfrm>
          <a:prstGeom prst="rect">
            <a:avLst/>
          </a:prstGeom>
        </p:spPr>
        <p:txBody>
          <a:bodyPr wrap="none" fromWordArt="1">
            <a:prstTxWarp prst="textPlain">
              <a:avLst>
                <a:gd name="adj" fmla="val 50000"/>
              </a:avLst>
            </a:prstTxWarp>
          </a:bodyPr>
          <a:lstStyle/>
          <a:p>
            <a:pPr algn="ctr" fontAlgn="base">
              <a:defRPr/>
            </a:pPr>
            <a:r>
              <a:rPr lang="zh-TW"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挣扎</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sp>
        <p:nvSpPr>
          <p:cNvPr id="21" name="WordArt 27">
            <a:extLst>
              <a:ext uri="{FF2B5EF4-FFF2-40B4-BE49-F238E27FC236}">
                <a16:creationId xmlns:a16="http://schemas.microsoft.com/office/drawing/2014/main" id="{3894F71D-B210-0F26-A935-A4FDFA4F98D8}"/>
              </a:ext>
            </a:extLst>
          </p:cNvPr>
          <p:cNvSpPr>
            <a:spLocks noChangeArrowheads="1" noChangeShapeType="1" noTextEdit="1"/>
          </p:cNvSpPr>
          <p:nvPr/>
        </p:nvSpPr>
        <p:spPr bwMode="auto">
          <a:xfrm>
            <a:off x="1914301" y="5660037"/>
            <a:ext cx="1044181" cy="435963"/>
          </a:xfrm>
          <a:prstGeom prst="rect">
            <a:avLst/>
          </a:prstGeom>
        </p:spPr>
        <p:txBody>
          <a:bodyPr wrap="none" fromWordArt="1">
            <a:prstTxWarp prst="textPlain">
              <a:avLst>
                <a:gd name="adj" fmla="val 50000"/>
              </a:avLst>
            </a:prstTxWarp>
          </a:bodyPr>
          <a:lstStyle/>
          <a:p>
            <a:pPr algn="ctr" fontAlgn="base">
              <a:defRPr/>
            </a:pPr>
            <a:r>
              <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受苦</a:t>
            </a:r>
          </a:p>
        </p:txBody>
      </p:sp>
      <p:sp>
        <p:nvSpPr>
          <p:cNvPr id="22" name="WordArt 28">
            <a:extLst>
              <a:ext uri="{FF2B5EF4-FFF2-40B4-BE49-F238E27FC236}">
                <a16:creationId xmlns:a16="http://schemas.microsoft.com/office/drawing/2014/main" id="{3C2BD892-0171-0B1B-FDB7-B22D9BA5F392}"/>
              </a:ext>
            </a:extLst>
          </p:cNvPr>
          <p:cNvSpPr>
            <a:spLocks noChangeArrowheads="1" noChangeShapeType="1" noTextEdit="1"/>
          </p:cNvSpPr>
          <p:nvPr/>
        </p:nvSpPr>
        <p:spPr bwMode="auto">
          <a:xfrm>
            <a:off x="1953295" y="6321896"/>
            <a:ext cx="966192" cy="459904"/>
          </a:xfrm>
          <a:prstGeom prst="rect">
            <a:avLst/>
          </a:prstGeom>
        </p:spPr>
        <p:txBody>
          <a:bodyPr wrap="none" fromWordArt="1">
            <a:prstTxWarp prst="textPlain">
              <a:avLst>
                <a:gd name="adj" fmla="val 50000"/>
              </a:avLst>
            </a:prstTxWarp>
          </a:bodyPr>
          <a:lstStyle/>
          <a:p>
            <a:pPr algn="ctr" fontAlgn="base">
              <a:defRPr/>
            </a:pPr>
            <a:r>
              <a:rPr lang="zh-TW"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灭绝</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grpSp>
        <p:nvGrpSpPr>
          <p:cNvPr id="2" name="Group 1">
            <a:extLst>
              <a:ext uri="{FF2B5EF4-FFF2-40B4-BE49-F238E27FC236}">
                <a16:creationId xmlns:a16="http://schemas.microsoft.com/office/drawing/2014/main" id="{D8DD100E-A378-9887-FD7D-A1DF72DC0093}"/>
              </a:ext>
            </a:extLst>
          </p:cNvPr>
          <p:cNvGrpSpPr>
            <a:grpSpLocks/>
          </p:cNvGrpSpPr>
          <p:nvPr/>
        </p:nvGrpSpPr>
        <p:grpSpPr bwMode="auto">
          <a:xfrm>
            <a:off x="4533900" y="0"/>
            <a:ext cx="3679825" cy="6858000"/>
            <a:chOff x="4533900" y="0"/>
            <a:chExt cx="3680128" cy="6858000"/>
          </a:xfrm>
        </p:grpSpPr>
        <p:sp>
          <p:nvSpPr>
            <p:cNvPr id="5324804" name="Rectangle 7">
              <a:extLst>
                <a:ext uri="{FF2B5EF4-FFF2-40B4-BE49-F238E27FC236}">
                  <a16:creationId xmlns:a16="http://schemas.microsoft.com/office/drawing/2014/main" id="{5FE68EF0-277D-E519-139C-57FD34BF350D}"/>
                </a:ext>
              </a:extLst>
            </p:cNvPr>
            <p:cNvSpPr>
              <a:spLocks noChangeArrowheads="1"/>
            </p:cNvSpPr>
            <p:nvPr/>
          </p:nvSpPr>
          <p:spPr bwMode="auto">
            <a:xfrm>
              <a:off x="4533900" y="1219200"/>
              <a:ext cx="800166" cy="3048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defRPr/>
              </a:pPr>
              <a:endParaRPr lang="en-US">
                <a:latin typeface="Arial" charset="0"/>
                <a:cs typeface="Arial" charset="0"/>
              </a:endParaRPr>
            </a:p>
          </p:txBody>
        </p:sp>
        <p:sp>
          <p:nvSpPr>
            <p:cNvPr id="5324805" name="AutoShape 9">
              <a:extLst>
                <a:ext uri="{FF2B5EF4-FFF2-40B4-BE49-F238E27FC236}">
                  <a16:creationId xmlns:a16="http://schemas.microsoft.com/office/drawing/2014/main" id="{EFDCC436-13A9-74DC-8A43-498DEA1C16E3}"/>
                </a:ext>
              </a:extLst>
            </p:cNvPr>
            <p:cNvSpPr>
              <a:spLocks noChangeArrowheads="1"/>
            </p:cNvSpPr>
            <p:nvPr/>
          </p:nvSpPr>
          <p:spPr bwMode="auto">
            <a:xfrm rot="10800000">
              <a:off x="4924457" y="3048000"/>
              <a:ext cx="333402" cy="381000"/>
            </a:xfrm>
            <a:prstGeom prst="triangle">
              <a:avLst>
                <a:gd name="adj" fmla="val 54801"/>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defRPr/>
              </a:pPr>
              <a:endParaRPr lang="en-US">
                <a:latin typeface="Arial" charset="0"/>
                <a:cs typeface="Arial" charset="0"/>
              </a:endParaRPr>
            </a:p>
          </p:txBody>
        </p:sp>
        <p:pic>
          <p:nvPicPr>
            <p:cNvPr id="316434" name="Picture 16" descr="\\.psf\Host\Users\mmurphy\Desktop\Mil of Yrs Rock Layers Equals 00309.jpg">
              <a:extLst>
                <a:ext uri="{FF2B5EF4-FFF2-40B4-BE49-F238E27FC236}">
                  <a16:creationId xmlns:a16="http://schemas.microsoft.com/office/drawing/2014/main" id="{3F6408CA-5EA2-88E7-90A5-4CE3719977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0"/>
              <a:ext cx="3489628" cy="427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6435" name="Picture 15" descr="Adam &amp; Eve--side 1920x1080">
              <a:extLst>
                <a:ext uri="{FF2B5EF4-FFF2-40B4-BE49-F238E27FC236}">
                  <a16:creationId xmlns:a16="http://schemas.microsoft.com/office/drawing/2014/main" id="{2A8782C0-22DE-FAD5-EE9D-9364A46954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249" t="5556" r="12500" b="8888"/>
            <a:stretch>
              <a:fillRect/>
            </a:stretch>
          </p:blipFill>
          <p:spPr bwMode="auto">
            <a:xfrm>
              <a:off x="4648200" y="4311650"/>
              <a:ext cx="3505200" cy="254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WordArt 22">
              <a:extLst>
                <a:ext uri="{FF2B5EF4-FFF2-40B4-BE49-F238E27FC236}">
                  <a16:creationId xmlns:a16="http://schemas.microsoft.com/office/drawing/2014/main" id="{A3645591-C863-5BAF-4202-6DAFD050C2A9}"/>
                </a:ext>
              </a:extLst>
            </p:cNvPr>
            <p:cNvSpPr>
              <a:spLocks noChangeArrowheads="1" noChangeShapeType="1" noTextEdit="1"/>
            </p:cNvSpPr>
            <p:nvPr/>
          </p:nvSpPr>
          <p:spPr bwMode="auto">
            <a:xfrm>
              <a:off x="6019800" y="97437"/>
              <a:ext cx="1044181" cy="435963"/>
            </a:xfrm>
            <a:prstGeom prst="rect">
              <a:avLst/>
            </a:prstGeom>
          </p:spPr>
          <p:txBody>
            <a:bodyPr wrap="none" fromWordArt="1">
              <a:prstTxWarp prst="textPlain">
                <a:avLst>
                  <a:gd name="adj" fmla="val 50000"/>
                </a:avLst>
              </a:prstTxWarp>
            </a:bodyPr>
            <a:lstStyle/>
            <a:p>
              <a:pPr algn="ctr" fontAlgn="base">
                <a:defRPr/>
              </a:pPr>
              <a:r>
                <a:rPr lang="zh-CHT"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痛苦</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sp>
          <p:nvSpPr>
            <p:cNvPr id="24" name="WordArt 23">
              <a:extLst>
                <a:ext uri="{FF2B5EF4-FFF2-40B4-BE49-F238E27FC236}">
                  <a16:creationId xmlns:a16="http://schemas.microsoft.com/office/drawing/2014/main" id="{2C7CA98E-86C1-4EB6-DB7A-FF60C200A8B0}"/>
                </a:ext>
              </a:extLst>
            </p:cNvPr>
            <p:cNvSpPr>
              <a:spLocks noChangeArrowheads="1" noChangeShapeType="1" noTextEdit="1"/>
            </p:cNvSpPr>
            <p:nvPr/>
          </p:nvSpPr>
          <p:spPr bwMode="auto">
            <a:xfrm>
              <a:off x="6019800" y="707037"/>
              <a:ext cx="1044181" cy="435963"/>
            </a:xfrm>
            <a:prstGeom prst="rect">
              <a:avLst/>
            </a:prstGeom>
          </p:spPr>
          <p:txBody>
            <a:bodyPr wrap="none" fromWordArt="1">
              <a:prstTxWarp prst="textPlain">
                <a:avLst>
                  <a:gd name="adj" fmla="val 50000"/>
                </a:avLst>
              </a:prstTxWarp>
            </a:bodyPr>
            <a:lstStyle/>
            <a:p>
              <a:pPr algn="ctr" fontAlgn="base">
                <a:defRPr/>
              </a:pPr>
              <a:r>
                <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死亡</a:t>
              </a:r>
            </a:p>
          </p:txBody>
        </p:sp>
        <p:sp>
          <p:nvSpPr>
            <p:cNvPr id="25" name="WordArt 24">
              <a:extLst>
                <a:ext uri="{FF2B5EF4-FFF2-40B4-BE49-F238E27FC236}">
                  <a16:creationId xmlns:a16="http://schemas.microsoft.com/office/drawing/2014/main" id="{6073ABEF-6124-1018-37B9-8C62EE332FED}"/>
                </a:ext>
              </a:extLst>
            </p:cNvPr>
            <p:cNvSpPr>
              <a:spLocks noChangeArrowheads="1" noChangeShapeType="1" noTextEdit="1"/>
            </p:cNvSpPr>
            <p:nvPr/>
          </p:nvSpPr>
          <p:spPr bwMode="auto">
            <a:xfrm>
              <a:off x="6019800" y="1316637"/>
              <a:ext cx="1044181" cy="435963"/>
            </a:xfrm>
            <a:prstGeom prst="rect">
              <a:avLst/>
            </a:prstGeom>
          </p:spPr>
          <p:txBody>
            <a:bodyPr wrap="none" fromWordArt="1">
              <a:prstTxWarp prst="textPlain">
                <a:avLst>
                  <a:gd name="adj" fmla="val 50000"/>
                </a:avLst>
              </a:prstTxWarp>
            </a:bodyPr>
            <a:lstStyle/>
            <a:p>
              <a:pPr algn="ctr" fontAlgn="base">
                <a:defRPr/>
              </a:pPr>
              <a:r>
                <a:rPr lang="zh-TW"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杀戮</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sp>
          <p:nvSpPr>
            <p:cNvPr id="26" name="WordArt 25">
              <a:extLst>
                <a:ext uri="{FF2B5EF4-FFF2-40B4-BE49-F238E27FC236}">
                  <a16:creationId xmlns:a16="http://schemas.microsoft.com/office/drawing/2014/main" id="{F8CFCF15-AC48-85CC-09D4-5E4D283B642A}"/>
                </a:ext>
              </a:extLst>
            </p:cNvPr>
            <p:cNvSpPr>
              <a:spLocks noChangeArrowheads="1" noChangeShapeType="1" noTextEdit="1"/>
            </p:cNvSpPr>
            <p:nvPr/>
          </p:nvSpPr>
          <p:spPr bwMode="auto">
            <a:xfrm>
              <a:off x="6019800" y="1926237"/>
              <a:ext cx="1044181" cy="435963"/>
            </a:xfrm>
            <a:prstGeom prst="rect">
              <a:avLst/>
            </a:prstGeom>
          </p:spPr>
          <p:txBody>
            <a:bodyPr wrap="none" fromWordArt="1">
              <a:prstTxWarp prst="textPlain">
                <a:avLst>
                  <a:gd name="adj" fmla="val 50000"/>
                </a:avLst>
              </a:prstTxWarp>
            </a:bodyPr>
            <a:lstStyle/>
            <a:p>
              <a:pPr algn="ctr" fontAlgn="base">
                <a:defRPr/>
              </a:pPr>
              <a:r>
                <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疫病</a:t>
              </a:r>
            </a:p>
          </p:txBody>
        </p:sp>
        <p:sp>
          <p:nvSpPr>
            <p:cNvPr id="27" name="WordArt 26">
              <a:extLst>
                <a:ext uri="{FF2B5EF4-FFF2-40B4-BE49-F238E27FC236}">
                  <a16:creationId xmlns:a16="http://schemas.microsoft.com/office/drawing/2014/main" id="{F919B4B1-A326-8C22-5B3F-DC23474B5A94}"/>
                </a:ext>
              </a:extLst>
            </p:cNvPr>
            <p:cNvSpPr>
              <a:spLocks noChangeArrowheads="1" noChangeShapeType="1" noTextEdit="1"/>
            </p:cNvSpPr>
            <p:nvPr/>
          </p:nvSpPr>
          <p:spPr bwMode="auto">
            <a:xfrm>
              <a:off x="6019800" y="2535837"/>
              <a:ext cx="1044181" cy="435963"/>
            </a:xfrm>
            <a:prstGeom prst="rect">
              <a:avLst/>
            </a:prstGeom>
          </p:spPr>
          <p:txBody>
            <a:bodyPr wrap="none" fromWordArt="1">
              <a:prstTxWarp prst="textPlain">
                <a:avLst>
                  <a:gd name="adj" fmla="val 50000"/>
                </a:avLst>
              </a:prstTxWarp>
            </a:bodyPr>
            <a:lstStyle/>
            <a:p>
              <a:pPr algn="ctr" fontAlgn="base">
                <a:defRPr/>
              </a:pPr>
              <a:r>
                <a:rPr lang="zh-TW"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挣扎</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sp>
          <p:nvSpPr>
            <p:cNvPr id="28" name="WordArt 27">
              <a:extLst>
                <a:ext uri="{FF2B5EF4-FFF2-40B4-BE49-F238E27FC236}">
                  <a16:creationId xmlns:a16="http://schemas.microsoft.com/office/drawing/2014/main" id="{78F40152-FDDA-428F-9A13-52263321A6F5}"/>
                </a:ext>
              </a:extLst>
            </p:cNvPr>
            <p:cNvSpPr>
              <a:spLocks noChangeArrowheads="1" noChangeShapeType="1" noTextEdit="1"/>
            </p:cNvSpPr>
            <p:nvPr/>
          </p:nvSpPr>
          <p:spPr bwMode="auto">
            <a:xfrm>
              <a:off x="6019800" y="3145437"/>
              <a:ext cx="1044181" cy="435963"/>
            </a:xfrm>
            <a:prstGeom prst="rect">
              <a:avLst/>
            </a:prstGeom>
          </p:spPr>
          <p:txBody>
            <a:bodyPr wrap="none" fromWordArt="1">
              <a:prstTxWarp prst="textPlain">
                <a:avLst>
                  <a:gd name="adj" fmla="val 50000"/>
                </a:avLst>
              </a:prstTxWarp>
            </a:bodyPr>
            <a:lstStyle/>
            <a:p>
              <a:pPr algn="ctr" fontAlgn="base">
                <a:defRPr/>
              </a:pPr>
              <a:r>
                <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受苦</a:t>
              </a:r>
            </a:p>
          </p:txBody>
        </p:sp>
        <p:sp>
          <p:nvSpPr>
            <p:cNvPr id="29" name="WordArt 28">
              <a:extLst>
                <a:ext uri="{FF2B5EF4-FFF2-40B4-BE49-F238E27FC236}">
                  <a16:creationId xmlns:a16="http://schemas.microsoft.com/office/drawing/2014/main" id="{1268BD12-8A1D-0787-0152-F41EC0BF9157}"/>
                </a:ext>
              </a:extLst>
            </p:cNvPr>
            <p:cNvSpPr>
              <a:spLocks noChangeArrowheads="1" noChangeShapeType="1" noTextEdit="1"/>
            </p:cNvSpPr>
            <p:nvPr/>
          </p:nvSpPr>
          <p:spPr bwMode="auto">
            <a:xfrm>
              <a:off x="6058794" y="3807296"/>
              <a:ext cx="966192" cy="459904"/>
            </a:xfrm>
            <a:prstGeom prst="rect">
              <a:avLst/>
            </a:prstGeom>
          </p:spPr>
          <p:txBody>
            <a:bodyPr wrap="none" fromWordArt="1">
              <a:prstTxWarp prst="textPlain">
                <a:avLst>
                  <a:gd name="adj" fmla="val 50000"/>
                </a:avLst>
              </a:prstTxWarp>
            </a:bodyPr>
            <a:lstStyle/>
            <a:p>
              <a:pPr algn="ctr" fontAlgn="base">
                <a:defRPr/>
              </a:pPr>
              <a:r>
                <a:rPr lang="zh-TW"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灭绝</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grpSp>
    </p:spTree>
    <p:extLst>
      <p:ext uri="{BB962C8B-B14F-4D97-AF65-F5344CB8AC3E}">
        <p14:creationId xmlns:p14="http://schemas.microsoft.com/office/powerpoint/2010/main" val="3089433834"/>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A0E68-B637-9BF1-9749-32D4A816A30F}"/>
            </a:ext>
          </a:extLst>
        </p:cNvPr>
        <p:cNvGrpSpPr/>
        <p:nvPr/>
      </p:nvGrpSpPr>
      <p:grpSpPr>
        <a:xfrm>
          <a:off x="0" y="0"/>
          <a:ext cx="0" cy="0"/>
          <a:chOff x="0" y="0"/>
          <a:chExt cx="0" cy="0"/>
        </a:xfrm>
      </p:grpSpPr>
      <p:pic>
        <p:nvPicPr>
          <p:cNvPr id="316417" name="Picture 16" descr="\\.psf\Host\Users\mmurphy\Desktop\Mil of Yrs Rock Layers Equals 00309.jpg">
            <a:extLst>
              <a:ext uri="{FF2B5EF4-FFF2-40B4-BE49-F238E27FC236}">
                <a16:creationId xmlns:a16="http://schemas.microsoft.com/office/drawing/2014/main" id="{8B9A2080-44E3-463C-5AA3-F3014704B9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559050"/>
            <a:ext cx="3505200" cy="429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24803" name="Rectangle 2">
            <a:extLst>
              <a:ext uri="{FF2B5EF4-FFF2-40B4-BE49-F238E27FC236}">
                <a16:creationId xmlns:a16="http://schemas.microsoft.com/office/drawing/2014/main" id="{27D939E5-5760-3921-A161-68E7D7B5BE00}"/>
              </a:ext>
            </a:extLst>
          </p:cNvPr>
          <p:cNvSpPr>
            <a:spLocks noGrp="1" noChangeArrowheads="1"/>
          </p:cNvSpPr>
          <p:nvPr>
            <p:ph type="title" idx="4294967295"/>
          </p:nvPr>
        </p:nvSpPr>
        <p:spPr/>
        <p:txBody>
          <a:bodyPr/>
          <a:lstStyle/>
          <a:p>
            <a:pPr eaLnBrk="1" hangingPunct="1">
              <a:defRPr/>
            </a:pPr>
            <a:r>
              <a:rPr lang="en-US"/>
              <a:t>A&amp;E on bones </a:t>
            </a:r>
          </a:p>
        </p:txBody>
      </p:sp>
      <p:pic>
        <p:nvPicPr>
          <p:cNvPr id="316419" name="Picture 14" descr="Adam &amp; Eve--side 1920x1080">
            <a:extLst>
              <a:ext uri="{FF2B5EF4-FFF2-40B4-BE49-F238E27FC236}">
                <a16:creationId xmlns:a16="http://schemas.microsoft.com/office/drawing/2014/main" id="{82A3D1A2-5AE2-94BF-4D88-0EFC0516EC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249" t="5556" r="12500" b="8888"/>
          <a:stretch>
            <a:fillRect/>
          </a:stretch>
        </p:blipFill>
        <p:spPr bwMode="auto">
          <a:xfrm>
            <a:off x="914400" y="0"/>
            <a:ext cx="3505200" cy="254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6420" name="TextBox 1">
            <a:extLst>
              <a:ext uri="{FF2B5EF4-FFF2-40B4-BE49-F238E27FC236}">
                <a16:creationId xmlns:a16="http://schemas.microsoft.com/office/drawing/2014/main" id="{6C5D62B4-95C4-1EA7-61BA-A5F4F2420100}"/>
              </a:ext>
            </a:extLst>
          </p:cNvPr>
          <p:cNvSpPr txBox="1">
            <a:spLocks noChangeArrowheads="1"/>
          </p:cNvSpPr>
          <p:nvPr/>
        </p:nvSpPr>
        <p:spPr bwMode="auto">
          <a:xfrm>
            <a:off x="0" y="3048000"/>
            <a:ext cx="14478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ctr" eaLnBrk="1" fontAlgn="base" hangingPunct="1"/>
            <a:r>
              <a:rPr lang="zh-TW" altLang="en-US" dirty="0">
                <a:solidFill>
                  <a:srgbClr val="FFFF00"/>
                </a:solidFill>
                <a:latin typeface="Arial" charset="0"/>
                <a:cs typeface="Arial" charset="0"/>
              </a:rPr>
              <a:t>几百万年</a:t>
            </a:r>
            <a:endParaRPr lang="en-US" dirty="0">
              <a:solidFill>
                <a:srgbClr val="FFFF00"/>
              </a:solidFill>
              <a:latin typeface="Arial" charset="0"/>
              <a:cs typeface="Arial" charset="0"/>
            </a:endParaRPr>
          </a:p>
        </p:txBody>
      </p:sp>
      <p:sp>
        <p:nvSpPr>
          <p:cNvPr id="3" name="Down Arrow 2">
            <a:extLst>
              <a:ext uri="{FF2B5EF4-FFF2-40B4-BE49-F238E27FC236}">
                <a16:creationId xmlns:a16="http://schemas.microsoft.com/office/drawing/2014/main" id="{DD899E70-9DDB-21DB-06AA-A171FB2B0A43}"/>
              </a:ext>
            </a:extLst>
          </p:cNvPr>
          <p:cNvSpPr/>
          <p:nvPr/>
        </p:nvSpPr>
        <p:spPr>
          <a:xfrm>
            <a:off x="533400" y="3694113"/>
            <a:ext cx="542925" cy="2173287"/>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en-US"/>
          </a:p>
        </p:txBody>
      </p:sp>
      <p:sp>
        <p:nvSpPr>
          <p:cNvPr id="15" name="WordArt 22">
            <a:extLst>
              <a:ext uri="{FF2B5EF4-FFF2-40B4-BE49-F238E27FC236}">
                <a16:creationId xmlns:a16="http://schemas.microsoft.com/office/drawing/2014/main" id="{1C849BE3-2DB3-C570-1917-0962F347ED2D}"/>
              </a:ext>
            </a:extLst>
          </p:cNvPr>
          <p:cNvSpPr>
            <a:spLocks noChangeArrowheads="1" noChangeShapeType="1" noTextEdit="1"/>
          </p:cNvSpPr>
          <p:nvPr/>
        </p:nvSpPr>
        <p:spPr bwMode="auto">
          <a:xfrm>
            <a:off x="1914301" y="2612037"/>
            <a:ext cx="1044181" cy="435963"/>
          </a:xfrm>
          <a:prstGeom prst="rect">
            <a:avLst/>
          </a:prstGeom>
        </p:spPr>
        <p:txBody>
          <a:bodyPr wrap="none" fromWordArt="1">
            <a:prstTxWarp prst="textPlain">
              <a:avLst>
                <a:gd name="adj" fmla="val 50000"/>
              </a:avLst>
            </a:prstTxWarp>
          </a:bodyPr>
          <a:lstStyle/>
          <a:p>
            <a:pPr algn="ctr" fontAlgn="base">
              <a:defRPr/>
            </a:pPr>
            <a:r>
              <a:rPr lang="zh-CHT"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痛苦</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sp>
        <p:nvSpPr>
          <p:cNvPr id="16" name="WordArt 23">
            <a:extLst>
              <a:ext uri="{FF2B5EF4-FFF2-40B4-BE49-F238E27FC236}">
                <a16:creationId xmlns:a16="http://schemas.microsoft.com/office/drawing/2014/main" id="{237B3AEB-3E54-C621-BFAC-D63E5F031F4F}"/>
              </a:ext>
            </a:extLst>
          </p:cNvPr>
          <p:cNvSpPr>
            <a:spLocks noChangeArrowheads="1" noChangeShapeType="1" noTextEdit="1"/>
          </p:cNvSpPr>
          <p:nvPr/>
        </p:nvSpPr>
        <p:spPr bwMode="auto">
          <a:xfrm>
            <a:off x="1914301" y="3221637"/>
            <a:ext cx="1044181" cy="435963"/>
          </a:xfrm>
          <a:prstGeom prst="rect">
            <a:avLst/>
          </a:prstGeom>
        </p:spPr>
        <p:txBody>
          <a:bodyPr wrap="none" fromWordArt="1">
            <a:prstTxWarp prst="textPlain">
              <a:avLst>
                <a:gd name="adj" fmla="val 50000"/>
              </a:avLst>
            </a:prstTxWarp>
          </a:bodyPr>
          <a:lstStyle/>
          <a:p>
            <a:pPr algn="ctr" fontAlgn="base">
              <a:defRPr/>
            </a:pPr>
            <a:r>
              <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死亡</a:t>
            </a:r>
          </a:p>
        </p:txBody>
      </p:sp>
      <p:sp>
        <p:nvSpPr>
          <p:cNvPr id="17" name="WordArt 24">
            <a:extLst>
              <a:ext uri="{FF2B5EF4-FFF2-40B4-BE49-F238E27FC236}">
                <a16:creationId xmlns:a16="http://schemas.microsoft.com/office/drawing/2014/main" id="{E730F6E5-EB0D-C1BA-5708-E188D771F72F}"/>
              </a:ext>
            </a:extLst>
          </p:cNvPr>
          <p:cNvSpPr>
            <a:spLocks noChangeArrowheads="1" noChangeShapeType="1" noTextEdit="1"/>
          </p:cNvSpPr>
          <p:nvPr/>
        </p:nvSpPr>
        <p:spPr bwMode="auto">
          <a:xfrm>
            <a:off x="1914301" y="3831237"/>
            <a:ext cx="1044181" cy="435963"/>
          </a:xfrm>
          <a:prstGeom prst="rect">
            <a:avLst/>
          </a:prstGeom>
        </p:spPr>
        <p:txBody>
          <a:bodyPr wrap="none" fromWordArt="1">
            <a:prstTxWarp prst="textPlain">
              <a:avLst>
                <a:gd name="adj" fmla="val 50000"/>
              </a:avLst>
            </a:prstTxWarp>
          </a:bodyPr>
          <a:lstStyle/>
          <a:p>
            <a:pPr algn="ctr" fontAlgn="base">
              <a:defRPr/>
            </a:pPr>
            <a:r>
              <a:rPr lang="zh-TW"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杀戮</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sp>
        <p:nvSpPr>
          <p:cNvPr id="18" name="WordArt 25">
            <a:extLst>
              <a:ext uri="{FF2B5EF4-FFF2-40B4-BE49-F238E27FC236}">
                <a16:creationId xmlns:a16="http://schemas.microsoft.com/office/drawing/2014/main" id="{E2D6B911-8F29-1821-0394-0EDCD38D282C}"/>
              </a:ext>
            </a:extLst>
          </p:cNvPr>
          <p:cNvSpPr>
            <a:spLocks noChangeArrowheads="1" noChangeShapeType="1" noTextEdit="1"/>
          </p:cNvSpPr>
          <p:nvPr/>
        </p:nvSpPr>
        <p:spPr bwMode="auto">
          <a:xfrm>
            <a:off x="1914301" y="4440837"/>
            <a:ext cx="1044181" cy="435963"/>
          </a:xfrm>
          <a:prstGeom prst="rect">
            <a:avLst/>
          </a:prstGeom>
        </p:spPr>
        <p:txBody>
          <a:bodyPr wrap="none" fromWordArt="1">
            <a:prstTxWarp prst="textPlain">
              <a:avLst>
                <a:gd name="adj" fmla="val 50000"/>
              </a:avLst>
            </a:prstTxWarp>
          </a:bodyPr>
          <a:lstStyle/>
          <a:p>
            <a:pPr algn="ctr" fontAlgn="base">
              <a:defRPr/>
            </a:pPr>
            <a:r>
              <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疫病</a:t>
            </a:r>
          </a:p>
        </p:txBody>
      </p:sp>
      <p:sp>
        <p:nvSpPr>
          <p:cNvPr id="20" name="WordArt 26">
            <a:extLst>
              <a:ext uri="{FF2B5EF4-FFF2-40B4-BE49-F238E27FC236}">
                <a16:creationId xmlns:a16="http://schemas.microsoft.com/office/drawing/2014/main" id="{479E1CBF-68F5-E578-785F-234F8867DBB8}"/>
              </a:ext>
            </a:extLst>
          </p:cNvPr>
          <p:cNvSpPr>
            <a:spLocks noChangeArrowheads="1" noChangeShapeType="1" noTextEdit="1"/>
          </p:cNvSpPr>
          <p:nvPr/>
        </p:nvSpPr>
        <p:spPr bwMode="auto">
          <a:xfrm>
            <a:off x="1914301" y="5050437"/>
            <a:ext cx="1044181" cy="435963"/>
          </a:xfrm>
          <a:prstGeom prst="rect">
            <a:avLst/>
          </a:prstGeom>
        </p:spPr>
        <p:txBody>
          <a:bodyPr wrap="none" fromWordArt="1">
            <a:prstTxWarp prst="textPlain">
              <a:avLst>
                <a:gd name="adj" fmla="val 50000"/>
              </a:avLst>
            </a:prstTxWarp>
          </a:bodyPr>
          <a:lstStyle/>
          <a:p>
            <a:pPr algn="ctr" fontAlgn="base">
              <a:defRPr/>
            </a:pPr>
            <a:r>
              <a:rPr lang="zh-TW"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挣扎</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sp>
        <p:nvSpPr>
          <p:cNvPr id="21" name="WordArt 27">
            <a:extLst>
              <a:ext uri="{FF2B5EF4-FFF2-40B4-BE49-F238E27FC236}">
                <a16:creationId xmlns:a16="http://schemas.microsoft.com/office/drawing/2014/main" id="{790A54C3-20CF-7339-7C55-3A17C1BB41A1}"/>
              </a:ext>
            </a:extLst>
          </p:cNvPr>
          <p:cNvSpPr>
            <a:spLocks noChangeArrowheads="1" noChangeShapeType="1" noTextEdit="1"/>
          </p:cNvSpPr>
          <p:nvPr/>
        </p:nvSpPr>
        <p:spPr bwMode="auto">
          <a:xfrm>
            <a:off x="1914301" y="5660037"/>
            <a:ext cx="1044181" cy="435963"/>
          </a:xfrm>
          <a:prstGeom prst="rect">
            <a:avLst/>
          </a:prstGeom>
        </p:spPr>
        <p:txBody>
          <a:bodyPr wrap="none" fromWordArt="1">
            <a:prstTxWarp prst="textPlain">
              <a:avLst>
                <a:gd name="adj" fmla="val 50000"/>
              </a:avLst>
            </a:prstTxWarp>
          </a:bodyPr>
          <a:lstStyle/>
          <a:p>
            <a:pPr algn="ctr" fontAlgn="base">
              <a:defRPr/>
            </a:pPr>
            <a:r>
              <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受苦</a:t>
            </a:r>
          </a:p>
        </p:txBody>
      </p:sp>
      <p:sp>
        <p:nvSpPr>
          <p:cNvPr id="22" name="WordArt 28">
            <a:extLst>
              <a:ext uri="{FF2B5EF4-FFF2-40B4-BE49-F238E27FC236}">
                <a16:creationId xmlns:a16="http://schemas.microsoft.com/office/drawing/2014/main" id="{2033E21B-3390-F7C2-4ABA-560A0D1D8D75}"/>
              </a:ext>
            </a:extLst>
          </p:cNvPr>
          <p:cNvSpPr>
            <a:spLocks noChangeArrowheads="1" noChangeShapeType="1" noTextEdit="1"/>
          </p:cNvSpPr>
          <p:nvPr/>
        </p:nvSpPr>
        <p:spPr bwMode="auto">
          <a:xfrm>
            <a:off x="1953295" y="6321896"/>
            <a:ext cx="966192" cy="459904"/>
          </a:xfrm>
          <a:prstGeom prst="rect">
            <a:avLst/>
          </a:prstGeom>
        </p:spPr>
        <p:txBody>
          <a:bodyPr wrap="none" fromWordArt="1">
            <a:prstTxWarp prst="textPlain">
              <a:avLst>
                <a:gd name="adj" fmla="val 50000"/>
              </a:avLst>
            </a:prstTxWarp>
          </a:bodyPr>
          <a:lstStyle/>
          <a:p>
            <a:pPr algn="ctr" fontAlgn="base">
              <a:defRPr/>
            </a:pPr>
            <a:r>
              <a:rPr lang="zh-TW"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灭绝</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sp>
        <p:nvSpPr>
          <p:cNvPr id="5324813" name="WordArt 13">
            <a:extLst>
              <a:ext uri="{FF2B5EF4-FFF2-40B4-BE49-F238E27FC236}">
                <a16:creationId xmlns:a16="http://schemas.microsoft.com/office/drawing/2014/main" id="{F9697FAA-5293-644C-8421-51DAA1A4F784}"/>
              </a:ext>
            </a:extLst>
          </p:cNvPr>
          <p:cNvSpPr>
            <a:spLocks noChangeArrowheads="1" noChangeShapeType="1" noTextEdit="1"/>
          </p:cNvSpPr>
          <p:nvPr/>
        </p:nvSpPr>
        <p:spPr bwMode="auto">
          <a:xfrm>
            <a:off x="762000" y="1219200"/>
            <a:ext cx="3681413" cy="44196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grpSp>
        <p:nvGrpSpPr>
          <p:cNvPr id="2" name="Group 1">
            <a:extLst>
              <a:ext uri="{FF2B5EF4-FFF2-40B4-BE49-F238E27FC236}">
                <a16:creationId xmlns:a16="http://schemas.microsoft.com/office/drawing/2014/main" id="{C725EB8D-F702-7BB5-ADFE-C39BD105234F}"/>
              </a:ext>
            </a:extLst>
          </p:cNvPr>
          <p:cNvGrpSpPr>
            <a:grpSpLocks/>
          </p:cNvGrpSpPr>
          <p:nvPr/>
        </p:nvGrpSpPr>
        <p:grpSpPr bwMode="auto">
          <a:xfrm>
            <a:off x="4533900" y="0"/>
            <a:ext cx="3679825" cy="6858000"/>
            <a:chOff x="4533900" y="0"/>
            <a:chExt cx="3680128" cy="6858000"/>
          </a:xfrm>
        </p:grpSpPr>
        <p:sp>
          <p:nvSpPr>
            <p:cNvPr id="5324804" name="Rectangle 7">
              <a:extLst>
                <a:ext uri="{FF2B5EF4-FFF2-40B4-BE49-F238E27FC236}">
                  <a16:creationId xmlns:a16="http://schemas.microsoft.com/office/drawing/2014/main" id="{D0A710BA-666A-507E-248A-4724B2F05A44}"/>
                </a:ext>
              </a:extLst>
            </p:cNvPr>
            <p:cNvSpPr>
              <a:spLocks noChangeArrowheads="1"/>
            </p:cNvSpPr>
            <p:nvPr/>
          </p:nvSpPr>
          <p:spPr bwMode="auto">
            <a:xfrm>
              <a:off x="4533900" y="1219200"/>
              <a:ext cx="800166" cy="3048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defRPr/>
              </a:pPr>
              <a:endParaRPr lang="en-US">
                <a:latin typeface="Arial" charset="0"/>
                <a:cs typeface="Arial" charset="0"/>
              </a:endParaRPr>
            </a:p>
          </p:txBody>
        </p:sp>
        <p:sp>
          <p:nvSpPr>
            <p:cNvPr id="5324805" name="AutoShape 9">
              <a:extLst>
                <a:ext uri="{FF2B5EF4-FFF2-40B4-BE49-F238E27FC236}">
                  <a16:creationId xmlns:a16="http://schemas.microsoft.com/office/drawing/2014/main" id="{B4D05645-C349-1AD4-921F-DF3FEEBE4C32}"/>
                </a:ext>
              </a:extLst>
            </p:cNvPr>
            <p:cNvSpPr>
              <a:spLocks noChangeArrowheads="1"/>
            </p:cNvSpPr>
            <p:nvPr/>
          </p:nvSpPr>
          <p:spPr bwMode="auto">
            <a:xfrm rot="10800000">
              <a:off x="4924457" y="3048000"/>
              <a:ext cx="333402" cy="381000"/>
            </a:xfrm>
            <a:prstGeom prst="triangle">
              <a:avLst>
                <a:gd name="adj" fmla="val 54801"/>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defRPr/>
              </a:pPr>
              <a:endParaRPr lang="en-US">
                <a:latin typeface="Arial" charset="0"/>
                <a:cs typeface="Arial" charset="0"/>
              </a:endParaRPr>
            </a:p>
          </p:txBody>
        </p:sp>
        <p:pic>
          <p:nvPicPr>
            <p:cNvPr id="316434" name="Picture 16" descr="\\.psf\Host\Users\mmurphy\Desktop\Mil of Yrs Rock Layers Equals 00309.jpg">
              <a:extLst>
                <a:ext uri="{FF2B5EF4-FFF2-40B4-BE49-F238E27FC236}">
                  <a16:creationId xmlns:a16="http://schemas.microsoft.com/office/drawing/2014/main" id="{E4784643-481D-6AF2-F6AC-F2163F4FA8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0"/>
              <a:ext cx="3489628" cy="427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6435" name="Picture 15" descr="Adam &amp; Eve--side 1920x1080">
              <a:extLst>
                <a:ext uri="{FF2B5EF4-FFF2-40B4-BE49-F238E27FC236}">
                  <a16:creationId xmlns:a16="http://schemas.microsoft.com/office/drawing/2014/main" id="{224A1188-C230-A5F7-47F0-7CD6EBC26D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249" t="5556" r="12500" b="8888"/>
            <a:stretch>
              <a:fillRect/>
            </a:stretch>
          </p:blipFill>
          <p:spPr bwMode="auto">
            <a:xfrm>
              <a:off x="4648200" y="4311650"/>
              <a:ext cx="3505200" cy="254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WordArt 22">
              <a:extLst>
                <a:ext uri="{FF2B5EF4-FFF2-40B4-BE49-F238E27FC236}">
                  <a16:creationId xmlns:a16="http://schemas.microsoft.com/office/drawing/2014/main" id="{896C455A-2C87-DC87-8AD1-3E5EFE4F408F}"/>
                </a:ext>
              </a:extLst>
            </p:cNvPr>
            <p:cNvSpPr>
              <a:spLocks noChangeArrowheads="1" noChangeShapeType="1" noTextEdit="1"/>
            </p:cNvSpPr>
            <p:nvPr/>
          </p:nvSpPr>
          <p:spPr bwMode="auto">
            <a:xfrm>
              <a:off x="6019800" y="97437"/>
              <a:ext cx="1044181" cy="435963"/>
            </a:xfrm>
            <a:prstGeom prst="rect">
              <a:avLst/>
            </a:prstGeom>
          </p:spPr>
          <p:txBody>
            <a:bodyPr wrap="none" fromWordArt="1">
              <a:prstTxWarp prst="textPlain">
                <a:avLst>
                  <a:gd name="adj" fmla="val 50000"/>
                </a:avLst>
              </a:prstTxWarp>
            </a:bodyPr>
            <a:lstStyle/>
            <a:p>
              <a:pPr algn="ctr" fontAlgn="base">
                <a:defRPr/>
              </a:pPr>
              <a:r>
                <a:rPr lang="zh-CHT"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痛苦</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sp>
          <p:nvSpPr>
            <p:cNvPr id="24" name="WordArt 23">
              <a:extLst>
                <a:ext uri="{FF2B5EF4-FFF2-40B4-BE49-F238E27FC236}">
                  <a16:creationId xmlns:a16="http://schemas.microsoft.com/office/drawing/2014/main" id="{16115A4E-E8C7-C81C-E197-65A7322383F2}"/>
                </a:ext>
              </a:extLst>
            </p:cNvPr>
            <p:cNvSpPr>
              <a:spLocks noChangeArrowheads="1" noChangeShapeType="1" noTextEdit="1"/>
            </p:cNvSpPr>
            <p:nvPr/>
          </p:nvSpPr>
          <p:spPr bwMode="auto">
            <a:xfrm>
              <a:off x="6019800" y="707037"/>
              <a:ext cx="1044181" cy="435963"/>
            </a:xfrm>
            <a:prstGeom prst="rect">
              <a:avLst/>
            </a:prstGeom>
          </p:spPr>
          <p:txBody>
            <a:bodyPr wrap="none" fromWordArt="1">
              <a:prstTxWarp prst="textPlain">
                <a:avLst>
                  <a:gd name="adj" fmla="val 50000"/>
                </a:avLst>
              </a:prstTxWarp>
            </a:bodyPr>
            <a:lstStyle/>
            <a:p>
              <a:pPr algn="ctr" fontAlgn="base">
                <a:defRPr/>
              </a:pPr>
              <a:r>
                <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死亡</a:t>
              </a:r>
            </a:p>
          </p:txBody>
        </p:sp>
        <p:sp>
          <p:nvSpPr>
            <p:cNvPr id="25" name="WordArt 24">
              <a:extLst>
                <a:ext uri="{FF2B5EF4-FFF2-40B4-BE49-F238E27FC236}">
                  <a16:creationId xmlns:a16="http://schemas.microsoft.com/office/drawing/2014/main" id="{A11089CC-6FA5-A4B2-0CF9-9DB216AF29F3}"/>
                </a:ext>
              </a:extLst>
            </p:cNvPr>
            <p:cNvSpPr>
              <a:spLocks noChangeArrowheads="1" noChangeShapeType="1" noTextEdit="1"/>
            </p:cNvSpPr>
            <p:nvPr/>
          </p:nvSpPr>
          <p:spPr bwMode="auto">
            <a:xfrm>
              <a:off x="6019800" y="1316637"/>
              <a:ext cx="1044181" cy="435963"/>
            </a:xfrm>
            <a:prstGeom prst="rect">
              <a:avLst/>
            </a:prstGeom>
          </p:spPr>
          <p:txBody>
            <a:bodyPr wrap="none" fromWordArt="1">
              <a:prstTxWarp prst="textPlain">
                <a:avLst>
                  <a:gd name="adj" fmla="val 50000"/>
                </a:avLst>
              </a:prstTxWarp>
            </a:bodyPr>
            <a:lstStyle/>
            <a:p>
              <a:pPr algn="ctr" fontAlgn="base">
                <a:defRPr/>
              </a:pPr>
              <a:r>
                <a:rPr lang="zh-TW"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杀戮</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sp>
          <p:nvSpPr>
            <p:cNvPr id="26" name="WordArt 25">
              <a:extLst>
                <a:ext uri="{FF2B5EF4-FFF2-40B4-BE49-F238E27FC236}">
                  <a16:creationId xmlns:a16="http://schemas.microsoft.com/office/drawing/2014/main" id="{F205EFD3-EF6F-02CA-8D21-B608F53C32CC}"/>
                </a:ext>
              </a:extLst>
            </p:cNvPr>
            <p:cNvSpPr>
              <a:spLocks noChangeArrowheads="1" noChangeShapeType="1" noTextEdit="1"/>
            </p:cNvSpPr>
            <p:nvPr/>
          </p:nvSpPr>
          <p:spPr bwMode="auto">
            <a:xfrm>
              <a:off x="6019800" y="1926237"/>
              <a:ext cx="1044181" cy="435963"/>
            </a:xfrm>
            <a:prstGeom prst="rect">
              <a:avLst/>
            </a:prstGeom>
          </p:spPr>
          <p:txBody>
            <a:bodyPr wrap="none" fromWordArt="1">
              <a:prstTxWarp prst="textPlain">
                <a:avLst>
                  <a:gd name="adj" fmla="val 50000"/>
                </a:avLst>
              </a:prstTxWarp>
            </a:bodyPr>
            <a:lstStyle/>
            <a:p>
              <a:pPr algn="ctr" fontAlgn="base">
                <a:defRPr/>
              </a:pPr>
              <a:r>
                <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疫病</a:t>
              </a:r>
            </a:p>
          </p:txBody>
        </p:sp>
        <p:sp>
          <p:nvSpPr>
            <p:cNvPr id="27" name="WordArt 26">
              <a:extLst>
                <a:ext uri="{FF2B5EF4-FFF2-40B4-BE49-F238E27FC236}">
                  <a16:creationId xmlns:a16="http://schemas.microsoft.com/office/drawing/2014/main" id="{03D84D99-C4A0-9D94-3B9B-E26B7D224C53}"/>
                </a:ext>
              </a:extLst>
            </p:cNvPr>
            <p:cNvSpPr>
              <a:spLocks noChangeArrowheads="1" noChangeShapeType="1" noTextEdit="1"/>
            </p:cNvSpPr>
            <p:nvPr/>
          </p:nvSpPr>
          <p:spPr bwMode="auto">
            <a:xfrm>
              <a:off x="6019800" y="2535837"/>
              <a:ext cx="1044181" cy="435963"/>
            </a:xfrm>
            <a:prstGeom prst="rect">
              <a:avLst/>
            </a:prstGeom>
          </p:spPr>
          <p:txBody>
            <a:bodyPr wrap="none" fromWordArt="1">
              <a:prstTxWarp prst="textPlain">
                <a:avLst>
                  <a:gd name="adj" fmla="val 50000"/>
                </a:avLst>
              </a:prstTxWarp>
            </a:bodyPr>
            <a:lstStyle/>
            <a:p>
              <a:pPr algn="ctr" fontAlgn="base">
                <a:defRPr/>
              </a:pPr>
              <a:r>
                <a:rPr lang="zh-TW"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挣扎</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sp>
          <p:nvSpPr>
            <p:cNvPr id="28" name="WordArt 27">
              <a:extLst>
                <a:ext uri="{FF2B5EF4-FFF2-40B4-BE49-F238E27FC236}">
                  <a16:creationId xmlns:a16="http://schemas.microsoft.com/office/drawing/2014/main" id="{7F6777CA-D37E-3D6D-8B51-B30953FA37D7}"/>
                </a:ext>
              </a:extLst>
            </p:cNvPr>
            <p:cNvSpPr>
              <a:spLocks noChangeArrowheads="1" noChangeShapeType="1" noTextEdit="1"/>
            </p:cNvSpPr>
            <p:nvPr/>
          </p:nvSpPr>
          <p:spPr bwMode="auto">
            <a:xfrm>
              <a:off x="6019800" y="3145437"/>
              <a:ext cx="1044181" cy="435963"/>
            </a:xfrm>
            <a:prstGeom prst="rect">
              <a:avLst/>
            </a:prstGeom>
          </p:spPr>
          <p:txBody>
            <a:bodyPr wrap="none" fromWordArt="1">
              <a:prstTxWarp prst="textPlain">
                <a:avLst>
                  <a:gd name="adj" fmla="val 50000"/>
                </a:avLst>
              </a:prstTxWarp>
            </a:bodyPr>
            <a:lstStyle/>
            <a:p>
              <a:pPr algn="ctr" fontAlgn="base">
                <a:defRPr/>
              </a:pPr>
              <a:r>
                <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受苦</a:t>
              </a:r>
            </a:p>
          </p:txBody>
        </p:sp>
        <p:sp>
          <p:nvSpPr>
            <p:cNvPr id="29" name="WordArt 28">
              <a:extLst>
                <a:ext uri="{FF2B5EF4-FFF2-40B4-BE49-F238E27FC236}">
                  <a16:creationId xmlns:a16="http://schemas.microsoft.com/office/drawing/2014/main" id="{346B3278-A3E5-3164-2EC8-B1EDFC884B57}"/>
                </a:ext>
              </a:extLst>
            </p:cNvPr>
            <p:cNvSpPr>
              <a:spLocks noChangeArrowheads="1" noChangeShapeType="1" noTextEdit="1"/>
            </p:cNvSpPr>
            <p:nvPr/>
          </p:nvSpPr>
          <p:spPr bwMode="auto">
            <a:xfrm>
              <a:off x="6058794" y="3807296"/>
              <a:ext cx="966192" cy="459904"/>
            </a:xfrm>
            <a:prstGeom prst="rect">
              <a:avLst/>
            </a:prstGeom>
          </p:spPr>
          <p:txBody>
            <a:bodyPr wrap="none" fromWordArt="1">
              <a:prstTxWarp prst="textPlain">
                <a:avLst>
                  <a:gd name="adj" fmla="val 50000"/>
                </a:avLst>
              </a:prstTxWarp>
            </a:bodyPr>
            <a:lstStyle/>
            <a:p>
              <a:pPr algn="ctr" fontAlgn="base">
                <a:defRPr/>
              </a:pPr>
              <a:r>
                <a:rPr lang="zh-TW" alt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rPr>
                <a:t>灭绝</a:t>
              </a:r>
              <a:endParaRPr lang="en-US" sz="3600" kern="10" dirty="0">
                <a:ln w="25400">
                  <a:solidFill>
                    <a:srgbClr val="FF0000"/>
                  </a:solidFill>
                  <a:round/>
                  <a:headEnd/>
                  <a:tailEnd/>
                </a:ln>
                <a:solidFill>
                  <a:srgbClr val="FF0000"/>
                </a:solidFill>
                <a:effectLst>
                  <a:glow rad="101600">
                    <a:srgbClr val="FFFFFF">
                      <a:alpha val="91000"/>
                    </a:srgbClr>
                  </a:glow>
                  <a:outerShdw blurRad="63500" dist="38099" dir="2700000" algn="ctr" rotWithShape="0">
                    <a:srgbClr val="990000">
                      <a:alpha val="74997"/>
                    </a:srgbClr>
                  </a:outerShdw>
                </a:effectLst>
                <a:latin typeface="宋体"/>
                <a:ea typeface="宋体"/>
                <a:cs typeface="宋体"/>
              </a:endParaRPr>
            </a:p>
          </p:txBody>
        </p:sp>
      </p:grpSp>
      <p:sp>
        <p:nvSpPr>
          <p:cNvPr id="30" name="WordArt 10">
            <a:extLst>
              <a:ext uri="{FF2B5EF4-FFF2-40B4-BE49-F238E27FC236}">
                <a16:creationId xmlns:a16="http://schemas.microsoft.com/office/drawing/2014/main" id="{FDB76E09-8C37-B475-8330-2F8E8646379E}"/>
              </a:ext>
            </a:extLst>
          </p:cNvPr>
          <p:cNvSpPr>
            <a:spLocks noChangeArrowheads="1" noChangeShapeType="1" noTextEdit="1"/>
          </p:cNvSpPr>
          <p:nvPr/>
        </p:nvSpPr>
        <p:spPr bwMode="auto">
          <a:xfrm>
            <a:off x="4800600" y="1447800"/>
            <a:ext cx="3759200" cy="3165475"/>
          </a:xfrm>
          <a:prstGeom prst="rect">
            <a:avLst/>
          </a:prstGeom>
        </p:spPr>
        <p:txBody>
          <a:bodyPr wrap="none" fromWordArt="1">
            <a:prstTxWarp prst="textCascadeUp">
              <a:avLst>
                <a:gd name="adj" fmla="val 44444"/>
              </a:avLst>
            </a:prstTxWarp>
            <a:scene3d>
              <a:camera prst="legacyPerspectiveFront">
                <a:rot lat="20519966" lon="1080000" rev="0"/>
              </a:camera>
              <a:lightRig rig="legacyHarsh2" dir="b"/>
            </a:scene3d>
            <a:sp3d extrusionH="430200" prstMaterial="legacyMatte">
              <a:extrusionClr>
                <a:srgbClr val="FF6600"/>
              </a:extrusionClr>
            </a:sp3d>
          </a:bodyPr>
          <a:lstStyle/>
          <a:p>
            <a:pPr algn="ctr"/>
            <a:r>
              <a:rPr lang="zh-TW" altLang="en-US" sz="3600" kern="10">
                <a:ln w="9525">
                  <a:round/>
                  <a:headEnd/>
                  <a:tailEnd/>
                </a:ln>
                <a:gradFill rotWithShape="1">
                  <a:gsLst>
                    <a:gs pos="0">
                      <a:srgbClr val="FFE701"/>
                    </a:gs>
                    <a:gs pos="100000">
                      <a:srgbClr val="FE3E02"/>
                    </a:gs>
                  </a:gsLst>
                  <a:lin ang="5400000" scaled="1"/>
                </a:gradFill>
                <a:latin typeface="Impact"/>
                <a:ea typeface="Impact"/>
                <a:cs typeface="Impact"/>
              </a:rPr>
              <a:t>诺亚的洪水</a:t>
            </a:r>
            <a:endParaRPr lang="en-US" sz="3600" kern="10">
              <a:ln w="9525">
                <a:round/>
                <a:headEnd/>
                <a:tailEnd/>
              </a:ln>
              <a:gradFill rotWithShape="1">
                <a:gsLst>
                  <a:gs pos="0">
                    <a:srgbClr val="FFE701"/>
                  </a:gs>
                  <a:gs pos="100000">
                    <a:srgbClr val="FE3E02"/>
                  </a:gs>
                </a:gsLst>
                <a:lin ang="5400000" scaled="1"/>
              </a:gradFill>
              <a:latin typeface="Impact"/>
              <a:ea typeface="Impact"/>
              <a:cs typeface="Impact"/>
            </a:endParaRPr>
          </a:p>
        </p:txBody>
      </p:sp>
    </p:spTree>
    <p:extLst>
      <p:ext uri="{BB962C8B-B14F-4D97-AF65-F5344CB8AC3E}">
        <p14:creationId xmlns:p14="http://schemas.microsoft.com/office/powerpoint/2010/main" val="23355803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up)">
                                      <p:cBhvr>
                                        <p:cTn id="12" dur="500"/>
                                        <p:tgtEl>
                                          <p:spTgt spid="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5324813"/>
                                        </p:tgtEl>
                                        <p:attrNameLst>
                                          <p:attrName>style.visibility</p:attrName>
                                        </p:attrNameLst>
                                      </p:cBhvr>
                                      <p:to>
                                        <p:strVal val="visible"/>
                                      </p:to>
                                    </p:set>
                                    <p:anim calcmode="lin" valueType="num">
                                      <p:cBhvr>
                                        <p:cTn id="17" dur="500" fill="hold"/>
                                        <p:tgtEl>
                                          <p:spTgt spid="5324813"/>
                                        </p:tgtEl>
                                        <p:attrNameLst>
                                          <p:attrName>ppt_w</p:attrName>
                                        </p:attrNameLst>
                                      </p:cBhvr>
                                      <p:tavLst>
                                        <p:tav tm="0">
                                          <p:val>
                                            <p:fltVal val="0"/>
                                          </p:val>
                                        </p:tav>
                                        <p:tav tm="100000">
                                          <p:val>
                                            <p:strVal val="#ppt_w"/>
                                          </p:val>
                                        </p:tav>
                                      </p:tavLst>
                                    </p:anim>
                                    <p:anim calcmode="lin" valueType="num">
                                      <p:cBhvr>
                                        <p:cTn id="18" dur="500" fill="hold"/>
                                        <p:tgtEl>
                                          <p:spTgt spid="5324813"/>
                                        </p:tgtEl>
                                        <p:attrNameLst>
                                          <p:attrName>ppt_h</p:attrName>
                                        </p:attrNameLst>
                                      </p:cBhvr>
                                      <p:tavLst>
                                        <p:tav tm="0">
                                          <p:val>
                                            <p:fltVal val="0"/>
                                          </p:val>
                                        </p:tav>
                                        <p:tav tm="100000">
                                          <p:val>
                                            <p:strVal val="#ppt_h"/>
                                          </p:val>
                                        </p:tav>
                                      </p:tavLst>
                                    </p:anim>
                                    <p:animEffect transition="in" filter="fade">
                                      <p:cBhvr>
                                        <p:cTn id="19" dur="500"/>
                                        <p:tgtEl>
                                          <p:spTgt spid="5324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13" grpId="0" animBg="1"/>
      <p:bldP spid="3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55669-0A29-1235-7EB7-7237F3B2FA4F}"/>
            </a:ext>
          </a:extLst>
        </p:cNvPr>
        <p:cNvGrpSpPr/>
        <p:nvPr/>
      </p:nvGrpSpPr>
      <p:grpSpPr>
        <a:xfrm>
          <a:off x="0" y="0"/>
          <a:ext cx="0" cy="0"/>
          <a:chOff x="0" y="0"/>
          <a:chExt cx="0" cy="0"/>
        </a:xfrm>
      </p:grpSpPr>
      <p:pic>
        <p:nvPicPr>
          <p:cNvPr id="318465" name="Picture 2" descr="Geologic Timescale 00089">
            <a:extLst>
              <a:ext uri="{FF2B5EF4-FFF2-40B4-BE49-F238E27FC236}">
                <a16:creationId xmlns:a16="http://schemas.microsoft.com/office/drawing/2014/main" id="{9375ED0A-4DE9-64A5-CCB7-D99C8ED88A69}"/>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17635" name="Rectangle 4" hidden="1">
            <a:extLst>
              <a:ext uri="{FF2B5EF4-FFF2-40B4-BE49-F238E27FC236}">
                <a16:creationId xmlns:a16="http://schemas.microsoft.com/office/drawing/2014/main" id="{CF410D42-6E7A-1249-3A23-F1EDD054D32D}"/>
              </a:ext>
            </a:extLst>
          </p:cNvPr>
          <p:cNvSpPr>
            <a:spLocks noGrp="1" noChangeArrowheads="1"/>
          </p:cNvSpPr>
          <p:nvPr>
            <p:ph type="title" idx="4294967295"/>
          </p:nvPr>
        </p:nvSpPr>
        <p:spPr/>
        <p:txBody>
          <a:bodyPr lIns="91440" tIns="45720" rIns="91440" bIns="45720"/>
          <a:lstStyle/>
          <a:p>
            <a:pPr eaLnBrk="1" hangingPunct="1">
              <a:defRPr/>
            </a:pPr>
            <a:r>
              <a:rPr lang="en-US"/>
              <a:t>Geologic Timescale 00089</a:t>
            </a:r>
          </a:p>
        </p:txBody>
      </p:sp>
      <p:sp>
        <p:nvSpPr>
          <p:cNvPr id="5317636" name="Rectangle 4">
            <a:extLst>
              <a:ext uri="{FF2B5EF4-FFF2-40B4-BE49-F238E27FC236}">
                <a16:creationId xmlns:a16="http://schemas.microsoft.com/office/drawing/2014/main" id="{652ED921-2130-434E-9A4F-75A0E7F736ED}"/>
              </a:ext>
            </a:extLst>
          </p:cNvPr>
          <p:cNvSpPr>
            <a:spLocks noChangeArrowheads="1"/>
          </p:cNvSpPr>
          <p:nvPr/>
        </p:nvSpPr>
        <p:spPr bwMode="auto">
          <a:xfrm>
            <a:off x="3005138" y="1447800"/>
            <a:ext cx="6172200" cy="48768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317637" name="Text Box 5">
            <a:extLst>
              <a:ext uri="{FF2B5EF4-FFF2-40B4-BE49-F238E27FC236}">
                <a16:creationId xmlns:a16="http://schemas.microsoft.com/office/drawing/2014/main" id="{C2CFFF1A-10B8-1DC3-D38F-F891CC031C56}"/>
              </a:ext>
            </a:extLst>
          </p:cNvPr>
          <p:cNvSpPr txBox="1">
            <a:spLocks noChangeArrowheads="1"/>
          </p:cNvSpPr>
          <p:nvPr/>
        </p:nvSpPr>
        <p:spPr bwMode="auto">
          <a:xfrm>
            <a:off x="3657600" y="3590925"/>
            <a:ext cx="4724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nchorCtr="1">
            <a:spAutoFit/>
          </a:bodyPr>
          <a:lstStyle/>
          <a:p>
            <a:pPr algn="ctr">
              <a:spcBef>
                <a:spcPct val="50000"/>
              </a:spcBef>
              <a:defRPr/>
            </a:pPr>
            <a:r>
              <a:rPr lang="zh-TW" altLang="en-US" sz="3600" b="1" dirty="0">
                <a:solidFill>
                  <a:srgbClr val="FFFF00"/>
                </a:solidFill>
                <a:latin typeface="Arial" charset="0"/>
                <a:cs typeface="+mn-cs"/>
              </a:rPr>
              <a:t>洪水存款</a:t>
            </a:r>
            <a:endParaRPr lang="en-US" sz="3600" b="1" dirty="0">
              <a:solidFill>
                <a:srgbClr val="FFFF00"/>
              </a:solidFill>
              <a:latin typeface="Arial" charset="0"/>
              <a:cs typeface="+mn-cs"/>
            </a:endParaRPr>
          </a:p>
        </p:txBody>
      </p:sp>
      <p:sp>
        <p:nvSpPr>
          <p:cNvPr id="5317638" name="Line 6">
            <a:extLst>
              <a:ext uri="{FF2B5EF4-FFF2-40B4-BE49-F238E27FC236}">
                <a16:creationId xmlns:a16="http://schemas.microsoft.com/office/drawing/2014/main" id="{3D54A70A-EEC9-B213-D588-1FFB6A30560D}"/>
              </a:ext>
            </a:extLst>
          </p:cNvPr>
          <p:cNvSpPr>
            <a:spLocks noChangeShapeType="1"/>
          </p:cNvSpPr>
          <p:nvPr/>
        </p:nvSpPr>
        <p:spPr bwMode="auto">
          <a:xfrm>
            <a:off x="6019800" y="4267200"/>
            <a:ext cx="0" cy="1828800"/>
          </a:xfrm>
          <a:prstGeom prst="line">
            <a:avLst/>
          </a:prstGeom>
          <a:noFill/>
          <a:ln w="76200">
            <a:solidFill>
              <a:srgbClr val="FFFF00"/>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cs typeface="+mn-cs"/>
            </a:endParaRPr>
          </a:p>
        </p:txBody>
      </p:sp>
      <p:sp>
        <p:nvSpPr>
          <p:cNvPr id="5317639" name="Line 7">
            <a:extLst>
              <a:ext uri="{FF2B5EF4-FFF2-40B4-BE49-F238E27FC236}">
                <a16:creationId xmlns:a16="http://schemas.microsoft.com/office/drawing/2014/main" id="{873C5002-26FD-2D2A-E678-743F4C3867D9}"/>
              </a:ext>
            </a:extLst>
          </p:cNvPr>
          <p:cNvSpPr>
            <a:spLocks noChangeShapeType="1"/>
          </p:cNvSpPr>
          <p:nvPr/>
        </p:nvSpPr>
        <p:spPr bwMode="auto">
          <a:xfrm flipV="1">
            <a:off x="6010275" y="1676400"/>
            <a:ext cx="0" cy="1752600"/>
          </a:xfrm>
          <a:prstGeom prst="line">
            <a:avLst/>
          </a:prstGeom>
          <a:noFill/>
          <a:ln w="76200">
            <a:solidFill>
              <a:srgbClr val="FFFF00"/>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cs typeface="+mn-cs"/>
            </a:endParaRPr>
          </a:p>
        </p:txBody>
      </p:sp>
      <p:sp>
        <p:nvSpPr>
          <p:cNvPr id="2" name="Rectangle 1">
            <a:extLst>
              <a:ext uri="{FF2B5EF4-FFF2-40B4-BE49-F238E27FC236}">
                <a16:creationId xmlns:a16="http://schemas.microsoft.com/office/drawing/2014/main" id="{C5F16734-9B4D-4459-D16A-8C87877F19DD}"/>
              </a:ext>
            </a:extLst>
          </p:cNvPr>
          <p:cNvSpPr/>
          <p:nvPr/>
        </p:nvSpPr>
        <p:spPr bwMode="auto">
          <a:xfrm>
            <a:off x="1600200" y="1689"/>
            <a:ext cx="5257800" cy="531711"/>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lnSpc>
                <a:spcPct val="150000"/>
              </a:lnSpc>
            </a:pPr>
            <a:r>
              <a:rPr lang="zh-TW" altLang="en-US" sz="2800" dirty="0"/>
              <a:t>地质时间尺度</a:t>
            </a:r>
            <a:endParaRPr kumimoji="0" lang="en-US" sz="2800" b="0" i="0" u="none" strike="noStrike" cap="none" normalizeH="0" baseline="0" dirty="0">
              <a:ln>
                <a:noFill/>
              </a:ln>
              <a:solidFill>
                <a:schemeClr val="tx1"/>
              </a:solidFill>
              <a:effectLst/>
            </a:endParaRPr>
          </a:p>
        </p:txBody>
      </p:sp>
      <p:sp>
        <p:nvSpPr>
          <p:cNvPr id="4" name="Rectangle 3">
            <a:extLst>
              <a:ext uri="{FF2B5EF4-FFF2-40B4-BE49-F238E27FC236}">
                <a16:creationId xmlns:a16="http://schemas.microsoft.com/office/drawing/2014/main" id="{2411DCB3-6E3B-2FE1-74B7-E012D2191BD7}"/>
              </a:ext>
            </a:extLst>
          </p:cNvPr>
          <p:cNvSpPr/>
          <p:nvPr/>
        </p:nvSpPr>
        <p:spPr bwMode="auto">
          <a:xfrm>
            <a:off x="0" y="533400"/>
            <a:ext cx="9144000" cy="304800"/>
          </a:xfrm>
          <a:prstGeom prst="rec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nSpc>
                <a:spcPct val="120000"/>
              </a:lnSpc>
            </a:pPr>
            <a:r>
              <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时代</a:t>
            </a:r>
            <a:r>
              <a:rPr lang="en-US" altLang="zh-TW"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时期</a:t>
            </a:r>
            <a:r>
              <a:rPr lang="en-US" altLang="zh-TW"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时代</a:t>
            </a:r>
            <a:r>
              <a:rPr lang="en-US" altLang="zh-TW"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一连串的生活</a:t>
            </a:r>
            <a:endParaRPr kumimoji="0" lang="en-US" sz="1800" i="0" u="none" strike="noStrike" normalizeH="0" baseline="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Rectangle 4">
            <a:extLst>
              <a:ext uri="{FF2B5EF4-FFF2-40B4-BE49-F238E27FC236}">
                <a16:creationId xmlns:a16="http://schemas.microsoft.com/office/drawing/2014/main" id="{F7DC4ACB-F052-2F01-551A-764403ABC2A5}"/>
              </a:ext>
            </a:extLst>
          </p:cNvPr>
          <p:cNvSpPr/>
          <p:nvPr/>
        </p:nvSpPr>
        <p:spPr bwMode="auto">
          <a:xfrm rot="16200000">
            <a:off x="-38100" y="876300"/>
            <a:ext cx="838200" cy="761999"/>
          </a:xfrm>
          <a:prstGeom prst="rect">
            <a:avLst/>
          </a:prstGeom>
          <a:solidFill>
            <a:srgbClr val="76D4B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zh-TW" altLang="en-US" sz="1400" dirty="0"/>
              <a:t>新生代</a:t>
            </a:r>
          </a:p>
          <a:p>
            <a:pPr algn="ctr"/>
            <a:r>
              <a:rPr lang="zh-TW" altLang="en-US" sz="1400" dirty="0"/>
              <a:t>最近的生活</a:t>
            </a:r>
            <a:endParaRPr lang="en-US" sz="1400" dirty="0"/>
          </a:p>
        </p:txBody>
      </p:sp>
      <p:sp>
        <p:nvSpPr>
          <p:cNvPr id="16" name="Rectangle 15">
            <a:extLst>
              <a:ext uri="{FF2B5EF4-FFF2-40B4-BE49-F238E27FC236}">
                <a16:creationId xmlns:a16="http://schemas.microsoft.com/office/drawing/2014/main" id="{795A6924-C181-53F2-DBAA-C4155E98FFDE}"/>
              </a:ext>
            </a:extLst>
          </p:cNvPr>
          <p:cNvSpPr/>
          <p:nvPr/>
        </p:nvSpPr>
        <p:spPr bwMode="auto">
          <a:xfrm rot="16200000">
            <a:off x="-242740" y="2106672"/>
            <a:ext cx="1273056" cy="609600"/>
          </a:xfrm>
          <a:prstGeom prst="rect">
            <a:avLst/>
          </a:prstGeom>
          <a:solidFill>
            <a:srgbClr val="76D4B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lnSpc>
                <a:spcPct val="130000"/>
              </a:lnSpc>
            </a:pPr>
            <a:r>
              <a:rPr lang="zh-TW" altLang="en-US" sz="1600" dirty="0"/>
              <a:t>中生代</a:t>
            </a:r>
          </a:p>
          <a:p>
            <a:pPr algn="ctr">
              <a:lnSpc>
                <a:spcPct val="130000"/>
              </a:lnSpc>
            </a:pPr>
            <a:r>
              <a:rPr lang="zh-TW" altLang="en-US" sz="1600" dirty="0"/>
              <a:t>中年生活</a:t>
            </a:r>
          </a:p>
        </p:txBody>
      </p:sp>
      <p:sp>
        <p:nvSpPr>
          <p:cNvPr id="17" name="Rectangle 16">
            <a:extLst>
              <a:ext uri="{FF2B5EF4-FFF2-40B4-BE49-F238E27FC236}">
                <a16:creationId xmlns:a16="http://schemas.microsoft.com/office/drawing/2014/main" id="{CB2A019F-D41B-D2C1-96BA-39CDDC46A31E}"/>
              </a:ext>
            </a:extLst>
          </p:cNvPr>
          <p:cNvSpPr/>
          <p:nvPr/>
        </p:nvSpPr>
        <p:spPr bwMode="auto">
          <a:xfrm rot="16200000">
            <a:off x="-1409700" y="4762500"/>
            <a:ext cx="3581400" cy="609600"/>
          </a:xfrm>
          <a:prstGeom prst="rect">
            <a:avLst/>
          </a:prstGeom>
          <a:solidFill>
            <a:srgbClr val="76D4B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lnSpc>
                <a:spcPct val="130000"/>
              </a:lnSpc>
            </a:pPr>
            <a:r>
              <a:rPr lang="zh-TW" altLang="en-US" sz="2000" dirty="0"/>
              <a:t>古生代</a:t>
            </a:r>
          </a:p>
          <a:p>
            <a:pPr algn="ctr">
              <a:lnSpc>
                <a:spcPct val="130000"/>
              </a:lnSpc>
            </a:pPr>
            <a:r>
              <a:rPr lang="zh-TW" altLang="en-US" sz="900" dirty="0"/>
              <a:t>古代生活</a:t>
            </a:r>
          </a:p>
        </p:txBody>
      </p:sp>
      <p:sp>
        <p:nvSpPr>
          <p:cNvPr id="6" name="Rectangle 5">
            <a:extLst>
              <a:ext uri="{FF2B5EF4-FFF2-40B4-BE49-F238E27FC236}">
                <a16:creationId xmlns:a16="http://schemas.microsoft.com/office/drawing/2014/main" id="{03D64A2C-614C-1929-1722-8B65C6B373AE}"/>
              </a:ext>
            </a:extLst>
          </p:cNvPr>
          <p:cNvSpPr>
            <a:spLocks noChangeAspect="1"/>
          </p:cNvSpPr>
          <p:nvPr/>
        </p:nvSpPr>
        <p:spPr bwMode="auto">
          <a:xfrm>
            <a:off x="762000" y="838200"/>
            <a:ext cx="2247900" cy="419100"/>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zh-TW" altLang="en-US" sz="1100" dirty="0"/>
              <a:t>第四纪</a:t>
            </a:r>
            <a:endParaRPr lang="en-US" altLang="zh-TW" sz="1100" dirty="0"/>
          </a:p>
          <a:p>
            <a:r>
              <a:rPr kumimoji="0" lang="en-US" sz="1000" i="0" u="none" strike="noStrike" cap="none" normalizeH="0" baseline="0" dirty="0">
                <a:ln>
                  <a:noFill/>
                </a:ln>
                <a:solidFill>
                  <a:schemeClr val="tx1"/>
                </a:solidFill>
                <a:effectLst/>
              </a:rPr>
              <a:t>0-1</a:t>
            </a:r>
            <a:r>
              <a:rPr lang="zh-TW" altLang="en-US" sz="1000" dirty="0"/>
              <a:t>百万年</a:t>
            </a:r>
            <a:endParaRPr kumimoji="0" lang="en-US" sz="1100" i="0" u="none" strike="noStrike" cap="none" normalizeH="0" baseline="0" dirty="0">
              <a:ln>
                <a:noFill/>
              </a:ln>
              <a:solidFill>
                <a:schemeClr val="tx1"/>
              </a:solidFill>
              <a:effectLst/>
            </a:endParaRPr>
          </a:p>
        </p:txBody>
      </p:sp>
      <p:sp>
        <p:nvSpPr>
          <p:cNvPr id="19" name="Rectangle 18">
            <a:extLst>
              <a:ext uri="{FF2B5EF4-FFF2-40B4-BE49-F238E27FC236}">
                <a16:creationId xmlns:a16="http://schemas.microsoft.com/office/drawing/2014/main" id="{A223A72D-C482-1CF0-D410-9C1DA9C0FB98}"/>
              </a:ext>
            </a:extLst>
          </p:cNvPr>
          <p:cNvSpPr>
            <a:spLocks noChangeAspect="1"/>
          </p:cNvSpPr>
          <p:nvPr/>
        </p:nvSpPr>
        <p:spPr bwMode="auto">
          <a:xfrm>
            <a:off x="762000" y="1262145"/>
            <a:ext cx="2247900" cy="414255"/>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zh-TW" altLang="en-US" sz="1100" dirty="0"/>
              <a:t>第</a:t>
            </a:r>
            <a:r>
              <a:rPr lang="zh-CN" altLang="en-US" sz="1100" dirty="0"/>
              <a:t>三</a:t>
            </a:r>
            <a:r>
              <a:rPr lang="zh-TW" altLang="en-US" sz="1100" dirty="0"/>
              <a:t>纪</a:t>
            </a:r>
            <a:endParaRPr lang="en-US" altLang="zh-TW" sz="1100" dirty="0"/>
          </a:p>
          <a:p>
            <a:r>
              <a:rPr lang="en-US" altLang="zh-TW" sz="1100" dirty="0"/>
              <a:t>62</a:t>
            </a:r>
            <a:r>
              <a:rPr lang="zh-TW" altLang="en-US" sz="1100" dirty="0"/>
              <a:t>百万年</a:t>
            </a:r>
            <a:endParaRPr lang="en-US" sz="1100" dirty="0"/>
          </a:p>
        </p:txBody>
      </p:sp>
      <p:sp>
        <p:nvSpPr>
          <p:cNvPr id="20" name="Rectangle 19">
            <a:extLst>
              <a:ext uri="{FF2B5EF4-FFF2-40B4-BE49-F238E27FC236}">
                <a16:creationId xmlns:a16="http://schemas.microsoft.com/office/drawing/2014/main" id="{BF867D97-1B33-B623-D7E8-817903A21DD0}"/>
              </a:ext>
            </a:extLst>
          </p:cNvPr>
          <p:cNvSpPr/>
          <p:nvPr/>
        </p:nvSpPr>
        <p:spPr bwMode="auto">
          <a:xfrm>
            <a:off x="762000" y="1782845"/>
            <a:ext cx="2247900" cy="465055"/>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zh-TW" altLang="en-US" sz="1600" dirty="0"/>
              <a:t>早白垩世</a:t>
            </a:r>
            <a:endParaRPr lang="en-US" altLang="zh-TW" sz="1600" dirty="0"/>
          </a:p>
          <a:p>
            <a:r>
              <a:rPr lang="en-US" altLang="zh-TW" sz="1000" dirty="0"/>
              <a:t>72</a:t>
            </a:r>
            <a:r>
              <a:rPr lang="zh-TW" altLang="en-US" sz="1000" dirty="0"/>
              <a:t>百万年</a:t>
            </a:r>
            <a:endParaRPr kumimoji="0" lang="en-US" sz="1100" i="0" u="none" strike="noStrike" cap="none" normalizeH="0" baseline="0" dirty="0">
              <a:ln>
                <a:noFill/>
              </a:ln>
              <a:solidFill>
                <a:schemeClr val="tx1"/>
              </a:solidFill>
              <a:effectLst/>
            </a:endParaRPr>
          </a:p>
        </p:txBody>
      </p:sp>
      <p:sp>
        <p:nvSpPr>
          <p:cNvPr id="21" name="Rectangle 20">
            <a:extLst>
              <a:ext uri="{FF2B5EF4-FFF2-40B4-BE49-F238E27FC236}">
                <a16:creationId xmlns:a16="http://schemas.microsoft.com/office/drawing/2014/main" id="{A3BBB4EC-0B9B-E39A-CB39-110F96D1023F}"/>
              </a:ext>
            </a:extLst>
          </p:cNvPr>
          <p:cNvSpPr/>
          <p:nvPr/>
        </p:nvSpPr>
        <p:spPr bwMode="auto">
          <a:xfrm>
            <a:off x="762000" y="2253432"/>
            <a:ext cx="2247900" cy="439655"/>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zh-TW" altLang="en-US" sz="1600" dirty="0"/>
              <a:t>侏罗纪</a:t>
            </a:r>
            <a:endParaRPr lang="en-US" altLang="zh-TW" sz="1600" dirty="0"/>
          </a:p>
          <a:p>
            <a:r>
              <a:rPr lang="en-US" altLang="zh-TW" sz="1000" dirty="0"/>
              <a:t>46</a:t>
            </a:r>
            <a:r>
              <a:rPr lang="zh-TW" altLang="en-US" sz="1000" dirty="0"/>
              <a:t>百万年</a:t>
            </a:r>
            <a:endParaRPr kumimoji="0" lang="en-US" sz="1100" i="0" u="none" strike="noStrike" cap="none" normalizeH="0" baseline="0" dirty="0">
              <a:ln>
                <a:noFill/>
              </a:ln>
              <a:solidFill>
                <a:schemeClr val="tx1"/>
              </a:solidFill>
              <a:effectLst/>
            </a:endParaRPr>
          </a:p>
        </p:txBody>
      </p:sp>
      <p:sp>
        <p:nvSpPr>
          <p:cNvPr id="22" name="Rectangle 21">
            <a:extLst>
              <a:ext uri="{FF2B5EF4-FFF2-40B4-BE49-F238E27FC236}">
                <a16:creationId xmlns:a16="http://schemas.microsoft.com/office/drawing/2014/main" id="{7F4A9A94-FFD9-3B62-5C8B-33EB30F7BE70}"/>
              </a:ext>
            </a:extLst>
          </p:cNvPr>
          <p:cNvSpPr/>
          <p:nvPr/>
        </p:nvSpPr>
        <p:spPr bwMode="auto">
          <a:xfrm>
            <a:off x="762000" y="2710633"/>
            <a:ext cx="2247900" cy="374189"/>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zh-TW" altLang="en-US" sz="1100" dirty="0"/>
              <a:t>三叠纪</a:t>
            </a:r>
            <a:endParaRPr lang="en-US" altLang="zh-TW" sz="1600" dirty="0"/>
          </a:p>
          <a:p>
            <a:r>
              <a:rPr lang="en-US" altLang="zh-TW" sz="1000" dirty="0"/>
              <a:t>49</a:t>
            </a:r>
            <a:r>
              <a:rPr lang="zh-TW" altLang="en-US" sz="1000" dirty="0"/>
              <a:t>百万年</a:t>
            </a:r>
            <a:endParaRPr kumimoji="0" lang="en-US" sz="1100" i="0" u="none" strike="noStrike" cap="none" normalizeH="0" baseline="0" dirty="0">
              <a:ln>
                <a:noFill/>
              </a:ln>
              <a:solidFill>
                <a:schemeClr val="tx1"/>
              </a:solidFill>
              <a:effectLst/>
            </a:endParaRPr>
          </a:p>
        </p:txBody>
      </p:sp>
      <p:sp>
        <p:nvSpPr>
          <p:cNvPr id="23" name="Rectangle 22">
            <a:extLst>
              <a:ext uri="{FF2B5EF4-FFF2-40B4-BE49-F238E27FC236}">
                <a16:creationId xmlns:a16="http://schemas.microsoft.com/office/drawing/2014/main" id="{E4572A8C-D4E4-A0FA-6008-9A99AF8117F6}"/>
              </a:ext>
            </a:extLst>
          </p:cNvPr>
          <p:cNvSpPr/>
          <p:nvPr/>
        </p:nvSpPr>
        <p:spPr bwMode="auto">
          <a:xfrm>
            <a:off x="762000" y="3200400"/>
            <a:ext cx="2247900" cy="406400"/>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zh-TW" altLang="en-US" sz="1100" dirty="0"/>
              <a:t>二叠纪</a:t>
            </a:r>
            <a:endParaRPr lang="en-US" altLang="zh-TW" sz="1600" dirty="0"/>
          </a:p>
          <a:p>
            <a:r>
              <a:rPr lang="en-US" altLang="zh-TW" sz="1000" dirty="0"/>
              <a:t>50</a:t>
            </a:r>
            <a:r>
              <a:rPr lang="zh-TW" altLang="en-US" sz="1000" dirty="0"/>
              <a:t>百万年</a:t>
            </a:r>
            <a:endParaRPr kumimoji="0" lang="en-US" sz="1100" i="0" u="none" strike="noStrike" cap="none" normalizeH="0" baseline="0" dirty="0">
              <a:ln>
                <a:noFill/>
              </a:ln>
              <a:solidFill>
                <a:schemeClr val="tx1"/>
              </a:solidFill>
              <a:effectLst/>
            </a:endParaRPr>
          </a:p>
        </p:txBody>
      </p:sp>
      <p:sp>
        <p:nvSpPr>
          <p:cNvPr id="24" name="Rectangle 23">
            <a:extLst>
              <a:ext uri="{FF2B5EF4-FFF2-40B4-BE49-F238E27FC236}">
                <a16:creationId xmlns:a16="http://schemas.microsoft.com/office/drawing/2014/main" id="{E4C3CE7D-A9B4-597A-13CA-2C61369E1E3A}"/>
              </a:ext>
            </a:extLst>
          </p:cNvPr>
          <p:cNvSpPr/>
          <p:nvPr/>
        </p:nvSpPr>
        <p:spPr bwMode="auto">
          <a:xfrm>
            <a:off x="762000" y="4419600"/>
            <a:ext cx="2247900" cy="515487"/>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1100" dirty="0"/>
              <a:t>泥盆世</a:t>
            </a:r>
            <a:endParaRPr lang="en-US" altLang="zh-TW" sz="1100" dirty="0"/>
          </a:p>
          <a:p>
            <a:r>
              <a:rPr lang="en-US" altLang="zh-TW" sz="1000" dirty="0"/>
              <a:t>60</a:t>
            </a:r>
            <a:r>
              <a:rPr lang="zh-TW" altLang="en-US" sz="1000" dirty="0"/>
              <a:t>百万年</a:t>
            </a:r>
            <a:endParaRPr kumimoji="0" lang="en-US" sz="1100" i="0" u="none" strike="noStrike" cap="none" normalizeH="0" baseline="0" dirty="0">
              <a:ln>
                <a:noFill/>
              </a:ln>
              <a:solidFill>
                <a:schemeClr val="tx1"/>
              </a:solidFill>
              <a:effectLst/>
            </a:endParaRPr>
          </a:p>
        </p:txBody>
      </p:sp>
      <p:sp>
        <p:nvSpPr>
          <p:cNvPr id="25" name="Rectangle 24">
            <a:extLst>
              <a:ext uri="{FF2B5EF4-FFF2-40B4-BE49-F238E27FC236}">
                <a16:creationId xmlns:a16="http://schemas.microsoft.com/office/drawing/2014/main" id="{66DAB100-605F-AC01-5D25-47C62266B564}"/>
              </a:ext>
            </a:extLst>
          </p:cNvPr>
          <p:cNvSpPr/>
          <p:nvPr/>
        </p:nvSpPr>
        <p:spPr bwMode="auto">
          <a:xfrm>
            <a:off x="762000" y="4953001"/>
            <a:ext cx="2247900" cy="427880"/>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zh-TW" altLang="en-US" sz="1100" dirty="0"/>
              <a:t>志留纪</a:t>
            </a:r>
            <a:endParaRPr lang="en-US" altLang="zh-TW" sz="1100" dirty="0"/>
          </a:p>
          <a:p>
            <a:r>
              <a:rPr lang="en-US" altLang="zh-TW" sz="1000" dirty="0"/>
              <a:t>20</a:t>
            </a:r>
            <a:r>
              <a:rPr lang="zh-TW" altLang="en-US" sz="1000" dirty="0"/>
              <a:t>百万年</a:t>
            </a:r>
            <a:endParaRPr kumimoji="0" lang="en-US" sz="1100" i="0" u="none" strike="noStrike" cap="none" normalizeH="0" baseline="0" dirty="0">
              <a:ln>
                <a:noFill/>
              </a:ln>
              <a:solidFill>
                <a:schemeClr val="tx1"/>
              </a:solidFill>
              <a:effectLst/>
            </a:endParaRPr>
          </a:p>
        </p:txBody>
      </p:sp>
      <p:sp>
        <p:nvSpPr>
          <p:cNvPr id="26" name="Rectangle 25">
            <a:extLst>
              <a:ext uri="{FF2B5EF4-FFF2-40B4-BE49-F238E27FC236}">
                <a16:creationId xmlns:a16="http://schemas.microsoft.com/office/drawing/2014/main" id="{71CC88F4-AAF9-3A6C-0DCC-CF1B5C0D5AB7}"/>
              </a:ext>
            </a:extLst>
          </p:cNvPr>
          <p:cNvSpPr/>
          <p:nvPr/>
        </p:nvSpPr>
        <p:spPr bwMode="auto">
          <a:xfrm>
            <a:off x="762000" y="5377632"/>
            <a:ext cx="2247900" cy="377080"/>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zh-TW" altLang="en-US" sz="1100" dirty="0"/>
              <a:t>奥陶世</a:t>
            </a:r>
            <a:endParaRPr lang="en-US" altLang="zh-TW" sz="1100" dirty="0"/>
          </a:p>
          <a:p>
            <a:r>
              <a:rPr lang="en-US" altLang="zh-TW" sz="1000" dirty="0"/>
              <a:t>20</a:t>
            </a:r>
            <a:r>
              <a:rPr lang="zh-TW" altLang="en-US" sz="1000" dirty="0"/>
              <a:t>百万年</a:t>
            </a:r>
            <a:endParaRPr kumimoji="0" lang="en-US" sz="1100" i="0" u="none" strike="noStrike" cap="none" normalizeH="0" baseline="0" dirty="0">
              <a:ln>
                <a:noFill/>
              </a:ln>
              <a:solidFill>
                <a:schemeClr val="tx1"/>
              </a:solidFill>
              <a:effectLst/>
            </a:endParaRPr>
          </a:p>
        </p:txBody>
      </p:sp>
      <p:sp>
        <p:nvSpPr>
          <p:cNvPr id="27" name="Rectangle 26">
            <a:extLst>
              <a:ext uri="{FF2B5EF4-FFF2-40B4-BE49-F238E27FC236}">
                <a16:creationId xmlns:a16="http://schemas.microsoft.com/office/drawing/2014/main" id="{3D3F77DB-F9E9-BEAA-D482-2945B6F732CA}"/>
              </a:ext>
            </a:extLst>
          </p:cNvPr>
          <p:cNvSpPr/>
          <p:nvPr/>
        </p:nvSpPr>
        <p:spPr bwMode="auto">
          <a:xfrm>
            <a:off x="762000" y="5715000"/>
            <a:ext cx="2247900" cy="546814"/>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1100" dirty="0"/>
              <a:t>寒武世</a:t>
            </a:r>
            <a:endParaRPr lang="en-US" altLang="zh-TW" sz="1100" dirty="0"/>
          </a:p>
          <a:p>
            <a:r>
              <a:rPr lang="en-US" altLang="zh-TW" sz="1000" dirty="0"/>
              <a:t>100</a:t>
            </a:r>
            <a:r>
              <a:rPr lang="zh-TW" altLang="en-US" sz="1000" dirty="0"/>
              <a:t>百万年</a:t>
            </a:r>
            <a:endParaRPr kumimoji="0" lang="en-US" sz="1100" i="0" u="none" strike="noStrike" cap="none" normalizeH="0" baseline="0" dirty="0">
              <a:ln>
                <a:noFill/>
              </a:ln>
              <a:solidFill>
                <a:schemeClr val="tx1"/>
              </a:solidFill>
              <a:effectLst/>
            </a:endParaRPr>
          </a:p>
        </p:txBody>
      </p:sp>
      <p:sp>
        <p:nvSpPr>
          <p:cNvPr id="28" name="Rectangle 27">
            <a:extLst>
              <a:ext uri="{FF2B5EF4-FFF2-40B4-BE49-F238E27FC236}">
                <a16:creationId xmlns:a16="http://schemas.microsoft.com/office/drawing/2014/main" id="{7779EF53-E642-10C8-C446-FC8CC0243828}"/>
              </a:ext>
            </a:extLst>
          </p:cNvPr>
          <p:cNvSpPr/>
          <p:nvPr/>
        </p:nvSpPr>
        <p:spPr bwMode="auto">
          <a:xfrm>
            <a:off x="762000" y="6248400"/>
            <a:ext cx="2247900" cy="597614"/>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r>
              <a:rPr lang="zh-TW" altLang="en-US" sz="2400" dirty="0"/>
              <a:t>前寒武纪</a:t>
            </a:r>
            <a:endParaRPr kumimoji="0" lang="en-US" sz="2400" i="0" u="none" strike="noStrike" cap="none" normalizeH="0" baseline="0" dirty="0">
              <a:ln>
                <a:noFill/>
              </a:ln>
              <a:solidFill>
                <a:schemeClr val="tx1"/>
              </a:solidFill>
              <a:effectLst/>
            </a:endParaRPr>
          </a:p>
        </p:txBody>
      </p:sp>
      <p:sp>
        <p:nvSpPr>
          <p:cNvPr id="29" name="Rectangle 28">
            <a:extLst>
              <a:ext uri="{FF2B5EF4-FFF2-40B4-BE49-F238E27FC236}">
                <a16:creationId xmlns:a16="http://schemas.microsoft.com/office/drawing/2014/main" id="{63FC5AED-9E56-B217-682C-493B50D6128D}"/>
              </a:ext>
            </a:extLst>
          </p:cNvPr>
          <p:cNvSpPr/>
          <p:nvPr/>
        </p:nvSpPr>
        <p:spPr bwMode="auto">
          <a:xfrm>
            <a:off x="1066800" y="3611911"/>
            <a:ext cx="1943731" cy="417677"/>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zh-TW" altLang="en-US" sz="1100" dirty="0"/>
              <a:t>宾夕法尼亚纪</a:t>
            </a:r>
            <a:endParaRPr lang="en-US" altLang="zh-TW" sz="1100" dirty="0"/>
          </a:p>
          <a:p>
            <a:r>
              <a:rPr lang="en-US" altLang="zh-TW" sz="1000" dirty="0"/>
              <a:t>30</a:t>
            </a:r>
            <a:r>
              <a:rPr lang="zh-TW" altLang="en-US" sz="1000" dirty="0"/>
              <a:t>百万年</a:t>
            </a:r>
            <a:endParaRPr kumimoji="0" lang="en-US" sz="1100" i="0" u="none" strike="noStrike" cap="none" normalizeH="0" baseline="0" dirty="0">
              <a:ln>
                <a:noFill/>
              </a:ln>
              <a:solidFill>
                <a:schemeClr val="tx1"/>
              </a:solidFill>
              <a:effectLst/>
            </a:endParaRPr>
          </a:p>
        </p:txBody>
      </p:sp>
      <p:sp>
        <p:nvSpPr>
          <p:cNvPr id="30" name="Rectangle 29">
            <a:extLst>
              <a:ext uri="{FF2B5EF4-FFF2-40B4-BE49-F238E27FC236}">
                <a16:creationId xmlns:a16="http://schemas.microsoft.com/office/drawing/2014/main" id="{3EF153AF-C911-FF51-A7C1-44DFED3CD19C}"/>
              </a:ext>
            </a:extLst>
          </p:cNvPr>
          <p:cNvSpPr/>
          <p:nvPr/>
        </p:nvSpPr>
        <p:spPr bwMode="auto">
          <a:xfrm>
            <a:off x="1066800" y="4014623"/>
            <a:ext cx="1943731" cy="417677"/>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zh-TW" altLang="en-US" sz="1100" dirty="0"/>
              <a:t>密西西比纪</a:t>
            </a:r>
            <a:endParaRPr lang="en-US" altLang="zh-TW" sz="1100" dirty="0"/>
          </a:p>
          <a:p>
            <a:r>
              <a:rPr lang="en-US" altLang="zh-TW" sz="1000" dirty="0"/>
              <a:t>35</a:t>
            </a:r>
            <a:r>
              <a:rPr lang="zh-TW" altLang="en-US" sz="1000" dirty="0"/>
              <a:t>百万年</a:t>
            </a:r>
            <a:endParaRPr kumimoji="0" lang="en-US" sz="1100" i="0" u="none" strike="noStrike" cap="none" normalizeH="0" baseline="0" dirty="0">
              <a:ln>
                <a:noFill/>
              </a:ln>
              <a:solidFill>
                <a:schemeClr val="tx1"/>
              </a:solidFill>
              <a:effectLst/>
            </a:endParaRPr>
          </a:p>
        </p:txBody>
      </p:sp>
      <p:sp>
        <p:nvSpPr>
          <p:cNvPr id="31" name="Rectangle 30">
            <a:extLst>
              <a:ext uri="{FF2B5EF4-FFF2-40B4-BE49-F238E27FC236}">
                <a16:creationId xmlns:a16="http://schemas.microsoft.com/office/drawing/2014/main" id="{8E0208BA-75C5-1AA9-2B71-4502496D55A7}"/>
              </a:ext>
            </a:extLst>
          </p:cNvPr>
          <p:cNvSpPr/>
          <p:nvPr/>
        </p:nvSpPr>
        <p:spPr bwMode="auto">
          <a:xfrm rot="16200000">
            <a:off x="497212" y="3885407"/>
            <a:ext cx="825750" cy="278759"/>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algn="ctr"/>
            <a:r>
              <a:rPr lang="zh-TW" altLang="en-US" sz="1100" dirty="0"/>
              <a:t>石炭系</a:t>
            </a:r>
            <a:endParaRPr kumimoji="0" lang="en-US" sz="1100" i="0" u="none" strike="noStrike" cap="none" normalizeH="0" baseline="0" dirty="0">
              <a:ln>
                <a:noFill/>
              </a:ln>
              <a:solidFill>
                <a:schemeClr val="tx1"/>
              </a:solidFill>
              <a:effectLst/>
            </a:endParaRPr>
          </a:p>
        </p:txBody>
      </p:sp>
      <p:pic>
        <p:nvPicPr>
          <p:cNvPr id="32" name="Picture 3" descr="Geologic Timescale 00089">
            <a:extLst>
              <a:ext uri="{FF2B5EF4-FFF2-40B4-BE49-F238E27FC236}">
                <a16:creationId xmlns:a16="http://schemas.microsoft.com/office/drawing/2014/main" id="{AFBEEFE2-A2F7-F441-B75A-079C7D9CB0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6400" y="0"/>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6710008"/>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93122-CA36-F1AB-99B9-A6EF4EEB034C}"/>
            </a:ext>
          </a:extLst>
        </p:cNvPr>
        <p:cNvGrpSpPr/>
        <p:nvPr/>
      </p:nvGrpSpPr>
      <p:grpSpPr>
        <a:xfrm>
          <a:off x="0" y="0"/>
          <a:ext cx="0" cy="0"/>
          <a:chOff x="0" y="0"/>
          <a:chExt cx="0" cy="0"/>
        </a:xfrm>
      </p:grpSpPr>
      <p:pic>
        <p:nvPicPr>
          <p:cNvPr id="318465" name="Picture 2" descr="Geologic Timescale 00089">
            <a:extLst>
              <a:ext uri="{FF2B5EF4-FFF2-40B4-BE49-F238E27FC236}">
                <a16:creationId xmlns:a16="http://schemas.microsoft.com/office/drawing/2014/main" id="{503F8407-4A5F-CAA3-76F6-7237FFA1DF17}"/>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17635" name="Rectangle 4" hidden="1">
            <a:extLst>
              <a:ext uri="{FF2B5EF4-FFF2-40B4-BE49-F238E27FC236}">
                <a16:creationId xmlns:a16="http://schemas.microsoft.com/office/drawing/2014/main" id="{C3AE36C4-2E34-7D8E-93B4-96C85C4CFCA3}"/>
              </a:ext>
            </a:extLst>
          </p:cNvPr>
          <p:cNvSpPr>
            <a:spLocks noGrp="1" noChangeArrowheads="1"/>
          </p:cNvSpPr>
          <p:nvPr>
            <p:ph type="title" idx="4294967295"/>
          </p:nvPr>
        </p:nvSpPr>
        <p:spPr/>
        <p:txBody>
          <a:bodyPr lIns="91440" tIns="45720" rIns="91440" bIns="45720"/>
          <a:lstStyle/>
          <a:p>
            <a:pPr eaLnBrk="1" hangingPunct="1">
              <a:defRPr/>
            </a:pPr>
            <a:r>
              <a:rPr lang="en-US"/>
              <a:t>Geologic Timescale 00089</a:t>
            </a:r>
          </a:p>
        </p:txBody>
      </p:sp>
      <p:sp>
        <p:nvSpPr>
          <p:cNvPr id="5317636" name="Rectangle 4">
            <a:extLst>
              <a:ext uri="{FF2B5EF4-FFF2-40B4-BE49-F238E27FC236}">
                <a16:creationId xmlns:a16="http://schemas.microsoft.com/office/drawing/2014/main" id="{AB4AD346-BE2F-D4EA-7D24-693DBD879D13}"/>
              </a:ext>
            </a:extLst>
          </p:cNvPr>
          <p:cNvSpPr>
            <a:spLocks noChangeArrowheads="1"/>
          </p:cNvSpPr>
          <p:nvPr/>
        </p:nvSpPr>
        <p:spPr bwMode="auto">
          <a:xfrm>
            <a:off x="3005138" y="1447800"/>
            <a:ext cx="6172200" cy="4876800"/>
          </a:xfrm>
          <a:prstGeom prst="rect">
            <a:avLst/>
          </a:prstGeom>
          <a:solidFill>
            <a:schemeClr val="accent2"/>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317637" name="Text Box 5">
            <a:extLst>
              <a:ext uri="{FF2B5EF4-FFF2-40B4-BE49-F238E27FC236}">
                <a16:creationId xmlns:a16="http://schemas.microsoft.com/office/drawing/2014/main" id="{9E6DF4F4-B9BC-68F6-7AB7-5B4754605873}"/>
              </a:ext>
            </a:extLst>
          </p:cNvPr>
          <p:cNvSpPr txBox="1">
            <a:spLocks noChangeArrowheads="1"/>
          </p:cNvSpPr>
          <p:nvPr/>
        </p:nvSpPr>
        <p:spPr bwMode="auto">
          <a:xfrm>
            <a:off x="3657600" y="3590925"/>
            <a:ext cx="4724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nchorCtr="1">
            <a:spAutoFit/>
          </a:bodyPr>
          <a:lstStyle/>
          <a:p>
            <a:pPr algn="ctr">
              <a:spcBef>
                <a:spcPct val="50000"/>
              </a:spcBef>
              <a:defRPr/>
            </a:pPr>
            <a:r>
              <a:rPr lang="zh-TW" altLang="en-US" sz="3600" b="1" dirty="0">
                <a:solidFill>
                  <a:srgbClr val="FFFF00"/>
                </a:solidFill>
                <a:latin typeface="Arial" charset="0"/>
                <a:cs typeface="+mn-cs"/>
              </a:rPr>
              <a:t>洪水存款</a:t>
            </a:r>
            <a:endParaRPr lang="en-US" sz="3600" b="1" dirty="0">
              <a:solidFill>
                <a:srgbClr val="FFFF00"/>
              </a:solidFill>
              <a:latin typeface="Arial" charset="0"/>
              <a:cs typeface="+mn-cs"/>
            </a:endParaRPr>
          </a:p>
        </p:txBody>
      </p:sp>
      <p:sp>
        <p:nvSpPr>
          <p:cNvPr id="5317638" name="Line 6">
            <a:extLst>
              <a:ext uri="{FF2B5EF4-FFF2-40B4-BE49-F238E27FC236}">
                <a16:creationId xmlns:a16="http://schemas.microsoft.com/office/drawing/2014/main" id="{3A8885F4-7E7C-5E0B-3237-1C696AE8FE0B}"/>
              </a:ext>
            </a:extLst>
          </p:cNvPr>
          <p:cNvSpPr>
            <a:spLocks noChangeShapeType="1"/>
          </p:cNvSpPr>
          <p:nvPr/>
        </p:nvSpPr>
        <p:spPr bwMode="auto">
          <a:xfrm>
            <a:off x="6019800" y="4267200"/>
            <a:ext cx="0" cy="1828800"/>
          </a:xfrm>
          <a:prstGeom prst="line">
            <a:avLst/>
          </a:prstGeom>
          <a:noFill/>
          <a:ln w="76200">
            <a:solidFill>
              <a:srgbClr val="FFFF00"/>
            </a:solidFill>
            <a:round/>
            <a:headEnd/>
            <a:tailEnd type="triangle" w="med" len="me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cs typeface="+mn-cs"/>
            </a:endParaRPr>
          </a:p>
        </p:txBody>
      </p:sp>
      <p:sp>
        <p:nvSpPr>
          <p:cNvPr id="5317639" name="Line 7">
            <a:extLst>
              <a:ext uri="{FF2B5EF4-FFF2-40B4-BE49-F238E27FC236}">
                <a16:creationId xmlns:a16="http://schemas.microsoft.com/office/drawing/2014/main" id="{CC0E7DEE-C64A-A6DC-6B8B-A931DFD8E356}"/>
              </a:ext>
            </a:extLst>
          </p:cNvPr>
          <p:cNvSpPr>
            <a:spLocks noChangeShapeType="1"/>
          </p:cNvSpPr>
          <p:nvPr/>
        </p:nvSpPr>
        <p:spPr bwMode="auto">
          <a:xfrm flipV="1">
            <a:off x="6010275" y="1676400"/>
            <a:ext cx="0" cy="1752600"/>
          </a:xfrm>
          <a:prstGeom prst="line">
            <a:avLst/>
          </a:prstGeom>
          <a:noFill/>
          <a:ln w="76200">
            <a:solidFill>
              <a:srgbClr val="FFFF00"/>
            </a:solidFill>
            <a:round/>
            <a:headEnd/>
            <a:tailEnd type="triangle" w="med" len="me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cs typeface="+mn-cs"/>
            </a:endParaRPr>
          </a:p>
        </p:txBody>
      </p:sp>
      <p:sp>
        <p:nvSpPr>
          <p:cNvPr id="5317642" name="Rectangle 10">
            <a:extLst>
              <a:ext uri="{FF2B5EF4-FFF2-40B4-BE49-F238E27FC236}">
                <a16:creationId xmlns:a16="http://schemas.microsoft.com/office/drawing/2014/main" id="{D2F4B12C-343A-FF93-2CD1-38DA86981032}"/>
              </a:ext>
            </a:extLst>
          </p:cNvPr>
          <p:cNvSpPr>
            <a:spLocks noChangeArrowheads="1"/>
          </p:cNvSpPr>
          <p:nvPr/>
        </p:nvSpPr>
        <p:spPr bwMode="auto">
          <a:xfrm>
            <a:off x="2994025" y="6324600"/>
            <a:ext cx="6172200" cy="533400"/>
          </a:xfrm>
          <a:prstGeom prst="rect">
            <a:avLst/>
          </a:prstGeom>
          <a:solidFill>
            <a:srgbClr val="66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317643" name="Text Box 11">
            <a:extLst>
              <a:ext uri="{FF2B5EF4-FFF2-40B4-BE49-F238E27FC236}">
                <a16:creationId xmlns:a16="http://schemas.microsoft.com/office/drawing/2014/main" id="{54977888-E613-D693-55EF-CB1D78A6C986}"/>
              </a:ext>
            </a:extLst>
          </p:cNvPr>
          <p:cNvSpPr txBox="1">
            <a:spLocks noChangeArrowheads="1"/>
          </p:cNvSpPr>
          <p:nvPr/>
        </p:nvSpPr>
        <p:spPr bwMode="auto">
          <a:xfrm>
            <a:off x="3657600" y="6354763"/>
            <a:ext cx="4648200" cy="579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spAutoFit/>
          </a:bodyPr>
          <a:lstStyle/>
          <a:p>
            <a:pPr algn="ctr">
              <a:spcBef>
                <a:spcPct val="50000"/>
              </a:spcBef>
              <a:defRPr/>
            </a:pPr>
            <a:r>
              <a:rPr lang="zh-TW" altLang="en-US" sz="3200" b="1" dirty="0">
                <a:solidFill>
                  <a:schemeClr val="bg1"/>
                </a:solidFill>
                <a:latin typeface="Arial" charset="0"/>
                <a:cs typeface="+mn-cs"/>
              </a:rPr>
              <a:t>洪水前的存款</a:t>
            </a:r>
            <a:endParaRPr lang="en-US" sz="3200" b="1" dirty="0">
              <a:solidFill>
                <a:schemeClr val="bg1"/>
              </a:solidFill>
              <a:latin typeface="Arial" charset="0"/>
              <a:cs typeface="+mn-cs"/>
            </a:endParaRPr>
          </a:p>
        </p:txBody>
      </p:sp>
      <p:sp>
        <p:nvSpPr>
          <p:cNvPr id="2" name="Rectangle 1">
            <a:extLst>
              <a:ext uri="{FF2B5EF4-FFF2-40B4-BE49-F238E27FC236}">
                <a16:creationId xmlns:a16="http://schemas.microsoft.com/office/drawing/2014/main" id="{4F72A015-016C-044A-D49B-904458D014C5}"/>
              </a:ext>
            </a:extLst>
          </p:cNvPr>
          <p:cNvSpPr/>
          <p:nvPr/>
        </p:nvSpPr>
        <p:spPr bwMode="auto">
          <a:xfrm>
            <a:off x="1600200" y="1689"/>
            <a:ext cx="5257800" cy="531711"/>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lnSpc>
                <a:spcPct val="150000"/>
              </a:lnSpc>
            </a:pPr>
            <a:r>
              <a:rPr lang="zh-TW" altLang="en-US" sz="2800" dirty="0"/>
              <a:t>地质时间尺度</a:t>
            </a:r>
            <a:endParaRPr kumimoji="0" lang="en-US" sz="2800" b="0" i="0" u="none" strike="noStrike" cap="none" normalizeH="0" baseline="0" dirty="0">
              <a:ln>
                <a:noFill/>
              </a:ln>
              <a:solidFill>
                <a:schemeClr val="tx1"/>
              </a:solidFill>
              <a:effectLst/>
            </a:endParaRPr>
          </a:p>
        </p:txBody>
      </p:sp>
      <p:sp>
        <p:nvSpPr>
          <p:cNvPr id="4" name="Rectangle 3">
            <a:extLst>
              <a:ext uri="{FF2B5EF4-FFF2-40B4-BE49-F238E27FC236}">
                <a16:creationId xmlns:a16="http://schemas.microsoft.com/office/drawing/2014/main" id="{7F493150-C9EB-DE9A-ABED-7DE7AB43D6EB}"/>
              </a:ext>
            </a:extLst>
          </p:cNvPr>
          <p:cNvSpPr/>
          <p:nvPr/>
        </p:nvSpPr>
        <p:spPr bwMode="auto">
          <a:xfrm>
            <a:off x="0" y="533400"/>
            <a:ext cx="9144000" cy="304800"/>
          </a:xfrm>
          <a:prstGeom prst="rec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nSpc>
                <a:spcPct val="120000"/>
              </a:lnSpc>
            </a:pPr>
            <a:r>
              <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时代</a:t>
            </a:r>
            <a:r>
              <a:rPr lang="en-US" altLang="zh-TW"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时期</a:t>
            </a:r>
            <a:r>
              <a:rPr lang="en-US" altLang="zh-TW"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时代</a:t>
            </a:r>
            <a:r>
              <a:rPr lang="en-US" altLang="zh-TW"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一连串的生活</a:t>
            </a:r>
            <a:endParaRPr kumimoji="0" lang="en-US" sz="1800" i="0" u="none" strike="noStrike" normalizeH="0" baseline="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Rectangle 4">
            <a:extLst>
              <a:ext uri="{FF2B5EF4-FFF2-40B4-BE49-F238E27FC236}">
                <a16:creationId xmlns:a16="http://schemas.microsoft.com/office/drawing/2014/main" id="{20746A4F-C8B3-0BCD-EFD0-6F511C05895F}"/>
              </a:ext>
            </a:extLst>
          </p:cNvPr>
          <p:cNvSpPr/>
          <p:nvPr/>
        </p:nvSpPr>
        <p:spPr bwMode="auto">
          <a:xfrm rot="16200000">
            <a:off x="-38100" y="876300"/>
            <a:ext cx="838200" cy="761999"/>
          </a:xfrm>
          <a:prstGeom prst="rect">
            <a:avLst/>
          </a:prstGeom>
          <a:solidFill>
            <a:srgbClr val="76D4B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zh-TW" altLang="en-US" sz="1400" dirty="0"/>
              <a:t>新生代</a:t>
            </a:r>
          </a:p>
          <a:p>
            <a:pPr algn="ctr"/>
            <a:r>
              <a:rPr lang="zh-TW" altLang="en-US" sz="1400" dirty="0"/>
              <a:t>最近的生活</a:t>
            </a:r>
            <a:endParaRPr lang="en-US" sz="1400" dirty="0"/>
          </a:p>
        </p:txBody>
      </p:sp>
      <p:sp>
        <p:nvSpPr>
          <p:cNvPr id="16" name="Rectangle 15">
            <a:extLst>
              <a:ext uri="{FF2B5EF4-FFF2-40B4-BE49-F238E27FC236}">
                <a16:creationId xmlns:a16="http://schemas.microsoft.com/office/drawing/2014/main" id="{58DEAEC6-5E9B-B2E4-EE2A-E3D7667464FA}"/>
              </a:ext>
            </a:extLst>
          </p:cNvPr>
          <p:cNvSpPr/>
          <p:nvPr/>
        </p:nvSpPr>
        <p:spPr bwMode="auto">
          <a:xfrm rot="16200000">
            <a:off x="-242740" y="2106672"/>
            <a:ext cx="1273056" cy="609600"/>
          </a:xfrm>
          <a:prstGeom prst="rect">
            <a:avLst/>
          </a:prstGeom>
          <a:solidFill>
            <a:srgbClr val="76D4B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lnSpc>
                <a:spcPct val="130000"/>
              </a:lnSpc>
            </a:pPr>
            <a:r>
              <a:rPr lang="zh-TW" altLang="en-US" sz="1600" dirty="0"/>
              <a:t>中生代</a:t>
            </a:r>
          </a:p>
          <a:p>
            <a:pPr algn="ctr">
              <a:lnSpc>
                <a:spcPct val="130000"/>
              </a:lnSpc>
            </a:pPr>
            <a:r>
              <a:rPr lang="zh-TW" altLang="en-US" sz="1600" dirty="0"/>
              <a:t>中年生活</a:t>
            </a:r>
          </a:p>
        </p:txBody>
      </p:sp>
      <p:sp>
        <p:nvSpPr>
          <p:cNvPr id="17" name="Rectangle 16">
            <a:extLst>
              <a:ext uri="{FF2B5EF4-FFF2-40B4-BE49-F238E27FC236}">
                <a16:creationId xmlns:a16="http://schemas.microsoft.com/office/drawing/2014/main" id="{0EBDE1A5-B887-D2D4-207E-3C04C348DE2B}"/>
              </a:ext>
            </a:extLst>
          </p:cNvPr>
          <p:cNvSpPr/>
          <p:nvPr/>
        </p:nvSpPr>
        <p:spPr bwMode="auto">
          <a:xfrm rot="16200000">
            <a:off x="-1409700" y="4762500"/>
            <a:ext cx="3581400" cy="609600"/>
          </a:xfrm>
          <a:prstGeom prst="rect">
            <a:avLst/>
          </a:prstGeom>
          <a:solidFill>
            <a:srgbClr val="76D4B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lnSpc>
                <a:spcPct val="130000"/>
              </a:lnSpc>
            </a:pPr>
            <a:r>
              <a:rPr lang="zh-TW" altLang="en-US" sz="2000" dirty="0"/>
              <a:t>古生代</a:t>
            </a:r>
          </a:p>
          <a:p>
            <a:pPr algn="ctr">
              <a:lnSpc>
                <a:spcPct val="130000"/>
              </a:lnSpc>
            </a:pPr>
            <a:r>
              <a:rPr lang="zh-TW" altLang="en-US" sz="900" dirty="0"/>
              <a:t>古代生活</a:t>
            </a:r>
          </a:p>
        </p:txBody>
      </p:sp>
      <p:sp>
        <p:nvSpPr>
          <p:cNvPr id="6" name="Rectangle 5">
            <a:extLst>
              <a:ext uri="{FF2B5EF4-FFF2-40B4-BE49-F238E27FC236}">
                <a16:creationId xmlns:a16="http://schemas.microsoft.com/office/drawing/2014/main" id="{76D9FC94-8F2D-11C1-FB71-596B3ED707E3}"/>
              </a:ext>
            </a:extLst>
          </p:cNvPr>
          <p:cNvSpPr>
            <a:spLocks noChangeAspect="1"/>
          </p:cNvSpPr>
          <p:nvPr/>
        </p:nvSpPr>
        <p:spPr bwMode="auto">
          <a:xfrm>
            <a:off x="762000" y="838200"/>
            <a:ext cx="2247900" cy="419100"/>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zh-TW" altLang="en-US" sz="1100" dirty="0"/>
              <a:t>第四纪</a:t>
            </a:r>
            <a:endParaRPr lang="en-US" altLang="zh-TW" sz="1100" dirty="0"/>
          </a:p>
          <a:p>
            <a:r>
              <a:rPr kumimoji="0" lang="en-US" sz="1000" i="0" u="none" strike="noStrike" cap="none" normalizeH="0" baseline="0" dirty="0">
                <a:ln>
                  <a:noFill/>
                </a:ln>
                <a:solidFill>
                  <a:schemeClr val="tx1"/>
                </a:solidFill>
                <a:effectLst/>
              </a:rPr>
              <a:t>0-1</a:t>
            </a:r>
            <a:r>
              <a:rPr lang="zh-TW" altLang="en-US" sz="1000" dirty="0"/>
              <a:t>百万年</a:t>
            </a:r>
            <a:endParaRPr kumimoji="0" lang="en-US" sz="1100" i="0" u="none" strike="noStrike" cap="none" normalizeH="0" baseline="0" dirty="0">
              <a:ln>
                <a:noFill/>
              </a:ln>
              <a:solidFill>
                <a:schemeClr val="tx1"/>
              </a:solidFill>
              <a:effectLst/>
            </a:endParaRPr>
          </a:p>
        </p:txBody>
      </p:sp>
      <p:sp>
        <p:nvSpPr>
          <p:cNvPr id="19" name="Rectangle 18">
            <a:extLst>
              <a:ext uri="{FF2B5EF4-FFF2-40B4-BE49-F238E27FC236}">
                <a16:creationId xmlns:a16="http://schemas.microsoft.com/office/drawing/2014/main" id="{550A90D2-B79A-44FE-EB3A-69F9B854CF52}"/>
              </a:ext>
            </a:extLst>
          </p:cNvPr>
          <p:cNvSpPr>
            <a:spLocks noChangeAspect="1"/>
          </p:cNvSpPr>
          <p:nvPr/>
        </p:nvSpPr>
        <p:spPr bwMode="auto">
          <a:xfrm>
            <a:off x="762000" y="1262145"/>
            <a:ext cx="2247900" cy="414255"/>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zh-TW" altLang="en-US" sz="1100" dirty="0"/>
              <a:t>第</a:t>
            </a:r>
            <a:r>
              <a:rPr lang="zh-CN" altLang="en-US" sz="1100" dirty="0"/>
              <a:t>三</a:t>
            </a:r>
            <a:r>
              <a:rPr lang="zh-TW" altLang="en-US" sz="1100" dirty="0"/>
              <a:t>纪</a:t>
            </a:r>
            <a:endParaRPr lang="en-US" altLang="zh-TW" sz="1100" dirty="0"/>
          </a:p>
          <a:p>
            <a:r>
              <a:rPr lang="en-US" altLang="zh-TW" sz="1100" dirty="0"/>
              <a:t>62</a:t>
            </a:r>
            <a:r>
              <a:rPr lang="zh-TW" altLang="en-US" sz="1100" dirty="0"/>
              <a:t>百万年</a:t>
            </a:r>
            <a:endParaRPr lang="en-US" sz="1100" dirty="0"/>
          </a:p>
        </p:txBody>
      </p:sp>
      <p:sp>
        <p:nvSpPr>
          <p:cNvPr id="20" name="Rectangle 19">
            <a:extLst>
              <a:ext uri="{FF2B5EF4-FFF2-40B4-BE49-F238E27FC236}">
                <a16:creationId xmlns:a16="http://schemas.microsoft.com/office/drawing/2014/main" id="{31F8EEB0-3702-7DC1-9A1A-53D5D1687FEA}"/>
              </a:ext>
            </a:extLst>
          </p:cNvPr>
          <p:cNvSpPr/>
          <p:nvPr/>
        </p:nvSpPr>
        <p:spPr bwMode="auto">
          <a:xfrm>
            <a:off x="762000" y="1782845"/>
            <a:ext cx="2247900" cy="465055"/>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zh-TW" altLang="en-US" sz="1600" dirty="0"/>
              <a:t>早白垩世</a:t>
            </a:r>
            <a:endParaRPr lang="en-US" altLang="zh-TW" sz="1600" dirty="0"/>
          </a:p>
          <a:p>
            <a:r>
              <a:rPr lang="en-US" altLang="zh-TW" sz="1000" dirty="0"/>
              <a:t>72</a:t>
            </a:r>
            <a:r>
              <a:rPr lang="zh-TW" altLang="en-US" sz="1000" dirty="0"/>
              <a:t>百万年</a:t>
            </a:r>
            <a:endParaRPr kumimoji="0" lang="en-US" sz="1100" i="0" u="none" strike="noStrike" cap="none" normalizeH="0" baseline="0" dirty="0">
              <a:ln>
                <a:noFill/>
              </a:ln>
              <a:solidFill>
                <a:schemeClr val="tx1"/>
              </a:solidFill>
              <a:effectLst/>
            </a:endParaRPr>
          </a:p>
        </p:txBody>
      </p:sp>
      <p:sp>
        <p:nvSpPr>
          <p:cNvPr id="21" name="Rectangle 20">
            <a:extLst>
              <a:ext uri="{FF2B5EF4-FFF2-40B4-BE49-F238E27FC236}">
                <a16:creationId xmlns:a16="http://schemas.microsoft.com/office/drawing/2014/main" id="{82F70607-A4E3-D479-AF0F-97C3CF13ABC3}"/>
              </a:ext>
            </a:extLst>
          </p:cNvPr>
          <p:cNvSpPr/>
          <p:nvPr/>
        </p:nvSpPr>
        <p:spPr bwMode="auto">
          <a:xfrm>
            <a:off x="762000" y="2253432"/>
            <a:ext cx="2247900" cy="439655"/>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zh-TW" altLang="en-US" sz="1600" dirty="0"/>
              <a:t>侏罗纪</a:t>
            </a:r>
            <a:endParaRPr lang="en-US" altLang="zh-TW" sz="1600" dirty="0"/>
          </a:p>
          <a:p>
            <a:r>
              <a:rPr lang="en-US" altLang="zh-TW" sz="1000" dirty="0"/>
              <a:t>46</a:t>
            </a:r>
            <a:r>
              <a:rPr lang="zh-TW" altLang="en-US" sz="1000" dirty="0"/>
              <a:t>百万年</a:t>
            </a:r>
            <a:endParaRPr kumimoji="0" lang="en-US" sz="1100" i="0" u="none" strike="noStrike" cap="none" normalizeH="0" baseline="0" dirty="0">
              <a:ln>
                <a:noFill/>
              </a:ln>
              <a:solidFill>
                <a:schemeClr val="tx1"/>
              </a:solidFill>
              <a:effectLst/>
            </a:endParaRPr>
          </a:p>
        </p:txBody>
      </p:sp>
      <p:sp>
        <p:nvSpPr>
          <p:cNvPr id="22" name="Rectangle 21">
            <a:extLst>
              <a:ext uri="{FF2B5EF4-FFF2-40B4-BE49-F238E27FC236}">
                <a16:creationId xmlns:a16="http://schemas.microsoft.com/office/drawing/2014/main" id="{B0780FA4-4AEC-B462-896A-D3C93C0FD493}"/>
              </a:ext>
            </a:extLst>
          </p:cNvPr>
          <p:cNvSpPr/>
          <p:nvPr/>
        </p:nvSpPr>
        <p:spPr bwMode="auto">
          <a:xfrm>
            <a:off x="762000" y="2710633"/>
            <a:ext cx="2247900" cy="374189"/>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zh-TW" altLang="en-US" sz="1100" dirty="0"/>
              <a:t>三叠纪</a:t>
            </a:r>
            <a:endParaRPr lang="en-US" altLang="zh-TW" sz="1600" dirty="0"/>
          </a:p>
          <a:p>
            <a:r>
              <a:rPr lang="en-US" altLang="zh-TW" sz="1000" dirty="0"/>
              <a:t>49</a:t>
            </a:r>
            <a:r>
              <a:rPr lang="zh-TW" altLang="en-US" sz="1000" dirty="0"/>
              <a:t>百万年</a:t>
            </a:r>
            <a:endParaRPr kumimoji="0" lang="en-US" sz="1100" i="0" u="none" strike="noStrike" cap="none" normalizeH="0" baseline="0" dirty="0">
              <a:ln>
                <a:noFill/>
              </a:ln>
              <a:solidFill>
                <a:schemeClr val="tx1"/>
              </a:solidFill>
              <a:effectLst/>
            </a:endParaRPr>
          </a:p>
        </p:txBody>
      </p:sp>
      <p:sp>
        <p:nvSpPr>
          <p:cNvPr id="23" name="Rectangle 22">
            <a:extLst>
              <a:ext uri="{FF2B5EF4-FFF2-40B4-BE49-F238E27FC236}">
                <a16:creationId xmlns:a16="http://schemas.microsoft.com/office/drawing/2014/main" id="{F5F1E1AF-D997-2BB8-A305-08D7B4505A82}"/>
              </a:ext>
            </a:extLst>
          </p:cNvPr>
          <p:cNvSpPr/>
          <p:nvPr/>
        </p:nvSpPr>
        <p:spPr bwMode="auto">
          <a:xfrm>
            <a:off x="762000" y="3200400"/>
            <a:ext cx="2247900" cy="406400"/>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zh-TW" altLang="en-US" sz="1100" dirty="0"/>
              <a:t>二叠纪</a:t>
            </a:r>
            <a:endParaRPr lang="en-US" altLang="zh-TW" sz="1600" dirty="0"/>
          </a:p>
          <a:p>
            <a:r>
              <a:rPr lang="en-US" altLang="zh-TW" sz="1000" dirty="0"/>
              <a:t>50</a:t>
            </a:r>
            <a:r>
              <a:rPr lang="zh-TW" altLang="en-US" sz="1000" dirty="0"/>
              <a:t>百万年</a:t>
            </a:r>
            <a:endParaRPr kumimoji="0" lang="en-US" sz="1100" i="0" u="none" strike="noStrike" cap="none" normalizeH="0" baseline="0" dirty="0">
              <a:ln>
                <a:noFill/>
              </a:ln>
              <a:solidFill>
                <a:schemeClr val="tx1"/>
              </a:solidFill>
              <a:effectLst/>
            </a:endParaRPr>
          </a:p>
        </p:txBody>
      </p:sp>
      <p:sp>
        <p:nvSpPr>
          <p:cNvPr id="24" name="Rectangle 23">
            <a:extLst>
              <a:ext uri="{FF2B5EF4-FFF2-40B4-BE49-F238E27FC236}">
                <a16:creationId xmlns:a16="http://schemas.microsoft.com/office/drawing/2014/main" id="{DB24F9D8-81C2-2D10-46B7-3CAF3BDEC18E}"/>
              </a:ext>
            </a:extLst>
          </p:cNvPr>
          <p:cNvSpPr/>
          <p:nvPr/>
        </p:nvSpPr>
        <p:spPr bwMode="auto">
          <a:xfrm>
            <a:off x="762000" y="4419600"/>
            <a:ext cx="2247900" cy="515487"/>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1100" dirty="0"/>
              <a:t>泥盆世</a:t>
            </a:r>
            <a:endParaRPr lang="en-US" altLang="zh-TW" sz="1100" dirty="0"/>
          </a:p>
          <a:p>
            <a:r>
              <a:rPr lang="en-US" altLang="zh-TW" sz="1000" dirty="0"/>
              <a:t>60</a:t>
            </a:r>
            <a:r>
              <a:rPr lang="zh-TW" altLang="en-US" sz="1000" dirty="0"/>
              <a:t>百万年</a:t>
            </a:r>
            <a:endParaRPr kumimoji="0" lang="en-US" sz="1100" i="0" u="none" strike="noStrike" cap="none" normalizeH="0" baseline="0" dirty="0">
              <a:ln>
                <a:noFill/>
              </a:ln>
              <a:solidFill>
                <a:schemeClr val="tx1"/>
              </a:solidFill>
              <a:effectLst/>
            </a:endParaRPr>
          </a:p>
        </p:txBody>
      </p:sp>
      <p:sp>
        <p:nvSpPr>
          <p:cNvPr id="25" name="Rectangle 24">
            <a:extLst>
              <a:ext uri="{FF2B5EF4-FFF2-40B4-BE49-F238E27FC236}">
                <a16:creationId xmlns:a16="http://schemas.microsoft.com/office/drawing/2014/main" id="{B5093B15-A4D5-EB8B-EB17-9077E2B5EF30}"/>
              </a:ext>
            </a:extLst>
          </p:cNvPr>
          <p:cNvSpPr/>
          <p:nvPr/>
        </p:nvSpPr>
        <p:spPr bwMode="auto">
          <a:xfrm>
            <a:off x="762000" y="4953001"/>
            <a:ext cx="2247900" cy="427880"/>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zh-TW" altLang="en-US" sz="1100" dirty="0"/>
              <a:t>志留纪</a:t>
            </a:r>
            <a:endParaRPr lang="en-US" altLang="zh-TW" sz="1100" dirty="0"/>
          </a:p>
          <a:p>
            <a:r>
              <a:rPr lang="en-US" altLang="zh-TW" sz="1000" dirty="0"/>
              <a:t>20</a:t>
            </a:r>
            <a:r>
              <a:rPr lang="zh-TW" altLang="en-US" sz="1000" dirty="0"/>
              <a:t>百万年</a:t>
            </a:r>
            <a:endParaRPr kumimoji="0" lang="en-US" sz="1100" i="0" u="none" strike="noStrike" cap="none" normalizeH="0" baseline="0" dirty="0">
              <a:ln>
                <a:noFill/>
              </a:ln>
              <a:solidFill>
                <a:schemeClr val="tx1"/>
              </a:solidFill>
              <a:effectLst/>
            </a:endParaRPr>
          </a:p>
        </p:txBody>
      </p:sp>
      <p:sp>
        <p:nvSpPr>
          <p:cNvPr id="26" name="Rectangle 25">
            <a:extLst>
              <a:ext uri="{FF2B5EF4-FFF2-40B4-BE49-F238E27FC236}">
                <a16:creationId xmlns:a16="http://schemas.microsoft.com/office/drawing/2014/main" id="{946D5AD9-6DDA-BED9-18ED-3C7B1BF6FA84}"/>
              </a:ext>
            </a:extLst>
          </p:cNvPr>
          <p:cNvSpPr/>
          <p:nvPr/>
        </p:nvSpPr>
        <p:spPr bwMode="auto">
          <a:xfrm>
            <a:off x="762000" y="5377632"/>
            <a:ext cx="2247900" cy="377080"/>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zh-TW" altLang="en-US" sz="1100" dirty="0"/>
              <a:t>奥陶世</a:t>
            </a:r>
            <a:endParaRPr lang="en-US" altLang="zh-TW" sz="1100" dirty="0"/>
          </a:p>
          <a:p>
            <a:r>
              <a:rPr lang="en-US" altLang="zh-TW" sz="1000" dirty="0"/>
              <a:t>20</a:t>
            </a:r>
            <a:r>
              <a:rPr lang="zh-TW" altLang="en-US" sz="1000" dirty="0"/>
              <a:t>百万年</a:t>
            </a:r>
            <a:endParaRPr kumimoji="0" lang="en-US" sz="1100" i="0" u="none" strike="noStrike" cap="none" normalizeH="0" baseline="0" dirty="0">
              <a:ln>
                <a:noFill/>
              </a:ln>
              <a:solidFill>
                <a:schemeClr val="tx1"/>
              </a:solidFill>
              <a:effectLst/>
            </a:endParaRPr>
          </a:p>
        </p:txBody>
      </p:sp>
      <p:sp>
        <p:nvSpPr>
          <p:cNvPr id="27" name="Rectangle 26">
            <a:extLst>
              <a:ext uri="{FF2B5EF4-FFF2-40B4-BE49-F238E27FC236}">
                <a16:creationId xmlns:a16="http://schemas.microsoft.com/office/drawing/2014/main" id="{4871FB95-A403-C5FB-08F9-C59AE60669D2}"/>
              </a:ext>
            </a:extLst>
          </p:cNvPr>
          <p:cNvSpPr/>
          <p:nvPr/>
        </p:nvSpPr>
        <p:spPr bwMode="auto">
          <a:xfrm>
            <a:off x="762000" y="5715000"/>
            <a:ext cx="2247900" cy="546814"/>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1100" dirty="0"/>
              <a:t>寒武世</a:t>
            </a:r>
            <a:endParaRPr lang="en-US" altLang="zh-TW" sz="1100" dirty="0"/>
          </a:p>
          <a:p>
            <a:r>
              <a:rPr lang="en-US" altLang="zh-TW" sz="1000" dirty="0"/>
              <a:t>100</a:t>
            </a:r>
            <a:r>
              <a:rPr lang="zh-TW" altLang="en-US" sz="1000" dirty="0"/>
              <a:t>百万年</a:t>
            </a:r>
            <a:endParaRPr kumimoji="0" lang="en-US" sz="1100" i="0" u="none" strike="noStrike" cap="none" normalizeH="0" baseline="0" dirty="0">
              <a:ln>
                <a:noFill/>
              </a:ln>
              <a:solidFill>
                <a:schemeClr val="tx1"/>
              </a:solidFill>
              <a:effectLst/>
            </a:endParaRPr>
          </a:p>
        </p:txBody>
      </p:sp>
      <p:sp>
        <p:nvSpPr>
          <p:cNvPr id="28" name="Rectangle 27">
            <a:extLst>
              <a:ext uri="{FF2B5EF4-FFF2-40B4-BE49-F238E27FC236}">
                <a16:creationId xmlns:a16="http://schemas.microsoft.com/office/drawing/2014/main" id="{DD4987A1-5A7D-03A0-7582-031708697EBD}"/>
              </a:ext>
            </a:extLst>
          </p:cNvPr>
          <p:cNvSpPr/>
          <p:nvPr/>
        </p:nvSpPr>
        <p:spPr bwMode="auto">
          <a:xfrm>
            <a:off x="762000" y="6248400"/>
            <a:ext cx="2247900" cy="597614"/>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r>
              <a:rPr lang="zh-TW" altLang="en-US" sz="2400" dirty="0"/>
              <a:t>前寒武纪</a:t>
            </a:r>
            <a:endParaRPr kumimoji="0" lang="en-US" sz="2400" i="0" u="none" strike="noStrike" cap="none" normalizeH="0" baseline="0" dirty="0">
              <a:ln>
                <a:noFill/>
              </a:ln>
              <a:solidFill>
                <a:schemeClr val="tx1"/>
              </a:solidFill>
              <a:effectLst/>
            </a:endParaRPr>
          </a:p>
        </p:txBody>
      </p:sp>
      <p:sp>
        <p:nvSpPr>
          <p:cNvPr id="29" name="Rectangle 28">
            <a:extLst>
              <a:ext uri="{FF2B5EF4-FFF2-40B4-BE49-F238E27FC236}">
                <a16:creationId xmlns:a16="http://schemas.microsoft.com/office/drawing/2014/main" id="{E0248C00-35FB-7BF7-CD1C-D0380D275691}"/>
              </a:ext>
            </a:extLst>
          </p:cNvPr>
          <p:cNvSpPr/>
          <p:nvPr/>
        </p:nvSpPr>
        <p:spPr bwMode="auto">
          <a:xfrm>
            <a:off x="1066800" y="3611911"/>
            <a:ext cx="1943731" cy="417677"/>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zh-TW" altLang="en-US" sz="1100" dirty="0"/>
              <a:t>宾夕法尼亚纪</a:t>
            </a:r>
            <a:endParaRPr lang="en-US" altLang="zh-TW" sz="1100" dirty="0"/>
          </a:p>
          <a:p>
            <a:r>
              <a:rPr lang="en-US" altLang="zh-TW" sz="1000" dirty="0"/>
              <a:t>30</a:t>
            </a:r>
            <a:r>
              <a:rPr lang="zh-TW" altLang="en-US" sz="1000" dirty="0"/>
              <a:t>百万年</a:t>
            </a:r>
            <a:endParaRPr kumimoji="0" lang="en-US" sz="1100" i="0" u="none" strike="noStrike" cap="none" normalizeH="0" baseline="0" dirty="0">
              <a:ln>
                <a:noFill/>
              </a:ln>
              <a:solidFill>
                <a:schemeClr val="tx1"/>
              </a:solidFill>
              <a:effectLst/>
            </a:endParaRPr>
          </a:p>
        </p:txBody>
      </p:sp>
      <p:sp>
        <p:nvSpPr>
          <p:cNvPr id="30" name="Rectangle 29">
            <a:extLst>
              <a:ext uri="{FF2B5EF4-FFF2-40B4-BE49-F238E27FC236}">
                <a16:creationId xmlns:a16="http://schemas.microsoft.com/office/drawing/2014/main" id="{56A3E7EF-B5C2-9EBF-54F9-C1A2EFA7952F}"/>
              </a:ext>
            </a:extLst>
          </p:cNvPr>
          <p:cNvSpPr/>
          <p:nvPr/>
        </p:nvSpPr>
        <p:spPr bwMode="auto">
          <a:xfrm>
            <a:off x="1066800" y="4014623"/>
            <a:ext cx="1943731" cy="417677"/>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zh-TW" altLang="en-US" sz="1100" dirty="0"/>
              <a:t>密西西比纪</a:t>
            </a:r>
            <a:endParaRPr lang="en-US" altLang="zh-TW" sz="1100" dirty="0"/>
          </a:p>
          <a:p>
            <a:r>
              <a:rPr lang="en-US" altLang="zh-TW" sz="1000" dirty="0"/>
              <a:t>35</a:t>
            </a:r>
            <a:r>
              <a:rPr lang="zh-TW" altLang="en-US" sz="1000" dirty="0"/>
              <a:t>百万年</a:t>
            </a:r>
            <a:endParaRPr kumimoji="0" lang="en-US" sz="1100" i="0" u="none" strike="noStrike" cap="none" normalizeH="0" baseline="0" dirty="0">
              <a:ln>
                <a:noFill/>
              </a:ln>
              <a:solidFill>
                <a:schemeClr val="tx1"/>
              </a:solidFill>
              <a:effectLst/>
            </a:endParaRPr>
          </a:p>
        </p:txBody>
      </p:sp>
      <p:sp>
        <p:nvSpPr>
          <p:cNvPr id="31" name="Rectangle 30">
            <a:extLst>
              <a:ext uri="{FF2B5EF4-FFF2-40B4-BE49-F238E27FC236}">
                <a16:creationId xmlns:a16="http://schemas.microsoft.com/office/drawing/2014/main" id="{5C426EA0-B930-10C1-703F-43A5BD51082A}"/>
              </a:ext>
            </a:extLst>
          </p:cNvPr>
          <p:cNvSpPr/>
          <p:nvPr/>
        </p:nvSpPr>
        <p:spPr bwMode="auto">
          <a:xfrm rot="16200000">
            <a:off x="497212" y="3885407"/>
            <a:ext cx="825750" cy="278759"/>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algn="ctr"/>
            <a:r>
              <a:rPr lang="zh-TW" altLang="en-US" sz="1100" dirty="0"/>
              <a:t>石炭系</a:t>
            </a:r>
            <a:endParaRPr kumimoji="0" lang="en-US" sz="1100" i="0" u="none" strike="noStrike" cap="none" normalizeH="0" baseline="0" dirty="0">
              <a:ln>
                <a:noFill/>
              </a:ln>
              <a:solidFill>
                <a:schemeClr val="tx1"/>
              </a:solidFill>
              <a:effectLst/>
            </a:endParaRPr>
          </a:p>
        </p:txBody>
      </p:sp>
      <p:pic>
        <p:nvPicPr>
          <p:cNvPr id="32" name="Picture 3" descr="Geologic Timescale 00089">
            <a:extLst>
              <a:ext uri="{FF2B5EF4-FFF2-40B4-BE49-F238E27FC236}">
                <a16:creationId xmlns:a16="http://schemas.microsoft.com/office/drawing/2014/main" id="{375F50A5-AD11-9DA3-B9D3-2E92C18469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6400" y="0"/>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611447"/>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42294-4B4D-2B3A-2E76-26616D42A52D}"/>
            </a:ext>
          </a:extLst>
        </p:cNvPr>
        <p:cNvGrpSpPr/>
        <p:nvPr/>
      </p:nvGrpSpPr>
      <p:grpSpPr>
        <a:xfrm>
          <a:off x="0" y="0"/>
          <a:ext cx="0" cy="0"/>
          <a:chOff x="0" y="0"/>
          <a:chExt cx="0" cy="0"/>
        </a:xfrm>
      </p:grpSpPr>
      <p:pic>
        <p:nvPicPr>
          <p:cNvPr id="318465" name="Picture 2" descr="Geologic Timescale 00089">
            <a:extLst>
              <a:ext uri="{FF2B5EF4-FFF2-40B4-BE49-F238E27FC236}">
                <a16:creationId xmlns:a16="http://schemas.microsoft.com/office/drawing/2014/main" id="{BC73345D-75CC-77FD-2625-C165A5179CD4}"/>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17635" name="Rectangle 4" hidden="1">
            <a:extLst>
              <a:ext uri="{FF2B5EF4-FFF2-40B4-BE49-F238E27FC236}">
                <a16:creationId xmlns:a16="http://schemas.microsoft.com/office/drawing/2014/main" id="{FA87082F-6B16-F16A-5365-E7B35FFA03C8}"/>
              </a:ext>
            </a:extLst>
          </p:cNvPr>
          <p:cNvSpPr>
            <a:spLocks noGrp="1" noChangeArrowheads="1"/>
          </p:cNvSpPr>
          <p:nvPr>
            <p:ph type="title" idx="4294967295"/>
          </p:nvPr>
        </p:nvSpPr>
        <p:spPr/>
        <p:txBody>
          <a:bodyPr lIns="91440" tIns="45720" rIns="91440" bIns="45720"/>
          <a:lstStyle/>
          <a:p>
            <a:pPr eaLnBrk="1" hangingPunct="1">
              <a:defRPr/>
            </a:pPr>
            <a:r>
              <a:rPr lang="en-US"/>
              <a:t>Geologic Timescale 00089</a:t>
            </a:r>
          </a:p>
        </p:txBody>
      </p:sp>
      <p:sp>
        <p:nvSpPr>
          <p:cNvPr id="5317636" name="Rectangle 4">
            <a:extLst>
              <a:ext uri="{FF2B5EF4-FFF2-40B4-BE49-F238E27FC236}">
                <a16:creationId xmlns:a16="http://schemas.microsoft.com/office/drawing/2014/main" id="{FB3FE35D-D12E-AAEC-E21A-7936ECD94D44}"/>
              </a:ext>
            </a:extLst>
          </p:cNvPr>
          <p:cNvSpPr>
            <a:spLocks noChangeArrowheads="1"/>
          </p:cNvSpPr>
          <p:nvPr/>
        </p:nvSpPr>
        <p:spPr bwMode="auto">
          <a:xfrm>
            <a:off x="3005138" y="1447800"/>
            <a:ext cx="6172200" cy="48768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317637" name="Text Box 5">
            <a:extLst>
              <a:ext uri="{FF2B5EF4-FFF2-40B4-BE49-F238E27FC236}">
                <a16:creationId xmlns:a16="http://schemas.microsoft.com/office/drawing/2014/main" id="{E4AFCC1A-C992-BF86-5987-566DB7DC3C48}"/>
              </a:ext>
            </a:extLst>
          </p:cNvPr>
          <p:cNvSpPr txBox="1">
            <a:spLocks noChangeArrowheads="1"/>
          </p:cNvSpPr>
          <p:nvPr/>
        </p:nvSpPr>
        <p:spPr bwMode="auto">
          <a:xfrm>
            <a:off x="3657600" y="3590925"/>
            <a:ext cx="4724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nchorCtr="1">
            <a:spAutoFit/>
          </a:bodyPr>
          <a:lstStyle/>
          <a:p>
            <a:pPr algn="ctr">
              <a:spcBef>
                <a:spcPct val="50000"/>
              </a:spcBef>
              <a:defRPr/>
            </a:pPr>
            <a:r>
              <a:rPr lang="zh-TW" altLang="en-US" sz="3600" b="1" dirty="0">
                <a:solidFill>
                  <a:srgbClr val="FFFF00"/>
                </a:solidFill>
                <a:latin typeface="Arial" charset="0"/>
                <a:cs typeface="+mn-cs"/>
              </a:rPr>
              <a:t>洪水存款</a:t>
            </a:r>
            <a:endParaRPr lang="en-US" sz="3600" b="1" dirty="0">
              <a:solidFill>
                <a:srgbClr val="FFFF00"/>
              </a:solidFill>
              <a:latin typeface="Arial" charset="0"/>
              <a:cs typeface="+mn-cs"/>
            </a:endParaRPr>
          </a:p>
        </p:txBody>
      </p:sp>
      <p:sp>
        <p:nvSpPr>
          <p:cNvPr id="5317638" name="Line 6">
            <a:extLst>
              <a:ext uri="{FF2B5EF4-FFF2-40B4-BE49-F238E27FC236}">
                <a16:creationId xmlns:a16="http://schemas.microsoft.com/office/drawing/2014/main" id="{3B74E191-390B-6051-4BAA-2054FEDBB56E}"/>
              </a:ext>
            </a:extLst>
          </p:cNvPr>
          <p:cNvSpPr>
            <a:spLocks noChangeShapeType="1"/>
          </p:cNvSpPr>
          <p:nvPr/>
        </p:nvSpPr>
        <p:spPr bwMode="auto">
          <a:xfrm>
            <a:off x="6019800" y="4267200"/>
            <a:ext cx="0" cy="1828800"/>
          </a:xfrm>
          <a:prstGeom prst="line">
            <a:avLst/>
          </a:prstGeom>
          <a:noFill/>
          <a:ln w="76200">
            <a:solidFill>
              <a:srgbClr val="FFFF00"/>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cs typeface="+mn-cs"/>
            </a:endParaRPr>
          </a:p>
        </p:txBody>
      </p:sp>
      <p:sp>
        <p:nvSpPr>
          <p:cNvPr id="5317639" name="Line 7">
            <a:extLst>
              <a:ext uri="{FF2B5EF4-FFF2-40B4-BE49-F238E27FC236}">
                <a16:creationId xmlns:a16="http://schemas.microsoft.com/office/drawing/2014/main" id="{7A593F25-62F9-59A5-FDEF-6BBCFBE18E90}"/>
              </a:ext>
            </a:extLst>
          </p:cNvPr>
          <p:cNvSpPr>
            <a:spLocks noChangeShapeType="1"/>
          </p:cNvSpPr>
          <p:nvPr/>
        </p:nvSpPr>
        <p:spPr bwMode="auto">
          <a:xfrm flipV="1">
            <a:off x="6010275" y="1676400"/>
            <a:ext cx="0" cy="1752600"/>
          </a:xfrm>
          <a:prstGeom prst="line">
            <a:avLst/>
          </a:prstGeom>
          <a:noFill/>
          <a:ln w="76200">
            <a:solidFill>
              <a:srgbClr val="FFFF00"/>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cs typeface="+mn-cs"/>
            </a:endParaRPr>
          </a:p>
        </p:txBody>
      </p:sp>
      <p:sp>
        <p:nvSpPr>
          <p:cNvPr id="5317640" name="Rectangle 8">
            <a:extLst>
              <a:ext uri="{FF2B5EF4-FFF2-40B4-BE49-F238E27FC236}">
                <a16:creationId xmlns:a16="http://schemas.microsoft.com/office/drawing/2014/main" id="{AB47795C-1941-9BA2-8003-39E67F033AC5}"/>
              </a:ext>
            </a:extLst>
          </p:cNvPr>
          <p:cNvSpPr>
            <a:spLocks noChangeArrowheads="1"/>
          </p:cNvSpPr>
          <p:nvPr/>
        </p:nvSpPr>
        <p:spPr bwMode="auto">
          <a:xfrm>
            <a:off x="3005138" y="838200"/>
            <a:ext cx="61722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317641" name="Text Box 9">
            <a:extLst>
              <a:ext uri="{FF2B5EF4-FFF2-40B4-BE49-F238E27FC236}">
                <a16:creationId xmlns:a16="http://schemas.microsoft.com/office/drawing/2014/main" id="{6C44A314-0AD9-178F-9F3D-3B59F40907E6}"/>
              </a:ext>
            </a:extLst>
          </p:cNvPr>
          <p:cNvSpPr txBox="1">
            <a:spLocks noChangeArrowheads="1"/>
          </p:cNvSpPr>
          <p:nvPr/>
        </p:nvSpPr>
        <p:spPr bwMode="auto">
          <a:xfrm>
            <a:off x="3962400" y="965200"/>
            <a:ext cx="41910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spAutoFit/>
          </a:bodyPr>
          <a:lstStyle/>
          <a:p>
            <a:pPr algn="ctr">
              <a:spcBef>
                <a:spcPct val="50000"/>
              </a:spcBef>
              <a:defRPr/>
            </a:pPr>
            <a:r>
              <a:rPr lang="zh-TW" altLang="en-US" sz="2800" b="1" dirty="0">
                <a:latin typeface="Arial" charset="0"/>
                <a:cs typeface="+mn-cs"/>
              </a:rPr>
              <a:t>洪水后存款</a:t>
            </a:r>
            <a:endParaRPr lang="en-US" sz="2800" b="1" dirty="0">
              <a:latin typeface="Arial" charset="0"/>
              <a:cs typeface="+mn-cs"/>
            </a:endParaRPr>
          </a:p>
        </p:txBody>
      </p:sp>
      <p:sp>
        <p:nvSpPr>
          <p:cNvPr id="5317642" name="Rectangle 10">
            <a:extLst>
              <a:ext uri="{FF2B5EF4-FFF2-40B4-BE49-F238E27FC236}">
                <a16:creationId xmlns:a16="http://schemas.microsoft.com/office/drawing/2014/main" id="{6F6AE55F-B7E8-2DDD-52E5-F805C0E388CE}"/>
              </a:ext>
            </a:extLst>
          </p:cNvPr>
          <p:cNvSpPr>
            <a:spLocks noChangeArrowheads="1"/>
          </p:cNvSpPr>
          <p:nvPr/>
        </p:nvSpPr>
        <p:spPr bwMode="auto">
          <a:xfrm>
            <a:off x="2994025" y="6324600"/>
            <a:ext cx="6172200" cy="533400"/>
          </a:xfrm>
          <a:prstGeom prst="rect">
            <a:avLst/>
          </a:prstGeom>
          <a:solidFill>
            <a:srgbClr val="6633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317643" name="Text Box 11">
            <a:extLst>
              <a:ext uri="{FF2B5EF4-FFF2-40B4-BE49-F238E27FC236}">
                <a16:creationId xmlns:a16="http://schemas.microsoft.com/office/drawing/2014/main" id="{3155EF00-6C1E-578F-B9EC-0C1AE4874DDA}"/>
              </a:ext>
            </a:extLst>
          </p:cNvPr>
          <p:cNvSpPr txBox="1">
            <a:spLocks noChangeArrowheads="1"/>
          </p:cNvSpPr>
          <p:nvPr/>
        </p:nvSpPr>
        <p:spPr bwMode="auto">
          <a:xfrm>
            <a:off x="3657600" y="6354763"/>
            <a:ext cx="4648200" cy="579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spAutoFit/>
          </a:bodyPr>
          <a:lstStyle/>
          <a:p>
            <a:pPr algn="ctr">
              <a:spcBef>
                <a:spcPct val="50000"/>
              </a:spcBef>
              <a:defRPr/>
            </a:pPr>
            <a:r>
              <a:rPr lang="zh-TW" altLang="en-US" sz="3200" b="1" dirty="0">
                <a:solidFill>
                  <a:schemeClr val="bg1"/>
                </a:solidFill>
                <a:latin typeface="Arial" charset="0"/>
                <a:cs typeface="+mn-cs"/>
              </a:rPr>
              <a:t>洪水前的存款</a:t>
            </a:r>
            <a:endParaRPr lang="en-US" sz="3200" b="1" dirty="0">
              <a:solidFill>
                <a:schemeClr val="bg1"/>
              </a:solidFill>
              <a:latin typeface="Arial" charset="0"/>
              <a:cs typeface="+mn-cs"/>
            </a:endParaRPr>
          </a:p>
        </p:txBody>
      </p:sp>
      <p:sp>
        <p:nvSpPr>
          <p:cNvPr id="2" name="Rectangle 1">
            <a:extLst>
              <a:ext uri="{FF2B5EF4-FFF2-40B4-BE49-F238E27FC236}">
                <a16:creationId xmlns:a16="http://schemas.microsoft.com/office/drawing/2014/main" id="{A5E331FB-F602-4AAE-96E7-C8ED0D5F5208}"/>
              </a:ext>
            </a:extLst>
          </p:cNvPr>
          <p:cNvSpPr/>
          <p:nvPr/>
        </p:nvSpPr>
        <p:spPr bwMode="auto">
          <a:xfrm>
            <a:off x="1600200" y="1689"/>
            <a:ext cx="5257800" cy="531711"/>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lnSpc>
                <a:spcPct val="150000"/>
              </a:lnSpc>
            </a:pPr>
            <a:r>
              <a:rPr lang="zh-TW" altLang="en-US" sz="2800" dirty="0"/>
              <a:t>地质时间尺度</a:t>
            </a:r>
            <a:endParaRPr kumimoji="0" lang="en-US" sz="2800" b="0" i="0" u="none" strike="noStrike" cap="none" normalizeH="0" baseline="0" dirty="0">
              <a:ln>
                <a:noFill/>
              </a:ln>
              <a:solidFill>
                <a:schemeClr val="tx1"/>
              </a:solidFill>
              <a:effectLst/>
            </a:endParaRPr>
          </a:p>
        </p:txBody>
      </p:sp>
      <p:sp>
        <p:nvSpPr>
          <p:cNvPr id="4" name="Rectangle 3">
            <a:extLst>
              <a:ext uri="{FF2B5EF4-FFF2-40B4-BE49-F238E27FC236}">
                <a16:creationId xmlns:a16="http://schemas.microsoft.com/office/drawing/2014/main" id="{E06A7960-250F-7000-5FC3-8CADF1883132}"/>
              </a:ext>
            </a:extLst>
          </p:cNvPr>
          <p:cNvSpPr/>
          <p:nvPr/>
        </p:nvSpPr>
        <p:spPr bwMode="auto">
          <a:xfrm>
            <a:off x="0" y="533400"/>
            <a:ext cx="9144000" cy="304800"/>
          </a:xfrm>
          <a:prstGeom prst="rec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nSpc>
                <a:spcPct val="120000"/>
              </a:lnSpc>
            </a:pPr>
            <a:r>
              <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时代</a:t>
            </a:r>
            <a:r>
              <a:rPr lang="en-US" altLang="zh-TW"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时期</a:t>
            </a:r>
            <a:r>
              <a:rPr lang="en-US" altLang="zh-TW"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时代</a:t>
            </a:r>
            <a:r>
              <a:rPr lang="en-US" altLang="zh-TW"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一连串的生活</a:t>
            </a:r>
            <a:endParaRPr kumimoji="0" lang="en-US" sz="1800" i="0" u="none" strike="noStrike" normalizeH="0" baseline="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Rectangle 4">
            <a:extLst>
              <a:ext uri="{FF2B5EF4-FFF2-40B4-BE49-F238E27FC236}">
                <a16:creationId xmlns:a16="http://schemas.microsoft.com/office/drawing/2014/main" id="{6862CF63-C34F-C2A3-6BAF-BF1BE1D18163}"/>
              </a:ext>
            </a:extLst>
          </p:cNvPr>
          <p:cNvSpPr/>
          <p:nvPr/>
        </p:nvSpPr>
        <p:spPr bwMode="auto">
          <a:xfrm rot="16200000">
            <a:off x="-38100" y="876300"/>
            <a:ext cx="838200" cy="761999"/>
          </a:xfrm>
          <a:prstGeom prst="rect">
            <a:avLst/>
          </a:prstGeom>
          <a:solidFill>
            <a:srgbClr val="76D4B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zh-TW" altLang="en-US" sz="1400" dirty="0"/>
              <a:t>新生代</a:t>
            </a:r>
          </a:p>
          <a:p>
            <a:pPr algn="ctr"/>
            <a:r>
              <a:rPr lang="zh-TW" altLang="en-US" sz="1400" dirty="0"/>
              <a:t>最近的生活</a:t>
            </a:r>
            <a:endParaRPr lang="en-US" sz="1400" dirty="0"/>
          </a:p>
        </p:txBody>
      </p:sp>
      <p:sp>
        <p:nvSpPr>
          <p:cNvPr id="16" name="Rectangle 15">
            <a:extLst>
              <a:ext uri="{FF2B5EF4-FFF2-40B4-BE49-F238E27FC236}">
                <a16:creationId xmlns:a16="http://schemas.microsoft.com/office/drawing/2014/main" id="{56DD86C1-6BBF-9B39-5E95-ED94C76EB1FD}"/>
              </a:ext>
            </a:extLst>
          </p:cNvPr>
          <p:cNvSpPr/>
          <p:nvPr/>
        </p:nvSpPr>
        <p:spPr bwMode="auto">
          <a:xfrm rot="16200000">
            <a:off x="-242740" y="2106672"/>
            <a:ext cx="1273056" cy="609600"/>
          </a:xfrm>
          <a:prstGeom prst="rect">
            <a:avLst/>
          </a:prstGeom>
          <a:solidFill>
            <a:srgbClr val="76D4B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lnSpc>
                <a:spcPct val="130000"/>
              </a:lnSpc>
            </a:pPr>
            <a:r>
              <a:rPr lang="zh-TW" altLang="en-US" sz="1600" dirty="0"/>
              <a:t>中生代</a:t>
            </a:r>
          </a:p>
          <a:p>
            <a:pPr algn="ctr">
              <a:lnSpc>
                <a:spcPct val="130000"/>
              </a:lnSpc>
            </a:pPr>
            <a:r>
              <a:rPr lang="zh-TW" altLang="en-US" sz="1600" dirty="0"/>
              <a:t>中年生活</a:t>
            </a:r>
          </a:p>
        </p:txBody>
      </p:sp>
      <p:sp>
        <p:nvSpPr>
          <p:cNvPr id="17" name="Rectangle 16">
            <a:extLst>
              <a:ext uri="{FF2B5EF4-FFF2-40B4-BE49-F238E27FC236}">
                <a16:creationId xmlns:a16="http://schemas.microsoft.com/office/drawing/2014/main" id="{AA4E5DFA-2CF8-5324-05F7-8F1A8C8F4653}"/>
              </a:ext>
            </a:extLst>
          </p:cNvPr>
          <p:cNvSpPr/>
          <p:nvPr/>
        </p:nvSpPr>
        <p:spPr bwMode="auto">
          <a:xfrm rot="16200000">
            <a:off x="-1409700" y="4762500"/>
            <a:ext cx="3581400" cy="609600"/>
          </a:xfrm>
          <a:prstGeom prst="rect">
            <a:avLst/>
          </a:prstGeom>
          <a:solidFill>
            <a:srgbClr val="76D4B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lnSpc>
                <a:spcPct val="130000"/>
              </a:lnSpc>
            </a:pPr>
            <a:r>
              <a:rPr lang="zh-TW" altLang="en-US" sz="2000" dirty="0"/>
              <a:t>古生代</a:t>
            </a:r>
          </a:p>
          <a:p>
            <a:pPr algn="ctr">
              <a:lnSpc>
                <a:spcPct val="130000"/>
              </a:lnSpc>
            </a:pPr>
            <a:r>
              <a:rPr lang="zh-TW" altLang="en-US" sz="900" dirty="0"/>
              <a:t>古代生活</a:t>
            </a:r>
          </a:p>
        </p:txBody>
      </p:sp>
      <p:sp>
        <p:nvSpPr>
          <p:cNvPr id="6" name="Rectangle 5">
            <a:extLst>
              <a:ext uri="{FF2B5EF4-FFF2-40B4-BE49-F238E27FC236}">
                <a16:creationId xmlns:a16="http://schemas.microsoft.com/office/drawing/2014/main" id="{56F58AD6-FCB9-9FFD-8D83-0782B6F2778B}"/>
              </a:ext>
            </a:extLst>
          </p:cNvPr>
          <p:cNvSpPr>
            <a:spLocks noChangeAspect="1"/>
          </p:cNvSpPr>
          <p:nvPr/>
        </p:nvSpPr>
        <p:spPr bwMode="auto">
          <a:xfrm>
            <a:off x="762000" y="838200"/>
            <a:ext cx="2247900" cy="419100"/>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zh-TW" altLang="en-US" sz="1100" dirty="0"/>
              <a:t>第四纪</a:t>
            </a:r>
            <a:endParaRPr lang="en-US" altLang="zh-TW" sz="1100" dirty="0"/>
          </a:p>
          <a:p>
            <a:r>
              <a:rPr kumimoji="0" lang="en-US" sz="1000" i="0" u="none" strike="noStrike" cap="none" normalizeH="0" baseline="0" dirty="0">
                <a:ln>
                  <a:noFill/>
                </a:ln>
                <a:solidFill>
                  <a:schemeClr val="tx1"/>
                </a:solidFill>
                <a:effectLst/>
              </a:rPr>
              <a:t>0-1</a:t>
            </a:r>
            <a:r>
              <a:rPr lang="zh-TW" altLang="en-US" sz="1000" dirty="0"/>
              <a:t>百万年</a:t>
            </a:r>
            <a:endParaRPr kumimoji="0" lang="en-US" sz="1100" i="0" u="none" strike="noStrike" cap="none" normalizeH="0" baseline="0" dirty="0">
              <a:ln>
                <a:noFill/>
              </a:ln>
              <a:solidFill>
                <a:schemeClr val="tx1"/>
              </a:solidFill>
              <a:effectLst/>
            </a:endParaRPr>
          </a:p>
        </p:txBody>
      </p:sp>
      <p:sp>
        <p:nvSpPr>
          <p:cNvPr id="19" name="Rectangle 18">
            <a:extLst>
              <a:ext uri="{FF2B5EF4-FFF2-40B4-BE49-F238E27FC236}">
                <a16:creationId xmlns:a16="http://schemas.microsoft.com/office/drawing/2014/main" id="{610C1638-E996-9114-C73B-4B3301417886}"/>
              </a:ext>
            </a:extLst>
          </p:cNvPr>
          <p:cNvSpPr>
            <a:spLocks noChangeAspect="1"/>
          </p:cNvSpPr>
          <p:nvPr/>
        </p:nvSpPr>
        <p:spPr bwMode="auto">
          <a:xfrm>
            <a:off x="762000" y="1262145"/>
            <a:ext cx="2247900" cy="414255"/>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zh-TW" altLang="en-US" sz="1100" dirty="0"/>
              <a:t>第</a:t>
            </a:r>
            <a:r>
              <a:rPr lang="zh-CN" altLang="en-US" sz="1100" dirty="0"/>
              <a:t>三</a:t>
            </a:r>
            <a:r>
              <a:rPr lang="zh-TW" altLang="en-US" sz="1100" dirty="0"/>
              <a:t>纪</a:t>
            </a:r>
            <a:endParaRPr lang="en-US" altLang="zh-TW" sz="1100" dirty="0"/>
          </a:p>
          <a:p>
            <a:r>
              <a:rPr lang="en-US" altLang="zh-TW" sz="1100" dirty="0"/>
              <a:t>62</a:t>
            </a:r>
            <a:r>
              <a:rPr lang="zh-TW" altLang="en-US" sz="1100" dirty="0"/>
              <a:t>百万年</a:t>
            </a:r>
            <a:endParaRPr lang="en-US" sz="1100" dirty="0"/>
          </a:p>
        </p:txBody>
      </p:sp>
      <p:sp>
        <p:nvSpPr>
          <p:cNvPr id="20" name="Rectangle 19">
            <a:extLst>
              <a:ext uri="{FF2B5EF4-FFF2-40B4-BE49-F238E27FC236}">
                <a16:creationId xmlns:a16="http://schemas.microsoft.com/office/drawing/2014/main" id="{4EC2A5CE-B7BD-4860-E710-6E134E6F7283}"/>
              </a:ext>
            </a:extLst>
          </p:cNvPr>
          <p:cNvSpPr/>
          <p:nvPr/>
        </p:nvSpPr>
        <p:spPr bwMode="auto">
          <a:xfrm>
            <a:off x="762000" y="1782845"/>
            <a:ext cx="2247900" cy="465055"/>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zh-TW" altLang="en-US" sz="1600" dirty="0"/>
              <a:t>早白垩世</a:t>
            </a:r>
            <a:endParaRPr lang="en-US" altLang="zh-TW" sz="1600" dirty="0"/>
          </a:p>
          <a:p>
            <a:r>
              <a:rPr lang="en-US" altLang="zh-TW" sz="1000" dirty="0"/>
              <a:t>72</a:t>
            </a:r>
            <a:r>
              <a:rPr lang="zh-TW" altLang="en-US" sz="1000" dirty="0"/>
              <a:t>百万年</a:t>
            </a:r>
            <a:endParaRPr kumimoji="0" lang="en-US" sz="1100" i="0" u="none" strike="noStrike" cap="none" normalizeH="0" baseline="0" dirty="0">
              <a:ln>
                <a:noFill/>
              </a:ln>
              <a:solidFill>
                <a:schemeClr val="tx1"/>
              </a:solidFill>
              <a:effectLst/>
            </a:endParaRPr>
          </a:p>
        </p:txBody>
      </p:sp>
      <p:sp>
        <p:nvSpPr>
          <p:cNvPr id="21" name="Rectangle 20">
            <a:extLst>
              <a:ext uri="{FF2B5EF4-FFF2-40B4-BE49-F238E27FC236}">
                <a16:creationId xmlns:a16="http://schemas.microsoft.com/office/drawing/2014/main" id="{2D2B5261-20CE-EB24-6492-965683A0ED9A}"/>
              </a:ext>
            </a:extLst>
          </p:cNvPr>
          <p:cNvSpPr/>
          <p:nvPr/>
        </p:nvSpPr>
        <p:spPr bwMode="auto">
          <a:xfrm>
            <a:off x="762000" y="2253432"/>
            <a:ext cx="2247900" cy="439655"/>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zh-TW" altLang="en-US" sz="1600" dirty="0"/>
              <a:t>侏罗纪</a:t>
            </a:r>
            <a:endParaRPr lang="en-US" altLang="zh-TW" sz="1600" dirty="0"/>
          </a:p>
          <a:p>
            <a:r>
              <a:rPr lang="en-US" altLang="zh-TW" sz="1000" dirty="0"/>
              <a:t>46</a:t>
            </a:r>
            <a:r>
              <a:rPr lang="zh-TW" altLang="en-US" sz="1000" dirty="0"/>
              <a:t>百万年</a:t>
            </a:r>
            <a:endParaRPr kumimoji="0" lang="en-US" sz="1100" i="0" u="none" strike="noStrike" cap="none" normalizeH="0" baseline="0" dirty="0">
              <a:ln>
                <a:noFill/>
              </a:ln>
              <a:solidFill>
                <a:schemeClr val="tx1"/>
              </a:solidFill>
              <a:effectLst/>
            </a:endParaRPr>
          </a:p>
        </p:txBody>
      </p:sp>
      <p:sp>
        <p:nvSpPr>
          <p:cNvPr id="22" name="Rectangle 21">
            <a:extLst>
              <a:ext uri="{FF2B5EF4-FFF2-40B4-BE49-F238E27FC236}">
                <a16:creationId xmlns:a16="http://schemas.microsoft.com/office/drawing/2014/main" id="{18398EE1-A59C-51E1-80BA-D0911F651EF1}"/>
              </a:ext>
            </a:extLst>
          </p:cNvPr>
          <p:cNvSpPr/>
          <p:nvPr/>
        </p:nvSpPr>
        <p:spPr bwMode="auto">
          <a:xfrm>
            <a:off x="762000" y="2710633"/>
            <a:ext cx="2247900" cy="374189"/>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zh-TW" altLang="en-US" sz="1100" dirty="0"/>
              <a:t>三叠纪</a:t>
            </a:r>
            <a:endParaRPr lang="en-US" altLang="zh-TW" sz="1600" dirty="0"/>
          </a:p>
          <a:p>
            <a:r>
              <a:rPr lang="en-US" altLang="zh-TW" sz="1000" dirty="0"/>
              <a:t>49</a:t>
            </a:r>
            <a:r>
              <a:rPr lang="zh-TW" altLang="en-US" sz="1000" dirty="0"/>
              <a:t>百万年</a:t>
            </a:r>
            <a:endParaRPr kumimoji="0" lang="en-US" sz="1100" i="0" u="none" strike="noStrike" cap="none" normalizeH="0" baseline="0" dirty="0">
              <a:ln>
                <a:noFill/>
              </a:ln>
              <a:solidFill>
                <a:schemeClr val="tx1"/>
              </a:solidFill>
              <a:effectLst/>
            </a:endParaRPr>
          </a:p>
        </p:txBody>
      </p:sp>
      <p:sp>
        <p:nvSpPr>
          <p:cNvPr id="23" name="Rectangle 22">
            <a:extLst>
              <a:ext uri="{FF2B5EF4-FFF2-40B4-BE49-F238E27FC236}">
                <a16:creationId xmlns:a16="http://schemas.microsoft.com/office/drawing/2014/main" id="{A3D6FEAE-406A-D056-D8B3-8B69D7E56E0F}"/>
              </a:ext>
            </a:extLst>
          </p:cNvPr>
          <p:cNvSpPr/>
          <p:nvPr/>
        </p:nvSpPr>
        <p:spPr bwMode="auto">
          <a:xfrm>
            <a:off x="762000" y="3200400"/>
            <a:ext cx="2247900" cy="406400"/>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zh-TW" altLang="en-US" sz="1100" dirty="0"/>
              <a:t>二叠纪</a:t>
            </a:r>
            <a:endParaRPr lang="en-US" altLang="zh-TW" sz="1600" dirty="0"/>
          </a:p>
          <a:p>
            <a:r>
              <a:rPr lang="en-US" altLang="zh-TW" sz="1000" dirty="0"/>
              <a:t>50</a:t>
            </a:r>
            <a:r>
              <a:rPr lang="zh-TW" altLang="en-US" sz="1000" dirty="0"/>
              <a:t>百万年</a:t>
            </a:r>
            <a:endParaRPr kumimoji="0" lang="en-US" sz="1100" i="0" u="none" strike="noStrike" cap="none" normalizeH="0" baseline="0" dirty="0">
              <a:ln>
                <a:noFill/>
              </a:ln>
              <a:solidFill>
                <a:schemeClr val="tx1"/>
              </a:solidFill>
              <a:effectLst/>
            </a:endParaRPr>
          </a:p>
        </p:txBody>
      </p:sp>
      <p:sp>
        <p:nvSpPr>
          <p:cNvPr id="24" name="Rectangle 23">
            <a:extLst>
              <a:ext uri="{FF2B5EF4-FFF2-40B4-BE49-F238E27FC236}">
                <a16:creationId xmlns:a16="http://schemas.microsoft.com/office/drawing/2014/main" id="{95344667-6F10-5440-CB37-7F9878408899}"/>
              </a:ext>
            </a:extLst>
          </p:cNvPr>
          <p:cNvSpPr/>
          <p:nvPr/>
        </p:nvSpPr>
        <p:spPr bwMode="auto">
          <a:xfrm>
            <a:off x="762000" y="4419600"/>
            <a:ext cx="2247900" cy="515487"/>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1100" dirty="0"/>
              <a:t>泥盆世</a:t>
            </a:r>
            <a:endParaRPr lang="en-US" altLang="zh-TW" sz="1100" dirty="0"/>
          </a:p>
          <a:p>
            <a:r>
              <a:rPr lang="en-US" altLang="zh-TW" sz="1000" dirty="0"/>
              <a:t>60</a:t>
            </a:r>
            <a:r>
              <a:rPr lang="zh-TW" altLang="en-US" sz="1000" dirty="0"/>
              <a:t>百万年</a:t>
            </a:r>
            <a:endParaRPr kumimoji="0" lang="en-US" sz="1100" i="0" u="none" strike="noStrike" cap="none" normalizeH="0" baseline="0" dirty="0">
              <a:ln>
                <a:noFill/>
              </a:ln>
              <a:solidFill>
                <a:schemeClr val="tx1"/>
              </a:solidFill>
              <a:effectLst/>
            </a:endParaRPr>
          </a:p>
        </p:txBody>
      </p:sp>
      <p:sp>
        <p:nvSpPr>
          <p:cNvPr id="25" name="Rectangle 24">
            <a:extLst>
              <a:ext uri="{FF2B5EF4-FFF2-40B4-BE49-F238E27FC236}">
                <a16:creationId xmlns:a16="http://schemas.microsoft.com/office/drawing/2014/main" id="{0BDBE26D-C37A-BE78-5D58-7F0A631ABF2C}"/>
              </a:ext>
            </a:extLst>
          </p:cNvPr>
          <p:cNvSpPr/>
          <p:nvPr/>
        </p:nvSpPr>
        <p:spPr bwMode="auto">
          <a:xfrm>
            <a:off x="762000" y="4953001"/>
            <a:ext cx="2247900" cy="427880"/>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zh-TW" altLang="en-US" sz="1100" dirty="0"/>
              <a:t>志留纪</a:t>
            </a:r>
            <a:endParaRPr lang="en-US" altLang="zh-TW" sz="1100" dirty="0"/>
          </a:p>
          <a:p>
            <a:r>
              <a:rPr lang="en-US" altLang="zh-TW" sz="1000" dirty="0"/>
              <a:t>20</a:t>
            </a:r>
            <a:r>
              <a:rPr lang="zh-TW" altLang="en-US" sz="1000" dirty="0"/>
              <a:t>百万年</a:t>
            </a:r>
            <a:endParaRPr kumimoji="0" lang="en-US" sz="1100" i="0" u="none" strike="noStrike" cap="none" normalizeH="0" baseline="0" dirty="0">
              <a:ln>
                <a:noFill/>
              </a:ln>
              <a:solidFill>
                <a:schemeClr val="tx1"/>
              </a:solidFill>
              <a:effectLst/>
            </a:endParaRPr>
          </a:p>
        </p:txBody>
      </p:sp>
      <p:sp>
        <p:nvSpPr>
          <p:cNvPr id="26" name="Rectangle 25">
            <a:extLst>
              <a:ext uri="{FF2B5EF4-FFF2-40B4-BE49-F238E27FC236}">
                <a16:creationId xmlns:a16="http://schemas.microsoft.com/office/drawing/2014/main" id="{C7AF7469-98AD-343C-993F-8A1598DBA6C7}"/>
              </a:ext>
            </a:extLst>
          </p:cNvPr>
          <p:cNvSpPr/>
          <p:nvPr/>
        </p:nvSpPr>
        <p:spPr bwMode="auto">
          <a:xfrm>
            <a:off x="762000" y="5377632"/>
            <a:ext cx="2247900" cy="377080"/>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zh-TW" altLang="en-US" sz="1100" dirty="0"/>
              <a:t>奥陶世</a:t>
            </a:r>
            <a:endParaRPr lang="en-US" altLang="zh-TW" sz="1100" dirty="0"/>
          </a:p>
          <a:p>
            <a:r>
              <a:rPr lang="en-US" altLang="zh-TW" sz="1000" dirty="0"/>
              <a:t>20</a:t>
            </a:r>
            <a:r>
              <a:rPr lang="zh-TW" altLang="en-US" sz="1000" dirty="0"/>
              <a:t>百万年</a:t>
            </a:r>
            <a:endParaRPr kumimoji="0" lang="en-US" sz="1100" i="0" u="none" strike="noStrike" cap="none" normalizeH="0" baseline="0" dirty="0">
              <a:ln>
                <a:noFill/>
              </a:ln>
              <a:solidFill>
                <a:schemeClr val="tx1"/>
              </a:solidFill>
              <a:effectLst/>
            </a:endParaRPr>
          </a:p>
        </p:txBody>
      </p:sp>
      <p:sp>
        <p:nvSpPr>
          <p:cNvPr id="27" name="Rectangle 26">
            <a:extLst>
              <a:ext uri="{FF2B5EF4-FFF2-40B4-BE49-F238E27FC236}">
                <a16:creationId xmlns:a16="http://schemas.microsoft.com/office/drawing/2014/main" id="{FEA4D1B1-FA1B-4DBC-DED1-BC21D8407AE2}"/>
              </a:ext>
            </a:extLst>
          </p:cNvPr>
          <p:cNvSpPr/>
          <p:nvPr/>
        </p:nvSpPr>
        <p:spPr bwMode="auto">
          <a:xfrm>
            <a:off x="762000" y="5715000"/>
            <a:ext cx="2247900" cy="546814"/>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1100" dirty="0"/>
              <a:t>寒武世</a:t>
            </a:r>
            <a:endParaRPr lang="en-US" altLang="zh-TW" sz="1100" dirty="0"/>
          </a:p>
          <a:p>
            <a:r>
              <a:rPr lang="en-US" altLang="zh-TW" sz="1000" dirty="0"/>
              <a:t>100</a:t>
            </a:r>
            <a:r>
              <a:rPr lang="zh-TW" altLang="en-US" sz="1000" dirty="0"/>
              <a:t>百万年</a:t>
            </a:r>
            <a:endParaRPr kumimoji="0" lang="en-US" sz="1100" i="0" u="none" strike="noStrike" cap="none" normalizeH="0" baseline="0" dirty="0">
              <a:ln>
                <a:noFill/>
              </a:ln>
              <a:solidFill>
                <a:schemeClr val="tx1"/>
              </a:solidFill>
              <a:effectLst/>
            </a:endParaRPr>
          </a:p>
        </p:txBody>
      </p:sp>
      <p:sp>
        <p:nvSpPr>
          <p:cNvPr id="28" name="Rectangle 27">
            <a:extLst>
              <a:ext uri="{FF2B5EF4-FFF2-40B4-BE49-F238E27FC236}">
                <a16:creationId xmlns:a16="http://schemas.microsoft.com/office/drawing/2014/main" id="{6BCAB6AE-3C7C-41D4-CBBE-8CACBCACBD43}"/>
              </a:ext>
            </a:extLst>
          </p:cNvPr>
          <p:cNvSpPr/>
          <p:nvPr/>
        </p:nvSpPr>
        <p:spPr bwMode="auto">
          <a:xfrm>
            <a:off x="762000" y="6248400"/>
            <a:ext cx="2247900" cy="597614"/>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r>
              <a:rPr lang="zh-TW" altLang="en-US" sz="2400" dirty="0"/>
              <a:t>前寒武纪</a:t>
            </a:r>
            <a:endParaRPr kumimoji="0" lang="en-US" sz="2400" i="0" u="none" strike="noStrike" cap="none" normalizeH="0" baseline="0" dirty="0">
              <a:ln>
                <a:noFill/>
              </a:ln>
              <a:solidFill>
                <a:schemeClr val="tx1"/>
              </a:solidFill>
              <a:effectLst/>
            </a:endParaRPr>
          </a:p>
        </p:txBody>
      </p:sp>
      <p:sp>
        <p:nvSpPr>
          <p:cNvPr id="29" name="Rectangle 28">
            <a:extLst>
              <a:ext uri="{FF2B5EF4-FFF2-40B4-BE49-F238E27FC236}">
                <a16:creationId xmlns:a16="http://schemas.microsoft.com/office/drawing/2014/main" id="{8B8090F1-C680-8A9B-2A3E-CE1C12C4EFC9}"/>
              </a:ext>
            </a:extLst>
          </p:cNvPr>
          <p:cNvSpPr/>
          <p:nvPr/>
        </p:nvSpPr>
        <p:spPr bwMode="auto">
          <a:xfrm>
            <a:off x="1066800" y="3611911"/>
            <a:ext cx="1943731" cy="417677"/>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zh-TW" altLang="en-US" sz="1100" dirty="0"/>
              <a:t>宾夕法尼亚纪</a:t>
            </a:r>
            <a:endParaRPr lang="en-US" altLang="zh-TW" sz="1100" dirty="0"/>
          </a:p>
          <a:p>
            <a:r>
              <a:rPr lang="en-US" altLang="zh-TW" sz="1000" dirty="0"/>
              <a:t>30</a:t>
            </a:r>
            <a:r>
              <a:rPr lang="zh-TW" altLang="en-US" sz="1000" dirty="0"/>
              <a:t>百万年</a:t>
            </a:r>
            <a:endParaRPr kumimoji="0" lang="en-US" sz="1100" i="0" u="none" strike="noStrike" cap="none" normalizeH="0" baseline="0" dirty="0">
              <a:ln>
                <a:noFill/>
              </a:ln>
              <a:solidFill>
                <a:schemeClr val="tx1"/>
              </a:solidFill>
              <a:effectLst/>
            </a:endParaRPr>
          </a:p>
        </p:txBody>
      </p:sp>
      <p:sp>
        <p:nvSpPr>
          <p:cNvPr id="30" name="Rectangle 29">
            <a:extLst>
              <a:ext uri="{FF2B5EF4-FFF2-40B4-BE49-F238E27FC236}">
                <a16:creationId xmlns:a16="http://schemas.microsoft.com/office/drawing/2014/main" id="{7088AFFD-D70B-DA99-ACAF-02F7C7DAF8E2}"/>
              </a:ext>
            </a:extLst>
          </p:cNvPr>
          <p:cNvSpPr/>
          <p:nvPr/>
        </p:nvSpPr>
        <p:spPr bwMode="auto">
          <a:xfrm>
            <a:off x="1066800" y="4014623"/>
            <a:ext cx="1943731" cy="417677"/>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zh-TW" altLang="en-US" sz="1100" dirty="0"/>
              <a:t>密西西比纪</a:t>
            </a:r>
            <a:endParaRPr lang="en-US" altLang="zh-TW" sz="1100" dirty="0"/>
          </a:p>
          <a:p>
            <a:r>
              <a:rPr lang="en-US" altLang="zh-TW" sz="1000" dirty="0"/>
              <a:t>35</a:t>
            </a:r>
            <a:r>
              <a:rPr lang="zh-TW" altLang="en-US" sz="1000" dirty="0"/>
              <a:t>百万年</a:t>
            </a:r>
            <a:endParaRPr kumimoji="0" lang="en-US" sz="1100" i="0" u="none" strike="noStrike" cap="none" normalizeH="0" baseline="0" dirty="0">
              <a:ln>
                <a:noFill/>
              </a:ln>
              <a:solidFill>
                <a:schemeClr val="tx1"/>
              </a:solidFill>
              <a:effectLst/>
            </a:endParaRPr>
          </a:p>
        </p:txBody>
      </p:sp>
      <p:sp>
        <p:nvSpPr>
          <p:cNvPr id="31" name="Rectangle 30">
            <a:extLst>
              <a:ext uri="{FF2B5EF4-FFF2-40B4-BE49-F238E27FC236}">
                <a16:creationId xmlns:a16="http://schemas.microsoft.com/office/drawing/2014/main" id="{F06933F2-2A4A-154F-94C0-0E3AE825853F}"/>
              </a:ext>
            </a:extLst>
          </p:cNvPr>
          <p:cNvSpPr/>
          <p:nvPr/>
        </p:nvSpPr>
        <p:spPr bwMode="auto">
          <a:xfrm rot="16200000">
            <a:off x="497212" y="3885407"/>
            <a:ext cx="825750" cy="278759"/>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algn="ctr"/>
            <a:r>
              <a:rPr lang="zh-TW" altLang="en-US" sz="1100" dirty="0"/>
              <a:t>石炭系</a:t>
            </a:r>
            <a:endParaRPr kumimoji="0" lang="en-US" sz="1100" i="0" u="none" strike="noStrike" cap="none" normalizeH="0" baseline="0" dirty="0">
              <a:ln>
                <a:noFill/>
              </a:ln>
              <a:solidFill>
                <a:schemeClr val="tx1"/>
              </a:solidFill>
              <a:effectLst/>
            </a:endParaRPr>
          </a:p>
        </p:txBody>
      </p:sp>
      <p:pic>
        <p:nvPicPr>
          <p:cNvPr id="32" name="Picture 3" descr="Geologic Timescale 00089">
            <a:extLst>
              <a:ext uri="{FF2B5EF4-FFF2-40B4-BE49-F238E27FC236}">
                <a16:creationId xmlns:a16="http://schemas.microsoft.com/office/drawing/2014/main" id="{D40A5FB9-6134-CE45-DD2B-1BB4C26233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6400" y="0"/>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69916431"/>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3314" name="Rectangle 2"/>
          <p:cNvSpPr>
            <a:spLocks noGrp="1" noChangeArrowheads="1"/>
          </p:cNvSpPr>
          <p:nvPr>
            <p:ph type="title"/>
          </p:nvPr>
        </p:nvSpPr>
        <p:spPr/>
        <p:txBody>
          <a:bodyPr/>
          <a:lstStyle/>
          <a:p>
            <a:pPr eaLnBrk="1" hangingPunct="1">
              <a:defRPr/>
            </a:pPr>
            <a:r>
              <a:rPr lang="en-US"/>
              <a:t>Flood on Mars Q501</a:t>
            </a:r>
          </a:p>
        </p:txBody>
      </p:sp>
      <p:pic>
        <p:nvPicPr>
          <p:cNvPr id="1933318" name="Picture 6" descr="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933316" name="Text Box 4"/>
          <p:cNvSpPr txBox="1">
            <a:spLocks noChangeArrowheads="1"/>
          </p:cNvSpPr>
          <p:nvPr/>
        </p:nvSpPr>
        <p:spPr bwMode="auto">
          <a:xfrm>
            <a:off x="914400" y="765175"/>
            <a:ext cx="7467600" cy="378565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fontAlgn="base">
              <a:spcBef>
                <a:spcPct val="50000"/>
              </a:spcBef>
              <a:defRPr/>
            </a:pPr>
            <a:r>
              <a:rPr lang="ja-JP" altLang="en-US" sz="4800" b="1" dirty="0">
                <a:solidFill>
                  <a:schemeClr val="bg1"/>
                </a:solidFill>
                <a:latin typeface="Arial"/>
                <a:cs typeface="+mn-cs"/>
              </a:rPr>
              <a:t>“</a:t>
            </a:r>
            <a:r>
              <a:rPr lang="ja-JP" altLang="en-US" sz="4800" b="1" dirty="0">
                <a:solidFill>
                  <a:schemeClr val="bg1"/>
                </a:solidFill>
                <a:latin typeface="Arial" charset="0"/>
                <a:cs typeface="+mn-cs"/>
              </a:rPr>
              <a:t>“圣经”的比例 </a:t>
            </a:r>
            <a:r>
              <a:rPr lang="en-US" altLang="ja-JP" sz="4800" b="1" dirty="0">
                <a:solidFill>
                  <a:schemeClr val="bg1"/>
                </a:solidFill>
                <a:latin typeface="Arial" charset="0"/>
                <a:cs typeface="+mn-cs"/>
              </a:rPr>
              <a:t>- </a:t>
            </a:r>
            <a:r>
              <a:rPr lang="ja-JP" altLang="en-US" sz="4800" b="1" dirty="0">
                <a:solidFill>
                  <a:schemeClr val="bg1"/>
                </a:solidFill>
                <a:latin typeface="Arial" charset="0"/>
                <a:cs typeface="+mn-cs"/>
              </a:rPr>
              <a:t>足以填满的地中海 </a:t>
            </a:r>
            <a:r>
              <a:rPr lang="en-US" altLang="ja-JP" sz="4800" b="1" dirty="0">
                <a:solidFill>
                  <a:schemeClr val="bg1"/>
                </a:solidFill>
                <a:latin typeface="Arial" charset="0"/>
                <a:cs typeface="+mn-cs"/>
              </a:rPr>
              <a:t>- </a:t>
            </a:r>
            <a:r>
              <a:rPr lang="ja-JP" altLang="en-US" sz="4800" b="1" dirty="0">
                <a:solidFill>
                  <a:schemeClr val="bg1"/>
                </a:solidFill>
                <a:latin typeface="Arial" charset="0"/>
                <a:cs typeface="+mn-cs"/>
              </a:rPr>
              <a:t>涌出洪水从火星高地的一个十亿年左右，从探路者的最新图片周一证实。</a:t>
            </a:r>
            <a:r>
              <a:rPr lang="en-US" sz="4800" b="1" dirty="0">
                <a:solidFill>
                  <a:schemeClr val="bg1"/>
                </a:solidFill>
                <a:latin typeface="Arial" charset="0"/>
                <a:cs typeface="+mn-cs"/>
              </a:rPr>
              <a:t>.</a:t>
            </a:r>
            <a:r>
              <a:rPr lang="ja-JP" altLang="en-US" sz="4800" b="1" dirty="0">
                <a:solidFill>
                  <a:schemeClr val="bg1"/>
                </a:solidFill>
                <a:latin typeface="Arial"/>
                <a:cs typeface="+mn-cs"/>
              </a:rPr>
              <a:t>”</a:t>
            </a:r>
            <a:endParaRPr lang="en-US" sz="4800" b="1" dirty="0">
              <a:solidFill>
                <a:schemeClr val="bg1"/>
              </a:solidFill>
              <a:latin typeface="Arial" charset="0"/>
              <a:cs typeface="+mn-cs"/>
            </a:endParaRPr>
          </a:p>
        </p:txBody>
      </p:sp>
      <p:sp>
        <p:nvSpPr>
          <p:cNvPr id="1933317" name="Text Box 5"/>
          <p:cNvSpPr txBox="1">
            <a:spLocks noChangeArrowheads="1"/>
          </p:cNvSpPr>
          <p:nvPr/>
        </p:nvSpPr>
        <p:spPr bwMode="auto">
          <a:xfrm>
            <a:off x="914400" y="5029200"/>
            <a:ext cx="7239000" cy="12001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fontAlgn="base">
              <a:defRPr/>
            </a:pPr>
            <a:r>
              <a:rPr lang="en-US" sz="2400" b="1" dirty="0">
                <a:solidFill>
                  <a:schemeClr val="bg1"/>
                </a:solidFill>
                <a:latin typeface="Arial" charset="0"/>
                <a:cs typeface="+mn-cs"/>
              </a:rPr>
              <a:t>Robert S. Boyd, </a:t>
            </a:r>
            <a:r>
              <a:rPr lang="ja-JP" altLang="en-US" sz="2400" b="1" dirty="0">
                <a:solidFill>
                  <a:schemeClr val="bg1"/>
                </a:solidFill>
                <a:latin typeface="Arial"/>
                <a:cs typeface="+mn-cs"/>
              </a:rPr>
              <a:t>“</a:t>
            </a:r>
            <a:r>
              <a:rPr lang="en-US" sz="2400" b="1" dirty="0">
                <a:solidFill>
                  <a:schemeClr val="bg1"/>
                </a:solidFill>
                <a:latin typeface="Arial" charset="0"/>
                <a:cs typeface="+mn-cs"/>
              </a:rPr>
              <a:t>Ancient gullies suggest </a:t>
            </a:r>
            <a:r>
              <a:rPr lang="fr-FR" altLang="ja-JP" sz="2400" b="1" dirty="0">
                <a:solidFill>
                  <a:schemeClr val="bg1"/>
                </a:solidFill>
                <a:latin typeface="Arial"/>
                <a:cs typeface="+mn-cs"/>
              </a:rPr>
              <a:t>'</a:t>
            </a:r>
            <a:r>
              <a:rPr lang="en-US" sz="2400" b="1" dirty="0">
                <a:solidFill>
                  <a:schemeClr val="bg1"/>
                </a:solidFill>
                <a:latin typeface="Arial" charset="0"/>
                <a:cs typeface="+mn-cs"/>
              </a:rPr>
              <a:t>key ingredient for life</a:t>
            </a:r>
            <a:r>
              <a:rPr lang="fr-FR" altLang="ja-JP" sz="2400" b="1" dirty="0">
                <a:solidFill>
                  <a:schemeClr val="bg1"/>
                </a:solidFill>
                <a:latin typeface="Arial"/>
                <a:cs typeface="+mn-cs"/>
              </a:rPr>
              <a:t>'</a:t>
            </a:r>
            <a:r>
              <a:rPr lang="en-US" sz="2400" b="1" dirty="0">
                <a:solidFill>
                  <a:schemeClr val="bg1"/>
                </a:solidFill>
                <a:latin typeface="Arial" charset="0"/>
                <a:cs typeface="+mn-cs"/>
              </a:rPr>
              <a:t>,</a:t>
            </a:r>
            <a:r>
              <a:rPr lang="ja-JP" altLang="en-US" sz="2400" b="1" dirty="0">
                <a:solidFill>
                  <a:schemeClr val="bg1"/>
                </a:solidFill>
                <a:latin typeface="Arial"/>
                <a:cs typeface="+mn-cs"/>
              </a:rPr>
              <a:t>”</a:t>
            </a:r>
            <a:r>
              <a:rPr lang="en-US" sz="2400" b="1" dirty="0">
                <a:solidFill>
                  <a:schemeClr val="bg1"/>
                </a:solidFill>
                <a:latin typeface="Arial" charset="0"/>
                <a:cs typeface="+mn-cs"/>
              </a:rPr>
              <a:t> </a:t>
            </a:r>
            <a:r>
              <a:rPr lang="en-US" sz="2400" b="1" i="1" dirty="0">
                <a:solidFill>
                  <a:schemeClr val="bg1"/>
                </a:solidFill>
                <a:latin typeface="Arial" charset="0"/>
                <a:cs typeface="+mn-cs"/>
              </a:rPr>
              <a:t>Cincinnati Enquirer</a:t>
            </a:r>
            <a:r>
              <a:rPr lang="en-US" sz="2400" b="1" dirty="0">
                <a:solidFill>
                  <a:schemeClr val="bg1"/>
                </a:solidFill>
                <a:latin typeface="Arial" charset="0"/>
                <a:cs typeface="+mn-cs"/>
              </a:rPr>
              <a:t>, July 8, 1997.</a:t>
            </a: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62" name="Rectangle 2"/>
          <p:cNvSpPr>
            <a:spLocks noGrp="1" noChangeArrowheads="1"/>
          </p:cNvSpPr>
          <p:nvPr>
            <p:ph type="title"/>
          </p:nvPr>
        </p:nvSpPr>
        <p:spPr/>
        <p:txBody>
          <a:bodyPr/>
          <a:lstStyle/>
          <a:p>
            <a:pPr eaLnBrk="1" hangingPunct="1">
              <a:defRPr/>
            </a:pPr>
            <a:r>
              <a:rPr lang="en-US"/>
              <a:t>Noachian Epoch on Mars Q853</a:t>
            </a:r>
          </a:p>
        </p:txBody>
      </p:sp>
      <p:pic>
        <p:nvPicPr>
          <p:cNvPr id="1935366" name="Picture 6" descr="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935364" name="Text Box 4"/>
          <p:cNvSpPr txBox="1">
            <a:spLocks noChangeArrowheads="1"/>
          </p:cNvSpPr>
          <p:nvPr/>
        </p:nvSpPr>
        <p:spPr bwMode="auto">
          <a:xfrm>
            <a:off x="838200" y="628650"/>
            <a:ext cx="7467600" cy="34778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fontAlgn="base">
              <a:spcBef>
                <a:spcPct val="50000"/>
              </a:spcBef>
              <a:defRPr/>
            </a:pPr>
            <a:r>
              <a:rPr lang="ja-JP" altLang="en-US" sz="4400" b="1" dirty="0">
                <a:solidFill>
                  <a:schemeClr val="bg1"/>
                </a:solidFill>
                <a:latin typeface="Arial"/>
                <a:cs typeface="+mn-cs"/>
              </a:rPr>
              <a:t>“</a:t>
            </a:r>
            <a:r>
              <a:rPr lang="ja-JP" altLang="en-US" sz="4400" b="1" dirty="0">
                <a:solidFill>
                  <a:schemeClr val="bg1"/>
                </a:solidFill>
                <a:latin typeface="Arial" charset="0"/>
                <a:cs typeface="+mn-cs"/>
              </a:rPr>
              <a:t>从塔尔西斯岩浆的气体总排放量的全球近</a:t>
            </a:r>
            <a:r>
              <a:rPr lang="en-US" altLang="ja-JP" sz="4400" b="1" dirty="0">
                <a:solidFill>
                  <a:schemeClr val="bg1"/>
                </a:solidFill>
                <a:latin typeface="Arial" charset="0"/>
                <a:cs typeface="+mn-cs"/>
              </a:rPr>
              <a:t>400</a:t>
            </a:r>
            <a:r>
              <a:rPr lang="ja-JP" altLang="en-US" sz="4400" b="1" dirty="0">
                <a:solidFill>
                  <a:schemeClr val="bg1"/>
                </a:solidFill>
                <a:latin typeface="Arial" charset="0"/>
                <a:cs typeface="+mn-cs"/>
              </a:rPr>
              <a:t>英尺深的水层可能会产生相当于</a:t>
            </a:r>
            <a:r>
              <a:rPr lang="en-US" altLang="ja-JP" sz="4400" b="1" dirty="0">
                <a:solidFill>
                  <a:schemeClr val="bg1"/>
                </a:solidFill>
                <a:latin typeface="Arial" charset="0"/>
                <a:cs typeface="+mn-cs"/>
              </a:rPr>
              <a:t>...</a:t>
            </a:r>
            <a:r>
              <a:rPr lang="zh-TW" altLang="en-US" sz="4400" b="1" dirty="0">
                <a:solidFill>
                  <a:schemeClr val="bg1"/>
                </a:solidFill>
                <a:latin typeface="Arial" charset="0"/>
                <a:cs typeface="+mn-cs"/>
              </a:rPr>
              <a:t> 在最后的</a:t>
            </a:r>
            <a:r>
              <a:rPr lang="zh-TW" altLang="en-US" sz="4400" b="1" dirty="0">
                <a:solidFill>
                  <a:srgbClr val="FFFF00"/>
                </a:solidFill>
                <a:latin typeface="Arial" charset="0"/>
                <a:cs typeface="+mn-cs"/>
              </a:rPr>
              <a:t>挪亚时代</a:t>
            </a:r>
            <a:r>
              <a:rPr lang="zh-TW" altLang="en-US" sz="4400" b="1" dirty="0">
                <a:solidFill>
                  <a:schemeClr val="bg1"/>
                </a:solidFill>
                <a:latin typeface="Arial" charset="0"/>
                <a:cs typeface="+mn-cs"/>
              </a:rPr>
              <a:t>，火山活动消散</a:t>
            </a:r>
            <a:r>
              <a:rPr lang="en-US" altLang="zh-TW" sz="4400" b="1" dirty="0">
                <a:solidFill>
                  <a:schemeClr val="bg1"/>
                </a:solidFill>
                <a:latin typeface="Arial" charset="0"/>
                <a:cs typeface="+mn-cs"/>
              </a:rPr>
              <a:t>...</a:t>
            </a:r>
            <a:r>
              <a:rPr lang="ja-JP" altLang="en-US" sz="4400" b="1" dirty="0">
                <a:solidFill>
                  <a:schemeClr val="bg1"/>
                </a:solidFill>
                <a:latin typeface="Arial"/>
                <a:cs typeface="+mn-cs"/>
              </a:rPr>
              <a:t>”</a:t>
            </a:r>
            <a:endParaRPr lang="en-US" sz="4400" b="1" dirty="0">
              <a:solidFill>
                <a:schemeClr val="bg1"/>
              </a:solidFill>
              <a:latin typeface="Arial" charset="0"/>
              <a:cs typeface="+mn-cs"/>
            </a:endParaRPr>
          </a:p>
        </p:txBody>
      </p:sp>
      <p:sp>
        <p:nvSpPr>
          <p:cNvPr id="1935365" name="Text Box 5"/>
          <p:cNvSpPr txBox="1">
            <a:spLocks noChangeArrowheads="1"/>
          </p:cNvSpPr>
          <p:nvPr/>
        </p:nvSpPr>
        <p:spPr bwMode="auto">
          <a:xfrm>
            <a:off x="838200" y="4708525"/>
            <a:ext cx="7239000" cy="15700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fontAlgn="base">
              <a:defRPr/>
            </a:pPr>
            <a:r>
              <a:rPr lang="en-US" sz="2400" b="1" dirty="0">
                <a:solidFill>
                  <a:schemeClr val="bg1"/>
                </a:solidFill>
                <a:latin typeface="Arial" charset="0"/>
                <a:cs typeface="+mn-cs"/>
              </a:rPr>
              <a:t>Roger Phillips (Dir., Washington U.</a:t>
            </a:r>
            <a:r>
              <a:rPr lang="fr-FR" sz="2400" b="1" dirty="0">
                <a:solidFill>
                  <a:schemeClr val="bg1"/>
                </a:solidFill>
                <a:latin typeface="Arial" charset="0"/>
                <a:cs typeface="+mn-cs"/>
              </a:rPr>
              <a:t>'</a:t>
            </a:r>
            <a:r>
              <a:rPr lang="en-US" sz="2400" b="1" dirty="0">
                <a:solidFill>
                  <a:schemeClr val="bg1"/>
                </a:solidFill>
                <a:latin typeface="Arial" charset="0"/>
                <a:cs typeface="+mn-cs"/>
              </a:rPr>
              <a:t>s McDonnell Center for Space Sciences), </a:t>
            </a:r>
            <a:r>
              <a:rPr lang="ja-JP" altLang="en-US" sz="2400" b="1" dirty="0">
                <a:solidFill>
                  <a:schemeClr val="bg1"/>
                </a:solidFill>
                <a:latin typeface="Arial"/>
                <a:cs typeface="+mn-cs"/>
              </a:rPr>
              <a:t>“</a:t>
            </a:r>
            <a:r>
              <a:rPr lang="en-US" sz="2400" b="1" dirty="0">
                <a:solidFill>
                  <a:schemeClr val="bg1"/>
                </a:solidFill>
                <a:latin typeface="Arial" charset="0"/>
                <a:cs typeface="+mn-cs"/>
              </a:rPr>
              <a:t>Mars Calamity May Have Created Conditions for Life,</a:t>
            </a:r>
            <a:r>
              <a:rPr lang="ja-JP" altLang="en-US" sz="2400" b="1" dirty="0">
                <a:solidFill>
                  <a:schemeClr val="bg1"/>
                </a:solidFill>
                <a:latin typeface="Arial"/>
                <a:cs typeface="+mn-cs"/>
              </a:rPr>
              <a:t>”</a:t>
            </a:r>
            <a:r>
              <a:rPr lang="en-US" sz="2400" b="1" dirty="0">
                <a:solidFill>
                  <a:schemeClr val="bg1"/>
                </a:solidFill>
                <a:latin typeface="Arial" charset="0"/>
                <a:cs typeface="+mn-cs"/>
              </a:rPr>
              <a:t> </a:t>
            </a:r>
            <a:r>
              <a:rPr lang="en-US" sz="2400" b="1" i="1" dirty="0">
                <a:solidFill>
                  <a:schemeClr val="bg1"/>
                </a:solidFill>
                <a:latin typeface="Arial" charset="0"/>
                <a:cs typeface="+mn-cs"/>
              </a:rPr>
              <a:t>New York Times</a:t>
            </a:r>
            <a:r>
              <a:rPr lang="en-US" sz="2400" b="1" dirty="0">
                <a:solidFill>
                  <a:schemeClr val="bg1"/>
                </a:solidFill>
                <a:latin typeface="Arial" charset="0"/>
                <a:cs typeface="+mn-cs"/>
              </a:rPr>
              <a:t>, Mar. 16, 2001.</a:t>
            </a: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7218" name="Rectangle 2"/>
          <p:cNvSpPr>
            <a:spLocks noGrp="1" noChangeArrowheads="1"/>
          </p:cNvSpPr>
          <p:nvPr>
            <p:ph type="title"/>
          </p:nvPr>
        </p:nvSpPr>
        <p:spPr/>
        <p:txBody>
          <a:bodyPr/>
          <a:lstStyle/>
          <a:p>
            <a:pPr eaLnBrk="1" hangingPunct="1">
              <a:defRPr/>
            </a:pPr>
            <a:r>
              <a:rPr lang="en-US" dirty="0"/>
              <a:t>Noah</a:t>
            </a:r>
            <a:r>
              <a:rPr lang="fr-FR" dirty="0"/>
              <a:t>'</a:t>
            </a:r>
            <a:r>
              <a:rPr lang="en-US" dirty="0"/>
              <a:t>s Flood on Mars 00342</a:t>
            </a:r>
          </a:p>
        </p:txBody>
      </p:sp>
      <p:pic>
        <p:nvPicPr>
          <p:cNvPr id="324610" name="Picture 3" descr="Noah's Flood on Mars 003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57220" name="Text Box 4"/>
          <p:cNvSpPr txBox="1">
            <a:spLocks noChangeArrowheads="1"/>
          </p:cNvSpPr>
          <p:nvPr/>
        </p:nvSpPr>
        <p:spPr bwMode="auto">
          <a:xfrm>
            <a:off x="457200" y="152400"/>
            <a:ext cx="8229600" cy="823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zh-TW" altLang="en-US" sz="4800" dirty="0">
                <a:solidFill>
                  <a:schemeClr val="bg1"/>
                </a:solidFill>
              </a:rPr>
              <a:t>在火星上的</a:t>
            </a:r>
            <a:r>
              <a:rPr lang="zh-TW" altLang="en-US" sz="4800" dirty="0">
                <a:solidFill>
                  <a:schemeClr val="bg1"/>
                </a:solidFill>
                <a:cs typeface="+mn-cs"/>
              </a:rPr>
              <a:t>诺亚洪水？</a:t>
            </a:r>
            <a:endParaRPr lang="en-US" sz="4800" dirty="0">
              <a:solidFill>
                <a:schemeClr val="bg1"/>
              </a:solidFill>
              <a:cs typeface="+mn-cs"/>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9266" name="Rectangle 4" hidden="1"/>
          <p:cNvSpPr>
            <a:spLocks noGrp="1" noChangeArrowheads="1"/>
          </p:cNvSpPr>
          <p:nvPr>
            <p:ph type="title" idx="4294967295"/>
          </p:nvPr>
        </p:nvSpPr>
        <p:spPr/>
        <p:txBody>
          <a:bodyPr/>
          <a:lstStyle/>
          <a:p>
            <a:pPr eaLnBrk="1" hangingPunct="1">
              <a:defRPr/>
            </a:pPr>
            <a:r>
              <a:rPr lang="en-US"/>
              <a:t>Mars + Water 01428</a:t>
            </a:r>
          </a:p>
        </p:txBody>
      </p:sp>
      <p:pic>
        <p:nvPicPr>
          <p:cNvPr id="326658" name="Picture 3" descr="Mars + Water 014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59268" name="Text Box 4"/>
          <p:cNvSpPr txBox="1">
            <a:spLocks noChangeArrowheads="1"/>
          </p:cNvSpPr>
          <p:nvPr/>
        </p:nvSpPr>
        <p:spPr bwMode="auto">
          <a:xfrm>
            <a:off x="4419600" y="2362200"/>
            <a:ext cx="3276600" cy="9387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lnSpc>
                <a:spcPct val="80000"/>
              </a:lnSpc>
              <a:defRPr/>
            </a:pPr>
            <a:r>
              <a:rPr lang="zh-CN" altLang="en-US" sz="6600" dirty="0">
                <a:latin typeface="Franklin Gothic Heavy" charset="0"/>
                <a:cs typeface="+mn-cs"/>
              </a:rPr>
              <a:t>没有水</a:t>
            </a:r>
            <a:r>
              <a:rPr lang="en-US" sz="6600" dirty="0">
                <a:latin typeface="Franklin Gothic Heavy" charset="0"/>
                <a:cs typeface="+mn-cs"/>
              </a:rPr>
              <a:t>!</a:t>
            </a:r>
          </a:p>
        </p:txBody>
      </p:sp>
      <p:sp>
        <p:nvSpPr>
          <p:cNvPr id="5259269" name="Text Box 5"/>
          <p:cNvSpPr txBox="1">
            <a:spLocks noChangeArrowheads="1"/>
          </p:cNvSpPr>
          <p:nvPr/>
        </p:nvSpPr>
        <p:spPr bwMode="auto">
          <a:xfrm>
            <a:off x="381000" y="152400"/>
            <a:ext cx="2743200" cy="13234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8000" dirty="0">
                <a:solidFill>
                  <a:srgbClr val="FFC971"/>
                </a:solidFill>
                <a:latin typeface="Franklin Gothic Heavy" charset="0"/>
                <a:cs typeface="+mn-cs"/>
              </a:rPr>
              <a:t>火星</a:t>
            </a:r>
          </a:p>
        </p:txBody>
      </p:sp>
      <p:sp>
        <p:nvSpPr>
          <p:cNvPr id="5259270" name="Text Box 6"/>
          <p:cNvSpPr txBox="1">
            <a:spLocks noChangeArrowheads="1"/>
          </p:cNvSpPr>
          <p:nvPr/>
        </p:nvSpPr>
        <p:spPr bwMode="auto">
          <a:xfrm>
            <a:off x="428625" y="1524000"/>
            <a:ext cx="315277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sz="2400" dirty="0">
                <a:solidFill>
                  <a:srgbClr val="FFC971"/>
                </a:solidFill>
              </a:rPr>
              <a:t>有</a:t>
            </a:r>
            <a:r>
              <a:rPr lang="zh-TW" altLang="en-US" sz="2400" dirty="0">
                <a:solidFill>
                  <a:srgbClr val="FFC971"/>
                </a:solidFill>
              </a:rPr>
              <a:t>寒冰</a:t>
            </a:r>
            <a:r>
              <a:rPr lang="zh-TW" altLang="en-US" sz="2400" dirty="0">
                <a:solidFill>
                  <a:srgbClr val="FFC971"/>
                </a:solidFill>
                <a:cs typeface="+mn-cs"/>
              </a:rPr>
              <a:t>在极地</a:t>
            </a:r>
            <a:r>
              <a:rPr lang="zh-CN" altLang="en-US" sz="2400" dirty="0">
                <a:solidFill>
                  <a:srgbClr val="FFC971"/>
                </a:solidFill>
                <a:cs typeface="+mn-cs"/>
              </a:rPr>
              <a:t>上</a:t>
            </a:r>
            <a:r>
              <a:rPr lang="zh-TW" altLang="en-US" sz="2400" dirty="0">
                <a:solidFill>
                  <a:srgbClr val="FFC971"/>
                </a:solidFill>
                <a:cs typeface="+mn-cs"/>
              </a:rPr>
              <a:t>。</a:t>
            </a:r>
            <a:endParaRPr lang="en-US" sz="2400" dirty="0">
              <a:solidFill>
                <a:srgbClr val="FFC971"/>
              </a:solidFill>
              <a:cs typeface="+mn-cs"/>
            </a:endParaRPr>
          </a:p>
        </p:txBody>
      </p:sp>
      <p:sp>
        <p:nvSpPr>
          <p:cNvPr id="5259271" name="Text Box 7"/>
          <p:cNvSpPr txBox="1">
            <a:spLocks noChangeArrowheads="1"/>
          </p:cNvSpPr>
          <p:nvPr/>
        </p:nvSpPr>
        <p:spPr bwMode="auto">
          <a:xfrm>
            <a:off x="428625" y="2530475"/>
            <a:ext cx="345757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zh-CN" altLang="en-US" sz="2400" dirty="0">
                <a:solidFill>
                  <a:srgbClr val="FFC971"/>
                </a:solidFill>
                <a:cs typeface="+mn-cs"/>
              </a:rPr>
              <a:t>从</a:t>
            </a:r>
            <a:r>
              <a:rPr lang="zh-TW" altLang="en-US" sz="2400" dirty="0">
                <a:solidFill>
                  <a:srgbClr val="FFC971"/>
                </a:solidFill>
                <a:cs typeface="+mn-cs"/>
              </a:rPr>
              <a:t>没</a:t>
            </a:r>
            <a:r>
              <a:rPr lang="zh-CN" altLang="en-US" sz="2400" dirty="0">
                <a:solidFill>
                  <a:srgbClr val="FFC971"/>
                </a:solidFill>
                <a:cs typeface="+mn-cs"/>
              </a:rPr>
              <a:t>发现有</a:t>
            </a:r>
            <a:r>
              <a:rPr lang="zh-TW" altLang="en-US" sz="2400" dirty="0">
                <a:solidFill>
                  <a:srgbClr val="FFC971"/>
                </a:solidFill>
                <a:cs typeface="+mn-cs"/>
              </a:rPr>
              <a:t>液体</a:t>
            </a:r>
            <a:r>
              <a:rPr lang="zh-CN" altLang="en-US" sz="2400" dirty="0">
                <a:solidFill>
                  <a:srgbClr val="FFC971"/>
                </a:solidFill>
                <a:cs typeface="+mn-cs"/>
              </a:rPr>
              <a:t>资的</a:t>
            </a:r>
            <a:r>
              <a:rPr lang="zh-TW" altLang="en-US" sz="2400" dirty="0">
                <a:solidFill>
                  <a:srgbClr val="FFC971"/>
                </a:solidFill>
                <a:cs typeface="+mn-cs"/>
              </a:rPr>
              <a:t>水</a:t>
            </a:r>
            <a:endParaRPr lang="en-US" sz="2400" dirty="0">
              <a:solidFill>
                <a:srgbClr val="FFC971"/>
              </a:solidFill>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2258" name="Rectangle 2"/>
          <p:cNvSpPr>
            <a:spLocks noGrp="1" noChangeArrowheads="1"/>
          </p:cNvSpPr>
          <p:nvPr>
            <p:ph type="title"/>
          </p:nvPr>
        </p:nvSpPr>
        <p:spPr/>
        <p:txBody>
          <a:bodyPr/>
          <a:lstStyle/>
          <a:p>
            <a:pPr eaLnBrk="1" hangingPunct="1">
              <a:defRPr/>
            </a:pPr>
            <a:r>
              <a:rPr lang="en-US">
                <a:cs typeface="+mj-cs"/>
              </a:rPr>
              <a:t>Gen. 7:1-3 NAS</a:t>
            </a:r>
          </a:p>
        </p:txBody>
      </p:sp>
      <p:pic>
        <p:nvPicPr>
          <p:cNvPr id="179202"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2260" name="Text Box 4"/>
          <p:cNvSpPr txBox="1">
            <a:spLocks noChangeArrowheads="1"/>
          </p:cNvSpPr>
          <p:nvPr/>
        </p:nvSpPr>
        <p:spPr bwMode="auto">
          <a:xfrm>
            <a:off x="0" y="381000"/>
            <a:ext cx="91440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fontAlgn="base">
              <a:spcBef>
                <a:spcPct val="50000"/>
              </a:spcBef>
              <a:defRPr/>
            </a:pPr>
            <a:r>
              <a:rPr lang="ja-JP" altLang="en-US" sz="5400" b="1" dirty="0">
                <a:solidFill>
                  <a:srgbClr val="00FF00"/>
                </a:solidFill>
                <a:latin typeface="Arial" charset="0"/>
                <a:cs typeface="+mn-cs"/>
              </a:rPr>
              <a:t>創 世 記 </a:t>
            </a:r>
            <a:r>
              <a:rPr lang="en-US" altLang="ja-JP" sz="5400" b="1" dirty="0">
                <a:solidFill>
                  <a:srgbClr val="00FF00"/>
                </a:solidFill>
                <a:latin typeface="Arial" charset="0"/>
                <a:cs typeface="+mn-cs"/>
              </a:rPr>
              <a:t>7:1-3</a:t>
            </a:r>
          </a:p>
        </p:txBody>
      </p:sp>
      <p:sp>
        <p:nvSpPr>
          <p:cNvPr id="2272261" name="Text Box 5"/>
          <p:cNvSpPr txBox="1">
            <a:spLocks noChangeArrowheads="1"/>
          </p:cNvSpPr>
          <p:nvPr/>
        </p:nvSpPr>
        <p:spPr bwMode="auto">
          <a:xfrm>
            <a:off x="838200" y="1298575"/>
            <a:ext cx="7620000" cy="34242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fontAlgn="base">
              <a:defRPr>
                <a:solidFill>
                  <a:schemeClr val="tx1"/>
                </a:solidFill>
                <a:latin typeface="Arial" charset="0"/>
                <a:ea typeface="ＭＳ Ｐゴシック" charset="0"/>
              </a:defRPr>
            </a:lvl1pPr>
            <a:lvl2pPr marL="800100" indent="-342900" fontAlgn="base">
              <a:defRPr>
                <a:solidFill>
                  <a:schemeClr val="tx1"/>
                </a:solidFill>
                <a:latin typeface="Arial" charset="0"/>
                <a:ea typeface="ＭＳ Ｐゴシック" charset="0"/>
              </a:defRPr>
            </a:lvl2pPr>
            <a:lvl3pPr marL="1257300" indent="-342900" fontAlgn="base">
              <a:defRPr>
                <a:solidFill>
                  <a:schemeClr val="tx1"/>
                </a:solidFill>
                <a:latin typeface="Arial" charset="0"/>
                <a:ea typeface="ＭＳ Ｐゴシック" charset="0"/>
              </a:defRPr>
            </a:lvl3pPr>
            <a:lvl4pPr marL="1714500" indent="-342900" fontAlgn="base">
              <a:defRPr>
                <a:solidFill>
                  <a:schemeClr val="tx1"/>
                </a:solidFill>
                <a:latin typeface="Arial" charset="0"/>
                <a:ea typeface="ＭＳ Ｐゴシック" charset="0"/>
              </a:defRPr>
            </a:lvl4pPr>
            <a:lvl5pPr marL="2171700" indent="-342900" fontAlgn="base">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marL="514350" indent="-514350">
              <a:lnSpc>
                <a:spcPct val="90000"/>
              </a:lnSpc>
              <a:buFontTx/>
              <a:buAutoNum type="arabicPeriod"/>
              <a:defRPr/>
            </a:pPr>
            <a:r>
              <a:rPr lang="zh-TW" altLang="en-US" sz="3000" b="1" dirty="0">
                <a:solidFill>
                  <a:schemeClr val="bg1"/>
                </a:solidFill>
                <a:cs typeface="+mn-cs"/>
              </a:rPr>
              <a:t>耶 和 华 对 挪 亚 说 ： 你 和 你 的 全 家 都 要 进 入 方 舟 ； 因 为 在 这 世 代 中 ， 我 见 你 在 我 面 前 是 义 人 。</a:t>
            </a:r>
            <a:endParaRPr lang="en-US" altLang="zh-TW" sz="3000" b="1" dirty="0">
              <a:solidFill>
                <a:schemeClr val="bg1"/>
              </a:solidFill>
              <a:cs typeface="+mn-cs"/>
            </a:endParaRPr>
          </a:p>
          <a:p>
            <a:pPr marL="514350" indent="-514350">
              <a:lnSpc>
                <a:spcPct val="90000"/>
              </a:lnSpc>
              <a:buFontTx/>
              <a:buAutoNum type="arabicPeriod"/>
              <a:defRPr/>
            </a:pPr>
            <a:r>
              <a:rPr lang="zh-TW" altLang="en-US" sz="3000" b="1" dirty="0">
                <a:solidFill>
                  <a:schemeClr val="bg1"/>
                </a:solidFill>
                <a:cs typeface="+mn-cs"/>
              </a:rPr>
              <a:t>凡 洁 净 的 畜 类 ， 你 要 带 七 公 七 母 ； 不 洁 净 的 畜 类 ， 你 要 带 一 公 一 母 ；</a:t>
            </a:r>
            <a:endParaRPr lang="en-US" altLang="zh-TW" sz="3000" b="1" dirty="0">
              <a:solidFill>
                <a:schemeClr val="bg1"/>
              </a:solidFill>
              <a:cs typeface="+mn-cs"/>
            </a:endParaRPr>
          </a:p>
          <a:p>
            <a:pPr marL="514350" indent="-514350">
              <a:lnSpc>
                <a:spcPct val="90000"/>
              </a:lnSpc>
              <a:buFontTx/>
              <a:buAutoNum type="arabicPeriod"/>
              <a:defRPr/>
            </a:pPr>
            <a:r>
              <a:rPr lang="zh-TW" altLang="en-US" sz="3000" b="1" dirty="0">
                <a:solidFill>
                  <a:schemeClr val="bg1"/>
                </a:solidFill>
                <a:cs typeface="+mn-cs"/>
              </a:rPr>
              <a:t>空 中 的 飞 鸟 也 要 带 七 公 七 母 ， </a:t>
            </a:r>
            <a:r>
              <a:rPr lang="zh-TW" altLang="en-US" sz="3000" b="1" dirty="0">
                <a:solidFill>
                  <a:srgbClr val="FFFF00"/>
                </a:solidFill>
                <a:cs typeface="+mn-cs"/>
              </a:rPr>
              <a:t>可 以 留 种 ， 活 在 全 地 上 ；</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9298" name="Rectangle 2"/>
          <p:cNvSpPr>
            <a:spLocks noGrp="1" noChangeArrowheads="1"/>
          </p:cNvSpPr>
          <p:nvPr>
            <p:ph type="title"/>
          </p:nvPr>
        </p:nvSpPr>
        <p:spPr/>
        <p:txBody>
          <a:bodyPr/>
          <a:lstStyle/>
          <a:p>
            <a:pPr eaLnBrk="1" hangingPunct="1">
              <a:defRPr/>
            </a:pPr>
            <a:r>
              <a:rPr lang="en-US"/>
              <a:t>Rom. 1:21-22 NAS</a:t>
            </a:r>
          </a:p>
        </p:txBody>
      </p:sp>
      <p:pic>
        <p:nvPicPr>
          <p:cNvPr id="328706"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99300" name="Text Box 4"/>
          <p:cNvSpPr txBox="1">
            <a:spLocks noChangeArrowheads="1"/>
          </p:cNvSpPr>
          <p:nvPr/>
        </p:nvSpPr>
        <p:spPr bwMode="auto">
          <a:xfrm>
            <a:off x="0" y="457200"/>
            <a:ext cx="9144000" cy="923330"/>
          </a:xfrm>
          <a:prstGeom prst="rect">
            <a:avLst/>
          </a:prstGeom>
          <a:noFill/>
          <a:ln>
            <a:noFill/>
          </a:ln>
          <a:effectLst>
            <a:outerShdw blurRad="63500" dist="38099" dir="2700000" algn="ctr" rotWithShape="0">
              <a:srgbClr val="080808">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fontAlgn="base">
              <a:spcBef>
                <a:spcPct val="50000"/>
              </a:spcBef>
              <a:defRPr/>
            </a:pPr>
            <a:r>
              <a:rPr lang="ja-JP" altLang="en-US" sz="5400" b="1" dirty="0">
                <a:solidFill>
                  <a:srgbClr val="00FF00"/>
                </a:solidFill>
                <a:latin typeface="Arial" charset="0"/>
                <a:cs typeface="+mn-cs"/>
              </a:rPr>
              <a:t>羅 馬 書</a:t>
            </a:r>
            <a:r>
              <a:rPr lang="en-US" sz="5400" b="1" dirty="0">
                <a:solidFill>
                  <a:srgbClr val="00FF00"/>
                </a:solidFill>
                <a:latin typeface="Arial" charset="0"/>
                <a:cs typeface="+mn-cs"/>
              </a:rPr>
              <a:t>1:21-22</a:t>
            </a:r>
          </a:p>
        </p:txBody>
      </p:sp>
      <p:sp>
        <p:nvSpPr>
          <p:cNvPr id="2999301" name="Text Box 5"/>
          <p:cNvSpPr txBox="1">
            <a:spLocks noChangeArrowheads="1"/>
          </p:cNvSpPr>
          <p:nvPr/>
        </p:nvSpPr>
        <p:spPr bwMode="auto">
          <a:xfrm>
            <a:off x="838200" y="1524000"/>
            <a:ext cx="7391400" cy="2554545"/>
          </a:xfrm>
          <a:prstGeom prst="rect">
            <a:avLst/>
          </a:prstGeom>
          <a:noFill/>
          <a:ln>
            <a:noFill/>
          </a:ln>
          <a:effectLst>
            <a:outerShdw blurRad="63500" dist="38099" dir="2700000" algn="ctr" rotWithShape="0">
              <a:srgbClr val="080808">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defRPr/>
            </a:pPr>
            <a:r>
              <a:rPr lang="en-US" sz="3200" b="1" dirty="0">
                <a:solidFill>
                  <a:schemeClr val="bg1"/>
                </a:solidFill>
                <a:latin typeface="Arial" charset="0"/>
                <a:cs typeface="+mn-cs"/>
              </a:rPr>
              <a:t>21. </a:t>
            </a:r>
            <a:r>
              <a:rPr lang="zh-TW" altLang="en-US" sz="3200" b="1" dirty="0">
                <a:solidFill>
                  <a:schemeClr val="bg1"/>
                </a:solidFill>
                <a:latin typeface="Arial" charset="0"/>
                <a:cs typeface="+mn-cs"/>
              </a:rPr>
              <a:t>因 为 ， 他 们 虽 然 知 道 神 ， 却 不 当 作 神 荣 耀 他 ， 也 不 感 谢 他 。 他 们 的 </a:t>
            </a:r>
            <a:r>
              <a:rPr lang="zh-TW" altLang="en-US" sz="3200" b="1" dirty="0">
                <a:solidFill>
                  <a:srgbClr val="FFFF00"/>
                </a:solidFill>
                <a:latin typeface="Arial" charset="0"/>
                <a:cs typeface="+mn-cs"/>
              </a:rPr>
              <a:t>思 念 变 为 虚 妄 </a:t>
            </a:r>
            <a:r>
              <a:rPr lang="zh-TW" altLang="en-US" sz="3200" b="1" dirty="0">
                <a:solidFill>
                  <a:schemeClr val="bg1"/>
                </a:solidFill>
                <a:latin typeface="Arial" charset="0"/>
                <a:cs typeface="+mn-cs"/>
              </a:rPr>
              <a:t>， </a:t>
            </a:r>
            <a:r>
              <a:rPr lang="zh-TW" altLang="en-US" sz="3200" b="1" dirty="0">
                <a:solidFill>
                  <a:srgbClr val="FFFF00"/>
                </a:solidFill>
                <a:latin typeface="Arial" charset="0"/>
                <a:cs typeface="+mn-cs"/>
              </a:rPr>
              <a:t>无 知 的 心 就 昏 暗 了 </a:t>
            </a:r>
            <a:r>
              <a:rPr lang="zh-TW" altLang="en-US" sz="3200" b="1" dirty="0">
                <a:solidFill>
                  <a:schemeClr val="bg1"/>
                </a:solidFill>
                <a:latin typeface="Arial" charset="0"/>
                <a:cs typeface="+mn-cs"/>
              </a:rPr>
              <a:t>。</a:t>
            </a:r>
            <a:endParaRPr lang="en-US" altLang="zh-TW" sz="3200" b="1" dirty="0">
              <a:solidFill>
                <a:schemeClr val="bg1"/>
              </a:solidFill>
              <a:latin typeface="Arial" charset="0"/>
              <a:cs typeface="+mn-cs"/>
            </a:endParaRPr>
          </a:p>
          <a:p>
            <a:pPr>
              <a:defRPr/>
            </a:pPr>
            <a:r>
              <a:rPr lang="en-US" sz="3200" b="1" dirty="0">
                <a:solidFill>
                  <a:schemeClr val="bg1"/>
                </a:solidFill>
                <a:latin typeface="Arial" charset="0"/>
                <a:cs typeface="+mn-cs"/>
              </a:rPr>
              <a:t>22.</a:t>
            </a:r>
            <a:r>
              <a:rPr lang="zh-TW" altLang="en-US" sz="3200" b="1" dirty="0">
                <a:solidFill>
                  <a:schemeClr val="bg1"/>
                </a:solidFill>
                <a:latin typeface="Arial" charset="0"/>
                <a:cs typeface="+mn-cs"/>
              </a:rPr>
              <a:t>自 称 为 聪 明 ， </a:t>
            </a:r>
            <a:r>
              <a:rPr lang="zh-TW" altLang="en-US" sz="3200" b="1" dirty="0">
                <a:solidFill>
                  <a:srgbClr val="FFFF00"/>
                </a:solidFill>
                <a:latin typeface="Arial" charset="0"/>
                <a:cs typeface="+mn-cs"/>
              </a:rPr>
              <a:t>反 成 了 愚 拙 </a:t>
            </a:r>
            <a:r>
              <a:rPr lang="en-US" altLang="zh-TW" sz="3200" b="1" dirty="0">
                <a:solidFill>
                  <a:srgbClr val="FFFF00"/>
                </a:solidFill>
                <a:latin typeface="Arial" charset="0"/>
                <a:cs typeface="+mn-cs"/>
              </a:rPr>
              <a:t>.</a:t>
            </a:r>
            <a:endParaRPr lang="en-US" sz="3200" b="1" dirty="0">
              <a:solidFill>
                <a:schemeClr val="bg1"/>
              </a:solidFill>
              <a:latin typeface="Arial" charset="0"/>
              <a:cs typeface="+mn-cs"/>
            </a:endParaRPr>
          </a:p>
        </p:txBody>
      </p:sp>
    </p:spTree>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4818" name="Rectangle 2"/>
          <p:cNvSpPr>
            <a:spLocks noGrp="1" noChangeArrowheads="1"/>
          </p:cNvSpPr>
          <p:nvPr>
            <p:ph type="title"/>
          </p:nvPr>
        </p:nvSpPr>
        <p:spPr/>
        <p:txBody>
          <a:bodyPr/>
          <a:lstStyle/>
          <a:p>
            <a:pPr eaLnBrk="1" hangingPunct="1">
              <a:defRPr/>
            </a:pPr>
            <a:r>
              <a:rPr lang="en-US" dirty="0">
                <a:cs typeface="+mj-cs"/>
              </a:rPr>
              <a:t>Ager: We</a:t>
            </a:r>
            <a:r>
              <a:rPr lang="fr-FR" altLang="ja-JP" dirty="0">
                <a:latin typeface="Arial"/>
                <a:cs typeface="+mj-cs"/>
              </a:rPr>
              <a:t>'</a:t>
            </a:r>
            <a:r>
              <a:rPr lang="en-US" dirty="0" err="1">
                <a:cs typeface="+mj-cs"/>
              </a:rPr>
              <a:t>ve</a:t>
            </a:r>
            <a:r>
              <a:rPr lang="en-US" dirty="0">
                <a:cs typeface="+mj-cs"/>
              </a:rPr>
              <a:t> been brainwashed</a:t>
            </a:r>
          </a:p>
        </p:txBody>
      </p:sp>
      <p:pic>
        <p:nvPicPr>
          <p:cNvPr id="1954822" name="Picture 6" descr="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954820" name="Text Box 4"/>
          <p:cNvSpPr txBox="1">
            <a:spLocks noChangeArrowheads="1"/>
          </p:cNvSpPr>
          <p:nvPr/>
        </p:nvSpPr>
        <p:spPr bwMode="auto">
          <a:xfrm>
            <a:off x="914400" y="685800"/>
            <a:ext cx="7315200" cy="823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fontAlgn="base">
              <a:spcBef>
                <a:spcPct val="50000"/>
              </a:spcBef>
              <a:defRPr/>
            </a:pPr>
            <a:r>
              <a:rPr lang="zh-TW" altLang="en-US" sz="4800" b="1" dirty="0">
                <a:solidFill>
                  <a:schemeClr val="bg1"/>
                </a:solidFill>
                <a:latin typeface="Arial" charset="0"/>
                <a:cs typeface="+mn-cs"/>
              </a:rPr>
              <a:t>德里克</a:t>
            </a:r>
            <a:r>
              <a:rPr lang="en-US" altLang="zh-TW" sz="4800" b="1" dirty="0">
                <a:solidFill>
                  <a:schemeClr val="bg1"/>
                </a:solidFill>
                <a:latin typeface="Arial" charset="0"/>
                <a:cs typeface="+mn-cs"/>
              </a:rPr>
              <a:t>·</a:t>
            </a:r>
            <a:r>
              <a:rPr lang="zh-TW" altLang="en-US" sz="4800" b="1" dirty="0">
                <a:solidFill>
                  <a:schemeClr val="bg1"/>
                </a:solidFill>
                <a:latin typeface="Arial" charset="0"/>
                <a:cs typeface="+mn-cs"/>
              </a:rPr>
              <a:t>埃杰</a:t>
            </a:r>
            <a:r>
              <a:rPr lang="en-US" sz="4800" b="1" dirty="0">
                <a:solidFill>
                  <a:schemeClr val="bg1"/>
                </a:solidFill>
                <a:latin typeface="Arial" charset="0"/>
                <a:cs typeface="+mn-cs"/>
              </a:rPr>
              <a:t>:</a:t>
            </a:r>
          </a:p>
        </p:txBody>
      </p:sp>
      <p:sp>
        <p:nvSpPr>
          <p:cNvPr id="1954821" name="Text Box 5"/>
          <p:cNvSpPr txBox="1">
            <a:spLocks noChangeArrowheads="1"/>
          </p:cNvSpPr>
          <p:nvPr/>
        </p:nvSpPr>
        <p:spPr bwMode="auto">
          <a:xfrm>
            <a:off x="914400" y="2133600"/>
            <a:ext cx="6553200" cy="175432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fontAlgn="base">
              <a:defRPr/>
            </a:pPr>
            <a:r>
              <a:rPr lang="ja-JP" altLang="en-US" sz="5400" b="1" dirty="0">
                <a:solidFill>
                  <a:schemeClr val="bg1"/>
                </a:solidFill>
                <a:latin typeface="Arial"/>
                <a:cs typeface="+mn-cs"/>
              </a:rPr>
              <a:t>“</a:t>
            </a:r>
            <a:r>
              <a:rPr lang="ja-JP" altLang="en-US" sz="5400" b="1" dirty="0">
                <a:solidFill>
                  <a:schemeClr val="bg1"/>
                </a:solidFill>
                <a:latin typeface="Arial" charset="0"/>
                <a:cs typeface="+mn-cs"/>
              </a:rPr>
              <a:t>我们</a:t>
            </a:r>
            <a:r>
              <a:rPr lang="zh-CN" altLang="en-US" sz="5400" b="1" dirty="0">
                <a:solidFill>
                  <a:schemeClr val="bg1"/>
                </a:solidFill>
                <a:latin typeface="Arial" charset="0"/>
                <a:cs typeface="+mn-cs"/>
              </a:rPr>
              <a:t>以</a:t>
            </a:r>
            <a:r>
              <a:rPr lang="ja-JP" altLang="en-US" sz="5400" b="1" dirty="0">
                <a:solidFill>
                  <a:schemeClr val="bg1"/>
                </a:solidFill>
                <a:latin typeface="Arial" charset="0"/>
                <a:cs typeface="+mn-cs"/>
              </a:rPr>
              <a:t>允许自己被洗脑</a:t>
            </a:r>
            <a:r>
              <a:rPr lang="zh-CN" altLang="en-US" sz="5400" b="1" dirty="0">
                <a:solidFill>
                  <a:schemeClr val="bg1"/>
                </a:solidFill>
                <a:latin typeface="Arial" charset="0"/>
                <a:cs typeface="+mn-cs"/>
              </a:rPr>
              <a:t>了</a:t>
            </a:r>
            <a:r>
              <a:rPr lang="en-US" sz="5400" b="1" dirty="0">
                <a:solidFill>
                  <a:schemeClr val="bg1"/>
                </a:solidFill>
                <a:latin typeface="Arial" charset="0"/>
                <a:cs typeface="+mn-cs"/>
              </a:rPr>
              <a:t>…</a:t>
            </a:r>
            <a:r>
              <a:rPr lang="ja-JP" altLang="en-US" sz="5400" b="1" dirty="0">
                <a:solidFill>
                  <a:schemeClr val="bg1"/>
                </a:solidFill>
                <a:latin typeface="Arial"/>
                <a:cs typeface="+mn-cs"/>
              </a:rPr>
              <a:t>”</a:t>
            </a:r>
            <a:endParaRPr lang="en-US" sz="5400" b="1" dirty="0">
              <a:solidFill>
                <a:schemeClr val="bg1"/>
              </a:solidFill>
              <a:latin typeface="Arial" charset="0"/>
              <a:cs typeface="+mn-cs"/>
            </a:endParaRP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8146" name="Rectangle 2"/>
          <p:cNvSpPr>
            <a:spLocks noGrp="1" noChangeArrowheads="1"/>
          </p:cNvSpPr>
          <p:nvPr>
            <p:ph type="title"/>
          </p:nvPr>
        </p:nvSpPr>
        <p:spPr/>
        <p:txBody>
          <a:bodyPr/>
          <a:lstStyle/>
          <a:p>
            <a:pPr eaLnBrk="1" hangingPunct="1">
              <a:defRPr/>
            </a:pPr>
            <a:r>
              <a:rPr lang="en-US">
                <a:cs typeface="+mj-cs"/>
              </a:rPr>
              <a:t>Q 706 Archer</a:t>
            </a:r>
          </a:p>
        </p:txBody>
      </p:sp>
      <p:pic>
        <p:nvPicPr>
          <p:cNvPr id="332802" name="Picture 3" descr="Green Quot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8148" name="Text Box 4"/>
          <p:cNvSpPr txBox="1">
            <a:spLocks noChangeArrowheads="1"/>
          </p:cNvSpPr>
          <p:nvPr/>
        </p:nvSpPr>
        <p:spPr bwMode="auto">
          <a:xfrm>
            <a:off x="914400" y="5486400"/>
            <a:ext cx="7315200" cy="72943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fontAlgn="base">
              <a:lnSpc>
                <a:spcPct val="85000"/>
              </a:lnSpc>
              <a:spcBef>
                <a:spcPct val="50000"/>
              </a:spcBef>
              <a:defRPr/>
            </a:pPr>
            <a:r>
              <a:rPr lang="en-US" sz="2400" b="1" dirty="0">
                <a:solidFill>
                  <a:schemeClr val="bg1"/>
                </a:solidFill>
                <a:latin typeface="Arial" charset="0"/>
                <a:cs typeface="+mn-cs"/>
              </a:rPr>
              <a:t>Gleason Archer,  </a:t>
            </a:r>
            <a:r>
              <a:rPr lang="en-US" sz="2400" b="1" i="1" dirty="0">
                <a:solidFill>
                  <a:schemeClr val="bg1"/>
                </a:solidFill>
                <a:latin typeface="Arial" charset="0"/>
                <a:cs typeface="+mn-cs"/>
              </a:rPr>
              <a:t>A Survey Of Old Testament Introduction </a:t>
            </a:r>
            <a:r>
              <a:rPr lang="en-US" sz="2400" b="1" dirty="0">
                <a:solidFill>
                  <a:schemeClr val="bg1"/>
                </a:solidFill>
                <a:latin typeface="Arial" charset="0"/>
                <a:cs typeface="+mn-cs"/>
              </a:rPr>
              <a:t>(Chicago: Moody, 1985), 187.</a:t>
            </a:r>
            <a:r>
              <a:rPr lang="en-US" sz="2400" dirty="0">
                <a:solidFill>
                  <a:schemeClr val="bg1"/>
                </a:solidFill>
                <a:latin typeface="Arial" charset="0"/>
                <a:cs typeface="+mn-cs"/>
              </a:rPr>
              <a:t> </a:t>
            </a:r>
          </a:p>
        </p:txBody>
      </p:sp>
      <p:sp>
        <p:nvSpPr>
          <p:cNvPr id="2438149" name="Text Box 5"/>
          <p:cNvSpPr txBox="1">
            <a:spLocks noChangeArrowheads="1"/>
          </p:cNvSpPr>
          <p:nvPr/>
        </p:nvSpPr>
        <p:spPr bwMode="auto">
          <a:xfrm>
            <a:off x="1066800" y="685800"/>
            <a:ext cx="6324600" cy="46576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fontAlgn="base">
              <a:lnSpc>
                <a:spcPct val="90000"/>
              </a:lnSpc>
              <a:spcBef>
                <a:spcPct val="50000"/>
              </a:spcBef>
              <a:defRPr/>
            </a:pPr>
            <a:r>
              <a:rPr lang="ja-JP" altLang="en-US" sz="4000" b="1" dirty="0">
                <a:solidFill>
                  <a:schemeClr val="bg1"/>
                </a:solidFill>
                <a:effectLst>
                  <a:outerShdw blurRad="50800" dist="63500" dir="2700000" algn="tl" rotWithShape="0">
                    <a:srgbClr val="000000"/>
                  </a:outerShdw>
                </a:effectLst>
                <a:latin typeface="Arial"/>
                <a:cs typeface="+mn-cs"/>
              </a:rPr>
              <a:t>“</a:t>
            </a:r>
            <a:r>
              <a:rPr lang="ja-JP" altLang="en-US" sz="4000" b="1" dirty="0">
                <a:solidFill>
                  <a:schemeClr val="bg1"/>
                </a:solidFill>
                <a:effectLst>
                  <a:outerShdw blurRad="50800" dist="63500" dir="2700000" algn="tl" rotWithShape="0">
                    <a:srgbClr val="000000"/>
                  </a:outerShdw>
                </a:effectLst>
                <a:latin typeface="Arial" charset="0"/>
                <a:cs typeface="+mn-cs"/>
              </a:rPr>
              <a:t>从表面读创世记第一章，给人的印象似乎是，在整个创作过程发生在</a:t>
            </a:r>
            <a:r>
              <a:rPr lang="en-US" altLang="ja-JP" sz="4000" b="1" dirty="0">
                <a:solidFill>
                  <a:schemeClr val="bg1"/>
                </a:solidFill>
                <a:effectLst>
                  <a:outerShdw blurRad="50800" dist="63500" dir="2700000" algn="tl" rotWithShape="0">
                    <a:srgbClr val="000000"/>
                  </a:outerShdw>
                </a:effectLst>
                <a:latin typeface="Arial" charset="0"/>
                <a:cs typeface="+mn-cs"/>
              </a:rPr>
              <a:t>6</a:t>
            </a:r>
            <a:r>
              <a:rPr lang="ja-JP" altLang="en-US" sz="4000" b="1" dirty="0">
                <a:solidFill>
                  <a:schemeClr val="bg1"/>
                </a:solidFill>
                <a:effectLst>
                  <a:outerShdw blurRad="50800" dist="63500" dir="2700000" algn="tl" rotWithShape="0">
                    <a:srgbClr val="000000"/>
                  </a:outerShdw>
                </a:effectLst>
                <a:latin typeface="Arial" charset="0"/>
                <a:cs typeface="+mn-cs"/>
              </a:rPr>
              <a:t>个</a:t>
            </a:r>
            <a:r>
              <a:rPr lang="en-US" altLang="ja-JP" sz="4000" b="1" dirty="0">
                <a:solidFill>
                  <a:schemeClr val="bg1"/>
                </a:solidFill>
                <a:effectLst>
                  <a:outerShdw blurRad="50800" dist="63500" dir="2700000" algn="tl" rotWithShape="0">
                    <a:srgbClr val="000000"/>
                  </a:outerShdw>
                </a:effectLst>
                <a:latin typeface="Arial" charset="0"/>
                <a:cs typeface="+mn-cs"/>
              </a:rPr>
              <a:t>24</a:t>
            </a:r>
            <a:r>
              <a:rPr lang="ja-JP" altLang="en-US" sz="4000" b="1" dirty="0">
                <a:solidFill>
                  <a:schemeClr val="bg1"/>
                </a:solidFill>
                <a:effectLst>
                  <a:outerShdw blurRad="50800" dist="63500" dir="2700000" algn="tl" rotWithShape="0">
                    <a:srgbClr val="000000"/>
                  </a:outerShdw>
                </a:effectLst>
                <a:latin typeface="Arial" charset="0"/>
                <a:cs typeface="+mn-cs"/>
              </a:rPr>
              <a:t>小时。如果这是希伯来文的作者的真正意图</a:t>
            </a:r>
            <a:r>
              <a:rPr lang="en-US" sz="4000" b="1" dirty="0">
                <a:solidFill>
                  <a:schemeClr val="bg1"/>
                </a:solidFill>
                <a:effectLst>
                  <a:outerShdw blurRad="50800" dist="63500" dir="2700000" algn="tl" rotWithShape="0">
                    <a:srgbClr val="000000"/>
                  </a:outerShdw>
                </a:effectLst>
                <a:latin typeface="Arial" charset="0"/>
                <a:cs typeface="+mn-cs"/>
              </a:rPr>
              <a:t>... </a:t>
            </a:r>
          </a:p>
          <a:p>
            <a:pPr fontAlgn="base">
              <a:lnSpc>
                <a:spcPct val="90000"/>
              </a:lnSpc>
              <a:spcBef>
                <a:spcPct val="20000"/>
              </a:spcBef>
              <a:defRPr/>
            </a:pPr>
            <a:r>
              <a:rPr lang="zh-TW" altLang="en-US" sz="4000" b="1" dirty="0">
                <a:solidFill>
                  <a:srgbClr val="FFFF00"/>
                </a:solidFill>
                <a:effectLst>
                  <a:outerShdw blurRad="50800" dist="63500" dir="2700000" algn="tl" rotWithShape="0">
                    <a:srgbClr val="000000"/>
                  </a:outerShdw>
                </a:effectLst>
                <a:latin typeface="Arial" charset="0"/>
                <a:cs typeface="+mn-cs"/>
              </a:rPr>
              <a:t>这似乎是背道而驰现代科学的研究，这表明，数十亿年前地球上</a:t>
            </a:r>
            <a:r>
              <a:rPr lang="en-US" altLang="zh-TW" sz="4000" b="1" dirty="0">
                <a:solidFill>
                  <a:srgbClr val="FFFF00"/>
                </a:solidFill>
                <a:effectLst>
                  <a:outerShdw blurRad="50800" dist="63500" dir="2700000" algn="tl" rotWithShape="0">
                    <a:srgbClr val="000000"/>
                  </a:outerShdw>
                </a:effectLst>
                <a:latin typeface="Arial" charset="0"/>
                <a:cs typeface="+mn-cs"/>
              </a:rPr>
              <a:t>...</a:t>
            </a:r>
            <a:r>
              <a:rPr lang="ja-JP" altLang="en-US" sz="4000" b="1" dirty="0">
                <a:solidFill>
                  <a:schemeClr val="bg1"/>
                </a:solidFill>
                <a:effectLst>
                  <a:outerShdw blurRad="50800" dist="63500" dir="2700000" algn="tl" rotWithShape="0">
                    <a:srgbClr val="000000"/>
                  </a:outerShdw>
                </a:effectLst>
                <a:latin typeface="Arial"/>
                <a:cs typeface="+mn-cs"/>
              </a:rPr>
              <a:t>”</a:t>
            </a:r>
            <a:endParaRPr lang="en-US" sz="4000" b="1" dirty="0">
              <a:solidFill>
                <a:schemeClr val="bg1"/>
              </a:solidFill>
              <a:effectLst>
                <a:outerShdw blurRad="50800" dist="63500" dir="2700000" algn="tl" rotWithShape="0">
                  <a:srgbClr val="000000"/>
                </a:outerShdw>
              </a:effectLst>
              <a:latin typeface="Arial" charset="0"/>
              <a:cs typeface="+mn-cs"/>
            </a:endParaRPr>
          </a:p>
        </p:txBody>
      </p:sp>
      <p:sp>
        <p:nvSpPr>
          <p:cNvPr id="2438150" name="Rectangle 6"/>
          <p:cNvSpPr>
            <a:spLocks noChangeArrowheads="1"/>
          </p:cNvSpPr>
          <p:nvPr/>
        </p:nvSpPr>
        <p:spPr bwMode="auto">
          <a:xfrm>
            <a:off x="1632980" y="4114800"/>
            <a:ext cx="1143000" cy="609600"/>
          </a:xfrm>
          <a:prstGeom prst="rect">
            <a:avLst/>
          </a:prstGeom>
          <a:noFill/>
          <a:ln w="101600">
            <a:solidFill>
              <a:srgbClr val="FF33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438149">
                                            <p:txEl>
                                              <p:pRg st="1" end="1"/>
                                            </p:txEl>
                                          </p:spTgt>
                                        </p:tgtEl>
                                        <p:attrNameLst>
                                          <p:attrName>style.visibility</p:attrName>
                                        </p:attrNameLst>
                                      </p:cBhvr>
                                      <p:to>
                                        <p:strVal val="visible"/>
                                      </p:to>
                                    </p:set>
                                    <p:animEffect transition="in" filter="wipe(up)">
                                      <p:cBhvr>
                                        <p:cTn id="7" dur="500"/>
                                        <p:tgtEl>
                                          <p:spTgt spid="243814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2438150"/>
                                        </p:tgtEl>
                                        <p:attrNameLst>
                                          <p:attrName>style.visibility</p:attrName>
                                        </p:attrNameLst>
                                      </p:cBhvr>
                                      <p:to>
                                        <p:strVal val="visible"/>
                                      </p:to>
                                    </p:set>
                                    <p:anim calcmode="lin" valueType="num">
                                      <p:cBhvr>
                                        <p:cTn id="12" dur="500" fill="hold"/>
                                        <p:tgtEl>
                                          <p:spTgt spid="2438150"/>
                                        </p:tgtEl>
                                        <p:attrNameLst>
                                          <p:attrName>ppt_w</p:attrName>
                                        </p:attrNameLst>
                                      </p:cBhvr>
                                      <p:tavLst>
                                        <p:tav tm="0">
                                          <p:val>
                                            <p:fltVal val="0"/>
                                          </p:val>
                                        </p:tav>
                                        <p:tav tm="100000">
                                          <p:val>
                                            <p:strVal val="#ppt_w"/>
                                          </p:val>
                                        </p:tav>
                                      </p:tavLst>
                                    </p:anim>
                                    <p:anim calcmode="lin" valueType="num">
                                      <p:cBhvr>
                                        <p:cTn id="13" dur="500" fill="hold"/>
                                        <p:tgtEl>
                                          <p:spTgt spid="2438150"/>
                                        </p:tgtEl>
                                        <p:attrNameLst>
                                          <p:attrName>ppt_h</p:attrName>
                                        </p:attrNameLst>
                                      </p:cBhvr>
                                      <p:tavLst>
                                        <p:tav tm="0">
                                          <p:val>
                                            <p:fltVal val="0"/>
                                          </p:val>
                                        </p:tav>
                                        <p:tav tm="100000">
                                          <p:val>
                                            <p:strVal val="#ppt_h"/>
                                          </p:val>
                                        </p:tav>
                                      </p:tavLst>
                                    </p:anim>
                                    <p:animEffect transition="in" filter="fade">
                                      <p:cBhvr>
                                        <p:cTn id="14" dur="500"/>
                                        <p:tgtEl>
                                          <p:spTgt spid="2438150"/>
                                        </p:tgtEl>
                                      </p:cBhvr>
                                    </p:animEffect>
                                  </p:childTnLst>
                                </p:cTn>
                              </p:par>
                            </p:childTnLst>
                          </p:cTn>
                        </p:par>
                        <p:par>
                          <p:cTn id="15" fill="hold" nodeType="afterGroup">
                            <p:stCondLst>
                              <p:cond delay="500"/>
                            </p:stCondLst>
                            <p:childTnLst>
                              <p:par>
                                <p:cTn id="16" presetID="26" presetClass="emph" presetSubtype="0" fill="hold" grpId="1" nodeType="afterEffect">
                                  <p:stCondLst>
                                    <p:cond delay="0"/>
                                  </p:stCondLst>
                                  <p:childTnLst>
                                    <p:animEffect transition="out" filter="fade">
                                      <p:cBhvr>
                                        <p:cTn id="17" dur="500" tmFilter="0, 0; .2, .5; .8, .5; 1, 0"/>
                                        <p:tgtEl>
                                          <p:spTgt spid="2438150"/>
                                        </p:tgtEl>
                                      </p:cBhvr>
                                    </p:animEffect>
                                    <p:animScale>
                                      <p:cBhvr>
                                        <p:cTn id="18" dur="250" autoRev="1" fill="hold"/>
                                        <p:tgtEl>
                                          <p:spTgt spid="2438150"/>
                                        </p:tgtEl>
                                      </p:cBhvr>
                                      <p:by x="105000" y="105000"/>
                                    </p:animScale>
                                  </p:childTnLst>
                                </p:cTn>
                              </p:par>
                            </p:childTnLst>
                          </p:cTn>
                        </p:par>
                        <p:par>
                          <p:cTn id="19" fill="hold" nodeType="afterGroup">
                            <p:stCondLst>
                              <p:cond delay="1000"/>
                            </p:stCondLst>
                            <p:childTnLst>
                              <p:par>
                                <p:cTn id="20" presetID="26" presetClass="emph" presetSubtype="0" fill="hold" grpId="2" nodeType="afterEffect">
                                  <p:stCondLst>
                                    <p:cond delay="0"/>
                                  </p:stCondLst>
                                  <p:childTnLst>
                                    <p:animEffect transition="out" filter="fade">
                                      <p:cBhvr>
                                        <p:cTn id="21" dur="500" tmFilter="0, 0; .2, .5; .8, .5; 1, 0"/>
                                        <p:tgtEl>
                                          <p:spTgt spid="2438150"/>
                                        </p:tgtEl>
                                      </p:cBhvr>
                                    </p:animEffect>
                                    <p:animScale>
                                      <p:cBhvr>
                                        <p:cTn id="22" dur="250" autoRev="1" fill="hold"/>
                                        <p:tgtEl>
                                          <p:spTgt spid="2438150"/>
                                        </p:tgtEl>
                                      </p:cBhvr>
                                      <p:by x="105000" y="105000"/>
                                    </p:animScale>
                                  </p:childTnLst>
                                </p:cTn>
                              </p:par>
                            </p:childTnLst>
                          </p:cTn>
                        </p:par>
                        <p:par>
                          <p:cTn id="23" fill="hold" nodeType="afterGroup">
                            <p:stCondLst>
                              <p:cond delay="1500"/>
                            </p:stCondLst>
                            <p:childTnLst>
                              <p:par>
                                <p:cTn id="24" presetID="26" presetClass="emph" presetSubtype="0" fill="hold" grpId="3" nodeType="afterEffect">
                                  <p:stCondLst>
                                    <p:cond delay="0"/>
                                  </p:stCondLst>
                                  <p:childTnLst>
                                    <p:animEffect transition="out" filter="fade">
                                      <p:cBhvr>
                                        <p:cTn id="25" dur="500" tmFilter="0, 0; .2, .5; .8, .5; 1, 0"/>
                                        <p:tgtEl>
                                          <p:spTgt spid="2438150"/>
                                        </p:tgtEl>
                                      </p:cBhvr>
                                    </p:animEffect>
                                    <p:animScale>
                                      <p:cBhvr>
                                        <p:cTn id="26" dur="250" autoRev="1" fill="hold"/>
                                        <p:tgtEl>
                                          <p:spTgt spid="243815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8150" grpId="0" animBg="1"/>
      <p:bldP spid="2438150" grpId="1" animBg="1"/>
      <p:bldP spid="2438150" grpId="2" animBg="1"/>
      <p:bldP spid="2438150" grpId="3"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1314" name="Rectangle 2"/>
          <p:cNvSpPr>
            <a:spLocks noGrp="1" noChangeArrowheads="1"/>
          </p:cNvSpPr>
          <p:nvPr>
            <p:ph type="title"/>
          </p:nvPr>
        </p:nvSpPr>
        <p:spPr/>
        <p:txBody>
          <a:bodyPr/>
          <a:lstStyle/>
          <a:p>
            <a:pPr eaLnBrk="1" hangingPunct="1">
              <a:defRPr/>
            </a:pPr>
            <a:r>
              <a:rPr lang="en-US">
                <a:cs typeface="+mj-cs"/>
              </a:rPr>
              <a:t>Scientist and theologian</a:t>
            </a:r>
          </a:p>
        </p:txBody>
      </p:sp>
      <p:pic>
        <p:nvPicPr>
          <p:cNvPr id="334850" name="Picture 3" descr="Gap Scientist + Theologian 008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61316" name="Text Box 4"/>
          <p:cNvSpPr txBox="1">
            <a:spLocks noChangeArrowheads="1"/>
          </p:cNvSpPr>
          <p:nvPr/>
        </p:nvSpPr>
        <p:spPr bwMode="auto">
          <a:xfrm>
            <a:off x="6810375" y="525988"/>
            <a:ext cx="1981200" cy="11472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lnSpc>
                <a:spcPct val="95000"/>
              </a:lnSpc>
              <a:spcBef>
                <a:spcPct val="50000"/>
              </a:spcBef>
              <a:defRPr/>
            </a:pPr>
            <a:r>
              <a:rPr lang="zh-TW" altLang="en-US" b="1" dirty="0">
                <a:latin typeface="Arial" charset="0"/>
                <a:cs typeface="+mn-cs"/>
              </a:rPr>
              <a:t>我就接受</a:t>
            </a:r>
            <a:r>
              <a:rPr lang="zh-CN" altLang="en-US" b="1" dirty="0">
                <a:latin typeface="Arial" charset="0"/>
                <a:cs typeface="+mn-cs"/>
              </a:rPr>
              <a:t>这</a:t>
            </a:r>
            <a:r>
              <a:rPr lang="zh-TW" altLang="en-US" b="1" dirty="0">
                <a:latin typeface="Arial" charset="0"/>
                <a:cs typeface="+mn-cs"/>
              </a:rPr>
              <a:t>数百万年</a:t>
            </a:r>
            <a:r>
              <a:rPr lang="zh-CN" altLang="en-US" b="1" dirty="0">
                <a:latin typeface="Arial" charset="0"/>
                <a:cs typeface="+mn-cs"/>
              </a:rPr>
              <a:t>的理论</a:t>
            </a:r>
            <a:r>
              <a:rPr lang="zh-TW" altLang="en-US" b="1" dirty="0">
                <a:latin typeface="Arial" charset="0"/>
                <a:cs typeface="+mn-cs"/>
              </a:rPr>
              <a:t>，</a:t>
            </a:r>
            <a:r>
              <a:rPr lang="zh-CN" altLang="en-US" b="1" dirty="0">
                <a:latin typeface="Arial" charset="0"/>
                <a:cs typeface="+mn-cs"/>
              </a:rPr>
              <a:t>在把</a:t>
            </a:r>
            <a:r>
              <a:rPr lang="zh-TW" altLang="en-US" b="1" dirty="0">
                <a:latin typeface="Arial" charset="0"/>
                <a:cs typeface="+mn-cs"/>
              </a:rPr>
              <a:t>它们添加到“圣经”</a:t>
            </a:r>
            <a:r>
              <a:rPr lang="zh-CN" altLang="en-US" b="1" dirty="0">
                <a:latin typeface="Arial" charset="0"/>
                <a:cs typeface="+mn-cs"/>
              </a:rPr>
              <a:t>里</a:t>
            </a:r>
            <a:r>
              <a:rPr lang="en-US" b="1" dirty="0">
                <a:latin typeface="Arial" charset="0"/>
                <a:cs typeface="+mn-cs"/>
              </a:rPr>
              <a:t>!</a:t>
            </a:r>
          </a:p>
        </p:txBody>
      </p:sp>
      <p:sp>
        <p:nvSpPr>
          <p:cNvPr id="5261317" name="Text Box 5"/>
          <p:cNvSpPr txBox="1">
            <a:spLocks noChangeArrowheads="1"/>
          </p:cNvSpPr>
          <p:nvPr/>
        </p:nvSpPr>
        <p:spPr bwMode="auto">
          <a:xfrm>
            <a:off x="304800" y="529163"/>
            <a:ext cx="2514600" cy="11472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lnSpc>
                <a:spcPct val="95000"/>
              </a:lnSpc>
              <a:spcBef>
                <a:spcPct val="50000"/>
              </a:spcBef>
              <a:defRPr/>
            </a:pPr>
            <a:r>
              <a:rPr lang="zh-TW" altLang="en-US" b="1" dirty="0">
                <a:latin typeface="Arial" charset="0"/>
                <a:cs typeface="+mn-cs"/>
              </a:rPr>
              <a:t>“圣经”是不正确的</a:t>
            </a:r>
            <a:r>
              <a:rPr lang="en-US" b="1" dirty="0">
                <a:latin typeface="Arial" charset="0"/>
                <a:cs typeface="+mn-cs"/>
              </a:rPr>
              <a:t>! </a:t>
            </a:r>
            <a:r>
              <a:rPr lang="zh-TW" altLang="en-US" b="1" dirty="0">
                <a:latin typeface="Arial" charset="0"/>
                <a:cs typeface="+mn-cs"/>
              </a:rPr>
              <a:t>这些岩石</a:t>
            </a:r>
            <a:r>
              <a:rPr lang="zh-CN" altLang="en-US" b="1" dirty="0">
                <a:latin typeface="Arial" charset="0"/>
                <a:cs typeface="+mn-cs"/>
              </a:rPr>
              <a:t>已有</a:t>
            </a:r>
            <a:r>
              <a:rPr lang="zh-TW" altLang="en-US" b="1" dirty="0">
                <a:latin typeface="Arial" charset="0"/>
                <a:cs typeface="+mn-cs"/>
              </a:rPr>
              <a:t>几百万年的历史</a:t>
            </a:r>
            <a:r>
              <a:rPr lang="en-US" b="1" dirty="0">
                <a:latin typeface="Arial" charset="0"/>
                <a:cs typeface="+mn-cs"/>
              </a:rPr>
              <a:t>. </a:t>
            </a:r>
            <a:r>
              <a:rPr lang="zh-TW" altLang="en-US" b="1" dirty="0">
                <a:latin typeface="Arial" charset="0"/>
                <a:cs typeface="+mn-cs"/>
              </a:rPr>
              <a:t>你一定要相信我，因为我是一个科学家</a:t>
            </a:r>
            <a:r>
              <a:rPr lang="en-US" b="1" dirty="0">
                <a:latin typeface="Arial" charset="0"/>
                <a:cs typeface="+mn-cs"/>
              </a:rPr>
              <a:t>.</a:t>
            </a:r>
          </a:p>
        </p:txBody>
      </p:sp>
      <p:sp>
        <p:nvSpPr>
          <p:cNvPr id="5261318" name="Text Box 6"/>
          <p:cNvSpPr txBox="1">
            <a:spLocks noChangeArrowheads="1"/>
          </p:cNvSpPr>
          <p:nvPr/>
        </p:nvSpPr>
        <p:spPr bwMode="auto">
          <a:xfrm>
            <a:off x="3200400" y="1600200"/>
            <a:ext cx="26670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zh-TW" altLang="en-US" sz="3200" b="1" dirty="0">
                <a:solidFill>
                  <a:schemeClr val="bg1"/>
                </a:solidFill>
                <a:cs typeface="+mn-cs"/>
              </a:rPr>
              <a:t>岩石层</a:t>
            </a:r>
            <a:endParaRPr lang="en-US" sz="3200" b="1" dirty="0">
              <a:solidFill>
                <a:schemeClr val="bg1"/>
              </a:solidFill>
              <a:cs typeface="+mn-cs"/>
            </a:endParaRPr>
          </a:p>
        </p:txBody>
      </p:sp>
      <p:sp>
        <p:nvSpPr>
          <p:cNvPr id="5261319" name="Text Box 7"/>
          <p:cNvSpPr txBox="1">
            <a:spLocks noChangeArrowheads="1"/>
          </p:cNvSpPr>
          <p:nvPr/>
        </p:nvSpPr>
        <p:spPr bwMode="auto">
          <a:xfrm>
            <a:off x="3124200" y="2286000"/>
            <a:ext cx="28194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zh-TW" altLang="en-US" sz="3200" b="1" dirty="0">
                <a:solidFill>
                  <a:schemeClr val="bg1"/>
                </a:solidFill>
                <a:cs typeface="+mn-cs"/>
              </a:rPr>
              <a:t>数百万年</a:t>
            </a:r>
            <a:endParaRPr lang="en-US" sz="3200" b="1" dirty="0">
              <a:solidFill>
                <a:schemeClr val="bg1"/>
              </a:solidFill>
              <a:cs typeface="+mn-cs"/>
            </a:endParaRPr>
          </a:p>
        </p:txBody>
      </p:sp>
      <p:sp>
        <p:nvSpPr>
          <p:cNvPr id="5261320" name="Text Box 8"/>
          <p:cNvSpPr txBox="1">
            <a:spLocks noChangeArrowheads="1"/>
          </p:cNvSpPr>
          <p:nvPr/>
        </p:nvSpPr>
        <p:spPr bwMode="auto">
          <a:xfrm>
            <a:off x="685800" y="6202362"/>
            <a:ext cx="19050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defRPr/>
            </a:pPr>
            <a:r>
              <a:rPr lang="zh-TW" altLang="en-US" sz="3200" b="1" dirty="0">
                <a:latin typeface="Arial" charset="0"/>
                <a:cs typeface="+mn-cs"/>
              </a:rPr>
              <a:t>科学家</a:t>
            </a:r>
            <a:endParaRPr lang="en-US" sz="3200" b="1" dirty="0">
              <a:latin typeface="Arial" charset="0"/>
              <a:cs typeface="+mn-cs"/>
            </a:endParaRPr>
          </a:p>
        </p:txBody>
      </p:sp>
      <p:sp>
        <p:nvSpPr>
          <p:cNvPr id="5261321" name="Text Box 9"/>
          <p:cNvSpPr txBox="1">
            <a:spLocks noChangeArrowheads="1"/>
          </p:cNvSpPr>
          <p:nvPr/>
        </p:nvSpPr>
        <p:spPr bwMode="auto">
          <a:xfrm>
            <a:off x="5638800" y="6202362"/>
            <a:ext cx="23622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defRPr/>
            </a:pPr>
            <a:r>
              <a:rPr lang="zh-TW" altLang="en-US" sz="3200" b="1" dirty="0">
                <a:latin typeface="Arial" charset="0"/>
                <a:cs typeface="+mn-cs"/>
              </a:rPr>
              <a:t>神学家</a:t>
            </a:r>
            <a:endParaRPr lang="en-US" sz="3200" b="1" dirty="0">
              <a:latin typeface="Arial" charset="0"/>
              <a:cs typeface="+mn-cs"/>
            </a:endParaRP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5410" name="Rectangle 2"/>
          <p:cNvSpPr>
            <a:spLocks noGrp="1" noChangeArrowheads="1"/>
          </p:cNvSpPr>
          <p:nvPr>
            <p:ph type="title"/>
          </p:nvPr>
        </p:nvSpPr>
        <p:spPr/>
        <p:txBody>
          <a:bodyPr/>
          <a:lstStyle/>
          <a:p>
            <a:pPr eaLnBrk="1" hangingPunct="1">
              <a:defRPr/>
            </a:pPr>
            <a:r>
              <a:rPr lang="en-US"/>
              <a:t>Science is not the issue</a:t>
            </a:r>
          </a:p>
        </p:txBody>
      </p:sp>
      <p:sp>
        <p:nvSpPr>
          <p:cNvPr id="5265411" name="Rectangle 3"/>
          <p:cNvSpPr>
            <a:spLocks noGrp="1" noChangeArrowheads="1"/>
          </p:cNvSpPr>
          <p:nvPr>
            <p:ph idx="1"/>
          </p:nvPr>
        </p:nvSpPr>
        <p:spPr/>
        <p:txBody>
          <a:bodyPr/>
          <a:lstStyle/>
          <a:p>
            <a:pPr eaLnBrk="1" hangingPunct="1">
              <a:defRPr/>
            </a:pPr>
            <a:endParaRPr lang="en-US"/>
          </a:p>
        </p:txBody>
      </p:sp>
      <p:pic>
        <p:nvPicPr>
          <p:cNvPr id="336899" name="Picture 4" descr="issue not sci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65413" name="Text Box 5"/>
          <p:cNvSpPr txBox="1">
            <a:spLocks noChangeArrowheads="1"/>
          </p:cNvSpPr>
          <p:nvPr/>
        </p:nvSpPr>
        <p:spPr bwMode="auto">
          <a:xfrm>
            <a:off x="914400" y="228600"/>
            <a:ext cx="5486400" cy="1754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zh-TW" altLang="en-US" sz="5400" b="1" dirty="0">
                <a:solidFill>
                  <a:schemeClr val="bg1"/>
                </a:solidFill>
                <a:latin typeface="Arial" charset="0"/>
                <a:cs typeface="+mn-cs"/>
              </a:rPr>
              <a:t>真正的问题是不</a:t>
            </a:r>
          </a:p>
          <a:p>
            <a:pPr algn="ctr">
              <a:defRPr/>
            </a:pPr>
            <a:r>
              <a:rPr lang="zh-TW" altLang="en-US" sz="5400" b="1" dirty="0">
                <a:solidFill>
                  <a:schemeClr val="bg1"/>
                </a:solidFill>
                <a:latin typeface="Arial" charset="0"/>
                <a:cs typeface="+mn-cs"/>
              </a:rPr>
              <a:t>科学</a:t>
            </a:r>
            <a:r>
              <a:rPr lang="en-US" sz="5400" b="1" dirty="0">
                <a:solidFill>
                  <a:schemeClr val="bg1"/>
                </a:solidFill>
                <a:latin typeface="Arial" charset="0"/>
                <a:cs typeface="+mn-cs"/>
              </a:rPr>
              <a:t>!</a:t>
            </a: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2" descr="NEW GLASSES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71203" name="Text Box 3"/>
          <p:cNvSpPr txBox="1">
            <a:spLocks noChangeArrowheads="1"/>
          </p:cNvSpPr>
          <p:nvPr/>
        </p:nvSpPr>
        <p:spPr bwMode="auto">
          <a:xfrm>
            <a:off x="1981200" y="2925763"/>
            <a:ext cx="51054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TW" altLang="en-US" sz="3400" b="1" dirty="0">
                <a:latin typeface="Arial" charset="0"/>
                <a:cs typeface="+mn-cs"/>
              </a:rPr>
              <a:t>“圣经”眼镜</a:t>
            </a:r>
            <a:endParaRPr lang="en-US" sz="3400" b="1" dirty="0">
              <a:latin typeface="Arial" charset="0"/>
              <a:cs typeface="+mn-cs"/>
            </a:endParaRPr>
          </a:p>
        </p:txBody>
      </p:sp>
      <p:sp>
        <p:nvSpPr>
          <p:cNvPr id="261123" name="WordArt 4"/>
          <p:cNvSpPr>
            <a:spLocks noChangeArrowheads="1" noChangeShapeType="1" noTextEdit="1"/>
          </p:cNvSpPr>
          <p:nvPr/>
        </p:nvSpPr>
        <p:spPr bwMode="auto">
          <a:xfrm>
            <a:off x="2819400" y="76200"/>
            <a:ext cx="2816225" cy="342900"/>
          </a:xfrm>
          <a:prstGeom prst="rect">
            <a:avLst/>
          </a:prstGeom>
        </p:spPr>
        <p:txBody>
          <a:bodyPr wrap="none" fromWordArt="1">
            <a:prstTxWarp prst="textPlain">
              <a:avLst>
                <a:gd name="adj" fmla="val 50000"/>
              </a:avLst>
            </a:prstTxWarp>
          </a:bodyPr>
          <a:lstStyle/>
          <a:p>
            <a:pPr algn="ctr"/>
            <a:r>
              <a:rPr lang="zh-TW" altLang="en-US" sz="3600" kern="10" dirty="0">
                <a:ln w="28575">
                  <a:solidFill>
                    <a:schemeClr val="bg1"/>
                  </a:solidFill>
                  <a:round/>
                  <a:headEnd/>
                  <a:tailEnd/>
                </a:ln>
                <a:latin typeface="Arial Black"/>
                <a:ea typeface="Arial Black"/>
                <a:cs typeface="Arial Black"/>
              </a:rPr>
              <a:t>上帝的话语</a:t>
            </a:r>
            <a:endParaRPr lang="en-US" sz="3600" kern="10" dirty="0">
              <a:ln w="28575">
                <a:solidFill>
                  <a:schemeClr val="bg1"/>
                </a:solidFill>
                <a:round/>
                <a:headEnd/>
                <a:tailEnd/>
              </a:ln>
              <a:latin typeface="Arial Black"/>
              <a:ea typeface="Arial Black"/>
              <a:cs typeface="Arial Black"/>
            </a:endParaRPr>
          </a:p>
        </p:txBody>
      </p:sp>
      <p:sp>
        <p:nvSpPr>
          <p:cNvPr id="261124" name="WordArt 5"/>
          <p:cNvSpPr>
            <a:spLocks noChangeArrowheads="1" noChangeShapeType="1" noTextEdit="1"/>
          </p:cNvSpPr>
          <p:nvPr/>
        </p:nvSpPr>
        <p:spPr bwMode="auto">
          <a:xfrm>
            <a:off x="3276600" y="501650"/>
            <a:ext cx="1828800" cy="336550"/>
          </a:xfrm>
          <a:prstGeom prst="rect">
            <a:avLst/>
          </a:prstGeom>
        </p:spPr>
        <p:txBody>
          <a:bodyPr wrap="none" fromWordArt="1">
            <a:prstTxWarp prst="textPlain">
              <a:avLst>
                <a:gd name="adj" fmla="val 50000"/>
              </a:avLst>
            </a:prstTxWarp>
          </a:bodyPr>
          <a:lstStyle/>
          <a:p>
            <a:pPr algn="ctr"/>
            <a:r>
              <a:rPr lang="zh-CHT" altLang="en-US" sz="3600" kern="10" dirty="0">
                <a:ln w="28575">
                  <a:solidFill>
                    <a:schemeClr val="bg1"/>
                  </a:solidFill>
                  <a:round/>
                  <a:headEnd/>
                  <a:tailEnd/>
                </a:ln>
                <a:latin typeface="Arial Black"/>
                <a:ea typeface="Arial Black"/>
                <a:cs typeface="Arial Black"/>
              </a:rPr>
              <a:t>是真理</a:t>
            </a:r>
            <a:endParaRPr lang="en-US" sz="3600" kern="10" dirty="0">
              <a:ln w="28575">
                <a:solidFill>
                  <a:schemeClr val="bg1"/>
                </a:solidFill>
                <a:round/>
                <a:headEnd/>
                <a:tailEnd/>
              </a:ln>
              <a:latin typeface="Arial Black"/>
              <a:ea typeface="Arial Black"/>
              <a:cs typeface="Arial Black"/>
            </a:endParaRPr>
          </a:p>
        </p:txBody>
      </p:sp>
      <p:sp>
        <p:nvSpPr>
          <p:cNvPr id="5171206" name="Text Box 6"/>
          <p:cNvSpPr txBox="1">
            <a:spLocks noChangeArrowheads="1"/>
          </p:cNvSpPr>
          <p:nvPr/>
        </p:nvSpPr>
        <p:spPr bwMode="auto">
          <a:xfrm>
            <a:off x="3429000" y="3505200"/>
            <a:ext cx="1828800" cy="12464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zh-TW" altLang="en-US" sz="3000" dirty="0">
                <a:latin typeface="Lithograph" charset="0"/>
                <a:cs typeface="+mn-cs"/>
              </a:rPr>
              <a:t>人决定</a:t>
            </a:r>
            <a:endParaRPr lang="en-US" altLang="zh-TW" sz="3000" dirty="0">
              <a:latin typeface="Lithograph" charset="0"/>
              <a:cs typeface="+mn-cs"/>
            </a:endParaRPr>
          </a:p>
          <a:p>
            <a:pPr algn="ctr">
              <a:spcBef>
                <a:spcPct val="50000"/>
              </a:spcBef>
              <a:defRPr/>
            </a:pPr>
            <a:r>
              <a:rPr lang="zh-TW" altLang="en-US" sz="3000" dirty="0">
                <a:latin typeface="Lithograph" charset="0"/>
                <a:cs typeface="+mn-cs"/>
              </a:rPr>
              <a:t>“真理”</a:t>
            </a:r>
            <a:endParaRPr lang="en-US" sz="3000" dirty="0">
              <a:latin typeface="Lithograph" charset="0"/>
              <a:cs typeface="+mn-cs"/>
            </a:endParaRPr>
          </a:p>
        </p:txBody>
      </p:sp>
      <p:sp>
        <p:nvSpPr>
          <p:cNvPr id="5171207" name="Text Box 7"/>
          <p:cNvSpPr txBox="1">
            <a:spLocks noChangeArrowheads="1"/>
          </p:cNvSpPr>
          <p:nvPr/>
        </p:nvSpPr>
        <p:spPr bwMode="auto">
          <a:xfrm>
            <a:off x="1790700" y="4876800"/>
            <a:ext cx="2438400" cy="87511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90000"/>
              </a:lnSpc>
              <a:defRPr/>
            </a:pPr>
            <a:r>
              <a:rPr lang="zh-TW" altLang="en-US" sz="2800" dirty="0">
                <a:solidFill>
                  <a:schemeClr val="bg1"/>
                </a:solidFill>
                <a:latin typeface="Lithograph" charset="0"/>
                <a:cs typeface="+mn-cs"/>
              </a:rPr>
              <a:t>数百</a:t>
            </a:r>
            <a:endParaRPr lang="en-US" altLang="zh-TW" sz="2800" dirty="0">
              <a:solidFill>
                <a:schemeClr val="bg1"/>
              </a:solidFill>
              <a:latin typeface="Lithograph" charset="0"/>
              <a:cs typeface="+mn-cs"/>
            </a:endParaRPr>
          </a:p>
          <a:p>
            <a:pPr algn="ctr">
              <a:lnSpc>
                <a:spcPct val="90000"/>
              </a:lnSpc>
              <a:defRPr/>
            </a:pPr>
            <a:r>
              <a:rPr lang="zh-TW" altLang="en-US" sz="2800" dirty="0">
                <a:solidFill>
                  <a:schemeClr val="bg1"/>
                </a:solidFill>
                <a:latin typeface="Lithograph" charset="0"/>
                <a:cs typeface="+mn-cs"/>
              </a:rPr>
              <a:t>万年</a:t>
            </a:r>
            <a:endParaRPr lang="en-US" sz="2800" dirty="0">
              <a:solidFill>
                <a:schemeClr val="bg1"/>
              </a:solidFill>
              <a:latin typeface="Lithograph" charset="0"/>
              <a:cs typeface="+mn-cs"/>
            </a:endParaRPr>
          </a:p>
        </p:txBody>
      </p:sp>
      <p:sp>
        <p:nvSpPr>
          <p:cNvPr id="5171208" name="Text Box 8"/>
          <p:cNvSpPr txBox="1">
            <a:spLocks noChangeArrowheads="1"/>
          </p:cNvSpPr>
          <p:nvPr/>
        </p:nvSpPr>
        <p:spPr bwMode="auto">
          <a:xfrm>
            <a:off x="4914900" y="4876800"/>
            <a:ext cx="2438400" cy="87511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90000"/>
              </a:lnSpc>
              <a:defRPr/>
            </a:pPr>
            <a:r>
              <a:rPr lang="zh-TW" altLang="en-US" sz="2800" dirty="0">
                <a:solidFill>
                  <a:schemeClr val="bg1"/>
                </a:solidFill>
                <a:latin typeface="Lithograph" charset="0"/>
              </a:rPr>
              <a:t>数百</a:t>
            </a:r>
            <a:endParaRPr lang="en-US" altLang="zh-TW" sz="2800" dirty="0">
              <a:solidFill>
                <a:schemeClr val="bg1"/>
              </a:solidFill>
              <a:latin typeface="Lithograph" charset="0"/>
            </a:endParaRPr>
          </a:p>
          <a:p>
            <a:pPr algn="ctr">
              <a:lnSpc>
                <a:spcPct val="90000"/>
              </a:lnSpc>
              <a:defRPr/>
            </a:pPr>
            <a:r>
              <a:rPr lang="zh-TW" altLang="en-US" sz="2800" dirty="0">
                <a:solidFill>
                  <a:schemeClr val="bg1"/>
                </a:solidFill>
                <a:latin typeface="Lithograph" charset="0"/>
              </a:rPr>
              <a:t>万年</a:t>
            </a:r>
            <a:endParaRPr lang="en-US" sz="2800" dirty="0">
              <a:solidFill>
                <a:schemeClr val="bg1"/>
              </a:solidFill>
              <a:latin typeface="Lithograph" charset="0"/>
            </a:endParaRPr>
          </a:p>
        </p:txBody>
      </p:sp>
      <p:sp>
        <p:nvSpPr>
          <p:cNvPr id="5171209" name="Text Box 9"/>
          <p:cNvSpPr txBox="1">
            <a:spLocks noChangeArrowheads="1"/>
          </p:cNvSpPr>
          <p:nvPr/>
        </p:nvSpPr>
        <p:spPr bwMode="auto">
          <a:xfrm>
            <a:off x="914400" y="6324600"/>
            <a:ext cx="73914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zh-TW" altLang="en-US" sz="3200" b="1" dirty="0">
                <a:solidFill>
                  <a:schemeClr val="bg1"/>
                </a:solidFill>
                <a:latin typeface="Lithograph" charset="0"/>
                <a:cs typeface="+mn-cs"/>
              </a:rPr>
              <a:t>“进化论”眼镜</a:t>
            </a:r>
            <a:endParaRPr lang="en-US" sz="3200" b="1" dirty="0">
              <a:solidFill>
                <a:schemeClr val="bg1"/>
              </a:solidFill>
              <a:latin typeface="Lithograph" charset="0"/>
              <a:cs typeface="+mn-cs"/>
            </a:endParaRPr>
          </a:p>
        </p:txBody>
      </p:sp>
    </p:spTree>
    <p:extLst>
      <p:ext uri="{BB962C8B-B14F-4D97-AF65-F5344CB8AC3E}">
        <p14:creationId xmlns:p14="http://schemas.microsoft.com/office/powerpoint/2010/main" val="3006307179"/>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7458" name="Rectangle 2"/>
          <p:cNvSpPr>
            <a:spLocks noGrp="1" noChangeArrowheads="1"/>
          </p:cNvSpPr>
          <p:nvPr>
            <p:ph type="title"/>
          </p:nvPr>
        </p:nvSpPr>
        <p:spPr/>
        <p:txBody>
          <a:bodyPr/>
          <a:lstStyle/>
          <a:p>
            <a:pPr eaLnBrk="1" hangingPunct="1">
              <a:defRPr/>
            </a:pPr>
            <a:r>
              <a:rPr lang="en-US"/>
              <a:t>Which authority?</a:t>
            </a:r>
          </a:p>
        </p:txBody>
      </p:sp>
      <p:pic>
        <p:nvPicPr>
          <p:cNvPr id="340994" name="Picture 3" descr="Which Author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425" y="0"/>
            <a:ext cx="53768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67460" name="Text Box 4"/>
          <p:cNvSpPr txBox="1">
            <a:spLocks noChangeArrowheads="1"/>
          </p:cNvSpPr>
          <p:nvPr/>
        </p:nvSpPr>
        <p:spPr bwMode="auto">
          <a:xfrm>
            <a:off x="2590800" y="304800"/>
            <a:ext cx="39624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TW" altLang="en-US" sz="3600" b="1" dirty="0">
                <a:latin typeface="Arial" charset="0"/>
                <a:cs typeface="Arial" charset="0"/>
              </a:rPr>
              <a:t>哪个</a:t>
            </a:r>
            <a:r>
              <a:rPr lang="zh-CN" altLang="en-US" sz="3600" b="1" dirty="0">
                <a:latin typeface="Arial" charset="0"/>
                <a:cs typeface="Arial" charset="0"/>
              </a:rPr>
              <a:t>主权</a:t>
            </a:r>
            <a:r>
              <a:rPr lang="en-US" sz="3600" b="1" dirty="0">
                <a:latin typeface="Arial" charset="0"/>
                <a:cs typeface="Arial" charset="0"/>
              </a:rPr>
              <a:t>?</a:t>
            </a:r>
          </a:p>
        </p:txBody>
      </p:sp>
      <p:sp>
        <p:nvSpPr>
          <p:cNvPr id="5267461" name="Text Box 5"/>
          <p:cNvSpPr txBox="1">
            <a:spLocks noChangeArrowheads="1"/>
          </p:cNvSpPr>
          <p:nvPr/>
        </p:nvSpPr>
        <p:spPr bwMode="auto">
          <a:xfrm>
            <a:off x="1981200" y="1143000"/>
            <a:ext cx="51054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TW" altLang="en-US" sz="3200" b="1" dirty="0">
                <a:solidFill>
                  <a:srgbClr val="990033"/>
                </a:solidFill>
                <a:latin typeface="Arial" charset="0"/>
                <a:cs typeface="Arial" charset="0"/>
              </a:rPr>
              <a:t>万无一失</a:t>
            </a:r>
            <a:r>
              <a:rPr lang="zh-TW" altLang="en-US" sz="3200" b="1" dirty="0">
                <a:solidFill>
                  <a:srgbClr val="006600"/>
                </a:solidFill>
                <a:latin typeface="Arial" charset="0"/>
                <a:cs typeface="Arial" charset="0"/>
              </a:rPr>
              <a:t>神的话语</a:t>
            </a:r>
            <a:endParaRPr lang="en-US" sz="3200" b="1" dirty="0">
              <a:solidFill>
                <a:srgbClr val="006600"/>
              </a:solidFill>
              <a:latin typeface="Arial" charset="0"/>
              <a:cs typeface="Arial" charset="0"/>
            </a:endParaRPr>
          </a:p>
        </p:txBody>
      </p:sp>
      <p:sp>
        <p:nvSpPr>
          <p:cNvPr id="5267462" name="Text Box 6"/>
          <p:cNvSpPr txBox="1">
            <a:spLocks noChangeArrowheads="1"/>
          </p:cNvSpPr>
          <p:nvPr/>
        </p:nvSpPr>
        <p:spPr bwMode="auto">
          <a:xfrm rot="-765102">
            <a:off x="4248150" y="2047974"/>
            <a:ext cx="68580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TW" altLang="en-US" sz="1400" b="1" dirty="0">
                <a:latin typeface="Arial" charset="0"/>
                <a:cs typeface="Arial" charset="0"/>
              </a:rPr>
              <a:t>圣经</a:t>
            </a:r>
            <a:endParaRPr lang="en-US" sz="1400" b="1" dirty="0">
              <a:latin typeface="Arial" charset="0"/>
              <a:cs typeface="Arial" charset="0"/>
            </a:endParaRPr>
          </a:p>
        </p:txBody>
      </p:sp>
      <p:sp>
        <p:nvSpPr>
          <p:cNvPr id="5267463" name="Text Box 7"/>
          <p:cNvSpPr txBox="1">
            <a:spLocks noChangeArrowheads="1"/>
          </p:cNvSpPr>
          <p:nvPr/>
        </p:nvSpPr>
        <p:spPr bwMode="auto">
          <a:xfrm>
            <a:off x="4086225" y="4283075"/>
            <a:ext cx="99060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TW" altLang="en-US" sz="1400" b="1" dirty="0">
                <a:latin typeface="Arial" charset="0"/>
                <a:cs typeface="Arial" charset="0"/>
              </a:rPr>
              <a:t>科学理论</a:t>
            </a:r>
            <a:endParaRPr lang="en-US" sz="1400" b="1" dirty="0">
              <a:latin typeface="Arial" charset="0"/>
              <a:cs typeface="Arial" charset="0"/>
            </a:endParaRPr>
          </a:p>
        </p:txBody>
      </p:sp>
      <p:sp>
        <p:nvSpPr>
          <p:cNvPr id="5267464" name="Text Box 8"/>
          <p:cNvSpPr txBox="1">
            <a:spLocks noChangeArrowheads="1"/>
          </p:cNvSpPr>
          <p:nvPr/>
        </p:nvSpPr>
        <p:spPr bwMode="auto">
          <a:xfrm>
            <a:off x="2286000" y="5592763"/>
            <a:ext cx="4800600"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zh-TW" altLang="en-US" sz="3200" b="1" dirty="0">
                <a:solidFill>
                  <a:srgbClr val="990033"/>
                </a:solidFill>
                <a:latin typeface="Arial" charset="0"/>
                <a:cs typeface="Arial" charset="0"/>
              </a:rPr>
              <a:t>易犯错误</a:t>
            </a:r>
            <a:r>
              <a:rPr lang="zh-TW" altLang="en-US" sz="3200" b="1" dirty="0">
                <a:solidFill>
                  <a:srgbClr val="006600"/>
                </a:solidFill>
                <a:latin typeface="Arial" charset="0"/>
                <a:cs typeface="Arial" charset="0"/>
              </a:rPr>
              <a:t>有罪的人的意见</a:t>
            </a:r>
            <a:endParaRPr lang="en-US" sz="3200" b="1" dirty="0">
              <a:solidFill>
                <a:srgbClr val="006600"/>
              </a:solidFill>
              <a:latin typeface="Arial" charset="0"/>
              <a:cs typeface="Arial" charset="0"/>
            </a:endParaRP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2" descr="Scient &amp; Bible-Human Evo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3042" name="Picture 3" descr="Orangebub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675" y="20638"/>
            <a:ext cx="4175125" cy="2579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3043" name="Picture 4" descr="Purplebub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88900"/>
            <a:ext cx="4092575" cy="273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3044" name="Picture 5" descr="Bib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4052888"/>
            <a:ext cx="2357438" cy="2500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0710" name="Text Box 6"/>
          <p:cNvSpPr txBox="1">
            <a:spLocks noChangeArrowheads="1"/>
          </p:cNvSpPr>
          <p:nvPr/>
        </p:nvSpPr>
        <p:spPr bwMode="auto">
          <a:xfrm>
            <a:off x="1524000" y="152400"/>
            <a:ext cx="3124200" cy="1906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fontAlgn="base">
              <a:lnSpc>
                <a:spcPct val="85000"/>
              </a:lnSpc>
              <a:defRPr/>
            </a:pPr>
            <a:r>
              <a:rPr lang="en-US" sz="2300" b="1" dirty="0">
                <a:latin typeface="Comic Sans MS" charset="0"/>
                <a:cs typeface="Arial" charset="0"/>
              </a:rPr>
              <a:t>The </a:t>
            </a:r>
          </a:p>
          <a:p>
            <a:pPr algn="ctr" fontAlgn="base">
              <a:lnSpc>
                <a:spcPct val="85000"/>
              </a:lnSpc>
              <a:defRPr/>
            </a:pPr>
            <a:r>
              <a:rPr lang="en-US" sz="2300" b="1" dirty="0">
                <a:latin typeface="Comic Sans MS" charset="0"/>
                <a:cs typeface="Arial" charset="0"/>
              </a:rPr>
              <a:t>earth is billions of years old &amp; Noah</a:t>
            </a:r>
            <a:r>
              <a:rPr lang="fr-FR" altLang="ja-JP" sz="2300" b="1" dirty="0">
                <a:latin typeface="Arial"/>
                <a:cs typeface="Arial" charset="0"/>
              </a:rPr>
              <a:t>'</a:t>
            </a:r>
            <a:r>
              <a:rPr lang="en-US" sz="2300" b="1" dirty="0">
                <a:latin typeface="Comic Sans MS" charset="0"/>
                <a:cs typeface="Arial" charset="0"/>
              </a:rPr>
              <a:t>s Flood never happened. Take my word for it!</a:t>
            </a:r>
          </a:p>
        </p:txBody>
      </p:sp>
      <p:sp>
        <p:nvSpPr>
          <p:cNvPr id="5320711" name="Text Box 7"/>
          <p:cNvSpPr txBox="1">
            <a:spLocks noChangeArrowheads="1"/>
          </p:cNvSpPr>
          <p:nvPr/>
        </p:nvSpPr>
        <p:spPr bwMode="auto">
          <a:xfrm>
            <a:off x="5181600" y="779463"/>
            <a:ext cx="3200400" cy="16127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fontAlgn="base">
              <a:lnSpc>
                <a:spcPct val="90000"/>
              </a:lnSpc>
              <a:spcBef>
                <a:spcPct val="50000"/>
              </a:spcBef>
              <a:defRPr/>
            </a:pPr>
            <a:r>
              <a:rPr lang="zh-TW" altLang="en-US" sz="2400" b="1" dirty="0">
                <a:solidFill>
                  <a:schemeClr val="bg1"/>
                </a:solidFill>
                <a:latin typeface="Comic Sans MS" charset="0"/>
                <a:cs typeface="Arial" charset="0"/>
              </a:rPr>
              <a:t>我在</a:t>
            </a:r>
            <a:r>
              <a:rPr lang="en-US" altLang="zh-TW" sz="2400" b="1" dirty="0">
                <a:solidFill>
                  <a:schemeClr val="bg1"/>
                </a:solidFill>
                <a:latin typeface="Comic Sans MS" charset="0"/>
                <a:cs typeface="Arial" charset="0"/>
              </a:rPr>
              <a:t>6000</a:t>
            </a:r>
            <a:r>
              <a:rPr lang="zh-TW" altLang="en-US" sz="2400" b="1" dirty="0">
                <a:solidFill>
                  <a:schemeClr val="bg1"/>
                </a:solidFill>
                <a:latin typeface="Comic Sans MS" charset="0"/>
                <a:cs typeface="Arial" charset="0"/>
              </a:rPr>
              <a:t>年前</a:t>
            </a:r>
            <a:r>
              <a:rPr lang="zh-CN" altLang="en-US" sz="2400" b="1" dirty="0">
                <a:solidFill>
                  <a:schemeClr val="bg1"/>
                </a:solidFill>
                <a:latin typeface="Comic Sans MS" charset="0"/>
                <a:cs typeface="Arial" charset="0"/>
              </a:rPr>
              <a:t>创造了世界</a:t>
            </a:r>
            <a:r>
              <a:rPr lang="zh-TW" altLang="en-US" sz="2400" b="1" dirty="0">
                <a:solidFill>
                  <a:schemeClr val="bg1"/>
                </a:solidFill>
                <a:latin typeface="Comic Sans MS" charset="0"/>
                <a:cs typeface="Arial" charset="0"/>
              </a:rPr>
              <a:t>，</a:t>
            </a:r>
            <a:r>
              <a:rPr lang="zh-CN" altLang="en-US" sz="2400" b="1" dirty="0">
                <a:solidFill>
                  <a:schemeClr val="bg1"/>
                </a:solidFill>
                <a:latin typeface="Comic Sans MS" charset="0"/>
                <a:cs typeface="Arial" charset="0"/>
              </a:rPr>
              <a:t>并</a:t>
            </a:r>
            <a:r>
              <a:rPr lang="zh-TW" altLang="en-US" sz="2400" b="1" dirty="0">
                <a:solidFill>
                  <a:schemeClr val="bg1"/>
                </a:solidFill>
                <a:latin typeface="Comic Sans MS" charset="0"/>
                <a:cs typeface="Arial" charset="0"/>
              </a:rPr>
              <a:t>发出了一个全球性</a:t>
            </a:r>
            <a:r>
              <a:rPr lang="zh-CN" altLang="en-US" sz="2400" b="1" dirty="0">
                <a:solidFill>
                  <a:schemeClr val="bg1"/>
                </a:solidFill>
                <a:latin typeface="Comic Sans MS" charset="0"/>
                <a:cs typeface="Arial" charset="0"/>
              </a:rPr>
              <a:t>的</a:t>
            </a:r>
            <a:r>
              <a:rPr lang="zh-TW" altLang="en-US" sz="2400" b="1" dirty="0">
                <a:solidFill>
                  <a:schemeClr val="bg1"/>
                </a:solidFill>
                <a:latin typeface="Comic Sans MS" charset="0"/>
                <a:cs typeface="Arial" charset="0"/>
              </a:rPr>
              <a:t>大洪水</a:t>
            </a:r>
            <a:r>
              <a:rPr lang="en-US" sz="2400" b="1" dirty="0">
                <a:solidFill>
                  <a:schemeClr val="bg1"/>
                </a:solidFill>
                <a:latin typeface="Comic Sans MS" charset="0"/>
                <a:cs typeface="Arial" charset="0"/>
              </a:rPr>
              <a:t>. </a:t>
            </a:r>
          </a:p>
          <a:p>
            <a:pPr algn="ctr" fontAlgn="base">
              <a:lnSpc>
                <a:spcPct val="90000"/>
              </a:lnSpc>
              <a:spcBef>
                <a:spcPct val="50000"/>
              </a:spcBef>
              <a:defRPr/>
            </a:pPr>
            <a:r>
              <a:rPr lang="zh-TW" altLang="en-US" sz="2400" b="1" dirty="0">
                <a:solidFill>
                  <a:schemeClr val="bg1"/>
                </a:solidFill>
                <a:latin typeface="Comic Sans MS" charset="0"/>
                <a:cs typeface="Arial" charset="0"/>
              </a:rPr>
              <a:t>相信我的话</a:t>
            </a:r>
            <a:r>
              <a:rPr lang="en-US" sz="2400" b="1" dirty="0">
                <a:solidFill>
                  <a:schemeClr val="bg1"/>
                </a:solidFill>
                <a:latin typeface="Comic Sans MS" charset="0"/>
                <a:cs typeface="Arial" charset="0"/>
              </a:rPr>
              <a:t>!</a:t>
            </a:r>
          </a:p>
        </p:txBody>
      </p:sp>
      <p:sp>
        <p:nvSpPr>
          <p:cNvPr id="5320712" name="Text Box 8"/>
          <p:cNvSpPr txBox="1">
            <a:spLocks noChangeArrowheads="1"/>
          </p:cNvSpPr>
          <p:nvPr/>
        </p:nvSpPr>
        <p:spPr bwMode="auto">
          <a:xfrm rot="-170238">
            <a:off x="6019800" y="4494182"/>
            <a:ext cx="99060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defRPr/>
            </a:pPr>
            <a:r>
              <a:rPr lang="zh-TW" altLang="en-US" sz="2000" b="1" dirty="0">
                <a:solidFill>
                  <a:schemeClr val="bg1"/>
                </a:solidFill>
                <a:latin typeface="Goudy" charset="0"/>
                <a:cs typeface="Arial" charset="0"/>
              </a:rPr>
              <a:t>圣经</a:t>
            </a:r>
            <a:endParaRPr lang="en-US" sz="2000" b="1" dirty="0">
              <a:solidFill>
                <a:schemeClr val="bg1"/>
              </a:solidFill>
              <a:latin typeface="Goudy" charset="0"/>
              <a:cs typeface="Arial" charset="0"/>
            </a:endParaRPr>
          </a:p>
        </p:txBody>
      </p:sp>
      <p:sp>
        <p:nvSpPr>
          <p:cNvPr id="5320713" name="Rectangle 9"/>
          <p:cNvSpPr>
            <a:spLocks noGrp="1" noChangeArrowheads="1"/>
          </p:cNvSpPr>
          <p:nvPr>
            <p:ph type="title" idx="4294967295"/>
          </p:nvPr>
        </p:nvSpPr>
        <p:spPr>
          <a:xfrm>
            <a:off x="457200" y="-723900"/>
            <a:ext cx="8229600" cy="1143000"/>
          </a:xfrm>
        </p:spPr>
        <p:txBody>
          <a:bodyPr/>
          <a:lstStyle/>
          <a:p>
            <a:pPr eaLnBrk="1" hangingPunct="1">
              <a:defRPr/>
            </a:pPr>
            <a:r>
              <a:rPr lang="en-US" sz="1800"/>
              <a:t>Scientist &amp; Bible—layered new</a:t>
            </a:r>
          </a:p>
        </p:txBody>
      </p:sp>
      <p:sp>
        <p:nvSpPr>
          <p:cNvPr id="5320714" name="Rectangle 10"/>
          <p:cNvSpPr>
            <a:spLocks noChangeArrowheads="1"/>
          </p:cNvSpPr>
          <p:nvPr/>
        </p:nvSpPr>
        <p:spPr bwMode="auto">
          <a:xfrm>
            <a:off x="0" y="0"/>
            <a:ext cx="4953000" cy="6858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5320715" name="Picture 11" descr="Archer, Gleas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7325" y="685800"/>
            <a:ext cx="1989138" cy="272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0716" name="Text Box 12"/>
          <p:cNvSpPr txBox="1">
            <a:spLocks noChangeArrowheads="1"/>
          </p:cNvSpPr>
          <p:nvPr/>
        </p:nvSpPr>
        <p:spPr bwMode="auto">
          <a:xfrm>
            <a:off x="914400" y="3429000"/>
            <a:ext cx="3124200" cy="18158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tx1">
                      <a:alpha val="74998"/>
                    </a:schemeClr>
                  </a:outerShdw>
                </a:effectLst>
              </a14:hiddenEffects>
            </a:ext>
          </a:extLst>
        </p:spPr>
        <p:txBody>
          <a:bodyPr>
            <a:spAutoFit/>
          </a:bodyPr>
          <a:lstStyle/>
          <a:p>
            <a:pPr algn="ctr">
              <a:spcBef>
                <a:spcPct val="50000"/>
              </a:spcBef>
              <a:defRPr/>
            </a:pPr>
            <a:r>
              <a:rPr lang="zh-TW" altLang="en-US" sz="2800" b="1" dirty="0">
                <a:latin typeface="Arial" charset="0"/>
                <a:cs typeface="+mn-cs"/>
              </a:rPr>
              <a:t>格里森阿切尔博士及其他的</a:t>
            </a:r>
            <a:r>
              <a:rPr lang="zh-CN" altLang="en-US" sz="2800" b="1" dirty="0">
                <a:latin typeface="Arial" charset="0"/>
                <a:cs typeface="+mn-cs"/>
              </a:rPr>
              <a:t>旧约</a:t>
            </a:r>
            <a:r>
              <a:rPr lang="zh-TW" altLang="en-US" sz="2800" b="1" dirty="0">
                <a:latin typeface="Arial" charset="0"/>
                <a:cs typeface="+mn-cs"/>
              </a:rPr>
              <a:t>学者，</a:t>
            </a:r>
            <a:r>
              <a:rPr lang="zh-CN" altLang="en-US" sz="2800" b="1" dirty="0">
                <a:latin typeface="Arial" charset="0"/>
                <a:cs typeface="+mn-cs"/>
              </a:rPr>
              <a:t>以相</a:t>
            </a:r>
            <a:r>
              <a:rPr lang="zh-TW" altLang="en-US" sz="2800" b="1" dirty="0">
                <a:latin typeface="Arial" charset="0"/>
                <a:cs typeface="+mn-cs"/>
              </a:rPr>
              <a:t>信世俗的地质学家</a:t>
            </a:r>
            <a:endParaRPr lang="en-US" sz="2800" b="1" dirty="0">
              <a:latin typeface="Arial"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320714"/>
                                        </p:tgtEl>
                                        <p:attrNameLst>
                                          <p:attrName>style.visibility</p:attrName>
                                        </p:attrNameLst>
                                      </p:cBhvr>
                                      <p:to>
                                        <p:strVal val="visible"/>
                                      </p:to>
                                    </p:set>
                                    <p:anim calcmode="lin" valueType="num">
                                      <p:cBhvr>
                                        <p:cTn id="7" dur="500" fill="hold"/>
                                        <p:tgtEl>
                                          <p:spTgt spid="5320714"/>
                                        </p:tgtEl>
                                        <p:attrNameLst>
                                          <p:attrName>ppt_w</p:attrName>
                                        </p:attrNameLst>
                                      </p:cBhvr>
                                      <p:tavLst>
                                        <p:tav tm="0">
                                          <p:val>
                                            <p:fltVal val="0"/>
                                          </p:val>
                                        </p:tav>
                                        <p:tav tm="100000">
                                          <p:val>
                                            <p:strVal val="#ppt_w"/>
                                          </p:val>
                                        </p:tav>
                                      </p:tavLst>
                                    </p:anim>
                                    <p:anim calcmode="lin" valueType="num">
                                      <p:cBhvr>
                                        <p:cTn id="8" dur="500" fill="hold"/>
                                        <p:tgtEl>
                                          <p:spTgt spid="5320714"/>
                                        </p:tgtEl>
                                        <p:attrNameLst>
                                          <p:attrName>ppt_h</p:attrName>
                                        </p:attrNameLst>
                                      </p:cBhvr>
                                      <p:tavLst>
                                        <p:tav tm="0">
                                          <p:val>
                                            <p:fltVal val="0"/>
                                          </p:val>
                                        </p:tav>
                                        <p:tav tm="100000">
                                          <p:val>
                                            <p:strVal val="#ppt_h"/>
                                          </p:val>
                                        </p:tav>
                                      </p:tavLst>
                                    </p:anim>
                                    <p:animEffect transition="in" filter="fade">
                                      <p:cBhvr>
                                        <p:cTn id="9" dur="500"/>
                                        <p:tgtEl>
                                          <p:spTgt spid="5320714"/>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5320715"/>
                                        </p:tgtEl>
                                        <p:attrNameLst>
                                          <p:attrName>style.visibility</p:attrName>
                                        </p:attrNameLst>
                                      </p:cBhvr>
                                      <p:to>
                                        <p:strVal val="visible"/>
                                      </p:to>
                                    </p:set>
                                    <p:anim calcmode="lin" valueType="num">
                                      <p:cBhvr>
                                        <p:cTn id="13" dur="500" fill="hold"/>
                                        <p:tgtEl>
                                          <p:spTgt spid="5320715"/>
                                        </p:tgtEl>
                                        <p:attrNameLst>
                                          <p:attrName>ppt_w</p:attrName>
                                        </p:attrNameLst>
                                      </p:cBhvr>
                                      <p:tavLst>
                                        <p:tav tm="0">
                                          <p:val>
                                            <p:fltVal val="0"/>
                                          </p:val>
                                        </p:tav>
                                        <p:tav tm="100000">
                                          <p:val>
                                            <p:strVal val="#ppt_w"/>
                                          </p:val>
                                        </p:tav>
                                      </p:tavLst>
                                    </p:anim>
                                    <p:anim calcmode="lin" valueType="num">
                                      <p:cBhvr>
                                        <p:cTn id="14" dur="500" fill="hold"/>
                                        <p:tgtEl>
                                          <p:spTgt spid="5320715"/>
                                        </p:tgtEl>
                                        <p:attrNameLst>
                                          <p:attrName>ppt_h</p:attrName>
                                        </p:attrNameLst>
                                      </p:cBhvr>
                                      <p:tavLst>
                                        <p:tav tm="0">
                                          <p:val>
                                            <p:fltVal val="0"/>
                                          </p:val>
                                        </p:tav>
                                        <p:tav tm="100000">
                                          <p:val>
                                            <p:strVal val="#ppt_h"/>
                                          </p:val>
                                        </p:tav>
                                      </p:tavLst>
                                    </p:anim>
                                    <p:animEffect transition="in" filter="fade">
                                      <p:cBhvr>
                                        <p:cTn id="15" dur="500"/>
                                        <p:tgtEl>
                                          <p:spTgt spid="5320715"/>
                                        </p:tgtEl>
                                      </p:cBhvr>
                                    </p:animEffect>
                                  </p:childTnLst>
                                </p:cTn>
                              </p:par>
                            </p:childTnLst>
                          </p:cTn>
                        </p:par>
                        <p:par>
                          <p:cTn id="16" fill="hold" nodeType="afterGroup">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5320716"/>
                                        </p:tgtEl>
                                        <p:attrNameLst>
                                          <p:attrName>style.visibility</p:attrName>
                                        </p:attrNameLst>
                                      </p:cBhvr>
                                      <p:to>
                                        <p:strVal val="visible"/>
                                      </p:to>
                                    </p:set>
                                    <p:anim calcmode="lin" valueType="num">
                                      <p:cBhvr>
                                        <p:cTn id="19" dur="500" fill="hold"/>
                                        <p:tgtEl>
                                          <p:spTgt spid="5320716"/>
                                        </p:tgtEl>
                                        <p:attrNameLst>
                                          <p:attrName>ppt_w</p:attrName>
                                        </p:attrNameLst>
                                      </p:cBhvr>
                                      <p:tavLst>
                                        <p:tav tm="0">
                                          <p:val>
                                            <p:fltVal val="0"/>
                                          </p:val>
                                        </p:tav>
                                        <p:tav tm="100000">
                                          <p:val>
                                            <p:strVal val="#ppt_w"/>
                                          </p:val>
                                        </p:tav>
                                      </p:tavLst>
                                    </p:anim>
                                    <p:anim calcmode="lin" valueType="num">
                                      <p:cBhvr>
                                        <p:cTn id="20" dur="500" fill="hold"/>
                                        <p:tgtEl>
                                          <p:spTgt spid="5320716"/>
                                        </p:tgtEl>
                                        <p:attrNameLst>
                                          <p:attrName>ppt_h</p:attrName>
                                        </p:attrNameLst>
                                      </p:cBhvr>
                                      <p:tavLst>
                                        <p:tav tm="0">
                                          <p:val>
                                            <p:fltVal val="0"/>
                                          </p:val>
                                        </p:tav>
                                        <p:tav tm="100000">
                                          <p:val>
                                            <p:strVal val="#ppt_h"/>
                                          </p:val>
                                        </p:tav>
                                      </p:tavLst>
                                    </p:anim>
                                    <p:animEffect transition="in" filter="fade">
                                      <p:cBhvr>
                                        <p:cTn id="21" dur="500"/>
                                        <p:tgtEl>
                                          <p:spTgt spid="5320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0714" grpId="0" animBg="1"/>
      <p:bldP spid="5320716"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1554" name="Rectangle 2" hidden="1"/>
          <p:cNvSpPr>
            <a:spLocks noGrp="1" noChangeArrowheads="1"/>
          </p:cNvSpPr>
          <p:nvPr>
            <p:ph type="title"/>
          </p:nvPr>
        </p:nvSpPr>
        <p:spPr/>
        <p:txBody>
          <a:bodyPr/>
          <a:lstStyle/>
          <a:p>
            <a:pPr eaLnBrk="1" hangingPunct="1">
              <a:defRPr/>
            </a:pPr>
            <a:r>
              <a:rPr lang="en-US"/>
              <a:t>Mil of Yrs Headlines 02011</a:t>
            </a:r>
          </a:p>
        </p:txBody>
      </p:sp>
      <p:pic>
        <p:nvPicPr>
          <p:cNvPr id="344066" name="Picture 3" descr="Mil of Yrs Headlines 02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71556" name="Text Box 4"/>
          <p:cNvSpPr txBox="1">
            <a:spLocks noChangeArrowheads="1"/>
          </p:cNvSpPr>
          <p:nvPr/>
        </p:nvSpPr>
        <p:spPr bwMode="auto">
          <a:xfrm>
            <a:off x="685800" y="1701800"/>
            <a:ext cx="35814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defRPr/>
            </a:pPr>
            <a:r>
              <a:rPr lang="zh-TW" altLang="en-US" sz="2800" b="1" dirty="0">
                <a:solidFill>
                  <a:schemeClr val="bg1"/>
                </a:solidFill>
                <a:latin typeface="Arial" charset="0"/>
                <a:cs typeface="Arial" charset="0"/>
              </a:rPr>
              <a:t>数百万年</a:t>
            </a:r>
            <a:endParaRPr lang="en-US" sz="2800" b="1" dirty="0">
              <a:solidFill>
                <a:schemeClr val="bg1"/>
              </a:solidFill>
              <a:latin typeface="Arial" charset="0"/>
              <a:cs typeface="Arial" charset="0"/>
            </a:endParaRPr>
          </a:p>
        </p:txBody>
      </p:sp>
      <p:sp>
        <p:nvSpPr>
          <p:cNvPr id="5271557" name="Text Box 5"/>
          <p:cNvSpPr txBox="1">
            <a:spLocks noChangeArrowheads="1"/>
          </p:cNvSpPr>
          <p:nvPr/>
        </p:nvSpPr>
        <p:spPr bwMode="auto">
          <a:xfrm>
            <a:off x="2714625" y="3448050"/>
            <a:ext cx="35814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defRPr/>
            </a:pPr>
            <a:r>
              <a:rPr lang="zh-TW" altLang="en-US" b="1" dirty="0">
                <a:solidFill>
                  <a:schemeClr val="bg1"/>
                </a:solidFill>
                <a:latin typeface="Arial" charset="0"/>
                <a:cs typeface="Arial" charset="0"/>
              </a:rPr>
              <a:t>数百万年</a:t>
            </a:r>
            <a:endParaRPr lang="en-US" b="1" dirty="0">
              <a:solidFill>
                <a:schemeClr val="bg1"/>
              </a:solidFill>
              <a:latin typeface="Arial" charset="0"/>
              <a:cs typeface="Arial" charset="0"/>
            </a:endParaRPr>
          </a:p>
        </p:txBody>
      </p:sp>
      <p:sp>
        <p:nvSpPr>
          <p:cNvPr id="5271558" name="Text Box 6"/>
          <p:cNvSpPr txBox="1">
            <a:spLocks noChangeArrowheads="1"/>
          </p:cNvSpPr>
          <p:nvPr/>
        </p:nvSpPr>
        <p:spPr bwMode="auto">
          <a:xfrm>
            <a:off x="4991100" y="2263775"/>
            <a:ext cx="3581400" cy="427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defRPr/>
            </a:pPr>
            <a:r>
              <a:rPr lang="zh-TW" altLang="en-US" sz="2200" b="1" dirty="0">
                <a:solidFill>
                  <a:schemeClr val="bg1"/>
                </a:solidFill>
                <a:latin typeface="Arial" charset="0"/>
                <a:cs typeface="Arial" charset="0"/>
              </a:rPr>
              <a:t>数百万年</a:t>
            </a:r>
            <a:endParaRPr lang="en-US" sz="2200" b="1" dirty="0">
              <a:solidFill>
                <a:schemeClr val="bg1"/>
              </a:solidFill>
              <a:latin typeface="Arial" charset="0"/>
              <a:cs typeface="Arial" charset="0"/>
            </a:endParaRPr>
          </a:p>
        </p:txBody>
      </p:sp>
      <p:sp>
        <p:nvSpPr>
          <p:cNvPr id="5271559" name="Text Box 7"/>
          <p:cNvSpPr txBox="1">
            <a:spLocks noChangeArrowheads="1"/>
          </p:cNvSpPr>
          <p:nvPr/>
        </p:nvSpPr>
        <p:spPr bwMode="auto">
          <a:xfrm>
            <a:off x="-314325" y="5397500"/>
            <a:ext cx="35814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defRPr/>
            </a:pPr>
            <a:r>
              <a:rPr lang="zh-TW" altLang="en-US" sz="1400" b="1" dirty="0">
                <a:solidFill>
                  <a:schemeClr val="bg1"/>
                </a:solidFill>
                <a:latin typeface="Arial" charset="0"/>
                <a:cs typeface="Arial" charset="0"/>
              </a:rPr>
              <a:t>数百万年</a:t>
            </a:r>
            <a:endParaRPr lang="en-US" sz="1400" b="1" dirty="0">
              <a:solidFill>
                <a:schemeClr val="bg1"/>
              </a:solidFill>
              <a:latin typeface="Arial" charset="0"/>
              <a:cs typeface="Arial" charset="0"/>
            </a:endParaRPr>
          </a:p>
        </p:txBody>
      </p:sp>
      <p:sp>
        <p:nvSpPr>
          <p:cNvPr id="5271560" name="Text Box 8"/>
          <p:cNvSpPr txBox="1">
            <a:spLocks noChangeArrowheads="1"/>
          </p:cNvSpPr>
          <p:nvPr/>
        </p:nvSpPr>
        <p:spPr bwMode="auto">
          <a:xfrm>
            <a:off x="4162425" y="5897563"/>
            <a:ext cx="4495800" cy="427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defRPr/>
            </a:pPr>
            <a:r>
              <a:rPr lang="zh-TW" altLang="en-US" sz="2200" b="1" dirty="0">
                <a:solidFill>
                  <a:schemeClr val="bg1"/>
                </a:solidFill>
                <a:latin typeface="Arial" charset="0"/>
                <a:cs typeface="Arial" charset="0"/>
              </a:rPr>
              <a:t>数百万年</a:t>
            </a:r>
            <a:endParaRPr lang="en-US" sz="2200" b="1" dirty="0">
              <a:solidFill>
                <a:schemeClr val="bg1"/>
              </a:solidFill>
              <a:latin typeface="Arial" charset="0"/>
              <a:cs typeface="Arial" charset="0"/>
            </a:endParaRP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8754" name="Rectangle 2"/>
          <p:cNvSpPr>
            <a:spLocks noGrp="1" noChangeArrowheads="1"/>
          </p:cNvSpPr>
          <p:nvPr>
            <p:ph type="title"/>
          </p:nvPr>
        </p:nvSpPr>
        <p:spPr/>
        <p:txBody>
          <a:bodyPr/>
          <a:lstStyle/>
          <a:p>
            <a:pPr eaLnBrk="1" hangingPunct="1">
              <a:defRPr/>
            </a:pPr>
            <a:r>
              <a:rPr lang="en-US"/>
              <a:t>I Peter 3:15 NAS</a:t>
            </a:r>
          </a:p>
        </p:txBody>
      </p:sp>
      <p:pic>
        <p:nvPicPr>
          <p:cNvPr id="346114"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58756" name="Text Box 4"/>
          <p:cNvSpPr txBox="1">
            <a:spLocks noChangeArrowheads="1"/>
          </p:cNvSpPr>
          <p:nvPr/>
        </p:nvSpPr>
        <p:spPr bwMode="auto">
          <a:xfrm>
            <a:off x="457200" y="457200"/>
            <a:ext cx="8229600" cy="92333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fontAlgn="base">
              <a:spcBef>
                <a:spcPct val="50000"/>
              </a:spcBef>
              <a:defRPr/>
            </a:pPr>
            <a:r>
              <a:rPr lang="ja-JP" altLang="en-US" sz="5400" b="1" dirty="0">
                <a:solidFill>
                  <a:srgbClr val="00FF00"/>
                </a:solidFill>
                <a:latin typeface="Arial" charset="0"/>
                <a:cs typeface="Arial" charset="0"/>
              </a:rPr>
              <a:t>彼 得 前 書</a:t>
            </a:r>
            <a:r>
              <a:rPr lang="en-US" altLang="ja-JP" sz="5400" b="1" dirty="0">
                <a:solidFill>
                  <a:srgbClr val="00FF00"/>
                </a:solidFill>
                <a:latin typeface="Arial" charset="0"/>
                <a:cs typeface="Arial" charset="0"/>
              </a:rPr>
              <a:t> </a:t>
            </a:r>
            <a:r>
              <a:rPr lang="en-US" sz="5400" b="1" dirty="0">
                <a:solidFill>
                  <a:srgbClr val="00FF00"/>
                </a:solidFill>
                <a:latin typeface="Arial" charset="0"/>
                <a:cs typeface="Arial" charset="0"/>
              </a:rPr>
              <a:t>3:15</a:t>
            </a:r>
          </a:p>
        </p:txBody>
      </p:sp>
      <p:sp>
        <p:nvSpPr>
          <p:cNvPr id="3658757" name="Text Box 5"/>
          <p:cNvSpPr txBox="1">
            <a:spLocks noChangeArrowheads="1"/>
          </p:cNvSpPr>
          <p:nvPr/>
        </p:nvSpPr>
        <p:spPr bwMode="auto">
          <a:xfrm>
            <a:off x="914400" y="1670050"/>
            <a:ext cx="7391400" cy="245554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fontAlgn="base">
              <a:lnSpc>
                <a:spcPct val="90000"/>
              </a:lnSpc>
              <a:defRPr/>
            </a:pPr>
            <a:r>
              <a:rPr lang="zh-TW" altLang="en-US" sz="3400" b="1" dirty="0">
                <a:solidFill>
                  <a:schemeClr val="bg1"/>
                </a:solidFill>
                <a:latin typeface="Arial" charset="0"/>
                <a:cs typeface="Arial" charset="0"/>
              </a:rPr>
              <a:t>只 要 心 里 尊 主 基 督 为 圣 。 有 人 问 你 们 心 中 盼 望 的 缘 由 ，</a:t>
            </a:r>
            <a:r>
              <a:rPr lang="zh-TW" altLang="en-US" sz="3400" b="1" dirty="0">
                <a:solidFill>
                  <a:srgbClr val="FFFF00"/>
                </a:solidFill>
                <a:latin typeface="Arial" charset="0"/>
                <a:cs typeface="Arial" charset="0"/>
              </a:rPr>
              <a:t>就 要 常 作 准 备</a:t>
            </a:r>
            <a:r>
              <a:rPr lang="zh-TW" altLang="en-US" sz="3400" b="1" dirty="0">
                <a:solidFill>
                  <a:schemeClr val="bg1"/>
                </a:solidFill>
                <a:latin typeface="Arial" charset="0"/>
                <a:cs typeface="Arial" charset="0"/>
              </a:rPr>
              <a:t>， 以 温 柔 、 敬 畏 的 心 回 答 各 人。</a:t>
            </a:r>
            <a:endParaRPr lang="en-US" sz="3400" b="1" dirty="0">
              <a:solidFill>
                <a:schemeClr val="bg1"/>
              </a:solidFill>
              <a:latin typeface="Arial" charset="0"/>
              <a:cs typeface="Arial" charset="0"/>
            </a:endParaRPr>
          </a:p>
          <a:p>
            <a:pPr fontAlgn="base">
              <a:lnSpc>
                <a:spcPct val="90000"/>
              </a:lnSpc>
              <a:defRPr/>
            </a:pPr>
            <a:endParaRPr lang="en-US" sz="3400" b="1" dirty="0">
              <a:solidFill>
                <a:schemeClr val="bg1"/>
              </a:solidFill>
              <a:latin typeface="Arial" charset="0"/>
              <a:cs typeface="Arial" charset="0"/>
            </a:endParaRP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0.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5.xml><?xml version="1.0" encoding="utf-8"?>
<p:tagLst xmlns:a="http://schemas.openxmlformats.org/drawingml/2006/main" xmlns:r="http://schemas.openxmlformats.org/officeDocument/2006/relationships" xmlns:p="http://schemas.openxmlformats.org/presentationml/2006/main">
  <p:tag name="IIW_TYPE_IMAGE" val="TextBox 2"/>
</p:tagLst>
</file>

<file path=ppt/tags/tag6.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7.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8.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9.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9_Office Theme">
  <a:themeElements>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2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2_Office Theme">
  <a:themeElements>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2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6_Office Theme">
  <a:themeElements>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2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6_Office Theme">
  <a:themeElements>
    <a:clrScheme name="1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1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1_Office Theme">
  <a:themeElements>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2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ffice Theme">
  <a:themeElements>
    <a:clrScheme name="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_Office Theme">
      <a:majorFont>
        <a:latin typeface="Candara"/>
        <a:ea typeface="ＭＳ Ｐゴシック"/>
        <a:cs typeface=""/>
      </a:majorFont>
      <a:minorFont>
        <a:latin typeface="Candar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3_Office Theme">
  <a:themeElements>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3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Blank Presentation">
  <a:themeElements>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lank Presentation">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3_Office Theme">
  <a:themeElements>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2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8_Office Theme">
  <a:themeElements>
    <a:clrScheme name="2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8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28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0_Office Theme">
  <a:themeElements>
    <a:clrScheme name="4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4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Office Theme">
  <a:themeElements>
    <a:clrScheme name="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Custom Design">
  <a:themeElements>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3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4_Office Theme">
  <a:themeElements>
    <a:clrScheme name="3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3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3_Office Theme">
  <a:themeElements>
    <a:clrScheme name="4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4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0_Office Theme">
  <a:themeElements>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5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2_Office Theme">
  <a:themeElements>
    <a:clrScheme name="6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6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4_Office Theme">
  <a:themeElements>
    <a:clrScheme name="5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5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0_Office Theme">
  <a:themeElements>
    <a:clrScheme name="3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3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3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5_Office Theme">
  <a:themeElements>
    <a:clrScheme name="4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5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4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Beam">
  <a:themeElements>
    <a:clrScheme name="1_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1_Beam">
      <a:majorFont>
        <a:latin typeface="Arial"/>
        <a:ea typeface="MS PGothic"/>
        <a:cs typeface="Arial"/>
      </a:majorFont>
      <a:minorFont>
        <a:latin typeface="Arial"/>
        <a:ea typeface="MS PGothic"/>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1_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1_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1_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1_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1_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1_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1_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1_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1_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70_Office Theme">
  <a:themeElements>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7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7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7_Office Theme">
  <a:themeElements>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7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1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Blank Black">
  <a:themeElements>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1_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1_Office Theme">
  <a:themeElements>
    <a:clrScheme name="3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3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4_Office Theme">
  <a:themeElements>
    <a:clrScheme name="2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2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64_Office Theme">
  <a:themeElements>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6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1_Office Theme">
  <a:themeElements>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5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4_Office Theme">
  <a:themeElements>
    <a:clrScheme name="4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4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49_Office Theme">
  <a:themeElements>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4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5_Office Theme">
  <a:themeElements>
    <a:clrScheme name="1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5_Office Them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1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_Stream">
  <a:themeElements>
    <a:clrScheme name="1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_Stream">
      <a:majorFont>
        <a:latin typeface="Garamond"/>
        <a:ea typeface="ＭＳ Ｐゴシック"/>
        <a:cs typeface="Arial"/>
      </a:majorFont>
      <a:minorFont>
        <a:latin typeface="Garamond"/>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1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_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_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_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_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_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_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_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_Blank Black">
  <a:themeElements>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1_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9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Black">
  <a:themeElements>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0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Office Theme">
  <a:themeElements>
    <a:clrScheme name="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0_Office Theme">
  <a:themeElements>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2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9_Office Theme">
  <a:themeElements>
    <a:clrScheme name="1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1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5_Office Theme">
  <a:themeElements>
    <a:clrScheme name="2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5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2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16736</TotalTime>
  <Words>8071</Words>
  <Application>Microsoft Macintosh PowerPoint</Application>
  <PresentationFormat>On-screen Show (4:3)</PresentationFormat>
  <Paragraphs>945</Paragraphs>
  <Slides>117</Slides>
  <Notes>115</Notes>
  <HiddenSlides>0</HiddenSlides>
  <MMClips>0</MMClips>
  <ScaleCrop>false</ScaleCrop>
  <HeadingPairs>
    <vt:vector size="6" baseType="variant">
      <vt:variant>
        <vt:lpstr>Fonts Used</vt:lpstr>
      </vt:variant>
      <vt:variant>
        <vt:i4>22</vt:i4>
      </vt:variant>
      <vt:variant>
        <vt:lpstr>Theme</vt:lpstr>
      </vt:variant>
      <vt:variant>
        <vt:i4>51</vt:i4>
      </vt:variant>
      <vt:variant>
        <vt:lpstr>Slide Titles</vt:lpstr>
      </vt:variant>
      <vt:variant>
        <vt:i4>117</vt:i4>
      </vt:variant>
    </vt:vector>
  </HeadingPairs>
  <TitlesOfParts>
    <vt:vector size="190" baseType="lpstr">
      <vt:lpstr>Goudy</vt:lpstr>
      <vt:lpstr>Lithograph</vt:lpstr>
      <vt:lpstr>ＭＳ Ｐゴシック</vt:lpstr>
      <vt:lpstr>Myriad Pro</vt:lpstr>
      <vt:lpstr>Myriad Pro Light</vt:lpstr>
      <vt:lpstr>宋体</vt:lpstr>
      <vt:lpstr>宋体</vt:lpstr>
      <vt:lpstr>Arial</vt:lpstr>
      <vt:lpstr>Arial Black</vt:lpstr>
      <vt:lpstr>Arial Narrow</vt:lpstr>
      <vt:lpstr>Book Antiqua</vt:lpstr>
      <vt:lpstr>Calibri</vt:lpstr>
      <vt:lpstr>Candara</vt:lpstr>
      <vt:lpstr>Comic Sans MS</vt:lpstr>
      <vt:lpstr>Franklin Gothic Heavy</vt:lpstr>
      <vt:lpstr>Garamond</vt:lpstr>
      <vt:lpstr>Helvetica</vt:lpstr>
      <vt:lpstr>Impact</vt:lpstr>
      <vt:lpstr>Lucida Grande</vt:lpstr>
      <vt:lpstr>Lucida Sans</vt:lpstr>
      <vt:lpstr>Times New Roman</vt:lpstr>
      <vt:lpstr>Wingdings</vt:lpstr>
      <vt:lpstr>Default Design</vt:lpstr>
      <vt:lpstr>1_Default Design</vt:lpstr>
      <vt:lpstr>3_Default Design</vt:lpstr>
      <vt:lpstr>4_Default Design</vt:lpstr>
      <vt:lpstr>Blank Black</vt:lpstr>
      <vt:lpstr>4_Office Theme</vt:lpstr>
      <vt:lpstr>20_Office Theme</vt:lpstr>
      <vt:lpstr>19_Office Theme</vt:lpstr>
      <vt:lpstr>25_Office Theme</vt:lpstr>
      <vt:lpstr>29_Office Theme</vt:lpstr>
      <vt:lpstr>22_Office Theme</vt:lpstr>
      <vt:lpstr>26_Office Theme</vt:lpstr>
      <vt:lpstr>16_Office Theme</vt:lpstr>
      <vt:lpstr>2_Default Design</vt:lpstr>
      <vt:lpstr>21_Office Theme</vt:lpstr>
      <vt:lpstr>1_Office Theme</vt:lpstr>
      <vt:lpstr>33_Office Theme</vt:lpstr>
      <vt:lpstr>1_Blank Presentation</vt:lpstr>
      <vt:lpstr>23_Office Theme</vt:lpstr>
      <vt:lpstr>28_Office Theme</vt:lpstr>
      <vt:lpstr>40_Office Theme</vt:lpstr>
      <vt:lpstr>5_Office Theme</vt:lpstr>
      <vt:lpstr>3_Custom Design</vt:lpstr>
      <vt:lpstr>34_Office Theme</vt:lpstr>
      <vt:lpstr>43_Office Theme</vt:lpstr>
      <vt:lpstr>50_Office Theme</vt:lpstr>
      <vt:lpstr>62_Office Theme</vt:lpstr>
      <vt:lpstr>54_Office Theme</vt:lpstr>
      <vt:lpstr>30_Office Theme</vt:lpstr>
      <vt:lpstr>45_Office Theme</vt:lpstr>
      <vt:lpstr>66_Office Theme</vt:lpstr>
      <vt:lpstr>1_Beam</vt:lpstr>
      <vt:lpstr>70_Office Theme</vt:lpstr>
      <vt:lpstr>17_Office Theme</vt:lpstr>
      <vt:lpstr>1_Blank Black</vt:lpstr>
      <vt:lpstr>31_Office Theme</vt:lpstr>
      <vt:lpstr>24_Office Theme</vt:lpstr>
      <vt:lpstr>64_Office Theme</vt:lpstr>
      <vt:lpstr>51_Office Theme</vt:lpstr>
      <vt:lpstr>44_Office Theme</vt:lpstr>
      <vt:lpstr>49_Office Theme</vt:lpstr>
      <vt:lpstr>15_Office Theme</vt:lpstr>
      <vt:lpstr>1_Stream</vt:lpstr>
      <vt:lpstr>6_Default Design</vt:lpstr>
      <vt:lpstr>8_Default Design</vt:lpstr>
      <vt:lpstr>5_Default Design</vt:lpstr>
      <vt:lpstr>7_Default Design</vt:lpstr>
      <vt:lpstr>2_Blank Black</vt:lpstr>
      <vt:lpstr>9_Default Design</vt:lpstr>
      <vt:lpstr>10_Default Design</vt:lpstr>
      <vt:lpstr>20_Default Design</vt:lpstr>
      <vt:lpstr>Template Suite 1-Title 01359</vt:lpstr>
      <vt:lpstr>AiG web site #1</vt:lpstr>
      <vt:lpstr>大峡谷</vt:lpstr>
      <vt:lpstr>Geologic Timescale 00089</vt:lpstr>
      <vt:lpstr>洪水的四个构面</vt:lpstr>
      <vt:lpstr>洪水的目的</vt:lpstr>
      <vt:lpstr>Gen. 6:7, 13 NAS</vt:lpstr>
      <vt:lpstr>Purpose of the Ark</vt:lpstr>
      <vt:lpstr>Gen. 7:1-3 NAS</vt:lpstr>
      <vt:lpstr>Noah's Ark (kids) &amp; wave</vt:lpstr>
      <vt:lpstr>Noah's Ark (kids) &amp; wave</vt:lpstr>
      <vt:lpstr>Noah's Ark w/football field &amp; city block</vt:lpstr>
      <vt:lpstr>Two Arks Comparison 1 01810</vt:lpstr>
      <vt:lpstr>Ark &amp; people perishing</vt:lpstr>
      <vt:lpstr>洪水的性质</vt:lpstr>
      <vt:lpstr>Gen. 7:11 NAS</vt:lpstr>
      <vt:lpstr>PowerPoint Presentation</vt:lpstr>
      <vt:lpstr>Gen. 7:11 NAS</vt:lpstr>
      <vt:lpstr>Earthquake—Turkey 2000</vt:lpstr>
      <vt:lpstr>blank</vt:lpstr>
      <vt:lpstr>PowerPoint Presentation</vt:lpstr>
      <vt:lpstr>Dinosaurs in Flood</vt:lpstr>
      <vt:lpstr>洪水的深度</vt:lpstr>
      <vt:lpstr>Gen. 7:19-20 NAS</vt:lpstr>
      <vt:lpstr>Local flood miracle wall</vt:lpstr>
      <vt:lpstr>Local flood miracle wall</vt:lpstr>
      <vt:lpstr>Rainbow promise</vt:lpstr>
      <vt:lpstr>Billions of Dead Things 00058</vt:lpstr>
      <vt:lpstr>PowerPoint Presentation</vt:lpstr>
      <vt:lpstr>PowerPoint Presentation</vt:lpstr>
      <vt:lpstr>19世纪初地球历史的意见</vt:lpstr>
      <vt:lpstr>19世纪初地球历史的意见</vt:lpstr>
      <vt:lpstr>Ager 1981—brainwashing pt. 1</vt:lpstr>
      <vt:lpstr>Ager 1981—brainwashing pt. 1</vt:lpstr>
      <vt:lpstr>缺少了什么?</vt:lpstr>
      <vt:lpstr>What's missing? answers</vt:lpstr>
      <vt:lpstr>没有缺少什么!</vt:lpstr>
      <vt:lpstr>Ager 1993—rapid deposition, Sutton Stone</vt:lpstr>
      <vt:lpstr>Assumptions Facts-Interpretations Geology</vt:lpstr>
      <vt:lpstr>Template Suite 1-Content 01360</vt:lpstr>
      <vt:lpstr>Labeled Bone 02014</vt:lpstr>
      <vt:lpstr>Q655 on fossilization rapid</vt:lpstr>
      <vt:lpstr>鱼龙分娩时</vt:lpstr>
      <vt:lpstr>Darwin—soft creature preservation</vt:lpstr>
      <vt:lpstr>PowerPoint Presentation</vt:lpstr>
      <vt:lpstr>PowerPoint Presentation</vt:lpstr>
      <vt:lpstr>Template Suite 1-Content 01360</vt:lpstr>
      <vt:lpstr>Magic in the Marsh #1</vt:lpstr>
      <vt:lpstr>Magic in the Marsh #2</vt:lpstr>
      <vt:lpstr>Scablands scene</vt:lpstr>
      <vt:lpstr>Scablands map</vt:lpstr>
      <vt:lpstr>Scablands--Gould quote</vt:lpstr>
      <vt:lpstr>PowerPoint Presentation</vt:lpstr>
      <vt:lpstr>Template Suite 1-Content 01360</vt:lpstr>
      <vt:lpstr>快速沉积</vt:lpstr>
      <vt:lpstr>Multiple catastrophism--animated</vt:lpstr>
      <vt:lpstr>Grand Canyon cutaway</vt:lpstr>
      <vt:lpstr>Grand Canyon—dating layers and canyon</vt:lpstr>
      <vt:lpstr>快速沉积</vt:lpstr>
      <vt:lpstr>Grand Canyon—strata deformation</vt:lpstr>
      <vt:lpstr>Grand Canyon—90 degree bend</vt:lpstr>
      <vt:lpstr>PowerPoint Presentation</vt:lpstr>
      <vt:lpstr>快速沉积</vt:lpstr>
      <vt:lpstr>Bioturbation illustrated</vt:lpstr>
      <vt:lpstr>快速沉积</vt:lpstr>
      <vt:lpstr>Marks and tracks illustrated</vt:lpstr>
      <vt:lpstr>快速沉积</vt:lpstr>
      <vt:lpstr>Craigleith polystrate tree</vt:lpstr>
      <vt:lpstr>PowerPoint Presentation</vt:lpstr>
      <vt:lpstr>French cliff polystrates</vt:lpstr>
      <vt:lpstr>Polystrate tree--Ager</vt:lpstr>
      <vt:lpstr>What about radiometric dating methods</vt:lpstr>
      <vt:lpstr>圣海伦斯山爆发之前</vt:lpstr>
      <vt:lpstr>圣海伦斯山顶端被炸飞</vt:lpstr>
      <vt:lpstr>Mt. St. Helens—dome dating</vt:lpstr>
      <vt:lpstr>Dating Mt. Ngauruhoe</vt:lpstr>
      <vt:lpstr>岩石：已知或未知的年龄？</vt:lpstr>
      <vt:lpstr>Radiometric dating--hourglasses</vt:lpstr>
      <vt:lpstr>Grand Canyon – calendar 2004 Aug.</vt:lpstr>
      <vt:lpstr>A&amp;E on bones </vt:lpstr>
      <vt:lpstr>A&amp;E on bones </vt:lpstr>
      <vt:lpstr>A&amp;E on bones </vt:lpstr>
      <vt:lpstr>Geologic Timescale 00089</vt:lpstr>
      <vt:lpstr>Geologic Timescale 00089</vt:lpstr>
      <vt:lpstr>Geologic Timescale 00089</vt:lpstr>
      <vt:lpstr>Flood on Mars Q501</vt:lpstr>
      <vt:lpstr>Noachian Epoch on Mars Q853</vt:lpstr>
      <vt:lpstr>Noah's Flood on Mars 00342</vt:lpstr>
      <vt:lpstr>Mars + Water 01428</vt:lpstr>
      <vt:lpstr>Rom. 1:21-22 NAS</vt:lpstr>
      <vt:lpstr>Ager: We've been brainwashed</vt:lpstr>
      <vt:lpstr>Q 706 Archer</vt:lpstr>
      <vt:lpstr>Scientist and theologian</vt:lpstr>
      <vt:lpstr>Science is not the issue</vt:lpstr>
      <vt:lpstr>PowerPoint Presentation</vt:lpstr>
      <vt:lpstr>Which authority?</vt:lpstr>
      <vt:lpstr>Scientist &amp; Bible—layered new</vt:lpstr>
      <vt:lpstr>Mil of Yrs Headlines 02011</vt:lpstr>
      <vt:lpstr>I Peter 3:15 NAS</vt:lpstr>
      <vt:lpstr>AiG web site #1</vt:lpstr>
      <vt:lpstr>Matt. 24:37-39 NAS</vt:lpstr>
      <vt:lpstr>Blank</vt:lpstr>
      <vt:lpstr>Noah's Ark - Invitation</vt:lpstr>
      <vt:lpstr>060 N'sA Door-John10.9</vt:lpstr>
      <vt:lpstr>Coal dated by C-14</vt:lpstr>
      <vt:lpstr>碳14的的钻石！</vt:lpstr>
      <vt:lpstr>Nautiloid mass kill</vt:lpstr>
      <vt:lpstr>Age of ocean--salt</vt:lpstr>
      <vt:lpstr>A&amp;E on bones </vt:lpstr>
      <vt:lpstr>A&amp;E on bones </vt:lpstr>
      <vt:lpstr>A&amp;E on bones </vt:lpstr>
      <vt:lpstr>A&amp;E on bones </vt:lpstr>
      <vt:lpstr>Noah and Family in Ark 02987</vt:lpstr>
      <vt:lpstr>Evolutionized Worldview 00826</vt:lpstr>
      <vt:lpstr>PowerPoint Presentation</vt:lpstr>
      <vt:lpstr>Black blank------------extras</vt:lpstr>
      <vt:lpstr>創造链接地址 BibleStudyDownloads.org</vt:lpstr>
    </vt:vector>
  </TitlesOfParts>
  <Company>Answers in Genesis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 secular quote--blank</dc:title>
  <dc:creator>Terry Mortenson</dc:creator>
  <cp:lastModifiedBy>Rick Griffith</cp:lastModifiedBy>
  <cp:revision>669</cp:revision>
  <dcterms:created xsi:type="dcterms:W3CDTF">2002-07-05T19:44:56Z</dcterms:created>
  <dcterms:modified xsi:type="dcterms:W3CDTF">2026-03-29T13:24:57Z</dcterms:modified>
</cp:coreProperties>
</file>