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9.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8" r:id="rId2"/>
    <p:sldMasterId id="2147483710" r:id="rId3"/>
    <p:sldMasterId id="2147483723" r:id="rId4"/>
    <p:sldMasterId id="2147483735" r:id="rId5"/>
    <p:sldMasterId id="2147483759" r:id="rId6"/>
    <p:sldMasterId id="2147483809" r:id="rId7"/>
    <p:sldMasterId id="2147483822" r:id="rId8"/>
    <p:sldMasterId id="2147483835" r:id="rId9"/>
    <p:sldMasterId id="2147483862" r:id="rId10"/>
    <p:sldMasterId id="2147483874" r:id="rId11"/>
    <p:sldMasterId id="2147483886" r:id="rId12"/>
    <p:sldMasterId id="2147483910" r:id="rId13"/>
    <p:sldMasterId id="2147483922" r:id="rId14"/>
    <p:sldMasterId id="2147483934" r:id="rId15"/>
    <p:sldMasterId id="2147483952" r:id="rId16"/>
    <p:sldMasterId id="2147483964" r:id="rId17"/>
    <p:sldMasterId id="2147483976" r:id="rId18"/>
    <p:sldMasterId id="2147483988" r:id="rId19"/>
    <p:sldMasterId id="2147484000" r:id="rId20"/>
  </p:sldMasterIdLst>
  <p:notesMasterIdLst>
    <p:notesMasterId r:id="rId73"/>
  </p:notesMasterIdLst>
  <p:sldIdLst>
    <p:sldId id="258" r:id="rId21"/>
    <p:sldId id="275" r:id="rId22"/>
    <p:sldId id="277" r:id="rId23"/>
    <p:sldId id="278" r:id="rId24"/>
    <p:sldId id="279" r:id="rId25"/>
    <p:sldId id="256" r:id="rId26"/>
    <p:sldId id="4048" r:id="rId27"/>
    <p:sldId id="257" r:id="rId28"/>
    <p:sldId id="3692" r:id="rId29"/>
    <p:sldId id="3693" r:id="rId30"/>
    <p:sldId id="3694" r:id="rId31"/>
    <p:sldId id="379" r:id="rId32"/>
    <p:sldId id="4677" r:id="rId33"/>
    <p:sldId id="315" r:id="rId34"/>
    <p:sldId id="370" r:id="rId35"/>
    <p:sldId id="371" r:id="rId36"/>
    <p:sldId id="4680" r:id="rId37"/>
    <p:sldId id="707" r:id="rId38"/>
    <p:sldId id="373" r:id="rId39"/>
    <p:sldId id="374" r:id="rId40"/>
    <p:sldId id="375" r:id="rId41"/>
    <p:sldId id="4678" r:id="rId42"/>
    <p:sldId id="316" r:id="rId43"/>
    <p:sldId id="4679" r:id="rId44"/>
    <p:sldId id="411" r:id="rId45"/>
    <p:sldId id="412" r:id="rId46"/>
    <p:sldId id="413" r:id="rId47"/>
    <p:sldId id="414" r:id="rId48"/>
    <p:sldId id="415" r:id="rId49"/>
    <p:sldId id="416" r:id="rId50"/>
    <p:sldId id="323" r:id="rId51"/>
    <p:sldId id="350" r:id="rId52"/>
    <p:sldId id="351" r:id="rId53"/>
    <p:sldId id="4682" r:id="rId54"/>
    <p:sldId id="317" r:id="rId55"/>
    <p:sldId id="372" r:id="rId56"/>
    <p:sldId id="709" r:id="rId57"/>
    <p:sldId id="711" r:id="rId58"/>
    <p:sldId id="712" r:id="rId59"/>
    <p:sldId id="4032" r:id="rId60"/>
    <p:sldId id="661" r:id="rId61"/>
    <p:sldId id="662" r:id="rId62"/>
    <p:sldId id="663" r:id="rId63"/>
    <p:sldId id="664" r:id="rId64"/>
    <p:sldId id="4681" r:id="rId65"/>
    <p:sldId id="4047" r:id="rId66"/>
    <p:sldId id="331" r:id="rId67"/>
    <p:sldId id="781" r:id="rId68"/>
    <p:sldId id="778" r:id="rId69"/>
    <p:sldId id="4046" r:id="rId70"/>
    <p:sldId id="319" r:id="rId71"/>
    <p:sldId id="4676"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76" autoAdjust="0"/>
    <p:restoredTop sz="78228" autoAdjust="0"/>
  </p:normalViewPr>
  <p:slideViewPr>
    <p:cSldViewPr snapToGrid="0" snapToObjects="1">
      <p:cViewPr varScale="1">
        <p:scale>
          <a:sx n="84" d="100"/>
          <a:sy n="84" d="100"/>
        </p:scale>
        <p:origin x="200" y="9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1.xml"/><Relationship Id="rId2" Type="http://schemas.openxmlformats.org/officeDocument/2006/relationships/slideMaster" Target="slideMasters/slideMaster2.xml"/><Relationship Id="rId29"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225D8A-9C62-764C-BEE7-3FBD2EB1984C}" type="datetimeFigureOut">
              <a:rPr lang="en-US" smtClean="0"/>
              <a:t>5/29/26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CE87EB-EF37-7D43-8F32-70BB847A4B7B}" type="slidenum">
              <a:rPr lang="en-US" smtClean="0"/>
              <a:t>‹#›</a:t>
            </a:fld>
            <a:endParaRPr lang="en-US"/>
          </a:p>
        </p:txBody>
      </p:sp>
    </p:spTree>
    <p:extLst>
      <p:ext uri="{BB962C8B-B14F-4D97-AF65-F5344CB8AC3E}">
        <p14:creationId xmlns:p14="http://schemas.microsoft.com/office/powerpoint/2010/main" val="9402466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mailto:feedback@sciencenews.org" TargetMode="External"/><Relationship Id="rId13" Type="http://schemas.openxmlformats.org/officeDocument/2006/relationships/hyperlink" Target="https://www.sciencenews.org/topic/humans" TargetMode="External"/><Relationship Id="rId3" Type="http://schemas.openxmlformats.org/officeDocument/2006/relationships/hyperlink" Target="https://www.sciencenews.org/author/bruce-bower" TargetMode="External"/><Relationship Id="rId7" Type="http://schemas.openxmlformats.org/officeDocument/2006/relationships/hyperlink" Target="https://www.sciencenews.org/article/homo-naledis-brain-shows-humanlike-features" TargetMode="External"/><Relationship Id="rId12" Type="http://schemas.openxmlformats.org/officeDocument/2006/relationships/hyperlink" Target="https://twitter.com/Bruce_Bower" TargetMode="External"/><Relationship Id="rId2" Type="http://schemas.openxmlformats.org/officeDocument/2006/relationships/slide" Target="../slides/slide7.xml"/><Relationship Id="rId16" Type="http://schemas.openxmlformats.org/officeDocument/2006/relationships/hyperlink" Target="https://www.sciencenews.org/article/fossil-skull-diversifies-family-tree" TargetMode="External"/><Relationship Id="rId1" Type="http://schemas.openxmlformats.org/officeDocument/2006/relationships/notesMaster" Target="../notesMasters/notesMaster1.xml"/><Relationship Id="rId6" Type="http://schemas.openxmlformats.org/officeDocument/2006/relationships/hyperlink" Target="https://www.sciencenews.org/article/ancient-hominid-little-foot-skeleton-reveals-brain-chimp" TargetMode="External"/><Relationship Id="rId11" Type="http://schemas.openxmlformats.org/officeDocument/2006/relationships/hyperlink" Target="mailto:bbower@sciencenews.org" TargetMode="External"/><Relationship Id="rId5" Type="http://schemas.openxmlformats.org/officeDocument/2006/relationships/hyperlink" Target="https://www.sciencenews.org/article/evolutions-child-fossil-puts-youthful-twist-lucys-kind" TargetMode="External"/><Relationship Id="rId15" Type="http://schemas.openxmlformats.org/officeDocument/2006/relationships/hyperlink" Target="https://www.sciencenews.org/topic/anthropology" TargetMode="External"/><Relationship Id="rId10" Type="http://schemas.openxmlformats.org/officeDocument/2006/relationships/hyperlink" Target="https://advances.sciencemag.org/content/6/14/eaaz4729" TargetMode="External"/><Relationship Id="rId4" Type="http://schemas.openxmlformats.org/officeDocument/2006/relationships/hyperlink" Target="https://www.sciencenews.org/article/ancient-jaw-may-hold-clues-origins-human-genus" TargetMode="External"/><Relationship Id="rId9" Type="http://schemas.openxmlformats.org/officeDocument/2006/relationships/hyperlink" Target="https://www.sciencenews.org/sn-magazine/may-9-2020-may-23-2020" TargetMode="External"/><Relationship Id="rId14" Type="http://schemas.openxmlformats.org/officeDocument/2006/relationships/hyperlink" Target="https://www.sciencenews.org/article/year-review-early-human-kin-could-shake-family-tre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CR-30-Gen_5_and_11_Genealogies-52_eng_cr_9230_v10-slide 1</a:t>
            </a:r>
          </a:p>
          <a:p>
            <a:r>
              <a:rPr lang="en-US" dirty="0"/>
              <a:t>OB-20-Chronology-124_eng_ob_7633_v7-Slide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OC-10-Gen_5_and_11_Genealogies-52_eng_oc_9230_v10-slide 1</a:t>
            </a:r>
          </a:p>
        </p:txBody>
      </p:sp>
      <p:sp>
        <p:nvSpPr>
          <p:cNvPr id="4" name="Slide Number Placeholder 3"/>
          <p:cNvSpPr>
            <a:spLocks noGrp="1"/>
          </p:cNvSpPr>
          <p:nvPr>
            <p:ph type="sldNum" sz="quarter" idx="5"/>
          </p:nvPr>
        </p:nvSpPr>
        <p:spPr/>
        <p:txBody>
          <a:bodyPr/>
          <a:lstStyle/>
          <a:p>
            <a:fld id="{1FCE87EB-EF37-7D43-8F32-70BB847A4B7B}" type="slidenum">
              <a:rPr lang="en-US" smtClean="0"/>
              <a:t>1</a:t>
            </a:fld>
            <a:endParaRPr lang="en-US"/>
          </a:p>
        </p:txBody>
      </p:sp>
    </p:spTree>
    <p:extLst>
      <p:ext uri="{BB962C8B-B14F-4D97-AF65-F5344CB8AC3E}">
        <p14:creationId xmlns:p14="http://schemas.microsoft.com/office/powerpoint/2010/main" val="142234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AFED90-E9DD-4401-875D-B7E7D23381F8}"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50562" name="Rectangle 2"/>
          <p:cNvSpPr>
            <a:spLocks noGrp="1" noRot="1" noChangeAspect="1" noChangeArrowheads="1" noTextEdit="1"/>
          </p:cNvSpPr>
          <p:nvPr>
            <p:ph type="sldImg"/>
          </p:nvPr>
        </p:nvSpPr>
        <p:spPr bwMode="auto">
          <a:xfrm>
            <a:off x="1130300" y="674688"/>
            <a:ext cx="4597400" cy="3448050"/>
          </a:xfrm>
          <a:prstGeom prst="rect">
            <a:avLst/>
          </a:prstGeom>
          <a:solidFill>
            <a:srgbClr val="FFFFFF"/>
          </a:solidFill>
          <a:ln>
            <a:solidFill>
              <a:srgbClr val="000000"/>
            </a:solidFill>
            <a:miter lim="800000"/>
            <a:headEnd/>
            <a:tailEnd/>
          </a:ln>
        </p:spPr>
        <p:txBody>
          <a:bodyPr/>
          <a:lstStyle/>
          <a:p>
            <a:endParaRPr lang="en-US"/>
          </a:p>
        </p:txBody>
      </p:sp>
      <p:sp>
        <p:nvSpPr>
          <p:cNvPr id="450563" name="Rectangle 3"/>
          <p:cNvSpPr>
            <a:spLocks noGrp="1" noChangeArrowheads="1"/>
          </p:cNvSpPr>
          <p:nvPr>
            <p:ph type="body" idx="1"/>
          </p:nvPr>
        </p:nvSpPr>
        <p:spPr bwMode="auto">
          <a:xfrm>
            <a:off x="914400" y="4346575"/>
            <a:ext cx="5029200" cy="4122738"/>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5CB6E7-67E5-476B-9BB7-765A91391673}"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87426" name="Rectangle 2"/>
          <p:cNvSpPr>
            <a:spLocks noGrp="1" noRot="1" noChangeAspect="1" noChangeArrowheads="1" noTextEdit="1"/>
          </p:cNvSpPr>
          <p:nvPr>
            <p:ph type="sldImg"/>
          </p:nvPr>
        </p:nvSpPr>
        <p:spPr>
          <a:ln/>
        </p:spPr>
        <p:txBody>
          <a:bodyPr/>
          <a:lstStyle/>
          <a:p>
            <a:endParaRPr lang="en-US"/>
          </a:p>
        </p:txBody>
      </p:sp>
      <p:sp>
        <p:nvSpPr>
          <p:cNvPr id="4874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FCF68A-D0D8-4B67-BD2F-9BB20B92A483}"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02" name="Rectangle 2"/>
          <p:cNvSpPr>
            <a:spLocks noGrp="1" noRot="1" noChangeAspect="1" noChangeArrowheads="1" noTextEdit="1"/>
          </p:cNvSpPr>
          <p:nvPr>
            <p:ph type="sldImg"/>
          </p:nvPr>
        </p:nvSpPr>
        <p:spPr>
          <a:ln/>
        </p:spPr>
        <p:txBody>
          <a:bodyPr/>
          <a:lstStyle/>
          <a:p>
            <a:endParaRPr lang="en-US"/>
          </a:p>
        </p:txBody>
      </p:sp>
      <p:sp>
        <p:nvSpPr>
          <p:cNvPr id="4608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FF637A-7DAE-4236-BEBC-F69274C09EA9}"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973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txBody>
          <a:bodyPr/>
          <a:lstStyle/>
          <a:p>
            <a:endParaRPr lang="en-US"/>
          </a:p>
        </p:txBody>
      </p:sp>
      <p:sp>
        <p:nvSpPr>
          <p:cNvPr id="397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DB7E41-6E2C-4E50-B21A-A05C0222C784}"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993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txBody>
          <a:bodyPr/>
          <a:lstStyle/>
          <a:p>
            <a:endParaRPr lang="en-US"/>
          </a:p>
        </p:txBody>
      </p:sp>
      <p:sp>
        <p:nvSpPr>
          <p:cNvPr id="3993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4ADCB-7C2E-4565-A6A3-D08A7649522E}"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014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txBody>
          <a:bodyPr/>
          <a:lstStyle/>
          <a:p>
            <a:endParaRPr lang="en-US"/>
          </a:p>
        </p:txBody>
      </p:sp>
      <p:sp>
        <p:nvSpPr>
          <p:cNvPr id="4014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1580973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txBody>
          <a:bodyPr/>
          <a:lstStyle/>
          <a:p>
            <a:endParaRPr lang="en-US"/>
          </a:p>
        </p:txBody>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11730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C339E4-F221-495F-8D4C-8121EF89505D}"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034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txBody>
          <a:bodyPr/>
          <a:lstStyle/>
          <a:p>
            <a:endParaRPr lang="en-US"/>
          </a:p>
        </p:txBody>
      </p:sp>
      <p:sp>
        <p:nvSpPr>
          <p:cNvPr id="403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BF5AE9-B26B-4FAD-9F64-799409078B42}"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055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txBody>
          <a:bodyPr/>
          <a:lstStyle/>
          <a:p>
            <a:endParaRPr lang="en-US"/>
          </a:p>
        </p:txBody>
      </p:sp>
      <p:sp>
        <p:nvSpPr>
          <p:cNvPr id="4055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0935B10-7256-4664-AAE2-ED4C2C36C51C}"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075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txBody>
          <a:bodyPr/>
          <a:lstStyle/>
          <a:p>
            <a:endParaRPr lang="en-US"/>
          </a:p>
        </p:txBody>
      </p:sp>
      <p:sp>
        <p:nvSpPr>
          <p:cNvPr id="407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5576A8-4952-446C-BE49-C5874B26604B}"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82306" name="Rectangle 2"/>
          <p:cNvSpPr>
            <a:spLocks noGrp="1" noRot="1" noChangeAspect="1" noChangeArrowheads="1" noTextEdit="1"/>
          </p:cNvSpPr>
          <p:nvPr>
            <p:ph type="sldImg"/>
          </p:nvPr>
        </p:nvSpPr>
        <p:spPr>
          <a:ln/>
        </p:spPr>
        <p:txBody>
          <a:bodyPr/>
          <a:lstStyle/>
          <a:p>
            <a:endParaRPr lang="en-US"/>
          </a:p>
        </p:txBody>
      </p:sp>
      <p:sp>
        <p:nvSpPr>
          <p:cNvPr id="4823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6D052E-3297-45EF-B5B5-1EE9B98E7ED2}"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88450" name="Rectangle 2"/>
          <p:cNvSpPr>
            <a:spLocks noGrp="1" noRot="1" noChangeAspect="1" noChangeArrowheads="1" noTextEdit="1"/>
          </p:cNvSpPr>
          <p:nvPr>
            <p:ph type="sldImg"/>
          </p:nvPr>
        </p:nvSpPr>
        <p:spPr>
          <a:ln/>
        </p:spPr>
        <p:txBody>
          <a:bodyPr/>
          <a:lstStyle/>
          <a:p>
            <a:endParaRPr lang="en-US"/>
          </a:p>
        </p:txBody>
      </p:sp>
      <p:sp>
        <p:nvSpPr>
          <p:cNvPr id="4884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38E3BB-C21A-4789-93F5-40A028370E54}"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89474" name="Rectangle 2"/>
          <p:cNvSpPr>
            <a:spLocks noGrp="1" noRot="1" noChangeAspect="1" noChangeArrowheads="1" noTextEdit="1"/>
          </p:cNvSpPr>
          <p:nvPr>
            <p:ph type="sldImg"/>
          </p:nvPr>
        </p:nvSpPr>
        <p:spPr>
          <a:ln/>
        </p:spPr>
        <p:txBody>
          <a:bodyPr/>
          <a:lstStyle/>
          <a:p>
            <a:endParaRPr lang="en-US"/>
          </a:p>
        </p:txBody>
      </p:sp>
      <p:sp>
        <p:nvSpPr>
          <p:cNvPr id="4894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00AB18-4498-40C0-B7D1-5A678A6F5E2A}"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90498" name="Rectangle 2"/>
          <p:cNvSpPr>
            <a:spLocks noGrp="1" noRot="1" noChangeAspect="1" noChangeArrowheads="1" noTextEdit="1"/>
          </p:cNvSpPr>
          <p:nvPr>
            <p:ph type="sldImg"/>
          </p:nvPr>
        </p:nvSpPr>
        <p:spPr>
          <a:ln/>
        </p:spPr>
        <p:txBody>
          <a:bodyPr/>
          <a:lstStyle/>
          <a:p>
            <a:endParaRPr lang="en-US"/>
          </a:p>
        </p:txBody>
      </p:sp>
      <p:sp>
        <p:nvSpPr>
          <p:cNvPr id="490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txBody>
          <a:bodyPr/>
          <a:lstStyle/>
          <a:p>
            <a:endParaRPr lang="en-US"/>
          </a:p>
        </p:txBody>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94162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txBody>
          <a:bodyPr/>
          <a:lstStyle/>
          <a:p>
            <a:endParaRPr lang="en-US"/>
          </a:p>
        </p:txBody>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83651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txBody>
          <a:bodyPr/>
          <a:lstStyle/>
          <a:p>
            <a:endParaRPr lang="en-US"/>
          </a:p>
        </p:txBody>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72170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74D810-EECB-794A-B81B-870F3F78E758}"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2274" name="Rectangle 2"/>
          <p:cNvSpPr>
            <a:spLocks noGrp="1" noRot="1" noChangeAspect="1" noChangeArrowheads="1" noTextEdit="1"/>
          </p:cNvSpPr>
          <p:nvPr>
            <p:ph type="sldImg"/>
          </p:nvPr>
        </p:nvSpPr>
        <p:spPr>
          <a:ln/>
        </p:spPr>
        <p:txBody>
          <a:bodyPr/>
          <a:lstStyle/>
          <a:p>
            <a:endParaRPr lang="en-US"/>
          </a:p>
        </p:txBody>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07335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D486D9-71E7-2549-A535-55CF7CB86B5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4322" name="Rectangle 2"/>
          <p:cNvSpPr>
            <a:spLocks noGrp="1" noRot="1" noChangeAspect="1" noChangeArrowheads="1" noTextEdit="1"/>
          </p:cNvSpPr>
          <p:nvPr>
            <p:ph type="sldImg"/>
          </p:nvPr>
        </p:nvSpPr>
        <p:spPr>
          <a:ln/>
        </p:spPr>
        <p:txBody>
          <a:bodyPr/>
          <a:lstStyle/>
          <a:p>
            <a:endParaRPr lang="en-US"/>
          </a:p>
        </p:txBody>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15651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08636A-C0E3-2D46-8601-C558B181E4A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6370" name="Rectangle 2"/>
          <p:cNvSpPr>
            <a:spLocks noGrp="1" noRot="1" noChangeAspect="1" noChangeArrowheads="1" noTextEdit="1"/>
          </p:cNvSpPr>
          <p:nvPr>
            <p:ph type="sldImg"/>
          </p:nvPr>
        </p:nvSpPr>
        <p:spPr>
          <a:ln/>
        </p:spPr>
        <p:txBody>
          <a:bodyPr/>
          <a:lstStyle/>
          <a:p>
            <a:endParaRPr lang="en-US"/>
          </a:p>
        </p:txBody>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65986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txBody>
          <a:bodyPr/>
          <a:lstStyle/>
          <a:p>
            <a:endParaRPr lang="en-US"/>
          </a:p>
        </p:txBody>
      </p:sp>
      <p:sp>
        <p:nvSpPr>
          <p:cNvPr id="321945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ja-JP" altLang="en-US" dirty="0">
                <a:cs typeface="+mn-cs"/>
              </a:rPr>
              <a:t>从 </a:t>
            </a:r>
            <a:r>
              <a:rPr lang="en-US" dirty="0">
                <a:cs typeface="+mn-cs"/>
              </a:rPr>
              <a:t>John Morris,</a:t>
            </a:r>
            <a:r>
              <a:rPr lang="ja-JP" altLang="en-US" sz="1200" b="1" spc="-100" dirty="0">
                <a:solidFill>
                  <a:srgbClr val="000000"/>
                </a:solidFill>
                <a:latin typeface="Arial Rounded MT Bold"/>
                <a:cs typeface="Arial Rounded MT Bold"/>
              </a:rPr>
              <a:t>挪 </a:t>
            </a:r>
            <a:r>
              <a:rPr lang="zh-CN" altLang="en-US" dirty="0">
                <a:cs typeface="+mn-cs"/>
              </a:rPr>
              <a:t>亚方舟和亚拉腊探险 </a:t>
            </a:r>
            <a:r>
              <a:rPr lang="en-US" altLang="zh-CN" dirty="0">
                <a:cs typeface="+mn-cs"/>
              </a:rPr>
              <a:t>(Noah's Ark and the Ararat Adventure)</a:t>
            </a:r>
            <a:r>
              <a:rPr lang="en-US" dirty="0">
                <a:cs typeface="+mn-cs"/>
              </a:rPr>
              <a:t>, p. 10.</a:t>
            </a:r>
          </a:p>
        </p:txBody>
      </p:sp>
    </p:spTree>
    <p:extLst>
      <p:ext uri="{BB962C8B-B14F-4D97-AF65-F5344CB8AC3E}">
        <p14:creationId xmlns:p14="http://schemas.microsoft.com/office/powerpoint/2010/main" val="3097675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69A125-8C3A-4E1C-908F-5C1C3C40D0DA}"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83330" name="Rectangle 2"/>
          <p:cNvSpPr>
            <a:spLocks noGrp="1" noRot="1" noChangeAspect="1" noChangeArrowheads="1" noTextEdit="1"/>
          </p:cNvSpPr>
          <p:nvPr>
            <p:ph type="sldImg"/>
          </p:nvPr>
        </p:nvSpPr>
        <p:spPr>
          <a:ln/>
        </p:spPr>
        <p:txBody>
          <a:bodyPr/>
          <a:lstStyle/>
          <a:p>
            <a:endParaRPr lang="en-US"/>
          </a:p>
        </p:txBody>
      </p:sp>
      <p:sp>
        <p:nvSpPr>
          <p:cNvPr id="48333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BA0D0D-B328-4D89-9930-F0CB93658F63}"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12994" name="Rectangle 2"/>
          <p:cNvSpPr>
            <a:spLocks noGrp="1" noRot="1" noChangeAspect="1" noChangeArrowheads="1" noTextEdit="1"/>
          </p:cNvSpPr>
          <p:nvPr>
            <p:ph type="sldImg"/>
          </p:nvPr>
        </p:nvSpPr>
        <p:spPr>
          <a:ln/>
        </p:spPr>
        <p:txBody>
          <a:bodyPr/>
          <a:lstStyle/>
          <a:p>
            <a:endParaRPr lang="en-US"/>
          </a:p>
        </p:txBody>
      </p:sp>
      <p:sp>
        <p:nvSpPr>
          <p:cNvPr id="212995" name="Rectangle 3"/>
          <p:cNvSpPr>
            <a:spLocks noGrp="1" noChangeArrowheads="1"/>
          </p:cNvSpPr>
          <p:nvPr>
            <p:ph type="body" idx="1"/>
          </p:nvPr>
        </p:nvSpPr>
        <p:spPr/>
        <p:txBody>
          <a:bodyPr/>
          <a:lstStyle/>
          <a:p>
            <a:r>
              <a:rPr lang="en-US" altLang="en-US"/>
              <a:t>See Clifford Wilson, “</a:t>
            </a:r>
            <a:r>
              <a:rPr lang="en-US" altLang="en-US" i="1"/>
              <a:t>The Stones Sill Shout p. 25 and Arnold/Beyer, “Readings from the ANE,” 150</a:t>
            </a:r>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15A3C5-EA1F-4E33-B3B3-724B1D37F5F7}"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150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txBody>
          <a:bodyPr/>
          <a:lstStyle/>
          <a:p>
            <a:endParaRPr lang="en-US"/>
          </a:p>
        </p:txBody>
      </p:sp>
      <p:sp>
        <p:nvSpPr>
          <p:cNvPr id="2150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See Clifford Wilson, “</a:t>
            </a:r>
            <a:r>
              <a:rPr lang="en-US" altLang="en-US" i="1"/>
              <a:t>The Stones Sill Shout p. 25 and Arnold/Beyer, “Readings from the ANE,” 150</a:t>
            </a:r>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97E60A-C284-694C-A041-06DA03F17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ja-JP" altLang="en-US" dirty="0">
                <a:latin typeface="Times New Roman" charset="0"/>
                <a:ea typeface="ＭＳ Ｐゴシック" charset="0"/>
                <a:cs typeface="ＭＳ Ｐゴシック" charset="0"/>
              </a:rPr>
              <a:t>看</a:t>
            </a:r>
            <a:r>
              <a:rPr lang="ja-JP" altLang="en-US" baseline="0" dirty="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Clifford Wilson, </a:t>
            </a:r>
            <a:r>
              <a:rPr lang="ja-JP" altLang="en-US" i="1" dirty="0">
                <a:latin typeface="Times New Roman" charset="0"/>
                <a:ea typeface="ＭＳ Ｐゴシック" charset="0"/>
                <a:cs typeface="ＭＳ Ｐゴシック" charset="0"/>
              </a:rPr>
              <a:t>石头会呐喊 </a:t>
            </a:r>
            <a:r>
              <a:rPr lang="en-US" altLang="ja-JP" i="1" dirty="0">
                <a:latin typeface="Times New Roman" charset="0"/>
                <a:ea typeface="ＭＳ Ｐゴシック" charset="0"/>
                <a:cs typeface="ＭＳ Ｐゴシック" charset="0"/>
              </a:rPr>
              <a:t>(The Stones Still Shout),</a:t>
            </a:r>
            <a:r>
              <a:rPr lang="en-US" altLang="ja-JP" dirty="0">
                <a:latin typeface="Times New Roman" charset="0"/>
                <a:ea typeface="ＭＳ Ｐゴシック" charset="0"/>
                <a:cs typeface="ＭＳ Ｐゴシック" charset="0"/>
              </a:rPr>
              <a:t> 25 </a:t>
            </a:r>
            <a:r>
              <a:rPr lang="ja-JP" altLang="en-US" dirty="0">
                <a:latin typeface="Times New Roman" charset="0"/>
                <a:ea typeface="ＭＳ Ｐゴシック" charset="0"/>
                <a:cs typeface="ＭＳ Ｐゴシック" charset="0"/>
              </a:rPr>
              <a:t>和 </a:t>
            </a:r>
            <a:r>
              <a:rPr lang="en-US" altLang="ja-JP" dirty="0">
                <a:latin typeface="Times New Roman" charset="0"/>
                <a:ea typeface="ＭＳ Ｐゴシック" charset="0"/>
                <a:cs typeface="ＭＳ Ｐゴシック" charset="0"/>
              </a:rPr>
              <a:t>Arnold/Beyer,</a:t>
            </a:r>
            <a:r>
              <a:rPr lang="zh-CN" altLang="en-US" sz="1200" b="1" i="1" dirty="0">
                <a:solidFill>
                  <a:srgbClr val="FFFFFF"/>
                </a:solidFill>
                <a:cs typeface="Arial" charset="0"/>
              </a:rPr>
              <a:t>来自古代近东的读物 </a:t>
            </a:r>
            <a:r>
              <a:rPr lang="en-US" altLang="zh-CN" sz="1200" b="1" i="1" dirty="0">
                <a:solidFill>
                  <a:srgbClr val="FFFFFF"/>
                </a:solidFill>
                <a:cs typeface="Arial" charset="0"/>
              </a:rPr>
              <a:t>(</a:t>
            </a:r>
            <a:r>
              <a:rPr lang="en-US" altLang="ja-JP" i="1" dirty="0">
                <a:latin typeface="Times New Roman" charset="0"/>
                <a:ea typeface="ＭＳ Ｐゴシック" charset="0"/>
                <a:cs typeface="ＭＳ Ｐゴシック" charset="0"/>
              </a:rPr>
              <a:t>Readings from the ANE),</a:t>
            </a:r>
            <a:r>
              <a:rPr lang="en-US" altLang="ja-JP" dirty="0">
                <a:latin typeface="Times New Roman" charset="0"/>
                <a:ea typeface="ＭＳ Ｐゴシック" charset="0"/>
                <a:cs typeface="ＭＳ Ｐゴシック" charset="0"/>
              </a:rPr>
              <a:t> 150.</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3338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a:solidFill>
                  <a:prstClr val="black"/>
                </a:solidFill>
              </a:rPr>
              <a:pPr eaLnBrk="1" hangingPunct="1"/>
              <a:t>35</a:t>
            </a:fld>
            <a:endParaRPr lang="en-US" sz="1200">
              <a:solidFill>
                <a:prstClr val="black"/>
              </a:solidFill>
            </a:endParaRPr>
          </a:p>
        </p:txBody>
      </p:sp>
      <p:sp>
        <p:nvSpPr>
          <p:cNvPr id="190466" name="Rectangle 2"/>
          <p:cNvSpPr>
            <a:spLocks noGrp="1" noRot="1" noChangeAspect="1" noChangeArrowheads="1" noTextEdit="1"/>
          </p:cNvSpPr>
          <p:nvPr>
            <p:ph type="sldImg"/>
          </p:nvPr>
        </p:nvSpPr>
        <p:spPr>
          <a:ln/>
        </p:spPr>
        <p:txBody>
          <a:bodyPr/>
          <a:lstStyle/>
          <a:p>
            <a:endParaRPr lang="en-US"/>
          </a:p>
        </p:txBody>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Kitchen proposes that each reign should actually be divided by 600 since the Sumerians invented the numbering system based on the number 6—as in our system of time that has the hour divided into 12 units, the 24-hour day, etc.”</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““﻿That process can perhaps be reversed. Our scribes in 2000 B.C., faced with few kings and long periods, may have bumped up the numbers by using sexagesimal multipliers. So, at </a:t>
            </a:r>
            <a:r>
              <a:rPr lang="en-US" dirty="0" err="1">
                <a:latin typeface="Times New Roman" charset="0"/>
                <a:ea typeface="ＭＳ Ｐゴシック" charset="0"/>
                <a:cs typeface="ＭＳ Ｐゴシック" charset="0"/>
              </a:rPr>
              <a:t>Hamazi</a:t>
            </a:r>
            <a:r>
              <a:rPr lang="en-US" dirty="0">
                <a:latin typeface="Times New Roman" charset="0"/>
                <a:ea typeface="ＭＳ Ｐゴシック" charset="0"/>
                <a:cs typeface="ＭＳ Ｐゴシック" charset="0"/>
              </a:rPr>
              <a:t> and </a:t>
            </a:r>
            <a:r>
              <a:rPr lang="en-US" dirty="0" err="1">
                <a:latin typeface="Times New Roman" charset="0"/>
                <a:ea typeface="ＭＳ Ｐゴシック" charset="0"/>
                <a:cs typeface="ＭＳ Ｐゴシック" charset="0"/>
              </a:rPr>
              <a:t>Uruk</a:t>
            </a:r>
            <a:r>
              <a:rPr lang="en-US" dirty="0">
                <a:latin typeface="Times New Roman" charset="0"/>
                <a:ea typeface="ＭＳ Ｐゴシック" charset="0"/>
                <a:cs typeface="ＭＳ Ｐゴシック" charset="0"/>
              </a:rPr>
              <a:t>, reversing the process, we might take the 36,000 years of </a:t>
            </a:r>
            <a:r>
              <a:rPr lang="en-US" dirty="0" err="1">
                <a:latin typeface="Times New Roman" charset="0"/>
                <a:ea typeface="ＭＳ Ｐゴシック" charset="0"/>
                <a:cs typeface="ＭＳ Ｐゴシック" charset="0"/>
              </a:rPr>
              <a:t>Alalgar</a:t>
            </a:r>
            <a:r>
              <a:rPr lang="en-US" dirty="0">
                <a:latin typeface="Times New Roman" charset="0"/>
                <a:ea typeface="ＭＳ Ｐゴシック" charset="0"/>
                <a:cs typeface="ＭＳ Ｐゴシック" charset="0"/>
              </a:rPr>
              <a:t> or of </a:t>
            </a:r>
            <a:r>
              <a:rPr lang="en-US" dirty="0" err="1">
                <a:latin typeface="Times New Roman" charset="0"/>
                <a:ea typeface="ＭＳ Ｐゴシック" charset="0"/>
                <a:cs typeface="ＭＳ Ｐゴシック" charset="0"/>
              </a:rPr>
              <a:t>Dumuzi</a:t>
            </a:r>
            <a:r>
              <a:rPr lang="en-US" dirty="0">
                <a:latin typeface="Times New Roman" charset="0"/>
                <a:ea typeface="ＭＳ Ｐゴシック" charset="0"/>
                <a:cs typeface="ＭＳ Ｐゴシック" charset="0"/>
              </a:rPr>
              <a:t> and divide it by the factor 10 × 60 (600), which would give them each a reign of 60 years. Applied to </a:t>
            </a:r>
            <a:r>
              <a:rPr lang="en-US" dirty="0" err="1">
                <a:latin typeface="Times New Roman" charset="0"/>
                <a:ea typeface="ＭＳ Ｐゴシック" charset="0"/>
                <a:cs typeface="ＭＳ Ｐゴシック" charset="0"/>
              </a:rPr>
              <a:t>Alulim’s</a:t>
            </a:r>
            <a:r>
              <a:rPr lang="en-US" dirty="0">
                <a:latin typeface="Times New Roman" charset="0"/>
                <a:ea typeface="ＭＳ Ｐゴシック" charset="0"/>
                <a:cs typeface="ＭＳ Ｐゴシック" charset="0"/>
              </a:rPr>
              <a:t> (and others’) 28,800 years, he (and they) would have reigned 48 years; then </a:t>
            </a:r>
            <a:r>
              <a:rPr lang="en-US" dirty="0" err="1">
                <a:latin typeface="Times New Roman" charset="0"/>
                <a:ea typeface="ＭＳ Ｐゴシック" charset="0"/>
                <a:cs typeface="ＭＳ Ｐゴシック" charset="0"/>
              </a:rPr>
              <a:t>Enmenduranna</a:t>
            </a:r>
            <a:r>
              <a:rPr lang="en-US" dirty="0">
                <a:latin typeface="Times New Roman" charset="0"/>
                <a:ea typeface="ＭＳ Ｐゴシック" charset="0"/>
                <a:cs typeface="ＭＳ Ｐゴシック" charset="0"/>
              </a:rPr>
              <a:t> of Sippar at 21,000 years would have reigned 35 years. The mighty </a:t>
            </a:r>
            <a:r>
              <a:rPr lang="en-US" dirty="0" err="1">
                <a:latin typeface="Times New Roman" charset="0"/>
                <a:ea typeface="ＭＳ Ｐゴシック" charset="0"/>
                <a:cs typeface="ＭＳ Ｐゴシック" charset="0"/>
              </a:rPr>
              <a:t>Enmenluanna</a:t>
            </a:r>
            <a:r>
              <a:rPr lang="en-US" dirty="0">
                <a:latin typeface="Times New Roman" charset="0"/>
                <a:ea typeface="ＭＳ Ｐゴシック" charset="0"/>
                <a:cs typeface="ＭＳ Ｐゴシック" charset="0"/>
              </a:rPr>
              <a:t> at 43,200 years (the local Methuselah) would come out at 72 years — high but not impossible, even if it left Ramesses II (66 years) and Queen Victoria (64 years) just slightly jealous — but more modest than the 94 years of </a:t>
            </a:r>
            <a:r>
              <a:rPr lang="en-US" dirty="0" err="1">
                <a:latin typeface="Times New Roman" charset="0"/>
                <a:ea typeface="ＭＳ Ｐゴシック" charset="0"/>
                <a:cs typeface="ＭＳ Ｐゴシック" charset="0"/>
              </a:rPr>
              <a:t>Pepi</a:t>
            </a:r>
            <a:r>
              <a:rPr lang="en-US" dirty="0">
                <a:latin typeface="Times New Roman" charset="0"/>
                <a:ea typeface="ＭＳ Ｐゴシック" charset="0"/>
                <a:cs typeface="ＭＳ Ｐゴシック" charset="0"/>
              </a:rPr>
              <a:t> II, often granted. The more modest </a:t>
            </a:r>
            <a:r>
              <a:rPr lang="en-US" dirty="0" err="1">
                <a:latin typeface="Times New Roman" charset="0"/>
                <a:ea typeface="ＭＳ Ｐゴシック" charset="0"/>
                <a:cs typeface="ＭＳ Ｐゴシック" charset="0"/>
              </a:rPr>
              <a:t>Ubartutu</a:t>
            </a:r>
            <a:r>
              <a:rPr lang="en-US" dirty="0">
                <a:latin typeface="Times New Roman" charset="0"/>
                <a:ea typeface="ＭＳ Ｐゴシック" charset="0"/>
                <a:cs typeface="ＭＳ Ｐゴシック" charset="0"/>
              </a:rPr>
              <a:t> at 18,600 years comes out at 31 years, eminently reasonable. The principal works for all the preflood rulers, and no awkward fractions, etc., are left over. After the flood, reigns are still high, until suddenly Gilgamesh’s son Ur-</a:t>
            </a:r>
            <a:r>
              <a:rPr lang="en-US" dirty="0" err="1">
                <a:latin typeface="Times New Roman" charset="0"/>
                <a:ea typeface="ＭＳ Ｐゴシック" charset="0"/>
                <a:cs typeface="ＭＳ Ｐゴシック" charset="0"/>
              </a:rPr>
              <a:t>nungal</a:t>
            </a:r>
            <a:r>
              <a:rPr lang="en-US" dirty="0">
                <a:latin typeface="Times New Roman" charset="0"/>
                <a:ea typeface="ＭＳ Ｐゴシック" charset="0"/>
                <a:cs typeface="ＭＳ Ｐゴシック" charset="0"/>
              </a:rPr>
              <a:t> (no longer heroic?) reigns only 30 years, and all his successors are modest too, except in Kish (a special center of Sumerian kingship). Most of the “heroic” </a:t>
            </a:r>
            <a:r>
              <a:rPr lang="en-US" dirty="0" err="1">
                <a:latin typeface="Times New Roman" charset="0"/>
                <a:ea typeface="ＭＳ Ｐゴシック" charset="0"/>
                <a:cs typeface="ＭＳ Ｐゴシック" charset="0"/>
              </a:rPr>
              <a:t>postflood</a:t>
            </a:r>
            <a:r>
              <a:rPr lang="en-US" dirty="0">
                <a:latin typeface="Times New Roman" charset="0"/>
                <a:ea typeface="ＭＳ Ｐゴシック" charset="0"/>
                <a:cs typeface="ＭＳ Ｐゴシック" charset="0"/>
              </a:rPr>
              <a:t> kings may thus have been upped by only 60 years (not by 60 × 10). Thus </a:t>
            </a:r>
            <a:r>
              <a:rPr lang="en-US" dirty="0" err="1">
                <a:latin typeface="Times New Roman" charset="0"/>
                <a:ea typeface="ＭＳ Ｐゴシック" charset="0"/>
                <a:cs typeface="ＭＳ Ｐゴシック" charset="0"/>
              </a:rPr>
              <a:t>Lugal-banda’s</a:t>
            </a:r>
            <a:r>
              <a:rPr lang="en-US" dirty="0">
                <a:latin typeface="Times New Roman" charset="0"/>
                <a:ea typeface="ＭＳ Ｐゴシック" charset="0"/>
                <a:cs typeface="ＭＳ Ｐゴシック" charset="0"/>
              </a:rPr>
              <a:t> 1,200 years would then have been 20 years, and </a:t>
            </a:r>
            <a:r>
              <a:rPr lang="en-US" dirty="0" err="1">
                <a:latin typeface="Times New Roman" charset="0"/>
                <a:ea typeface="ＭＳ Ｐゴシック" charset="0"/>
                <a:cs typeface="ＭＳ Ｐゴシック" charset="0"/>
              </a:rPr>
              <a:t>Enmebaragisi’s</a:t>
            </a:r>
            <a:r>
              <a:rPr lang="en-US" dirty="0">
                <a:latin typeface="Times New Roman" charset="0"/>
                <a:ea typeface="ＭＳ Ｐゴシック" charset="0"/>
                <a:cs typeface="ＭＳ Ｐゴシック" charset="0"/>
              </a:rPr>
              <a:t> 900 years would have been 15 years. Those with 200 years down to 100 years may have had a factor of only 10 × years; but that is a baseless guess for now.”</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9647 of 14432 Kindle Ed.</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4ADCB-7C2E-4565-A6A3-D08A7649522E}"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014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txBody>
          <a:bodyPr/>
          <a:lstStyle/>
          <a:p>
            <a:endParaRPr lang="en-US"/>
          </a:p>
        </p:txBody>
      </p:sp>
      <p:sp>
        <p:nvSpPr>
          <p:cNvPr id="4014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txBody>
          <a:bodyPr/>
          <a:lstStyle/>
          <a:p>
            <a:endParaRPr lang="en-US"/>
          </a:p>
        </p:txBody>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“﻿So much for Sumer. What about Gen. 1–11? There was no sexagesimal system in Hebrew usage, and we are dealing with parents and children (direct or indirect), not reigns. The genealogies in Gen. 5 and 11 differ in the time of life at which children are born to the principal members: after long spans in the preflood one, and virtually normal after the flood. Therefore, as no single formula will apply to both lots, any more than to the preflood and </a:t>
            </a:r>
            <a:r>
              <a:rPr lang="en-US" dirty="0" err="1">
                <a:latin typeface="Times New Roman" charset="0"/>
                <a:ea typeface="ＭＳ Ｐゴシック" charset="0"/>
                <a:cs typeface="ＭＳ Ｐゴシック" charset="0"/>
              </a:rPr>
              <a:t>postflood</a:t>
            </a:r>
            <a:r>
              <a:rPr lang="en-US" dirty="0">
                <a:latin typeface="Times New Roman" charset="0"/>
                <a:ea typeface="ＭＳ Ｐゴシック" charset="0"/>
                <a:cs typeface="ＭＳ Ｐゴシック" charset="0"/>
              </a:rPr>
              <a:t> kings in Sumer, let us look at each group separately. Is there a “differential factor” as in Sumer? Overall, in Gen. 5, dividing the biblical number by five produces viable results for the age of the </a:t>
            </a:r>
            <a:r>
              <a:rPr lang="en-US" dirty="0" err="1">
                <a:latin typeface="Times New Roman" charset="0"/>
                <a:ea typeface="ＭＳ Ｐゴシック" charset="0"/>
                <a:cs typeface="ＭＳ Ｐゴシック" charset="0"/>
              </a:rPr>
              <a:t>protopatriarchs</a:t>
            </a:r>
            <a:r>
              <a:rPr lang="en-US" dirty="0">
                <a:latin typeface="Times New Roman" charset="0"/>
                <a:ea typeface="ＭＳ Ｐゴシック" charset="0"/>
                <a:cs typeface="ＭＳ Ｐゴシック" charset="0"/>
              </a:rPr>
              <a:t> at the birth of a firstborn from Adam to Lamech, running from 26 (for Adam) down to 16 for Kenan and 13 for Enoch; up to 37+ and 36+ for Methuselah and Lamech.”</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9647 of 14432 Kindle Ed.</a:t>
            </a:r>
          </a:p>
        </p:txBody>
      </p:sp>
    </p:spTree>
    <p:extLst>
      <p:ext uri="{BB962C8B-B14F-4D97-AF65-F5344CB8AC3E}">
        <p14:creationId xmlns:p14="http://schemas.microsoft.com/office/powerpoint/2010/main" val="675120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txBody>
          <a:bodyPr/>
          <a:lstStyle/>
          <a:p>
            <a:endParaRPr lang="en-US"/>
          </a:p>
        </p:txBody>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“﻿﻿But it gives a consistently high average at death of 180/190 years (except Enoch, who was “translated” at 73), ﻿not unlike the later patriarchs from Abraham to Jacob.”</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9656 of 14432 Kindle Ed.</a:t>
            </a:r>
          </a:p>
        </p:txBody>
      </p:sp>
    </p:spTree>
    <p:extLst>
      <p:ext uri="{BB962C8B-B14F-4D97-AF65-F5344CB8AC3E}">
        <p14:creationId xmlns:p14="http://schemas.microsoft.com/office/powerpoint/2010/main" val="1969707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txBody>
          <a:bodyPr/>
          <a:lstStyle/>
          <a:p>
            <a:endParaRPr lang="en-US"/>
          </a:p>
        </p:txBody>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large </a:t>
            </a:r>
            <a:r>
              <a:rPr lang="en-US" dirty="0" err="1">
                <a:latin typeface="Times New Roman" charset="0"/>
                <a:ea typeface="ＭＳ Ｐゴシック" charset="0"/>
                <a:cs typeface="ＭＳ Ｐゴシック" charset="0"/>
              </a:rPr>
              <a:t>postbirth</a:t>
            </a:r>
            <a:r>
              <a:rPr lang="en-US" dirty="0">
                <a:latin typeface="Times New Roman" charset="0"/>
                <a:ea typeface="ＭＳ Ｐゴシック" charset="0"/>
                <a:cs typeface="ＭＳ Ｐゴシック" charset="0"/>
              </a:rPr>
              <a:t> figures might refer to the supposed life span of the clan, not just the men themselves, if one wished to pursue such paths. Only dear old Noah (having his firstborn at 500 = 100; living, even as “clan,” to 950 = 190 years) is the odd man out.”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9656 of 14432 Kindle Ed.</a:t>
            </a:r>
          </a:p>
        </p:txBody>
      </p:sp>
    </p:spTree>
    <p:extLst>
      <p:ext uri="{BB962C8B-B14F-4D97-AF65-F5344CB8AC3E}">
        <p14:creationId xmlns:p14="http://schemas.microsoft.com/office/powerpoint/2010/main" val="4183469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4A1276-D4EF-AF44-881C-9392EA0D37B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2210" name="Rectangle 2"/>
          <p:cNvSpPr>
            <a:spLocks noGrp="1" noRot="1" noChangeAspect="1" noChangeArrowheads="1" noTextEdit="1"/>
          </p:cNvSpPr>
          <p:nvPr>
            <p:ph type="sldImg"/>
          </p:nvPr>
        </p:nvSpPr>
        <p:spPr>
          <a:ln/>
        </p:spPr>
        <p:txBody>
          <a:bodyPr/>
          <a:lstStyle/>
          <a:p>
            <a:endParaRPr lang="en-US"/>
          </a:p>
        </p:txBody>
      </p:sp>
      <p:sp>
        <p:nvSpPr>
          <p:cNvPr id="222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How old is the earth? Let’s ask the oldest man!</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txBody>
          <a:bodyPr/>
          <a:lstStyle/>
          <a:p>
            <a:endParaRPr lang="en-US"/>
          </a:p>
        </p:txBody>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D8A049-CAA9-41D0-ABE9-247551C4FE2F}"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84354" name="Rectangle 2"/>
          <p:cNvSpPr>
            <a:spLocks noGrp="1" noRot="1" noChangeAspect="1" noChangeArrowheads="1" noTextEdit="1"/>
          </p:cNvSpPr>
          <p:nvPr>
            <p:ph type="sldImg"/>
          </p:nvPr>
        </p:nvSpPr>
        <p:spPr>
          <a:ln/>
        </p:spPr>
        <p:txBody>
          <a:bodyPr/>
          <a:lstStyle/>
          <a:p>
            <a:endParaRPr lang="en-US"/>
          </a:p>
        </p:txBody>
      </p:sp>
      <p:sp>
        <p:nvSpPr>
          <p:cNvPr id="4843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txBody>
          <a:bodyPr/>
          <a:lstStyle/>
          <a:p>
            <a:endParaRPr lang="en-US"/>
          </a:p>
        </p:txBody>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txBody>
          <a:bodyPr/>
          <a:lstStyle/>
          <a:p>
            <a:endParaRPr lang="en-US"/>
          </a:p>
        </p:txBody>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txBody>
          <a:bodyPr/>
          <a:lstStyle/>
          <a:p>
            <a:endParaRPr lang="en-US"/>
          </a:p>
        </p:txBody>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688586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98A884-8474-C945-9532-F580E0508F42}"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77858" name="Rectangle 2"/>
          <p:cNvSpPr>
            <a:spLocks noGrp="1" noRot="1" noChangeAspect="1" noChangeArrowheads="1" noTextEdit="1"/>
          </p:cNvSpPr>
          <p:nvPr>
            <p:ph type="sldImg"/>
          </p:nvPr>
        </p:nvSpPr>
        <p:spPr>
          <a:solidFill>
            <a:srgbClr val="FFFFFF"/>
          </a:solidFill>
          <a:ln/>
        </p:spPr>
        <p:txBody>
          <a:bodyPr/>
          <a:lstStyle/>
          <a:p>
            <a:endParaRPr lang="en-US"/>
          </a:p>
        </p:txBody>
      </p:sp>
      <p:sp>
        <p:nvSpPr>
          <p:cNvPr id="3778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7725141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Master Books, 2005</a:t>
            </a:r>
          </a:p>
          <a:p>
            <a:r>
              <a:rPr lang="en-US" dirty="0"/>
              <a:t>245 pages</a:t>
            </a:r>
          </a:p>
          <a:p>
            <a:endParaRPr lang="en-US" dirty="0"/>
          </a:p>
          <a:p>
            <a:r>
              <a:rPr lang="en-US" dirty="0"/>
              <a:t>Amazon: https://</a:t>
            </a:r>
            <a:r>
              <a:rPr lang="en-US" dirty="0" err="1"/>
              <a:t>www.amazon.com</a:t>
            </a:r>
            <a:r>
              <a:rPr lang="en-US" dirty="0"/>
              <a:t>/Unformed-Unfilled-Critique-Gap-Theory/</a:t>
            </a:r>
            <a:r>
              <a:rPr lang="en-US" dirty="0" err="1"/>
              <a:t>dp</a:t>
            </a:r>
            <a:r>
              <a:rPr lang="en-US" dirty="0"/>
              <a:t>/0890514232</a:t>
            </a:r>
          </a:p>
          <a:p>
            <a:r>
              <a:rPr lang="en-US" dirty="0"/>
              <a:t>Everyone’s heard of it. Many believe it. Is there a “gap in time” between the first two verses in Genesis? Does this alleged gap really represent a vast amount of time? Weston Field’s classic treatment of this subject is now being published by Master Books, and promoted by such important organizations as Answers in Genesis. In this book, Fields makes a detailed study of the gap theory, paying particular attention to the original Hebrew language of Genesis. His conclusion - that this theory is not a reasonable compromise with modern evolutionary theory, but a dangerous diversion from biblical truth - helps readers who struggle with the question of the time taken during the creation week. Was it really six days? Can Christians find a workable solution to the debate about creation and time?</a:t>
            </a:r>
          </a:p>
          <a:p>
            <a:r>
              <a:rPr lang="en-US" dirty="0"/>
              <a:t>An important book.</a:t>
            </a:r>
          </a:p>
          <a:p>
            <a:r>
              <a:rPr lang="en-US" dirty="0"/>
              <a:t>A presentation of a variety of views espoused by Christians of all denominations</a:t>
            </a:r>
          </a:p>
          <a:p>
            <a:r>
              <a:rPr lang="en-US" dirty="0"/>
              <a:t>A professional, scholarly look that can be easily understood by laymen</a:t>
            </a:r>
          </a:p>
          <a:p>
            <a:r>
              <a:rPr lang="en-US" dirty="0"/>
              <a:t>A fascinating study of the original Hebrew text</a:t>
            </a:r>
          </a:p>
          <a:p>
            <a:r>
              <a:rPr lang="en-US" dirty="0"/>
              <a:t>A classic work still relevant today</a:t>
            </a:r>
          </a:p>
          <a:p>
            <a:r>
              <a:rPr lang="en-US" dirty="0"/>
              <a:t>“A brilliant, scholarly refutation of the famed gap theory” - Ken Ham, President, Answers in Genesis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5946E4-9D17-B04E-9209-97F27DB5CB9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960401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txBody>
          <a:bodyPr/>
          <a:lstStyle/>
          <a:p>
            <a:endParaRPr lang="en-US"/>
          </a:p>
        </p:txBody>
      </p:sp>
      <p:sp>
        <p:nvSpPr>
          <p:cNvPr id="1376259" name="Rectangle 3"/>
          <p:cNvSpPr>
            <a:spLocks noGrp="1" noChangeArrowheads="1"/>
          </p:cNvSpPr>
          <p:nvPr>
            <p:ph type="body" idx="1"/>
          </p:nvPr>
        </p:nvSpPr>
        <p:spPr/>
        <p:txBody>
          <a:bodyPr/>
          <a:lstStyle/>
          <a:p>
            <a:pPr eaLnBrk="1" hangingPunct="1">
              <a:defRPr/>
            </a:pPr>
            <a:r>
              <a:rPr lang="en-US" dirty="0"/>
              <a:t>New Leaf Publishing Group, 2008</a:t>
            </a:r>
          </a:p>
          <a:p>
            <a:pPr eaLnBrk="1" hangingPunct="1">
              <a:defRPr/>
            </a:pPr>
            <a:r>
              <a:rPr lang="en-US" dirty="0">
                <a:cs typeface="+mn-cs"/>
              </a:rPr>
              <a:t>450 pages</a:t>
            </a:r>
          </a:p>
          <a:p>
            <a:pPr eaLnBrk="1" hangingPunct="1">
              <a:defRPr/>
            </a:pPr>
            <a:endParaRPr lang="en-US" dirty="0">
              <a:cs typeface="+mn-cs"/>
            </a:endParaRPr>
          </a:p>
          <a:p>
            <a:r>
              <a:rPr lang="en-US" dirty="0"/>
              <a:t>Fourteen theological scholars address key topics related to the age of the earth, which is the crucial issue of debate in the church today regarding origins. Bringing to bear rigorous biblical, theological, and historical arguments in favor of a six-day creation, the global Flood, and a young earth, they also provide much-needed critiques of a number of contemporary old-earth interpretations of the book of Genesis.</a:t>
            </a:r>
          </a:p>
          <a:p>
            <a:r>
              <a:rPr lang="en-US" dirty="0"/>
              <a:t>This fresh defense of the literal history of Genesis 1-11 nicely complements other studies which focus more on the scientific evidence of young-earth creationism. As such, this book can serve as a versatile supplement to other works, but is also designed to be used as a standalone text for seminary and Bible college professors and students, pastors, missionaries, and others who want in-depth apologetic resources.</a:t>
            </a:r>
          </a:p>
          <a:p>
            <a:r>
              <a:rPr lang="en-US" i="1" dirty="0"/>
              <a:t>Coming to Grips with Genesis: Biblical Authority and the Age of the Earth includes:</a:t>
            </a:r>
            <a:endParaRPr lang="en-US" dirty="0"/>
          </a:p>
          <a:p>
            <a:r>
              <a:rPr lang="en-US" dirty="0"/>
              <a:t>Forewords by Dr. John MacArthur, President of the Master's Seminary and Senior Pastor of Grace Community Church, Sun Valley, CA; and the late Dr. Henry Morris, Founder and President Emeritus, Institute for Creation Research</a:t>
            </a:r>
          </a:p>
          <a:p>
            <a:r>
              <a:rPr lang="en-US" dirty="0"/>
              <a:t>Detailed analysis of the verbs of Genesis 1</a:t>
            </a:r>
          </a:p>
          <a:p>
            <a:r>
              <a:rPr lang="en-US" dirty="0"/>
              <a:t>A defense of the Genesis 5 &amp; 11 genealogies as strict chronologies</a:t>
            </a:r>
          </a:p>
          <a:p>
            <a:r>
              <a:rPr lang="en-US" dirty="0"/>
              <a:t>Reasons for rejecting millions of years of death and natural evil before Adam's sin</a:t>
            </a:r>
          </a:p>
          <a:p>
            <a:r>
              <a:rPr lang="en-US" dirty="0"/>
              <a:t>Careful reflection on Jesus' teachings regarding a young earth</a:t>
            </a:r>
          </a:p>
          <a:p>
            <a:pPr eaLnBrk="1" hangingPunct="1">
              <a:defRPr/>
            </a:pPr>
            <a:endParaRPr lang="en-US" dirty="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txBody>
          <a:bodyPr/>
          <a:lstStyle/>
          <a:p>
            <a:endParaRPr lang="en-US"/>
          </a:p>
        </p:txBody>
      </p:sp>
      <p:sp>
        <p:nvSpPr>
          <p:cNvPr id="1376259" name="Rectangle 3"/>
          <p:cNvSpPr>
            <a:spLocks noGrp="1" noChangeArrowheads="1"/>
          </p:cNvSpPr>
          <p:nvPr>
            <p:ph type="body" idx="1"/>
          </p:nvPr>
        </p:nvSpPr>
        <p:spPr/>
        <p:txBody>
          <a:bodyPr/>
          <a:lstStyle/>
          <a:p>
            <a:pPr eaLnBrk="1" hangingPunct="1">
              <a:defRPr/>
            </a:pPr>
            <a:r>
              <a:rPr lang="en-US" dirty="0"/>
              <a:t>October 30, 2016</a:t>
            </a:r>
          </a:p>
          <a:p>
            <a:pPr eaLnBrk="1" hangingPunct="1">
              <a:defRPr/>
            </a:pPr>
            <a:r>
              <a:rPr lang="en-US" dirty="0">
                <a:cs typeface="+mn-cs"/>
              </a:rPr>
              <a:t>528 pages</a:t>
            </a:r>
          </a:p>
          <a:p>
            <a:pPr eaLnBrk="1" hangingPunct="1">
              <a:defRPr/>
            </a:pPr>
            <a:endParaRPr lang="en-US" dirty="0">
              <a:cs typeface="+mn-cs"/>
            </a:endParaRPr>
          </a:p>
          <a:p>
            <a:pPr eaLnBrk="1" hangingPunct="1">
              <a:defRPr/>
            </a:pPr>
            <a:r>
              <a:rPr lang="en-US" dirty="0">
                <a:cs typeface="+mn-cs"/>
              </a:rPr>
              <a:t>From Amazon website at https://</a:t>
            </a:r>
            <a:r>
              <a:rPr lang="en-US" dirty="0" err="1">
                <a:cs typeface="+mn-cs"/>
              </a:rPr>
              <a:t>www.amazon.com</a:t>
            </a:r>
            <a:r>
              <a:rPr lang="en-US" dirty="0">
                <a:cs typeface="+mn-cs"/>
              </a:rPr>
              <a:t>/Searching-Adam-Genesis-Truth-Origin/</a:t>
            </a:r>
            <a:r>
              <a:rPr lang="en-US" dirty="0" err="1">
                <a:cs typeface="+mn-cs"/>
              </a:rPr>
              <a:t>dp</a:t>
            </a:r>
            <a:r>
              <a:rPr lang="en-US" dirty="0">
                <a:cs typeface="+mn-cs"/>
              </a:rPr>
              <a:t>/0890519757</a:t>
            </a:r>
          </a:p>
          <a:p>
            <a:pPr eaLnBrk="1" hangingPunct="1">
              <a:defRPr/>
            </a:pPr>
            <a:r>
              <a:rPr lang="en-US" dirty="0">
                <a:cs typeface="+mn-cs"/>
              </a:rPr>
              <a:t>Accessed 22 Sep 2021</a:t>
            </a:r>
          </a:p>
          <a:p>
            <a:r>
              <a:rPr lang="en-US" b="1" dirty="0"/>
              <a:t>You can believe with great intellectual integrity what the Bible says about Adam and the origin and history of man.</a:t>
            </a:r>
            <a:r>
              <a:rPr lang="en-US" dirty="0"/>
              <a:t> Though there are a growing number of books out on Adam, this one is unique in its multi-author combination of biblical, historical theological, scientific, archaeological and ethical arguments in support of believing in a literal Adam and the Fall. A growing number of professing evangelical leaders and scholars are doubting or denying a literal Adam and a literal Fall, which thereby undermines the gospel of Jesus Christ, the Last Adam, who came to undo the damaging consequences of Adam’s sin and restore us to a right relationship with our Creator. This book will increase your confidence in the truth of Genesis 1-11 and the gospel: </a:t>
            </a:r>
          </a:p>
          <a:p>
            <a:r>
              <a:rPr lang="en-US" dirty="0"/>
              <a:t>Enhance your understanding pertaining to the biblical evidence for taking Genesis as literal history</a:t>
            </a:r>
          </a:p>
          <a:p>
            <a:r>
              <a:rPr lang="en-US" dirty="0"/>
              <a:t>Discover the scientific evidence from genetics, fossils, and human anatomy for the Bible’s teaching about Adam</a:t>
            </a:r>
          </a:p>
          <a:p>
            <a:r>
              <a:rPr lang="en-US" dirty="0"/>
              <a:t>Understand the moral, spiritual, and gospel reasons why belief in a literal Adam and Fall are essential for Christian orthodoxy.</a:t>
            </a:r>
          </a:p>
          <a:p>
            <a:pPr eaLnBrk="1" hangingPunct="1">
              <a:defRPr/>
            </a:pPr>
            <a:endParaRPr lang="en-US" dirty="0">
              <a:cs typeface="+mn-cs"/>
            </a:endParaRPr>
          </a:p>
        </p:txBody>
      </p:sp>
    </p:spTree>
    <p:extLst>
      <p:ext uri="{BB962C8B-B14F-4D97-AF65-F5344CB8AC3E}">
        <p14:creationId xmlns:p14="http://schemas.microsoft.com/office/powerpoint/2010/main" val="33294098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txBody>
          <a:bodyPr/>
          <a:lstStyle/>
          <a:p>
            <a:endParaRPr lang="en-US"/>
          </a:p>
        </p:txBody>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OC Criticism (</a:t>
            </a:r>
            <a:r>
              <a:rPr lang="en-US" sz="1200" b="0" dirty="0" err="1">
                <a:solidFill>
                  <a:srgbClr val="FFFFFF"/>
                </a:solidFill>
                <a:latin typeface="Arial" charset="0"/>
                <a:ea typeface="ＭＳ Ｐゴシック" charset="0"/>
              </a:rPr>
              <a:t>oc</a:t>
            </a:r>
            <a:r>
              <a:rPr lang="en-US" sz="1200" b="0" dirty="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6329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A7F35F-BDBD-491B-94A0-A6AA335F84E1}"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85378" name="Rectangle 2"/>
          <p:cNvSpPr>
            <a:spLocks noGrp="1" noRot="1" noChangeAspect="1" noChangeArrowheads="1" noTextEdit="1"/>
          </p:cNvSpPr>
          <p:nvPr>
            <p:ph type="sldImg"/>
          </p:nvPr>
        </p:nvSpPr>
        <p:spPr>
          <a:ln/>
        </p:spPr>
        <p:txBody>
          <a:bodyPr/>
          <a:lstStyle/>
          <a:p>
            <a:endParaRPr lang="en-US"/>
          </a:p>
        </p:txBody>
      </p:sp>
      <p:sp>
        <p:nvSpPr>
          <p:cNvPr id="4853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EFDA15-9359-4240-988A-1592D7163E18}"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3714" name="Rectangle 2"/>
          <p:cNvSpPr>
            <a:spLocks noGrp="1" noRot="1" noChangeAspect="1" noChangeArrowheads="1" noTextEdit="1"/>
          </p:cNvSpPr>
          <p:nvPr>
            <p:ph type="sldImg"/>
          </p:nvPr>
        </p:nvSpPr>
        <p:spPr>
          <a:xfrm>
            <a:off x="1130300" y="674688"/>
            <a:ext cx="4597400" cy="3448050"/>
          </a:xfrm>
          <a:solidFill>
            <a:srgbClr val="FFFFFF"/>
          </a:solidFill>
          <a:ln/>
        </p:spPr>
        <p:txBody>
          <a:bodyPr/>
          <a:lstStyle/>
          <a:p>
            <a:endParaRPr lang="en-US"/>
          </a:p>
        </p:txBody>
      </p:sp>
      <p:sp>
        <p:nvSpPr>
          <p:cNvPr id="2437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itchFamily="-128" charset="0"/>
                <a:ea typeface="ＭＳ Ｐゴシック" charset="0"/>
                <a:cs typeface="Geneva" pitchFamily="-108" charset="-128"/>
              </a:rPr>
              <a:t>I believe we have a genuine history in the first 11 chapters of the Bible. Why? Seven reasons…</a:t>
            </a:r>
          </a:p>
          <a:p>
            <a:pPr eaLnBrk="1" hangingPunct="1"/>
            <a:r>
              <a:rPr lang="en-US" altLang="zh-CN" sz="1200" kern="1200" dirty="0">
                <a:solidFill>
                  <a:schemeClr val="tx1"/>
                </a:solidFill>
                <a:effectLst/>
                <a:latin typeface="Arial" pitchFamily="-128" charset="0"/>
                <a:ea typeface="ＭＳ Ｐゴシック" charset="0"/>
                <a:cs typeface="Geneva" pitchFamily="-108" charset="-128"/>
              </a:rPr>
              <a:t>_______</a:t>
            </a:r>
          </a:p>
          <a:p>
            <a:pPr eaLnBrk="1" hangingPunct="1"/>
            <a:endParaRPr lang="en-US" altLang="zh-CN" sz="1200" kern="1200" dirty="0">
              <a:solidFill>
                <a:schemeClr val="tx1"/>
              </a:solidFill>
              <a:effectLst/>
              <a:latin typeface="Arial" pitchFamily="-128" charset="0"/>
              <a:ea typeface="ＭＳ Ｐゴシック" charset="0"/>
              <a:cs typeface="Geneva" pitchFamily="-108"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Arial" pitchFamily="-128" charset="0"/>
                <a:ea typeface="ＭＳ Ｐゴシック" charset="0"/>
                <a:cs typeface="Geneva" pitchFamily="-108" charset="-128"/>
              </a:rPr>
              <a:t>See “What does the original Hebrew text reveal about Genesis 1-11? - Dr. Steve Boyd”</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Arial" pitchFamily="-128" charset="0"/>
                <a:ea typeface="ＭＳ Ｐゴシック" charset="0"/>
                <a:cs typeface="Geneva" pitchFamily="-108" charset="-128"/>
              </a:rPr>
              <a:t>https://www.youtube.com/</a:t>
            </a:r>
            <a:r>
              <a:rPr lang="en-US" altLang="zh-CN" sz="1200" kern="1200" dirty="0" err="1">
                <a:solidFill>
                  <a:schemeClr val="tx1"/>
                </a:solidFill>
                <a:effectLst/>
                <a:latin typeface="Arial" pitchFamily="-128" charset="0"/>
                <a:ea typeface="ＭＳ Ｐゴシック" charset="0"/>
                <a:cs typeface="Geneva" pitchFamily="-108" charset="-128"/>
              </a:rPr>
              <a:t>watch?v</a:t>
            </a:r>
            <a:r>
              <a:rPr lang="en-US" altLang="zh-CN" sz="1200" kern="1200" dirty="0">
                <a:solidFill>
                  <a:schemeClr val="tx1"/>
                </a:solidFill>
                <a:effectLst/>
                <a:latin typeface="Arial" pitchFamily="-128" charset="0"/>
                <a:ea typeface="ＭＳ Ｐゴシック" charset="0"/>
                <a:cs typeface="Geneva" pitchFamily="-108" charset="-128"/>
              </a:rPr>
              <a:t>=3txmpHQJ520</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Arial" pitchFamily="-128" charset="0"/>
              <a:ea typeface="ＭＳ Ｐゴシック" charset="0"/>
              <a:cs typeface="Geneva" pitchFamily="-108"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Arial" pitchFamily="-128" charset="0"/>
                <a:ea typeface="ＭＳ Ｐゴシック" charset="0"/>
                <a:cs typeface="Geneva" pitchFamily="-108" charset="-128"/>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Arial" pitchFamily="-128" charset="0"/>
                <a:ea typeface="ＭＳ Ｐゴシック" charset="0"/>
                <a:cs typeface="Geneva" pitchFamily="-108" charset="-128"/>
              </a:rPr>
              <a:t>Common-156</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Arial" pitchFamily="-128" charset="0"/>
                <a:ea typeface="ＭＳ Ｐゴシック" charset="0"/>
                <a:cs typeface="Geneva" pitchFamily="-108" charset="-128"/>
              </a:rPr>
              <a:t>OC-17-Genesis Authorship-7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Arial" pitchFamily="-128" charset="0"/>
                <a:ea typeface="ＭＳ Ｐゴシック" charset="0"/>
                <a:cs typeface="Geneva" pitchFamily="-108" charset="-128"/>
              </a:rPr>
              <a:t>OS-01-Gen4-20-slide 23</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Arial" pitchFamily="-128" charset="0"/>
              <a:ea typeface="ＭＳ Ｐゴシック" charset="0"/>
              <a:cs typeface="Geneva" pitchFamily="-108"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txBody>
          <a:bodyPr/>
          <a:lstStyle/>
          <a:p>
            <a:endParaRPr lang="en-US"/>
          </a:p>
        </p:txBody>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Picture from:</a:t>
            </a:r>
          </a:p>
          <a:p>
            <a:r>
              <a:rPr lang="en-US" b="1" dirty="0"/>
              <a:t>Lucy’s species heralded the rise of long childhoods in hominids</a:t>
            </a:r>
          </a:p>
          <a:p>
            <a:r>
              <a:rPr lang="en-US" b="1" dirty="0"/>
              <a:t>Prolonged brain growth was already a feature for hominids before </a:t>
            </a:r>
            <a:r>
              <a:rPr lang="en-US" b="1" i="1" dirty="0"/>
              <a:t>Homo</a:t>
            </a:r>
            <a:r>
              <a:rPr lang="en-US" b="1" dirty="0"/>
              <a:t> genus members appeared </a:t>
            </a:r>
          </a:p>
          <a:p>
            <a:r>
              <a:rPr lang="en-US" dirty="0"/>
              <a:t>A more than 3-million-year-old hominid species called </a:t>
            </a:r>
            <a:r>
              <a:rPr lang="en-US" i="1" dirty="0"/>
              <a:t>Australopithecus afarensis</a:t>
            </a:r>
            <a:r>
              <a:rPr lang="en-US" dirty="0"/>
              <a:t>, represented here by an adult’s reconstructed skull, foreshadowed the long period of childhood brain growth typical of people today, a new study suggests.</a:t>
            </a:r>
          </a:p>
          <a:p>
            <a:r>
              <a:rPr lang="en-US" dirty="0"/>
              <a:t>Lorenza photography / </a:t>
            </a:r>
            <a:r>
              <a:rPr lang="en-US" dirty="0" err="1"/>
              <a:t>Alamy</a:t>
            </a:r>
            <a:r>
              <a:rPr lang="en-US" dirty="0"/>
              <a:t> Stock Photo</a:t>
            </a:r>
          </a:p>
          <a:p>
            <a:r>
              <a:rPr lang="en-US" b="1" dirty="0"/>
              <a:t>Share this:</a:t>
            </a:r>
          </a:p>
          <a:p>
            <a:r>
              <a:rPr lang="en-US" dirty="0"/>
              <a:t>By </a:t>
            </a:r>
            <a:r>
              <a:rPr lang="en-US" dirty="0">
                <a:hlinkClick r:id="rId3"/>
              </a:rPr>
              <a:t>Bruce Bower</a:t>
            </a:r>
            <a:endParaRPr lang="en-US" dirty="0"/>
          </a:p>
          <a:p>
            <a:r>
              <a:rPr lang="en-US" dirty="0"/>
              <a:t>April 1, 2020 at 2:02 pm</a:t>
            </a:r>
          </a:p>
          <a:p>
            <a:r>
              <a:rPr lang="en-US" dirty="0"/>
              <a:t>Lucy’s kind had small, </a:t>
            </a:r>
            <a:r>
              <a:rPr lang="en-US" dirty="0" err="1"/>
              <a:t>chimplike</a:t>
            </a:r>
            <a:r>
              <a:rPr lang="en-US" dirty="0"/>
              <a:t> brains that, nevertheless, grew at a slow, humanlike pace.</a:t>
            </a:r>
          </a:p>
          <a:p>
            <a:r>
              <a:rPr lang="en-US" dirty="0"/>
              <a:t>This discovery, reported April 1 in </a:t>
            </a:r>
            <a:r>
              <a:rPr lang="en-US" i="1" dirty="0"/>
              <a:t>Science Advances</a:t>
            </a:r>
            <a:r>
              <a:rPr lang="en-US" dirty="0"/>
              <a:t>, shows for the first time that prolonged brain growth in hominid youngsters wasn’t a by-product of having unusually large brains. An influential idea over the last 20 years has held that extended brain development after birth originated in the </a:t>
            </a:r>
            <a:r>
              <a:rPr lang="en-US" i="1" dirty="0"/>
              <a:t>Homo</a:t>
            </a:r>
            <a:r>
              <a:rPr lang="en-US" dirty="0"/>
              <a:t> genus around 2.5 million years ago, so that mothers — whose pelvic bones and birth canal had narrowed to enable efficient upright walking — could safely deliver babies.</a:t>
            </a:r>
          </a:p>
          <a:p>
            <a:endParaRPr lang="en-US" dirty="0"/>
          </a:p>
          <a:p>
            <a:r>
              <a:rPr lang="en-US" dirty="0"/>
              <a:t>But </a:t>
            </a:r>
            <a:r>
              <a:rPr lang="en-US" i="1" dirty="0"/>
              <a:t>Australopithecus afarensis</a:t>
            </a:r>
            <a:r>
              <a:rPr lang="en-US" dirty="0"/>
              <a:t>, an East African hominid species best known for Lucy’s partial skeleton, also had slow-developing brains that reached only about one-third the volume of present-day human brains, say paleoanthropologist Philipp </a:t>
            </a:r>
            <a:r>
              <a:rPr lang="en-US" dirty="0" err="1"/>
              <a:t>Gunz</a:t>
            </a:r>
            <a:r>
              <a:rPr lang="en-US" dirty="0"/>
              <a:t> of the Max Planck Institute for Evolutionary Anthropology in Leipzig, Germany, and his colleagues. And </a:t>
            </a:r>
            <a:r>
              <a:rPr lang="en-US" i="1" dirty="0"/>
              <a:t>A. afarensis</a:t>
            </a:r>
            <a:r>
              <a:rPr lang="en-US" dirty="0"/>
              <a:t> is roughly 3 million to 4 million years old, meaning slow brain growth after birth developed </a:t>
            </a:r>
            <a:r>
              <a:rPr lang="en-US" dirty="0">
                <a:hlinkClick r:id="rId4"/>
              </a:rPr>
              <a:t>before members of the </a:t>
            </a:r>
            <a:r>
              <a:rPr lang="en-US" i="1" dirty="0">
                <a:hlinkClick r:id="rId4"/>
              </a:rPr>
              <a:t>Homo</a:t>
            </a:r>
            <a:r>
              <a:rPr lang="en-US" dirty="0">
                <a:hlinkClick r:id="rId4"/>
              </a:rPr>
              <a:t> genus appeared</a:t>
            </a:r>
            <a:r>
              <a:rPr lang="en-US" dirty="0"/>
              <a:t>, perhaps as early as 2.8 million years ago (</a:t>
            </a:r>
            <a:r>
              <a:rPr lang="en-US" i="1" dirty="0"/>
              <a:t>SN: 3/4/15</a:t>
            </a:r>
            <a:r>
              <a:rPr lang="en-US" dirty="0"/>
              <a:t>). </a:t>
            </a:r>
          </a:p>
          <a:p>
            <a:r>
              <a:rPr lang="en-US" dirty="0"/>
              <a:t>Too few </a:t>
            </a:r>
            <a:r>
              <a:rPr lang="en-US" i="1" dirty="0"/>
              <a:t>A. afarensis</a:t>
            </a:r>
            <a:r>
              <a:rPr lang="en-US" dirty="0"/>
              <a:t> infants have been studied to calculate the age at which this species attained adult-sized brains, </a:t>
            </a:r>
            <a:r>
              <a:rPr lang="en-US" dirty="0" err="1"/>
              <a:t>Gunz</a:t>
            </a:r>
            <a:r>
              <a:rPr lang="en-US" dirty="0"/>
              <a:t> cautions. The brains of human infants today reach adult sizes by close to age 5, versus an age of around 2 or 3 for both chimps and gorillas.</a:t>
            </a:r>
          </a:p>
          <a:p>
            <a:endParaRPr lang="en-US" dirty="0"/>
          </a:p>
          <a:p>
            <a:r>
              <a:rPr lang="en-US" dirty="0"/>
              <a:t>In the new study, </a:t>
            </a:r>
            <a:r>
              <a:rPr lang="en-US" dirty="0" err="1"/>
              <a:t>Gunz</a:t>
            </a:r>
            <a:r>
              <a:rPr lang="en-US" dirty="0"/>
              <a:t> and colleagues estimated brain volumes for six </a:t>
            </a:r>
            <a:r>
              <a:rPr lang="en-US" i="1" dirty="0"/>
              <a:t>A. afarensis</a:t>
            </a:r>
            <a:r>
              <a:rPr lang="en-US" dirty="0"/>
              <a:t> adults and two children, estimated to have been about 2 years and 5 months old. The kids had brains that were smaller than adult </a:t>
            </a:r>
            <a:r>
              <a:rPr lang="en-US" i="1" dirty="0"/>
              <a:t>A. afarensis</a:t>
            </a:r>
            <a:r>
              <a:rPr lang="en-US" dirty="0"/>
              <a:t> brain sizes in a proportion similar to human children’s brains at the same age relative to adult humans. </a:t>
            </a:r>
          </a:p>
          <a:p>
            <a:endParaRPr lang="en-US" dirty="0"/>
          </a:p>
          <a:p>
            <a:r>
              <a:rPr lang="en-US" dirty="0"/>
              <a:t>The new data suggest that, for Lucy’s species, “infant brain size [relative to that of an average adult] may have been proportionally even smaller than in human infants,” says biological anthropologist Zachary </a:t>
            </a:r>
            <a:r>
              <a:rPr lang="en-US" dirty="0" err="1"/>
              <a:t>Cofran</a:t>
            </a:r>
            <a:r>
              <a:rPr lang="en-US" dirty="0"/>
              <a:t> of Vassar College in Poughkeepsie, N.Y., who did not participate in the new study. If so, that pattern would strongly point to an extended period of brain growth for </a:t>
            </a:r>
            <a:r>
              <a:rPr lang="en-US" i="1" dirty="0"/>
              <a:t>A. afarensis</a:t>
            </a:r>
            <a:r>
              <a:rPr lang="en-US" dirty="0"/>
              <a:t>.</a:t>
            </a:r>
          </a:p>
          <a:p>
            <a:r>
              <a:rPr lang="en-US" dirty="0"/>
              <a:t>A roughly 3.3-million-year-old </a:t>
            </a:r>
            <a:r>
              <a:rPr lang="en-US" i="1" dirty="0"/>
              <a:t>A. afarensis</a:t>
            </a:r>
            <a:r>
              <a:rPr lang="en-US" dirty="0"/>
              <a:t> child’s skull, shown here, has revealed signs of prolonged growth of a brain that nonetheless had a </a:t>
            </a:r>
            <a:r>
              <a:rPr lang="en-US" dirty="0" err="1"/>
              <a:t>chimplike</a:t>
            </a:r>
            <a:r>
              <a:rPr lang="en-US" dirty="0"/>
              <a:t> structure.@ </a:t>
            </a:r>
            <a:r>
              <a:rPr lang="en-US" dirty="0" err="1"/>
              <a:t>Zeresenay</a:t>
            </a:r>
            <a:r>
              <a:rPr lang="en-US" dirty="0"/>
              <a:t> </a:t>
            </a:r>
            <a:r>
              <a:rPr lang="en-US" dirty="0" err="1"/>
              <a:t>Alemseged</a:t>
            </a:r>
            <a:r>
              <a:rPr lang="en-US" dirty="0"/>
              <a:t> </a:t>
            </a:r>
            <a:r>
              <a:rPr lang="en-US" dirty="0" err="1"/>
              <a:t>Gunz</a:t>
            </a:r>
            <a:r>
              <a:rPr lang="en-US" dirty="0"/>
              <a:t> suggests the extended post-birth brain growth among </a:t>
            </a:r>
            <a:r>
              <a:rPr lang="en-US" i="1" dirty="0"/>
              <a:t>A. afarensis</a:t>
            </a:r>
            <a:r>
              <a:rPr lang="en-US" dirty="0"/>
              <a:t> may have eased the physical and nutritional burden on mothers caring for infants, especially if food was scarce. It also “likely provided a foundation for the evolution of long childhoods in the human lineage,” he says.</a:t>
            </a:r>
          </a:p>
          <a:p>
            <a:endParaRPr lang="en-US" dirty="0"/>
          </a:p>
          <a:p>
            <a:r>
              <a:rPr lang="en-US" dirty="0"/>
              <a:t>His group used high-resolution CT scans to study fossilized braincases from an infant </a:t>
            </a:r>
            <a:r>
              <a:rPr lang="en-US" i="1" dirty="0"/>
              <a:t>A. afarensis</a:t>
            </a:r>
            <a:r>
              <a:rPr lang="en-US" dirty="0"/>
              <a:t> and six adults, including Lucy, all found at Ethiopia’s </a:t>
            </a:r>
            <a:r>
              <a:rPr lang="en-US" dirty="0" err="1"/>
              <a:t>Hadar</a:t>
            </a:r>
            <a:r>
              <a:rPr lang="en-US" dirty="0"/>
              <a:t> site. A second </a:t>
            </a:r>
            <a:r>
              <a:rPr lang="en-US" i="1" dirty="0"/>
              <a:t>A. afarensis</a:t>
            </a:r>
            <a:r>
              <a:rPr lang="en-US" dirty="0"/>
              <a:t> infant braincase came from </a:t>
            </a:r>
            <a:r>
              <a:rPr lang="en-US" dirty="0">
                <a:hlinkClick r:id="rId5"/>
              </a:rPr>
              <a:t>Ethiopia’s Dikika site</a:t>
            </a:r>
            <a:r>
              <a:rPr lang="en-US" dirty="0"/>
              <a:t> (</a:t>
            </a:r>
            <a:r>
              <a:rPr lang="en-US" i="1" dirty="0"/>
              <a:t>SN: 9/20/06</a:t>
            </a:r>
            <a:r>
              <a:rPr lang="en-US" dirty="0"/>
              <a:t>). The scans helped the researchers create 3-D digital reconstructions, or endocasts, of impressions made by the brain on the skull’s inner surface. Endocasts display signature folds and creases in brain tissue typical of humans or chimps, although preservation of these neural landmarks varies.</a:t>
            </a:r>
          </a:p>
          <a:p>
            <a:endParaRPr lang="en-US" dirty="0"/>
          </a:p>
          <a:p>
            <a:r>
              <a:rPr lang="en-US" dirty="0"/>
              <a:t>CT scans also let the researchers determine the infants’ ages by revealing microscopic layers of dental enamel that form daily during childhood, which can be counted like tree rings. </a:t>
            </a:r>
          </a:p>
          <a:p>
            <a:r>
              <a:rPr lang="en-US" dirty="0"/>
              <a:t>The </a:t>
            </a:r>
            <a:r>
              <a:rPr lang="en-US" dirty="0" err="1"/>
              <a:t>Dikika</a:t>
            </a:r>
            <a:r>
              <a:rPr lang="en-US" dirty="0"/>
              <a:t> child’s well-preserved endocast retained a crease and a set of grooves toward the back of the brain that are found in chimps, but not in humans. These impressions mark a prominent neural area involved in vision. Human brain surfaces lack these markings due to expanded neural tissue that integrates visual and sensory information. </a:t>
            </a:r>
            <a:r>
              <a:rPr lang="en-US" dirty="0">
                <a:hlinkClick r:id="rId6"/>
              </a:rPr>
              <a:t>A South African </a:t>
            </a:r>
            <a:r>
              <a:rPr lang="en-US" i="1" dirty="0">
                <a:hlinkClick r:id="rId6"/>
              </a:rPr>
              <a:t>Australopithecus</a:t>
            </a:r>
            <a:r>
              <a:rPr lang="en-US" dirty="0">
                <a:hlinkClick r:id="rId6"/>
              </a:rPr>
              <a:t> skull</a:t>
            </a:r>
            <a:r>
              <a:rPr lang="en-US" dirty="0"/>
              <a:t> was previously revealed to have signs of a </a:t>
            </a:r>
            <a:r>
              <a:rPr lang="en-US" dirty="0" err="1"/>
              <a:t>chimplike</a:t>
            </a:r>
            <a:r>
              <a:rPr lang="en-US" dirty="0"/>
              <a:t> visual area in the brain (</a:t>
            </a:r>
            <a:r>
              <a:rPr lang="en-US" i="1" dirty="0"/>
              <a:t>SN: 1/10/19</a:t>
            </a:r>
            <a:r>
              <a:rPr lang="en-US" dirty="0"/>
              <a:t>).</a:t>
            </a:r>
          </a:p>
          <a:p>
            <a:endParaRPr lang="en-US" dirty="0"/>
          </a:p>
          <a:p>
            <a:r>
              <a:rPr lang="en-US" dirty="0"/>
              <a:t>Neither of the </a:t>
            </a:r>
            <a:r>
              <a:rPr lang="en-US" i="1" dirty="0"/>
              <a:t>A. afarensis</a:t>
            </a:r>
            <a:r>
              <a:rPr lang="en-US" dirty="0"/>
              <a:t> infants showed evidence of humanlike frontal brain organization, as has been reported for an approximately 300,000-year-old South African hominid, </a:t>
            </a:r>
            <a:r>
              <a:rPr lang="en-US" i="1" dirty="0">
                <a:hlinkClick r:id="rId7"/>
              </a:rPr>
              <a:t>Homo naledi</a:t>
            </a:r>
            <a:r>
              <a:rPr lang="en-US" dirty="0"/>
              <a:t> (</a:t>
            </a:r>
            <a:r>
              <a:rPr lang="en-US" i="1" dirty="0"/>
              <a:t>SN: 4/25/17</a:t>
            </a:r>
            <a:r>
              <a:rPr lang="en-US" dirty="0"/>
              <a:t>).</a:t>
            </a:r>
          </a:p>
          <a:p>
            <a:r>
              <a:rPr lang="en-US" dirty="0"/>
              <a:t>Anthropologist and neuroscientist Todd Preuss of Emory University in Atlanta agrees. Endocasts of the </a:t>
            </a:r>
            <a:r>
              <a:rPr lang="en-US" dirty="0" err="1"/>
              <a:t>Hadar</a:t>
            </a:r>
            <a:r>
              <a:rPr lang="en-US" dirty="0"/>
              <a:t> </a:t>
            </a:r>
            <a:r>
              <a:rPr lang="en-US" i="1" dirty="0"/>
              <a:t>A. afarensis </a:t>
            </a:r>
            <a:r>
              <a:rPr lang="en-US" dirty="0"/>
              <a:t>skulls contain many preserved features from the brain’s visual area that resemble those on an </a:t>
            </a:r>
            <a:r>
              <a:rPr lang="en-US" i="1" dirty="0"/>
              <a:t>Australopithecus</a:t>
            </a:r>
            <a:r>
              <a:rPr lang="en-US" dirty="0"/>
              <a:t> child’s skull from South Africa that dates to about 2.8 million years ago, says Preuss, who was not part of </a:t>
            </a:r>
            <a:r>
              <a:rPr lang="en-US" dirty="0" err="1"/>
              <a:t>Gunz’s</a:t>
            </a:r>
            <a:r>
              <a:rPr lang="en-US" dirty="0"/>
              <a:t> team.</a:t>
            </a:r>
          </a:p>
          <a:p>
            <a:r>
              <a:rPr lang="en-US" dirty="0"/>
              <a:t>Much remains to be learned about the pace of brain growth in </a:t>
            </a:r>
            <a:r>
              <a:rPr lang="en-US" i="1" dirty="0"/>
              <a:t>A. afarensis</a:t>
            </a:r>
            <a:r>
              <a:rPr lang="en-US" dirty="0"/>
              <a:t>, says paleoanthropologist Aida Gomez-Robles of University College London. Researchers can’t track brain sizes of </a:t>
            </a:r>
            <a:r>
              <a:rPr lang="en-US" i="1" dirty="0"/>
              <a:t>A. afarensis</a:t>
            </a:r>
            <a:r>
              <a:rPr lang="en-US" dirty="0"/>
              <a:t> individuals from infancy into adulthood, so the new results don’t conclusively determine growth rates, she notes. And earlier interpretations of hominid brain organization based on endocasts have sparked frequent debate, leading Gomez-Robles to withhold judgment on the brains of Lucy’s kind.</a:t>
            </a:r>
          </a:p>
          <a:p>
            <a:r>
              <a:rPr lang="en-US" dirty="0"/>
              <a:t>Questions or comments on this article? E-mail us at </a:t>
            </a:r>
            <a:r>
              <a:rPr lang="en-US" dirty="0">
                <a:hlinkClick r:id="rId8"/>
              </a:rPr>
              <a:t>feedback@sciencenews.org</a:t>
            </a:r>
            <a:endParaRPr lang="en-US" dirty="0"/>
          </a:p>
          <a:p>
            <a:r>
              <a:rPr lang="en-US" dirty="0"/>
              <a:t>A version of this article appears in the </a:t>
            </a:r>
            <a:r>
              <a:rPr lang="en-US" dirty="0">
                <a:hlinkClick r:id="rId9"/>
              </a:rPr>
              <a:t>May 9, 2020</a:t>
            </a:r>
            <a:r>
              <a:rPr lang="en-US" dirty="0"/>
              <a:t> issue of </a:t>
            </a:r>
            <a:r>
              <a:rPr lang="en-US" i="1" dirty="0"/>
              <a:t>Science News</a:t>
            </a:r>
            <a:r>
              <a:rPr lang="en-US" dirty="0"/>
              <a:t>.</a:t>
            </a:r>
          </a:p>
          <a:p>
            <a:r>
              <a:rPr lang="en-US" b="1" dirty="0"/>
              <a:t>Citations</a:t>
            </a:r>
          </a:p>
          <a:p>
            <a:r>
              <a:rPr lang="en-US" dirty="0"/>
              <a:t>P. </a:t>
            </a:r>
            <a:r>
              <a:rPr lang="en-US" dirty="0" err="1"/>
              <a:t>Gunz</a:t>
            </a:r>
            <a:r>
              <a:rPr lang="en-US" dirty="0"/>
              <a:t> et al. </a:t>
            </a:r>
            <a:r>
              <a:rPr lang="en-US" i="1" dirty="0">
                <a:hlinkClick r:id="rId10"/>
              </a:rPr>
              <a:t>Australopithecus afarensis</a:t>
            </a:r>
            <a:r>
              <a:rPr lang="en-US" dirty="0">
                <a:hlinkClick r:id="rId10"/>
              </a:rPr>
              <a:t> endocasts suggest ape-like brain organization and prolonged brain growth</a:t>
            </a:r>
            <a:r>
              <a:rPr lang="en-US" dirty="0"/>
              <a:t>. </a:t>
            </a:r>
            <a:r>
              <a:rPr lang="en-US" i="1" dirty="0"/>
              <a:t>Science Advances</a:t>
            </a:r>
            <a:r>
              <a:rPr lang="en-US" dirty="0"/>
              <a:t>. Published online April 1, 2020. doi: 10.1126/sciadv.aaz4729.</a:t>
            </a:r>
          </a:p>
          <a:p>
            <a:r>
              <a:rPr lang="en-US" b="1" dirty="0"/>
              <a:t>About </a:t>
            </a:r>
            <a:r>
              <a:rPr lang="en-US" b="1" dirty="0">
                <a:hlinkClick r:id="rId3"/>
              </a:rPr>
              <a:t>Bruce Bower</a:t>
            </a:r>
            <a:endParaRPr lang="en-US" b="1" dirty="0"/>
          </a:p>
          <a:p>
            <a:r>
              <a:rPr lang="en-US" dirty="0">
                <a:hlinkClick r:id="rId11"/>
              </a:rPr>
              <a:t>E-mail </a:t>
            </a:r>
            <a:endParaRPr lang="en-US" dirty="0"/>
          </a:p>
          <a:p>
            <a:r>
              <a:rPr lang="en-US" dirty="0">
                <a:hlinkClick r:id="rId12"/>
              </a:rPr>
              <a:t>Twitter </a:t>
            </a:r>
            <a:endParaRPr lang="en-US" dirty="0"/>
          </a:p>
          <a:p>
            <a:r>
              <a:rPr lang="en-US" dirty="0"/>
              <a:t>Bruce Bower has written about the behavioral sciences for </a:t>
            </a:r>
            <a:r>
              <a:rPr lang="en-US" i="1" dirty="0"/>
              <a:t>Science News</a:t>
            </a:r>
            <a:r>
              <a:rPr lang="en-US" dirty="0"/>
              <a:t> since 1984. He writes about psychology, anthropology, archaeology and mental health issues.</a:t>
            </a:r>
          </a:p>
          <a:p>
            <a:r>
              <a:rPr lang="en-US" b="1" dirty="0"/>
              <a:t>Related Stories</a:t>
            </a:r>
          </a:p>
          <a:p>
            <a:r>
              <a:rPr lang="en-US" dirty="0">
                <a:hlinkClick r:id="rId13"/>
              </a:rPr>
              <a:t>Humans </a:t>
            </a:r>
            <a:r>
              <a:rPr lang="en-US" b="1" dirty="0">
                <a:hlinkClick r:id="rId14"/>
              </a:rPr>
              <a:t>Year in review: Early human kin could shake up family tree </a:t>
            </a:r>
            <a:endParaRPr lang="en-US" b="1" dirty="0"/>
          </a:p>
          <a:p>
            <a:r>
              <a:rPr lang="en-US" dirty="0"/>
              <a:t>By </a:t>
            </a:r>
            <a:r>
              <a:rPr lang="en-US" dirty="0">
                <a:hlinkClick r:id="rId3"/>
              </a:rPr>
              <a:t>Bruce </a:t>
            </a:r>
            <a:r>
              <a:rPr lang="en-US" dirty="0" err="1">
                <a:hlinkClick r:id="rId3"/>
              </a:rPr>
              <a:t>Bower</a:t>
            </a:r>
            <a:r>
              <a:rPr lang="en-US" dirty="0" err="1"/>
              <a:t>December</a:t>
            </a:r>
            <a:r>
              <a:rPr lang="en-US" dirty="0"/>
              <a:t> 15, 2015 </a:t>
            </a:r>
          </a:p>
          <a:p>
            <a:r>
              <a:rPr lang="en-US" dirty="0">
                <a:hlinkClick r:id="rId13"/>
              </a:rPr>
              <a:t>Humans </a:t>
            </a:r>
            <a:r>
              <a:rPr lang="en-US" b="1" dirty="0">
                <a:hlinkClick r:id="rId4"/>
              </a:rPr>
              <a:t>Ancient jaw may hold clues to origins of human genus </a:t>
            </a:r>
            <a:endParaRPr lang="en-US" b="1" dirty="0"/>
          </a:p>
          <a:p>
            <a:r>
              <a:rPr lang="en-US" dirty="0"/>
              <a:t>By </a:t>
            </a:r>
            <a:r>
              <a:rPr lang="en-US" dirty="0">
                <a:hlinkClick r:id="rId3"/>
              </a:rPr>
              <a:t>Bruce </a:t>
            </a:r>
            <a:r>
              <a:rPr lang="en-US" dirty="0" err="1">
                <a:hlinkClick r:id="rId3"/>
              </a:rPr>
              <a:t>Bower</a:t>
            </a:r>
            <a:r>
              <a:rPr lang="en-US" dirty="0" err="1"/>
              <a:t>March</a:t>
            </a:r>
            <a:r>
              <a:rPr lang="en-US" dirty="0"/>
              <a:t> 4, 2015 </a:t>
            </a:r>
          </a:p>
          <a:p>
            <a:r>
              <a:rPr lang="en-US" dirty="0">
                <a:hlinkClick r:id="rId15"/>
              </a:rPr>
              <a:t>Anthropology </a:t>
            </a:r>
            <a:r>
              <a:rPr lang="en-US" b="1" dirty="0">
                <a:hlinkClick r:id="rId16"/>
              </a:rPr>
              <a:t>Fossil Skull Diversifies Family Tree </a:t>
            </a:r>
            <a:endParaRPr lang="en-US" b="1" dirty="0"/>
          </a:p>
          <a:p>
            <a:r>
              <a:rPr lang="en-US" dirty="0"/>
              <a:t>By </a:t>
            </a:r>
            <a:r>
              <a:rPr lang="en-US" dirty="0">
                <a:hlinkClick r:id="rId3"/>
              </a:rPr>
              <a:t>Bruce </a:t>
            </a:r>
            <a:r>
              <a:rPr lang="en-US" dirty="0" err="1">
                <a:hlinkClick r:id="rId3"/>
              </a:rPr>
              <a:t>Bower</a:t>
            </a:r>
            <a:r>
              <a:rPr lang="en-US" dirty="0" err="1"/>
              <a:t>March</a:t>
            </a:r>
            <a:r>
              <a:rPr lang="en-US" dirty="0"/>
              <a:t> 21, 2001 </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06123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8C8CA2-084B-4AFA-A441-6DA8C3A23B8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86402" name="Rectangle 2"/>
          <p:cNvSpPr>
            <a:spLocks noGrp="1" noRot="1" noChangeAspect="1" noChangeArrowheads="1" noTextEdit="1"/>
          </p:cNvSpPr>
          <p:nvPr>
            <p:ph type="sldImg"/>
          </p:nvPr>
        </p:nvSpPr>
        <p:spPr>
          <a:ln/>
        </p:spPr>
        <p:txBody>
          <a:bodyPr/>
          <a:lstStyle/>
          <a:p>
            <a:endParaRPr lang="en-US"/>
          </a:p>
        </p:txBody>
      </p:sp>
      <p:sp>
        <p:nvSpPr>
          <p:cNvPr id="4864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62112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8062519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17276813"/>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55787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949628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974167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446137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3049055"/>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559597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3461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090854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28488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6125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014597"/>
      </p:ext>
    </p:extLst>
  </p:cSld>
  <p:clrMapOvr>
    <a:masterClrMapping/>
  </p:clrMapOvr>
  <p:transition spd="med">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985743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4570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28032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206566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03092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14746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067335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29240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346718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6690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227945"/>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2493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18572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5619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78329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305210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11165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81877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ED4418-E87E-4A4E-B8F3-1AAF584956A0}" type="slidenum">
              <a:rPr lang="en-US"/>
              <a:pPr>
                <a:defRPr/>
              </a:pPr>
              <a:t>‹#›</a:t>
            </a:fld>
            <a:endParaRPr lang="en-US"/>
          </a:p>
        </p:txBody>
      </p:sp>
    </p:spTree>
    <p:extLst>
      <p:ext uri="{BB962C8B-B14F-4D97-AF65-F5344CB8AC3E}">
        <p14:creationId xmlns:p14="http://schemas.microsoft.com/office/powerpoint/2010/main" val="1164664194"/>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80D031-F829-D84F-9F65-8B6640E231E8}" type="slidenum">
              <a:rPr lang="en-US"/>
              <a:pPr>
                <a:defRPr/>
              </a:pPr>
              <a:t>‹#›</a:t>
            </a:fld>
            <a:endParaRPr lang="en-US"/>
          </a:p>
        </p:txBody>
      </p:sp>
    </p:spTree>
    <p:extLst>
      <p:ext uri="{BB962C8B-B14F-4D97-AF65-F5344CB8AC3E}">
        <p14:creationId xmlns:p14="http://schemas.microsoft.com/office/powerpoint/2010/main" val="1143121520"/>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5DD2F3-C325-5A48-8B79-A60B6417A60E}" type="slidenum">
              <a:rPr lang="en-US"/>
              <a:pPr>
                <a:defRPr/>
              </a:pPr>
              <a:t>‹#›</a:t>
            </a:fld>
            <a:endParaRPr lang="en-US"/>
          </a:p>
        </p:txBody>
      </p:sp>
    </p:spTree>
    <p:extLst>
      <p:ext uri="{BB962C8B-B14F-4D97-AF65-F5344CB8AC3E}">
        <p14:creationId xmlns:p14="http://schemas.microsoft.com/office/powerpoint/2010/main" val="1637998439"/>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624594"/>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842006-10A7-7648-B49E-737A6606F353}" type="slidenum">
              <a:rPr lang="en-US"/>
              <a:pPr>
                <a:defRPr/>
              </a:pPr>
              <a:t>‹#›</a:t>
            </a:fld>
            <a:endParaRPr lang="en-US"/>
          </a:p>
        </p:txBody>
      </p:sp>
    </p:spTree>
    <p:extLst>
      <p:ext uri="{BB962C8B-B14F-4D97-AF65-F5344CB8AC3E}">
        <p14:creationId xmlns:p14="http://schemas.microsoft.com/office/powerpoint/2010/main" val="1108220578"/>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3C5FE9-3529-3F44-8AAC-481C49A19538}" type="slidenum">
              <a:rPr lang="en-US"/>
              <a:pPr>
                <a:defRPr/>
              </a:pPr>
              <a:t>‹#›</a:t>
            </a:fld>
            <a:endParaRPr lang="en-US"/>
          </a:p>
        </p:txBody>
      </p:sp>
    </p:spTree>
    <p:extLst>
      <p:ext uri="{BB962C8B-B14F-4D97-AF65-F5344CB8AC3E}">
        <p14:creationId xmlns:p14="http://schemas.microsoft.com/office/powerpoint/2010/main" val="2203836064"/>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250BE5-B1C8-E94C-A6D2-3F42F42F8C2E}" type="slidenum">
              <a:rPr lang="en-US"/>
              <a:pPr>
                <a:defRPr/>
              </a:pPr>
              <a:t>‹#›</a:t>
            </a:fld>
            <a:endParaRPr lang="en-US"/>
          </a:p>
        </p:txBody>
      </p:sp>
    </p:spTree>
    <p:extLst>
      <p:ext uri="{BB962C8B-B14F-4D97-AF65-F5344CB8AC3E}">
        <p14:creationId xmlns:p14="http://schemas.microsoft.com/office/powerpoint/2010/main" val="290275255"/>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1487DE-12F6-F742-B056-3139C01851D8}" type="slidenum">
              <a:rPr lang="en-US"/>
              <a:pPr>
                <a:defRPr/>
              </a:pPr>
              <a:t>‹#›</a:t>
            </a:fld>
            <a:endParaRPr lang="en-US"/>
          </a:p>
        </p:txBody>
      </p:sp>
    </p:spTree>
    <p:extLst>
      <p:ext uri="{BB962C8B-B14F-4D97-AF65-F5344CB8AC3E}">
        <p14:creationId xmlns:p14="http://schemas.microsoft.com/office/powerpoint/2010/main" val="1642170581"/>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D36F7A-6481-884F-A373-AB98B376BA6D}" type="slidenum">
              <a:rPr lang="en-US"/>
              <a:pPr>
                <a:defRPr/>
              </a:pPr>
              <a:t>‹#›</a:t>
            </a:fld>
            <a:endParaRPr lang="en-US"/>
          </a:p>
        </p:txBody>
      </p:sp>
    </p:spTree>
    <p:extLst>
      <p:ext uri="{BB962C8B-B14F-4D97-AF65-F5344CB8AC3E}">
        <p14:creationId xmlns:p14="http://schemas.microsoft.com/office/powerpoint/2010/main" val="1873534292"/>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C6B6B8-1336-8F41-971A-17DE6FEC02A3}" type="slidenum">
              <a:rPr lang="en-US"/>
              <a:pPr>
                <a:defRPr/>
              </a:pPr>
              <a:t>‹#›</a:t>
            </a:fld>
            <a:endParaRPr lang="en-US"/>
          </a:p>
        </p:txBody>
      </p:sp>
    </p:spTree>
    <p:extLst>
      <p:ext uri="{BB962C8B-B14F-4D97-AF65-F5344CB8AC3E}">
        <p14:creationId xmlns:p14="http://schemas.microsoft.com/office/powerpoint/2010/main" val="1106176031"/>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4B77CF-1BE8-E641-A1DF-980132D9D4D3}" type="slidenum">
              <a:rPr lang="en-US"/>
              <a:pPr>
                <a:defRPr/>
              </a:pPr>
              <a:t>‹#›</a:t>
            </a:fld>
            <a:endParaRPr lang="en-US"/>
          </a:p>
        </p:txBody>
      </p:sp>
    </p:spTree>
    <p:extLst>
      <p:ext uri="{BB962C8B-B14F-4D97-AF65-F5344CB8AC3E}">
        <p14:creationId xmlns:p14="http://schemas.microsoft.com/office/powerpoint/2010/main" val="3051722084"/>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8FE189-6794-4E4D-9E5E-AD3698ED9912}" type="slidenum">
              <a:rPr lang="en-US"/>
              <a:pPr>
                <a:defRPr/>
              </a:pPr>
              <a:t>‹#›</a:t>
            </a:fld>
            <a:endParaRPr lang="en-US"/>
          </a:p>
        </p:txBody>
      </p:sp>
    </p:spTree>
    <p:extLst>
      <p:ext uri="{BB962C8B-B14F-4D97-AF65-F5344CB8AC3E}">
        <p14:creationId xmlns:p14="http://schemas.microsoft.com/office/powerpoint/2010/main" val="1447519101"/>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678182253"/>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6184269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353744"/>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12610561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51993825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2743782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357969183"/>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321104121"/>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80596526"/>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652730698"/>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56236194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481342853"/>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62" name="Group 2"/>
          <p:cNvGrpSpPr>
            <a:grpSpLocks/>
          </p:cNvGrpSpPr>
          <p:nvPr/>
        </p:nvGrpSpPr>
        <p:grpSpPr bwMode="auto">
          <a:xfrm>
            <a:off x="0" y="0"/>
            <a:ext cx="1828800" cy="6856413"/>
            <a:chOff x="0" y="0"/>
            <a:chExt cx="1152" cy="4319"/>
          </a:xfrm>
        </p:grpSpPr>
        <p:sp>
          <p:nvSpPr>
            <p:cNvPr id="40963"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2075" tIns="46037" rIns="92075" bIns="46037" anchor="ctr"/>
            <a:lstStyle/>
            <a:p>
              <a:pPr eaLnBrk="0" hangingPunct="0">
                <a:spcBef>
                  <a:spcPct val="50000"/>
                </a:spcBef>
              </a:pPr>
              <a:endParaRPr lang="en-US" altLang="en-US" sz="2400" b="0">
                <a:latin typeface="Times New Roman" pitchFamily="18" charset="0"/>
              </a:endParaRPr>
            </a:p>
          </p:txBody>
        </p:sp>
        <p:sp>
          <p:nvSpPr>
            <p:cNvPr id="40964"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2075" tIns="46037" rIns="92075" bIns="46037" anchor="ctr"/>
            <a:lstStyle/>
            <a:p>
              <a:pPr eaLnBrk="0" hangingPunct="0">
                <a:spcBef>
                  <a:spcPct val="50000"/>
                </a:spcBef>
              </a:pPr>
              <a:endParaRPr lang="en-US" altLang="en-US" sz="2400" b="0">
                <a:latin typeface="Times New Roman" pitchFamily="18" charset="0"/>
              </a:endParaRPr>
            </a:p>
          </p:txBody>
        </p:sp>
        <p:pic>
          <p:nvPicPr>
            <p:cNvPr id="40965"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pPr lvl="0"/>
            <a:r>
              <a:rPr lang="en-US" altLang="en-US" noProof="0"/>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8" charset="2"/>
              <a:buNone/>
              <a:defRPr/>
            </a:lvl1pPr>
          </a:lstStyle>
          <a:p>
            <a:pPr lvl="0"/>
            <a:r>
              <a:rPr lang="en-US" altLang="en-US" noProof="0"/>
              <a:t>Click to edit Master subtitle style</a:t>
            </a:r>
          </a:p>
        </p:txBody>
      </p:sp>
      <p:sp>
        <p:nvSpPr>
          <p:cNvPr id="40968" name="Rectangle 8"/>
          <p:cNvSpPr>
            <a:spLocks noGrp="1" noChangeArrowheads="1"/>
          </p:cNvSpPr>
          <p:nvPr>
            <p:ph type="dt" sz="quarter" idx="2"/>
          </p:nvPr>
        </p:nvSpPr>
        <p:spPr>
          <a:xfrm>
            <a:off x="1828800" y="6400800"/>
            <a:ext cx="1905000" cy="457200"/>
          </a:xfrm>
        </p:spPr>
        <p:txBody>
          <a:bodyPr/>
          <a:lstStyle>
            <a:lvl1pPr>
              <a:defRPr/>
            </a:lvl1pPr>
          </a:lstStyle>
          <a:p>
            <a:endParaRPr lang="en-US" altLang="en-US"/>
          </a:p>
        </p:txBody>
      </p:sp>
      <p:sp>
        <p:nvSpPr>
          <p:cNvPr id="40969" name="Rectangle 9"/>
          <p:cNvSpPr>
            <a:spLocks noGrp="1" noChangeArrowheads="1"/>
          </p:cNvSpPr>
          <p:nvPr>
            <p:ph type="ftr" sz="quarter" idx="3"/>
          </p:nvPr>
        </p:nvSpPr>
        <p:spPr>
          <a:xfrm>
            <a:off x="3962400" y="6400800"/>
            <a:ext cx="2895600" cy="457200"/>
          </a:xfrm>
        </p:spPr>
        <p:txBody>
          <a:bodyPr/>
          <a:lstStyle>
            <a:lvl1pPr>
              <a:defRPr/>
            </a:lvl1pPr>
          </a:lstStyle>
          <a:p>
            <a:endParaRPr lang="en-US" altLang="en-US"/>
          </a:p>
        </p:txBody>
      </p:sp>
      <p:sp>
        <p:nvSpPr>
          <p:cNvPr id="40970" name="Rectangle 10"/>
          <p:cNvSpPr>
            <a:spLocks noGrp="1" noChangeArrowheads="1"/>
          </p:cNvSpPr>
          <p:nvPr>
            <p:ph type="sldNum" sz="quarter" idx="4"/>
          </p:nvPr>
        </p:nvSpPr>
        <p:spPr/>
        <p:txBody>
          <a:bodyPr/>
          <a:lstStyle>
            <a:lvl1pPr>
              <a:defRPr/>
            </a:lvl1pPr>
          </a:lstStyle>
          <a:p>
            <a:fld id="{D53BC996-5DE8-42FA-BA61-476EEC9B1AB1}" type="slidenum">
              <a:rPr lang="en-US" altLang="en-US"/>
              <a:pPr/>
              <a:t>‹#›</a:t>
            </a:fld>
            <a:endParaRPr lang="en-US" altLang="en-US"/>
          </a:p>
        </p:txBody>
      </p:sp>
    </p:spTree>
    <p:extLst>
      <p:ext uri="{BB962C8B-B14F-4D97-AF65-F5344CB8AC3E}">
        <p14:creationId xmlns:p14="http://schemas.microsoft.com/office/powerpoint/2010/main" val="1239082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10318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1609C4F-2E81-46B8-91FA-6E502A510C22}" type="slidenum">
              <a:rPr lang="en-US" altLang="en-US"/>
              <a:pPr/>
              <a:t>‹#›</a:t>
            </a:fld>
            <a:endParaRPr lang="en-US" altLang="en-US"/>
          </a:p>
        </p:txBody>
      </p:sp>
    </p:spTree>
    <p:extLst>
      <p:ext uri="{BB962C8B-B14F-4D97-AF65-F5344CB8AC3E}">
        <p14:creationId xmlns:p14="http://schemas.microsoft.com/office/powerpoint/2010/main" val="8776982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693D489-48D1-49AE-899A-820D6F8E973E}" type="slidenum">
              <a:rPr lang="en-US" altLang="en-US"/>
              <a:pPr/>
              <a:t>‹#›</a:t>
            </a:fld>
            <a:endParaRPr lang="en-US" altLang="en-US"/>
          </a:p>
        </p:txBody>
      </p:sp>
    </p:spTree>
    <p:extLst>
      <p:ext uri="{BB962C8B-B14F-4D97-AF65-F5344CB8AC3E}">
        <p14:creationId xmlns:p14="http://schemas.microsoft.com/office/powerpoint/2010/main" val="16271153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AA7FFD9-B9E1-4667-AC4A-14D0A511E530}" type="slidenum">
              <a:rPr lang="en-US" altLang="en-US"/>
              <a:pPr/>
              <a:t>‹#›</a:t>
            </a:fld>
            <a:endParaRPr lang="en-US" altLang="en-US"/>
          </a:p>
        </p:txBody>
      </p:sp>
    </p:spTree>
    <p:extLst>
      <p:ext uri="{BB962C8B-B14F-4D97-AF65-F5344CB8AC3E}">
        <p14:creationId xmlns:p14="http://schemas.microsoft.com/office/powerpoint/2010/main" val="35810362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2051584D-40FD-4986-9127-46F343011D28}" type="slidenum">
              <a:rPr lang="en-US" altLang="en-US"/>
              <a:pPr/>
              <a:t>‹#›</a:t>
            </a:fld>
            <a:endParaRPr lang="en-US" altLang="en-US"/>
          </a:p>
        </p:txBody>
      </p:sp>
    </p:spTree>
    <p:extLst>
      <p:ext uri="{BB962C8B-B14F-4D97-AF65-F5344CB8AC3E}">
        <p14:creationId xmlns:p14="http://schemas.microsoft.com/office/powerpoint/2010/main" val="373923586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60C5F3A1-E546-4EBA-8C12-5ACAACBA394B}" type="slidenum">
              <a:rPr lang="en-US" altLang="en-US"/>
              <a:pPr/>
              <a:t>‹#›</a:t>
            </a:fld>
            <a:endParaRPr lang="en-US" altLang="en-US"/>
          </a:p>
        </p:txBody>
      </p:sp>
    </p:spTree>
    <p:extLst>
      <p:ext uri="{BB962C8B-B14F-4D97-AF65-F5344CB8AC3E}">
        <p14:creationId xmlns:p14="http://schemas.microsoft.com/office/powerpoint/2010/main" val="22566373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ACAEFAF7-9095-4C23-8F74-FAA1AC844086}" type="slidenum">
              <a:rPr lang="en-US" altLang="en-US"/>
              <a:pPr/>
              <a:t>‹#›</a:t>
            </a:fld>
            <a:endParaRPr lang="en-US" altLang="en-US"/>
          </a:p>
        </p:txBody>
      </p:sp>
    </p:spTree>
    <p:extLst>
      <p:ext uri="{BB962C8B-B14F-4D97-AF65-F5344CB8AC3E}">
        <p14:creationId xmlns:p14="http://schemas.microsoft.com/office/powerpoint/2010/main" val="42138149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A054702-E83B-42AF-82A7-629C6C4F05A9}" type="slidenum">
              <a:rPr lang="en-US" altLang="en-US"/>
              <a:pPr/>
              <a:t>‹#›</a:t>
            </a:fld>
            <a:endParaRPr lang="en-US" altLang="en-US"/>
          </a:p>
        </p:txBody>
      </p:sp>
    </p:spTree>
    <p:extLst>
      <p:ext uri="{BB962C8B-B14F-4D97-AF65-F5344CB8AC3E}">
        <p14:creationId xmlns:p14="http://schemas.microsoft.com/office/powerpoint/2010/main" val="40999757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B8BA510-1826-4D58-B372-829BEA7395AC}" type="slidenum">
              <a:rPr lang="en-US" altLang="en-US"/>
              <a:pPr/>
              <a:t>‹#›</a:t>
            </a:fld>
            <a:endParaRPr lang="en-US" altLang="en-US"/>
          </a:p>
        </p:txBody>
      </p:sp>
    </p:spTree>
    <p:extLst>
      <p:ext uri="{BB962C8B-B14F-4D97-AF65-F5344CB8AC3E}">
        <p14:creationId xmlns:p14="http://schemas.microsoft.com/office/powerpoint/2010/main" val="9308984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9AF495D-F098-43C6-BC01-83F3C9C2AC45}" type="slidenum">
              <a:rPr lang="en-US" altLang="en-US"/>
              <a:pPr/>
              <a:t>‹#›</a:t>
            </a:fld>
            <a:endParaRPr lang="en-US" altLang="en-US"/>
          </a:p>
        </p:txBody>
      </p:sp>
    </p:spTree>
    <p:extLst>
      <p:ext uri="{BB962C8B-B14F-4D97-AF65-F5344CB8AC3E}">
        <p14:creationId xmlns:p14="http://schemas.microsoft.com/office/powerpoint/2010/main" val="20059898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186B45F-009D-4EE3-8BD9-FC93FA3AB91F}" type="slidenum">
              <a:rPr lang="en-US" altLang="en-US"/>
              <a:pPr/>
              <a:t>‹#›</a:t>
            </a:fld>
            <a:endParaRPr lang="en-US" altLang="en-US"/>
          </a:p>
        </p:txBody>
      </p:sp>
    </p:spTree>
    <p:extLst>
      <p:ext uri="{BB962C8B-B14F-4D97-AF65-F5344CB8AC3E}">
        <p14:creationId xmlns:p14="http://schemas.microsoft.com/office/powerpoint/2010/main" val="3527696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90480"/>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1A08786A-70E1-9846-834C-8E544475637F}" type="slidenum">
              <a:rPr lang="zh-CN" altLang="en-US"/>
              <a:pPr>
                <a:defRPr/>
              </a:pPr>
              <a:t>‹#›</a:t>
            </a:fld>
            <a:endParaRPr lang="en-US" altLang="zh-CN"/>
          </a:p>
        </p:txBody>
      </p:sp>
    </p:spTree>
    <p:extLst>
      <p:ext uri="{BB962C8B-B14F-4D97-AF65-F5344CB8AC3E}">
        <p14:creationId xmlns:p14="http://schemas.microsoft.com/office/powerpoint/2010/main" val="3523391298"/>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95BF178-700B-4E4E-83CE-700758C24764}" type="slidenum">
              <a:rPr lang="zh-CN" altLang="en-US"/>
              <a:pPr>
                <a:defRPr/>
              </a:pPr>
              <a:t>‹#›</a:t>
            </a:fld>
            <a:endParaRPr lang="en-US" altLang="zh-CN"/>
          </a:p>
        </p:txBody>
      </p:sp>
    </p:spTree>
    <p:extLst>
      <p:ext uri="{BB962C8B-B14F-4D97-AF65-F5344CB8AC3E}">
        <p14:creationId xmlns:p14="http://schemas.microsoft.com/office/powerpoint/2010/main" val="754448353"/>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E865EBC-47EC-EC46-97CA-997A0AF8C92E}" type="slidenum">
              <a:rPr lang="zh-CN" altLang="en-US"/>
              <a:pPr>
                <a:defRPr/>
              </a:pPr>
              <a:t>‹#›</a:t>
            </a:fld>
            <a:endParaRPr lang="en-US" altLang="zh-CN"/>
          </a:p>
        </p:txBody>
      </p:sp>
    </p:spTree>
    <p:extLst>
      <p:ext uri="{BB962C8B-B14F-4D97-AF65-F5344CB8AC3E}">
        <p14:creationId xmlns:p14="http://schemas.microsoft.com/office/powerpoint/2010/main" val="4040812097"/>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3A28A09-37CF-694B-93A8-1C22B40C6283}" type="slidenum">
              <a:rPr lang="zh-CN" altLang="en-US"/>
              <a:pPr>
                <a:defRPr/>
              </a:pPr>
              <a:t>‹#›</a:t>
            </a:fld>
            <a:endParaRPr lang="en-US" altLang="zh-CN"/>
          </a:p>
        </p:txBody>
      </p:sp>
    </p:spTree>
    <p:extLst>
      <p:ext uri="{BB962C8B-B14F-4D97-AF65-F5344CB8AC3E}">
        <p14:creationId xmlns:p14="http://schemas.microsoft.com/office/powerpoint/2010/main" val="53881642"/>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089364"/>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282473"/>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5209322"/>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0386732"/>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290075"/>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7797487"/>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6289783"/>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5103976"/>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4874337"/>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4277403"/>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8033203"/>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4361333"/>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CB9A581-8A0F-4F85-B69E-526914391F5F}" type="slidenum">
              <a:rPr lang="en-US" altLang="en-US"/>
              <a:pPr/>
              <a:t>‹#›</a:t>
            </a:fld>
            <a:endParaRPr lang="en-US" altLang="en-US"/>
          </a:p>
        </p:txBody>
      </p:sp>
    </p:spTree>
    <p:extLst>
      <p:ext uri="{BB962C8B-B14F-4D97-AF65-F5344CB8AC3E}">
        <p14:creationId xmlns:p14="http://schemas.microsoft.com/office/powerpoint/2010/main" val="3753904821"/>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91E0176-A2A6-4739-B807-82DC16F782C5}" type="slidenum">
              <a:rPr lang="en-US" altLang="en-US"/>
              <a:pPr/>
              <a:t>‹#›</a:t>
            </a:fld>
            <a:endParaRPr lang="en-US" altLang="en-US"/>
          </a:p>
        </p:txBody>
      </p:sp>
    </p:spTree>
    <p:extLst>
      <p:ext uri="{BB962C8B-B14F-4D97-AF65-F5344CB8AC3E}">
        <p14:creationId xmlns:p14="http://schemas.microsoft.com/office/powerpoint/2010/main" val="4263783366"/>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481106E-85CD-490C-A7A7-F44D89D673CB}" type="slidenum">
              <a:rPr lang="en-US" altLang="en-US"/>
              <a:pPr/>
              <a:t>‹#›</a:t>
            </a:fld>
            <a:endParaRPr lang="en-US" altLang="en-US"/>
          </a:p>
        </p:txBody>
      </p:sp>
    </p:spTree>
    <p:extLst>
      <p:ext uri="{BB962C8B-B14F-4D97-AF65-F5344CB8AC3E}">
        <p14:creationId xmlns:p14="http://schemas.microsoft.com/office/powerpoint/2010/main" val="3124393234"/>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F4E053D-2A19-47DE-9B16-939FEA0943D9}" type="slidenum">
              <a:rPr lang="en-US" altLang="en-US"/>
              <a:pPr/>
              <a:t>‹#›</a:t>
            </a:fld>
            <a:endParaRPr lang="en-US" altLang="en-US"/>
          </a:p>
        </p:txBody>
      </p:sp>
    </p:spTree>
    <p:extLst>
      <p:ext uri="{BB962C8B-B14F-4D97-AF65-F5344CB8AC3E}">
        <p14:creationId xmlns:p14="http://schemas.microsoft.com/office/powerpoint/2010/main" val="2078475323"/>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FC2BB8EC-8610-4F1B-9608-1CAF5095A3FC}" type="slidenum">
              <a:rPr lang="en-US" altLang="en-US"/>
              <a:pPr/>
              <a:t>‹#›</a:t>
            </a:fld>
            <a:endParaRPr lang="en-US" altLang="en-US"/>
          </a:p>
        </p:txBody>
      </p:sp>
    </p:spTree>
    <p:extLst>
      <p:ext uri="{BB962C8B-B14F-4D97-AF65-F5344CB8AC3E}">
        <p14:creationId xmlns:p14="http://schemas.microsoft.com/office/powerpoint/2010/main" val="3038606893"/>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696976"/>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25A6CFEA-CABC-4D8B-8260-90DAB8AF68DB}" type="slidenum">
              <a:rPr lang="en-US" altLang="en-US"/>
              <a:pPr/>
              <a:t>‹#›</a:t>
            </a:fld>
            <a:endParaRPr lang="en-US" altLang="en-US"/>
          </a:p>
        </p:txBody>
      </p:sp>
    </p:spTree>
    <p:extLst>
      <p:ext uri="{BB962C8B-B14F-4D97-AF65-F5344CB8AC3E}">
        <p14:creationId xmlns:p14="http://schemas.microsoft.com/office/powerpoint/2010/main" val="1958710225"/>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1DF610D-3CBF-4B2F-BC42-49BB7297E78F}" type="slidenum">
              <a:rPr lang="en-US" altLang="en-US"/>
              <a:pPr/>
              <a:t>‹#›</a:t>
            </a:fld>
            <a:endParaRPr lang="en-US" altLang="en-US"/>
          </a:p>
        </p:txBody>
      </p:sp>
    </p:spTree>
    <p:extLst>
      <p:ext uri="{BB962C8B-B14F-4D97-AF65-F5344CB8AC3E}">
        <p14:creationId xmlns:p14="http://schemas.microsoft.com/office/powerpoint/2010/main" val="3389230575"/>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BDE29D4-2A3F-4437-AE36-612CE3E13470}" type="slidenum">
              <a:rPr lang="en-US" altLang="en-US"/>
              <a:pPr/>
              <a:t>‹#›</a:t>
            </a:fld>
            <a:endParaRPr lang="en-US" altLang="en-US"/>
          </a:p>
        </p:txBody>
      </p:sp>
    </p:spTree>
    <p:extLst>
      <p:ext uri="{BB962C8B-B14F-4D97-AF65-F5344CB8AC3E}">
        <p14:creationId xmlns:p14="http://schemas.microsoft.com/office/powerpoint/2010/main" val="3885316965"/>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B078F73-5D46-4815-8E99-B5518F3D0DA3}" type="slidenum">
              <a:rPr lang="en-US" altLang="en-US"/>
              <a:pPr/>
              <a:t>‹#›</a:t>
            </a:fld>
            <a:endParaRPr lang="en-US" altLang="en-US"/>
          </a:p>
        </p:txBody>
      </p:sp>
    </p:spTree>
    <p:extLst>
      <p:ext uri="{BB962C8B-B14F-4D97-AF65-F5344CB8AC3E}">
        <p14:creationId xmlns:p14="http://schemas.microsoft.com/office/powerpoint/2010/main" val="4133595049"/>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AE030BE-CDCC-44AE-BC7C-6CE7F055EA44}" type="slidenum">
              <a:rPr lang="en-US" altLang="en-US"/>
              <a:pPr/>
              <a:t>‹#›</a:t>
            </a:fld>
            <a:endParaRPr lang="en-US" altLang="en-US"/>
          </a:p>
        </p:txBody>
      </p:sp>
    </p:spTree>
    <p:extLst>
      <p:ext uri="{BB962C8B-B14F-4D97-AF65-F5344CB8AC3E}">
        <p14:creationId xmlns:p14="http://schemas.microsoft.com/office/powerpoint/2010/main" val="1975388441"/>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9FC63AD-2686-4BEB-99BE-EF9C1F4925E9}" type="slidenum">
              <a:rPr lang="en-US" altLang="en-US"/>
              <a:pPr/>
              <a:t>‹#›</a:t>
            </a:fld>
            <a:endParaRPr lang="en-US" altLang="en-US"/>
          </a:p>
        </p:txBody>
      </p:sp>
    </p:spTree>
    <p:extLst>
      <p:ext uri="{BB962C8B-B14F-4D97-AF65-F5344CB8AC3E}">
        <p14:creationId xmlns:p14="http://schemas.microsoft.com/office/powerpoint/2010/main" val="1197133037"/>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D438F49-8762-47CD-BBF2-9F0936900824}" type="slidenum">
              <a:rPr lang="en-US" altLang="en-US"/>
              <a:pPr/>
              <a:t>‹#›</a:t>
            </a:fld>
            <a:endParaRPr lang="en-US" altLang="en-US"/>
          </a:p>
        </p:txBody>
      </p:sp>
    </p:spTree>
    <p:extLst>
      <p:ext uri="{BB962C8B-B14F-4D97-AF65-F5344CB8AC3E}">
        <p14:creationId xmlns:p14="http://schemas.microsoft.com/office/powerpoint/2010/main" val="31242116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E747F04-0BF3-4EDB-96FA-E4DDE16849C6}" type="slidenum">
              <a:rPr lang="en-US" altLang="en-US"/>
              <a:pPr/>
              <a:t>‹#›</a:t>
            </a:fld>
            <a:endParaRPr lang="en-US" altLang="en-US"/>
          </a:p>
        </p:txBody>
      </p:sp>
    </p:spTree>
    <p:extLst>
      <p:ext uri="{BB962C8B-B14F-4D97-AF65-F5344CB8AC3E}">
        <p14:creationId xmlns:p14="http://schemas.microsoft.com/office/powerpoint/2010/main" val="375558423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E0AECF8-7C20-4B88-88E5-C6E1C4FAA3E8}" type="slidenum">
              <a:rPr lang="en-US" altLang="en-US"/>
              <a:pPr/>
              <a:t>‹#›</a:t>
            </a:fld>
            <a:endParaRPr lang="en-US" altLang="en-US"/>
          </a:p>
        </p:txBody>
      </p:sp>
    </p:spTree>
    <p:extLst>
      <p:ext uri="{BB962C8B-B14F-4D97-AF65-F5344CB8AC3E}">
        <p14:creationId xmlns:p14="http://schemas.microsoft.com/office/powerpoint/2010/main" val="34060037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FB31FAA-A3C4-47D8-92B9-FA545D4EE2F7}" type="slidenum">
              <a:rPr lang="en-US" altLang="en-US"/>
              <a:pPr/>
              <a:t>‹#›</a:t>
            </a:fld>
            <a:endParaRPr lang="en-US" altLang="en-US"/>
          </a:p>
        </p:txBody>
      </p:sp>
    </p:spTree>
    <p:extLst>
      <p:ext uri="{BB962C8B-B14F-4D97-AF65-F5344CB8AC3E}">
        <p14:creationId xmlns:p14="http://schemas.microsoft.com/office/powerpoint/2010/main" val="1260892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045344"/>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9ED1211-1BE6-4291-A177-69D709085D45}" type="slidenum">
              <a:rPr lang="en-US" altLang="en-US"/>
              <a:pPr/>
              <a:t>‹#›</a:t>
            </a:fld>
            <a:endParaRPr lang="en-US" altLang="en-US"/>
          </a:p>
        </p:txBody>
      </p:sp>
    </p:spTree>
    <p:extLst>
      <p:ext uri="{BB962C8B-B14F-4D97-AF65-F5344CB8AC3E}">
        <p14:creationId xmlns:p14="http://schemas.microsoft.com/office/powerpoint/2010/main" val="288632936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FE0B10C8-704F-4934-87C5-1D8D2B276776}" type="slidenum">
              <a:rPr lang="en-US" altLang="en-US"/>
              <a:pPr/>
              <a:t>‹#›</a:t>
            </a:fld>
            <a:endParaRPr lang="en-US" altLang="en-US"/>
          </a:p>
        </p:txBody>
      </p:sp>
    </p:spTree>
    <p:extLst>
      <p:ext uri="{BB962C8B-B14F-4D97-AF65-F5344CB8AC3E}">
        <p14:creationId xmlns:p14="http://schemas.microsoft.com/office/powerpoint/2010/main" val="367889285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C86C303-CCE5-4601-BED3-692180D37B2B}" type="slidenum">
              <a:rPr lang="en-US" altLang="en-US"/>
              <a:pPr/>
              <a:t>‹#›</a:t>
            </a:fld>
            <a:endParaRPr lang="en-US" altLang="en-US"/>
          </a:p>
        </p:txBody>
      </p:sp>
    </p:spTree>
    <p:extLst>
      <p:ext uri="{BB962C8B-B14F-4D97-AF65-F5344CB8AC3E}">
        <p14:creationId xmlns:p14="http://schemas.microsoft.com/office/powerpoint/2010/main" val="18472536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FA839DE-F49D-4217-A9D6-7C791910D9CF}" type="slidenum">
              <a:rPr lang="en-US" altLang="en-US"/>
              <a:pPr/>
              <a:t>‹#›</a:t>
            </a:fld>
            <a:endParaRPr lang="en-US" altLang="en-US"/>
          </a:p>
        </p:txBody>
      </p:sp>
    </p:spTree>
    <p:extLst>
      <p:ext uri="{BB962C8B-B14F-4D97-AF65-F5344CB8AC3E}">
        <p14:creationId xmlns:p14="http://schemas.microsoft.com/office/powerpoint/2010/main" val="64456704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E5D7BC6-1649-4470-8D99-1CC1C7E98796}" type="slidenum">
              <a:rPr lang="en-US" altLang="en-US"/>
              <a:pPr/>
              <a:t>‹#›</a:t>
            </a:fld>
            <a:endParaRPr lang="en-US" altLang="en-US"/>
          </a:p>
        </p:txBody>
      </p:sp>
    </p:spTree>
    <p:extLst>
      <p:ext uri="{BB962C8B-B14F-4D97-AF65-F5344CB8AC3E}">
        <p14:creationId xmlns:p14="http://schemas.microsoft.com/office/powerpoint/2010/main" val="114202435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9E4569B-8B28-4E92-BD92-B9BF2F9AC4F2}" type="slidenum">
              <a:rPr lang="en-US" altLang="en-US"/>
              <a:pPr/>
              <a:t>‹#›</a:t>
            </a:fld>
            <a:endParaRPr lang="en-US" altLang="en-US"/>
          </a:p>
        </p:txBody>
      </p:sp>
    </p:spTree>
    <p:extLst>
      <p:ext uri="{BB962C8B-B14F-4D97-AF65-F5344CB8AC3E}">
        <p14:creationId xmlns:p14="http://schemas.microsoft.com/office/powerpoint/2010/main" val="230422371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3444AEE-A2BA-4CF8-A81B-A3BB14718B13}" type="slidenum">
              <a:rPr lang="en-US" altLang="en-US"/>
              <a:pPr/>
              <a:t>‹#›</a:t>
            </a:fld>
            <a:endParaRPr lang="en-US" altLang="en-US"/>
          </a:p>
        </p:txBody>
      </p:sp>
    </p:spTree>
    <p:extLst>
      <p:ext uri="{BB962C8B-B14F-4D97-AF65-F5344CB8AC3E}">
        <p14:creationId xmlns:p14="http://schemas.microsoft.com/office/powerpoint/2010/main" val="168445675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3902075"/>
            <a:ext cx="3400425" cy="2949575"/>
            <a:chOff x="0" y="2458"/>
            <a:chExt cx="2142" cy="1858"/>
          </a:xfrm>
        </p:grpSpPr>
        <p:sp>
          <p:nvSpPr>
            <p:cNvPr id="13619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619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619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619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619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620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620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altLang="en-US" noProof="0"/>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136204" name="Rectangle 12"/>
          <p:cNvSpPr>
            <a:spLocks noGrp="1" noChangeArrowheads="1"/>
          </p:cNvSpPr>
          <p:nvPr>
            <p:ph type="dt" sz="quarter" idx="2"/>
          </p:nvPr>
        </p:nvSpPr>
        <p:spPr/>
        <p:txBody>
          <a:bodyPr/>
          <a:lstStyle>
            <a:lvl1pPr>
              <a:defRPr/>
            </a:lvl1pPr>
          </a:lstStyle>
          <a:p>
            <a:endParaRPr lang="en-US" altLang="en-US"/>
          </a:p>
        </p:txBody>
      </p:sp>
      <p:sp>
        <p:nvSpPr>
          <p:cNvPr id="136205" name="Rectangle 13"/>
          <p:cNvSpPr>
            <a:spLocks noGrp="1" noChangeArrowheads="1"/>
          </p:cNvSpPr>
          <p:nvPr>
            <p:ph type="ftr" sz="quarter" idx="3"/>
          </p:nvPr>
        </p:nvSpPr>
        <p:spPr/>
        <p:txBody>
          <a:bodyPr/>
          <a:lstStyle>
            <a:lvl1pPr>
              <a:defRPr/>
            </a:lvl1pPr>
          </a:lstStyle>
          <a:p>
            <a:endParaRPr lang="en-US" altLang="en-US"/>
          </a:p>
        </p:txBody>
      </p:sp>
      <p:sp>
        <p:nvSpPr>
          <p:cNvPr id="136206" name="Rectangle 14"/>
          <p:cNvSpPr>
            <a:spLocks noGrp="1" noChangeArrowheads="1"/>
          </p:cNvSpPr>
          <p:nvPr>
            <p:ph type="sldNum" sz="quarter" idx="4"/>
          </p:nvPr>
        </p:nvSpPr>
        <p:spPr/>
        <p:txBody>
          <a:bodyPr/>
          <a:lstStyle>
            <a:lvl1pPr>
              <a:defRPr/>
            </a:lvl1pPr>
          </a:lstStyle>
          <a:p>
            <a:fld id="{59A18888-703F-44DF-A993-D5384B35A840}" type="slidenum">
              <a:rPr lang="en-US" altLang="en-US"/>
              <a:pPr/>
              <a:t>‹#›</a:t>
            </a:fld>
            <a:endParaRPr lang="en-US" altLang="en-US"/>
          </a:p>
        </p:txBody>
      </p:sp>
    </p:spTree>
    <p:extLst>
      <p:ext uri="{BB962C8B-B14F-4D97-AF65-F5344CB8AC3E}">
        <p14:creationId xmlns:p14="http://schemas.microsoft.com/office/powerpoint/2010/main" val="404212666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C3E12F6-9C1B-433E-AA5C-113E6B97F231}" type="slidenum">
              <a:rPr lang="en-US" altLang="en-US"/>
              <a:pPr/>
              <a:t>‹#›</a:t>
            </a:fld>
            <a:endParaRPr lang="en-US" altLang="en-US"/>
          </a:p>
        </p:txBody>
      </p:sp>
    </p:spTree>
    <p:extLst>
      <p:ext uri="{BB962C8B-B14F-4D97-AF65-F5344CB8AC3E}">
        <p14:creationId xmlns:p14="http://schemas.microsoft.com/office/powerpoint/2010/main" val="131631751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784E96D-7126-4D71-9345-32441FB034A3}" type="slidenum">
              <a:rPr lang="en-US" altLang="en-US"/>
              <a:pPr/>
              <a:t>‹#›</a:t>
            </a:fld>
            <a:endParaRPr lang="en-US" altLang="en-US"/>
          </a:p>
        </p:txBody>
      </p:sp>
    </p:spTree>
    <p:extLst>
      <p:ext uri="{BB962C8B-B14F-4D97-AF65-F5344CB8AC3E}">
        <p14:creationId xmlns:p14="http://schemas.microsoft.com/office/powerpoint/2010/main" val="154416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6203132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424974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C149978-9B41-460B-AD85-CD697EE50135}" type="slidenum">
              <a:rPr lang="en-US" altLang="en-US"/>
              <a:pPr/>
              <a:t>‹#›</a:t>
            </a:fld>
            <a:endParaRPr lang="en-US" altLang="en-US"/>
          </a:p>
        </p:txBody>
      </p:sp>
    </p:spTree>
    <p:extLst>
      <p:ext uri="{BB962C8B-B14F-4D97-AF65-F5344CB8AC3E}">
        <p14:creationId xmlns:p14="http://schemas.microsoft.com/office/powerpoint/2010/main" val="402028251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6AD98EDD-5659-4FEA-89C0-62F1B30FB5F8}" type="slidenum">
              <a:rPr lang="en-US" altLang="en-US"/>
              <a:pPr/>
              <a:t>‹#›</a:t>
            </a:fld>
            <a:endParaRPr lang="en-US" altLang="en-US"/>
          </a:p>
        </p:txBody>
      </p:sp>
    </p:spTree>
    <p:extLst>
      <p:ext uri="{BB962C8B-B14F-4D97-AF65-F5344CB8AC3E}">
        <p14:creationId xmlns:p14="http://schemas.microsoft.com/office/powerpoint/2010/main" val="6201964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2D8B35B7-EE44-4B98-9341-89F5B291E5B9}" type="slidenum">
              <a:rPr lang="en-US" altLang="en-US"/>
              <a:pPr/>
              <a:t>‹#›</a:t>
            </a:fld>
            <a:endParaRPr lang="en-US" altLang="en-US"/>
          </a:p>
        </p:txBody>
      </p:sp>
    </p:spTree>
    <p:extLst>
      <p:ext uri="{BB962C8B-B14F-4D97-AF65-F5344CB8AC3E}">
        <p14:creationId xmlns:p14="http://schemas.microsoft.com/office/powerpoint/2010/main" val="135750509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BDB84C84-525E-49E6-8C4A-7F68A9936B8E}" type="slidenum">
              <a:rPr lang="en-US" altLang="en-US"/>
              <a:pPr/>
              <a:t>‹#›</a:t>
            </a:fld>
            <a:endParaRPr lang="en-US" altLang="en-US"/>
          </a:p>
        </p:txBody>
      </p:sp>
    </p:spTree>
    <p:extLst>
      <p:ext uri="{BB962C8B-B14F-4D97-AF65-F5344CB8AC3E}">
        <p14:creationId xmlns:p14="http://schemas.microsoft.com/office/powerpoint/2010/main" val="38538174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606F0CE-D90F-40CA-9C9B-DA3501D9D124}" type="slidenum">
              <a:rPr lang="en-US" altLang="en-US"/>
              <a:pPr/>
              <a:t>‹#›</a:t>
            </a:fld>
            <a:endParaRPr lang="en-US" altLang="en-US"/>
          </a:p>
        </p:txBody>
      </p:sp>
    </p:spTree>
    <p:extLst>
      <p:ext uri="{BB962C8B-B14F-4D97-AF65-F5344CB8AC3E}">
        <p14:creationId xmlns:p14="http://schemas.microsoft.com/office/powerpoint/2010/main" val="355056643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9D652B6-AE26-43DD-9AC0-57781FA33B01}" type="slidenum">
              <a:rPr lang="en-US" altLang="en-US"/>
              <a:pPr/>
              <a:t>‹#›</a:t>
            </a:fld>
            <a:endParaRPr lang="en-US" altLang="en-US"/>
          </a:p>
        </p:txBody>
      </p:sp>
    </p:spTree>
    <p:extLst>
      <p:ext uri="{BB962C8B-B14F-4D97-AF65-F5344CB8AC3E}">
        <p14:creationId xmlns:p14="http://schemas.microsoft.com/office/powerpoint/2010/main" val="30242623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0791DEF-33EF-414D-8C50-45CE05C8E8B0}" type="slidenum">
              <a:rPr lang="en-US" altLang="en-US"/>
              <a:pPr/>
              <a:t>‹#›</a:t>
            </a:fld>
            <a:endParaRPr lang="en-US" altLang="en-US"/>
          </a:p>
        </p:txBody>
      </p:sp>
    </p:spTree>
    <p:extLst>
      <p:ext uri="{BB962C8B-B14F-4D97-AF65-F5344CB8AC3E}">
        <p14:creationId xmlns:p14="http://schemas.microsoft.com/office/powerpoint/2010/main" val="355690382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B32D00D-9970-4448-92E2-497E0022B10B}" type="slidenum">
              <a:rPr lang="en-US" altLang="en-US"/>
              <a:pPr/>
              <a:t>‹#›</a:t>
            </a:fld>
            <a:endParaRPr lang="en-US" altLang="en-US"/>
          </a:p>
        </p:txBody>
      </p:sp>
    </p:spTree>
    <p:extLst>
      <p:ext uri="{BB962C8B-B14F-4D97-AF65-F5344CB8AC3E}">
        <p14:creationId xmlns:p14="http://schemas.microsoft.com/office/powerpoint/2010/main" val="29718316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E2CC7E-8A7F-7848-A534-5C12A37087FD}"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94974073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60EEEF-F748-EF44-AA49-1EAEA68DAD4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212522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103213"/>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423DA4-F881-B749-9BBE-79D2E3DA71E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59364896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C3EA2C-8AC2-4E4F-AD2B-967768B062F5}"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47812366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6D757B-F256-4545-8AD3-75F89A23450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40718091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EC2E2D-A7DE-BB48-945B-CB3AB00B24E5}"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7379611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7DE38D-D746-2C44-872A-912435D1161F}"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77359577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D65A0E-E935-FC4B-8083-9ADAA3F9EF31}"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94098249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90EA2-862C-BB4F-AB2C-E49D43E225A4}"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58890594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5690BF-75E9-6A49-A8F5-F560453C8645}"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8053834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6E4019-5BBA-254D-B981-A12E3FEA0501}"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051126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A2113-972D-4B4E-B2C1-832CE9E14946}" type="slidenum">
              <a:rPr lang="en-US"/>
              <a:pPr>
                <a:defRPr/>
              </a:pPr>
              <a:t>‹#›</a:t>
            </a:fld>
            <a:endParaRPr lang="en-US"/>
          </a:p>
        </p:txBody>
      </p:sp>
    </p:spTree>
    <p:extLst>
      <p:ext uri="{BB962C8B-B14F-4D97-AF65-F5344CB8AC3E}">
        <p14:creationId xmlns:p14="http://schemas.microsoft.com/office/powerpoint/2010/main" val="2840046852"/>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7C1EC7-050C-C748-A0D3-6C8A4E190FF6}" type="slidenum">
              <a:rPr lang="en-US"/>
              <a:pPr>
                <a:defRPr/>
              </a:pPr>
              <a:t>‹#›</a:t>
            </a:fld>
            <a:endParaRPr lang="en-US"/>
          </a:p>
        </p:txBody>
      </p:sp>
    </p:spTree>
    <p:extLst>
      <p:ext uri="{BB962C8B-B14F-4D97-AF65-F5344CB8AC3E}">
        <p14:creationId xmlns:p14="http://schemas.microsoft.com/office/powerpoint/2010/main" val="3155132274"/>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9FC13-D5A0-0344-AA0C-A1601C467983}" type="slidenum">
              <a:rPr lang="en-US"/>
              <a:pPr>
                <a:defRPr/>
              </a:pPr>
              <a:t>‹#›</a:t>
            </a:fld>
            <a:endParaRPr lang="en-US"/>
          </a:p>
        </p:txBody>
      </p:sp>
    </p:spTree>
    <p:extLst>
      <p:ext uri="{BB962C8B-B14F-4D97-AF65-F5344CB8AC3E}">
        <p14:creationId xmlns:p14="http://schemas.microsoft.com/office/powerpoint/2010/main" val="3099976883"/>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05E639-E5EC-B740-8D83-CE8D0A57BFE0}" type="slidenum">
              <a:rPr lang="en-US"/>
              <a:pPr>
                <a:defRPr/>
              </a:pPr>
              <a:t>‹#›</a:t>
            </a:fld>
            <a:endParaRPr lang="en-US"/>
          </a:p>
        </p:txBody>
      </p:sp>
    </p:spTree>
    <p:extLst>
      <p:ext uri="{BB962C8B-B14F-4D97-AF65-F5344CB8AC3E}">
        <p14:creationId xmlns:p14="http://schemas.microsoft.com/office/powerpoint/2010/main" val="3077097991"/>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B1507F-EDA1-934E-A489-51615A28B3FF}" type="slidenum">
              <a:rPr lang="en-US"/>
              <a:pPr>
                <a:defRPr/>
              </a:pPr>
              <a:t>‹#›</a:t>
            </a:fld>
            <a:endParaRPr lang="en-US"/>
          </a:p>
        </p:txBody>
      </p:sp>
    </p:spTree>
    <p:extLst>
      <p:ext uri="{BB962C8B-B14F-4D97-AF65-F5344CB8AC3E}">
        <p14:creationId xmlns:p14="http://schemas.microsoft.com/office/powerpoint/2010/main" val="3019812926"/>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7016A2-68EC-4E40-A304-42C08D8FF4B8}" type="slidenum">
              <a:rPr lang="en-US"/>
              <a:pPr>
                <a:defRPr/>
              </a:pPr>
              <a:t>‹#›</a:t>
            </a:fld>
            <a:endParaRPr lang="en-US"/>
          </a:p>
        </p:txBody>
      </p:sp>
    </p:spTree>
    <p:extLst>
      <p:ext uri="{BB962C8B-B14F-4D97-AF65-F5344CB8AC3E}">
        <p14:creationId xmlns:p14="http://schemas.microsoft.com/office/powerpoint/2010/main" val="2990186101"/>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0DB74A-19B9-D147-81AD-7CEC30DA23CC}" type="slidenum">
              <a:rPr lang="en-US"/>
              <a:pPr>
                <a:defRPr/>
              </a:pPr>
              <a:t>‹#›</a:t>
            </a:fld>
            <a:endParaRPr lang="en-US"/>
          </a:p>
        </p:txBody>
      </p:sp>
    </p:spTree>
    <p:extLst>
      <p:ext uri="{BB962C8B-B14F-4D97-AF65-F5344CB8AC3E}">
        <p14:creationId xmlns:p14="http://schemas.microsoft.com/office/powerpoint/2010/main" val="3553696372"/>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864C6F-F9AA-3546-91D8-8AABAE588D94}" type="slidenum">
              <a:rPr lang="en-US"/>
              <a:pPr>
                <a:defRPr/>
              </a:pPr>
              <a:t>‹#›</a:t>
            </a:fld>
            <a:endParaRPr lang="en-US"/>
          </a:p>
        </p:txBody>
      </p:sp>
    </p:spTree>
    <p:extLst>
      <p:ext uri="{BB962C8B-B14F-4D97-AF65-F5344CB8AC3E}">
        <p14:creationId xmlns:p14="http://schemas.microsoft.com/office/powerpoint/2010/main" val="3522980590"/>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9026083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B3F843-F856-1B4A-9109-151CAC8CE460}" type="slidenum">
              <a:rPr lang="en-US"/>
              <a:pPr>
                <a:defRPr/>
              </a:pPr>
              <a:t>‹#›</a:t>
            </a:fld>
            <a:endParaRPr lang="en-US"/>
          </a:p>
        </p:txBody>
      </p:sp>
    </p:spTree>
    <p:extLst>
      <p:ext uri="{BB962C8B-B14F-4D97-AF65-F5344CB8AC3E}">
        <p14:creationId xmlns:p14="http://schemas.microsoft.com/office/powerpoint/2010/main" val="267554217"/>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380C5A-87BE-F14F-B016-425DC4A79CF7}" type="slidenum">
              <a:rPr lang="en-US"/>
              <a:pPr>
                <a:defRPr/>
              </a:pPr>
              <a:t>‹#›</a:t>
            </a:fld>
            <a:endParaRPr lang="en-US"/>
          </a:p>
        </p:txBody>
      </p:sp>
    </p:spTree>
    <p:extLst>
      <p:ext uri="{BB962C8B-B14F-4D97-AF65-F5344CB8AC3E}">
        <p14:creationId xmlns:p14="http://schemas.microsoft.com/office/powerpoint/2010/main" val="2205076714"/>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22DCF4-FD33-A943-9208-C14D5EB4D463}" type="slidenum">
              <a:rPr lang="en-US"/>
              <a:pPr>
                <a:defRPr/>
              </a:pPr>
              <a:t>‹#›</a:t>
            </a:fld>
            <a:endParaRPr lang="en-US"/>
          </a:p>
        </p:txBody>
      </p:sp>
    </p:spTree>
    <p:extLst>
      <p:ext uri="{BB962C8B-B14F-4D97-AF65-F5344CB8AC3E}">
        <p14:creationId xmlns:p14="http://schemas.microsoft.com/office/powerpoint/2010/main" val="732823323"/>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8578B0-9A6B-B64A-93D4-2FCC6F3B36E8}" type="slidenum">
              <a:rPr lang="en-US"/>
              <a:pPr>
                <a:defRPr/>
              </a:pPr>
              <a:t>‹#›</a:t>
            </a:fld>
            <a:endParaRPr lang="en-US"/>
          </a:p>
        </p:txBody>
      </p:sp>
    </p:spTree>
    <p:extLst>
      <p:ext uri="{BB962C8B-B14F-4D97-AF65-F5344CB8AC3E}">
        <p14:creationId xmlns:p14="http://schemas.microsoft.com/office/powerpoint/2010/main" val="57403959"/>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0351B85-B144-D74F-AA0D-E488CA6AB1D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2060839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C4EFF2B-3F9B-984B-BB3D-FBD3FE6D1C9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321500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8197974-552E-584C-B1BB-5C26844520F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23860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F5C1993-0DA0-D449-A00E-A7FD6405C80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22576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D2AD37C9-DD5C-8543-9520-09B000FFADB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489849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BD09E9F8-769B-5D4F-BCF6-8E9A8187666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134468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61619329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687C021D-392A-3D41-B351-83EAF78AAE5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7924226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725CB70-D607-804F-ABC4-82D21C56492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1371398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CD45D96-0F0C-FC48-A8C9-F8AF7C23D82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899750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8F65446-40C5-0148-8C85-FD5E6312637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64892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EF40972-800B-4E4A-B0B0-2A9F2B956E4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5158212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55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2355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2"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B6C7F3E3-09D1-334A-99EA-D55242CBAB14}" type="slidenum">
              <a:rPr lang="en-US"/>
              <a:pPr>
                <a:defRPr/>
              </a:pPr>
              <a:t>‹#›</a:t>
            </a:fld>
            <a:endParaRPr lang="en-US"/>
          </a:p>
        </p:txBody>
      </p:sp>
    </p:spTree>
    <p:extLst>
      <p:ext uri="{BB962C8B-B14F-4D97-AF65-F5344CB8AC3E}">
        <p14:creationId xmlns:p14="http://schemas.microsoft.com/office/powerpoint/2010/main" val="525300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B8E9608-8E10-174B-9FD2-2409366E5917}" type="slidenum">
              <a:rPr lang="en-US"/>
              <a:pPr>
                <a:defRPr/>
              </a:pPr>
              <a:t>‹#›</a:t>
            </a:fld>
            <a:endParaRPr lang="en-US"/>
          </a:p>
        </p:txBody>
      </p:sp>
    </p:spTree>
    <p:extLst>
      <p:ext uri="{BB962C8B-B14F-4D97-AF65-F5344CB8AC3E}">
        <p14:creationId xmlns:p14="http://schemas.microsoft.com/office/powerpoint/2010/main" val="7905418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12C6E7B-C8D7-6E4B-A809-A41040647B41}" type="slidenum">
              <a:rPr lang="en-US"/>
              <a:pPr>
                <a:defRPr/>
              </a:pPr>
              <a:t>‹#›</a:t>
            </a:fld>
            <a:endParaRPr lang="en-US"/>
          </a:p>
        </p:txBody>
      </p:sp>
    </p:spTree>
    <p:extLst>
      <p:ext uri="{BB962C8B-B14F-4D97-AF65-F5344CB8AC3E}">
        <p14:creationId xmlns:p14="http://schemas.microsoft.com/office/powerpoint/2010/main" val="24343088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6F70173-F2BB-AE44-8036-5C714A0EE39B}" type="slidenum">
              <a:rPr lang="en-US"/>
              <a:pPr>
                <a:defRPr/>
              </a:pPr>
              <a:t>‹#›</a:t>
            </a:fld>
            <a:endParaRPr lang="en-US"/>
          </a:p>
        </p:txBody>
      </p:sp>
    </p:spTree>
    <p:extLst>
      <p:ext uri="{BB962C8B-B14F-4D97-AF65-F5344CB8AC3E}">
        <p14:creationId xmlns:p14="http://schemas.microsoft.com/office/powerpoint/2010/main" val="29336295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248C7F0-EA01-6045-B4BA-A0A44F6F5552}" type="slidenum">
              <a:rPr lang="en-US"/>
              <a:pPr>
                <a:defRPr/>
              </a:pPr>
              <a:t>‹#›</a:t>
            </a:fld>
            <a:endParaRPr lang="en-US"/>
          </a:p>
        </p:txBody>
      </p:sp>
    </p:spTree>
    <p:extLst>
      <p:ext uri="{BB962C8B-B14F-4D97-AF65-F5344CB8AC3E}">
        <p14:creationId xmlns:p14="http://schemas.microsoft.com/office/powerpoint/2010/main" val="2843810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8500236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07F08BC1-88F6-C147-8DBD-36BD5AF9A0F9}" type="slidenum">
              <a:rPr lang="en-US"/>
              <a:pPr>
                <a:defRPr/>
              </a:pPr>
              <a:t>‹#›</a:t>
            </a:fld>
            <a:endParaRPr lang="en-US"/>
          </a:p>
        </p:txBody>
      </p:sp>
    </p:spTree>
    <p:extLst>
      <p:ext uri="{BB962C8B-B14F-4D97-AF65-F5344CB8AC3E}">
        <p14:creationId xmlns:p14="http://schemas.microsoft.com/office/powerpoint/2010/main" val="5284643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CD8C97B5-9676-F140-A982-61B58E11582C}" type="slidenum">
              <a:rPr lang="en-US"/>
              <a:pPr>
                <a:defRPr/>
              </a:pPr>
              <a:t>‹#›</a:t>
            </a:fld>
            <a:endParaRPr lang="en-US"/>
          </a:p>
        </p:txBody>
      </p:sp>
    </p:spTree>
    <p:extLst>
      <p:ext uri="{BB962C8B-B14F-4D97-AF65-F5344CB8AC3E}">
        <p14:creationId xmlns:p14="http://schemas.microsoft.com/office/powerpoint/2010/main" val="91932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88611D9-3336-CE4E-ABA7-D9A6ADF2008E}" type="slidenum">
              <a:rPr lang="en-US"/>
              <a:pPr>
                <a:defRPr/>
              </a:pPr>
              <a:t>‹#›</a:t>
            </a:fld>
            <a:endParaRPr lang="en-US"/>
          </a:p>
        </p:txBody>
      </p:sp>
    </p:spTree>
    <p:extLst>
      <p:ext uri="{BB962C8B-B14F-4D97-AF65-F5344CB8AC3E}">
        <p14:creationId xmlns:p14="http://schemas.microsoft.com/office/powerpoint/2010/main" val="35104239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ABAC8EA-38D7-C54F-A82C-837B2B4A1F31}" type="slidenum">
              <a:rPr lang="en-US"/>
              <a:pPr>
                <a:defRPr/>
              </a:pPr>
              <a:t>‹#›</a:t>
            </a:fld>
            <a:endParaRPr lang="en-US"/>
          </a:p>
        </p:txBody>
      </p:sp>
    </p:spTree>
    <p:extLst>
      <p:ext uri="{BB962C8B-B14F-4D97-AF65-F5344CB8AC3E}">
        <p14:creationId xmlns:p14="http://schemas.microsoft.com/office/powerpoint/2010/main" val="25581337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43183F-75F0-004C-93DF-0A1C439E8AAB}" type="slidenum">
              <a:rPr lang="en-US"/>
              <a:pPr>
                <a:defRPr/>
              </a:pPr>
              <a:t>‹#›</a:t>
            </a:fld>
            <a:endParaRPr lang="en-US"/>
          </a:p>
        </p:txBody>
      </p:sp>
    </p:spTree>
    <p:extLst>
      <p:ext uri="{BB962C8B-B14F-4D97-AF65-F5344CB8AC3E}">
        <p14:creationId xmlns:p14="http://schemas.microsoft.com/office/powerpoint/2010/main" val="3896053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96DA6F3-BE3E-6642-846D-2912E4FBE335}" type="slidenum">
              <a:rPr lang="en-US"/>
              <a:pPr>
                <a:defRPr/>
              </a:pPr>
              <a:t>‹#›</a:t>
            </a:fld>
            <a:endParaRPr lang="en-US"/>
          </a:p>
        </p:txBody>
      </p:sp>
    </p:spTree>
    <p:extLst>
      <p:ext uri="{BB962C8B-B14F-4D97-AF65-F5344CB8AC3E}">
        <p14:creationId xmlns:p14="http://schemas.microsoft.com/office/powerpoint/2010/main" val="38255865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6811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1764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05174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1731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568524748"/>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41303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1930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26845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6455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1867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51845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74395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643308"/>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38045"/>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9860187"/>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5286882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4668369"/>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8091709"/>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0552987"/>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3807934"/>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712080"/>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5179400"/>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8247845"/>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707655"/>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4306094"/>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8529900"/>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63073922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3903695"/>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0385550"/>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1838917"/>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9829172"/>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115611"/>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0662715"/>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7560525"/>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9894803"/>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2842452"/>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462311"/>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667819480"/>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3193124"/>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710203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209837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881320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232674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023500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946199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598289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794472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23977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3.jpe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6" Type="http://schemas.openxmlformats.org/officeDocument/2006/relationships/image" Target="../media/image6.pn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5.pn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3.jpe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6" Type="http://schemas.openxmlformats.org/officeDocument/2006/relationships/image" Target="../media/image6.png"/><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image" Target="../media/image5.png"/><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4.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1.pn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62.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5" Type="http://schemas.openxmlformats.org/officeDocument/2006/relationships/theme" Target="../theme/theme15.xml"/><Relationship Id="rId4"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7.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8.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9.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0.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9.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718211897"/>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905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a:solidFill>
                  <a:srgbClr val="8B999C"/>
                </a:solidFill>
                <a:latin typeface="Candara" charset="0"/>
                <a:cs typeface="Arial" charset="0"/>
              </a:rPr>
              <a:t>general books</a:t>
            </a:r>
          </a:p>
        </p:txBody>
      </p:sp>
      <p:pic>
        <p:nvPicPr>
          <p:cNvPr id="1351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2036610"/>
      </p:ext>
    </p:extLst>
  </p:cSld>
  <p:clrMap bg1="dk2" tx1="lt1" bg2="dk1"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1320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21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21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1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8719698"/>
      </p:ext>
    </p:extLst>
  </p:cSld>
  <p:clrMap bg1="dk2" tx1="lt1" bg2="dk1"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EFADD880-A662-404B-849B-79C1EC258D8F}" type="slidenum">
              <a:rPr lang="en-US"/>
              <a:pPr>
                <a:defRPr/>
              </a:pPr>
              <a:t>‹#›</a:t>
            </a:fld>
            <a:endParaRPr lang="en-US"/>
          </a:p>
        </p:txBody>
      </p:sp>
    </p:spTree>
    <p:extLst>
      <p:ext uri="{BB962C8B-B14F-4D97-AF65-F5344CB8AC3E}">
        <p14:creationId xmlns:p14="http://schemas.microsoft.com/office/powerpoint/2010/main" val="3398900776"/>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224477370"/>
      </p:ext>
    </p:extLst>
  </p:cSld>
  <p:clrMap bg1="dk2" tx1="lt1" bg2="dk1"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1143000" cy="6856413"/>
            <a:chOff x="0" y="0"/>
            <a:chExt cx="720" cy="4319"/>
          </a:xfrm>
        </p:grpSpPr>
        <p:sp>
          <p:nvSpPr>
            <p:cNvPr id="39939"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2075" tIns="46037" rIns="92075" bIns="46037" anchor="ctr"/>
            <a:lstStyle/>
            <a:p>
              <a:pPr eaLnBrk="0" hangingPunct="0">
                <a:spcBef>
                  <a:spcPct val="50000"/>
                </a:spcBef>
              </a:pPr>
              <a:endParaRPr lang="en-US" altLang="en-US" sz="2400" b="0">
                <a:latin typeface="Times New Roman" pitchFamily="18" charset="0"/>
              </a:endParaRPr>
            </a:p>
          </p:txBody>
        </p:sp>
        <p:sp>
          <p:nvSpPr>
            <p:cNvPr id="39940"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2075" tIns="46037" rIns="92075" bIns="46037" anchor="ctr"/>
            <a:lstStyle/>
            <a:p>
              <a:pPr eaLnBrk="0" hangingPunct="0">
                <a:spcBef>
                  <a:spcPct val="50000"/>
                </a:spcBef>
              </a:pPr>
              <a:endParaRPr lang="en-US" altLang="en-US" sz="2400" b="0">
                <a:latin typeface="Times New Roman" pitchFamily="18" charset="0"/>
              </a:endParaRPr>
            </a:p>
          </p:txBody>
        </p:sp>
        <p:pic>
          <p:nvPicPr>
            <p:cNvPr id="39941" name="Picture 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9942" name="Rectangle 6"/>
          <p:cNvSpPr>
            <a:spLocks noGrp="1" noChangeArrowheads="1"/>
          </p:cNvSpPr>
          <p:nvPr>
            <p:ph type="title"/>
          </p:nvPr>
        </p:nvSpPr>
        <p:spPr bwMode="auto">
          <a:xfrm>
            <a:off x="1219200" y="304800"/>
            <a:ext cx="77724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43" name="Rectangle 7"/>
          <p:cNvSpPr>
            <a:spLocks noGrp="1" noChangeArrowheads="1"/>
          </p:cNvSpPr>
          <p:nvPr>
            <p:ph type="body" idx="1"/>
          </p:nvPr>
        </p:nvSpPr>
        <p:spPr bwMode="auto">
          <a:xfrm>
            <a:off x="1219200" y="1600200"/>
            <a:ext cx="7772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b="0">
                <a:latin typeface="+mn-lt"/>
              </a:defRPr>
            </a:lvl1pPr>
          </a:lstStyle>
          <a:p>
            <a:endParaRPr lang="en-US" altLang="en-US"/>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b="0">
                <a:latin typeface="+mn-lt"/>
              </a:defRPr>
            </a:lvl1pPr>
          </a:lstStyle>
          <a:p>
            <a:endParaRPr lang="en-US" altLang="en-US"/>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b="0">
                <a:latin typeface="+mn-lt"/>
              </a:defRPr>
            </a:lvl1pPr>
          </a:lstStyle>
          <a:p>
            <a:fld id="{04EFE43A-7312-4E47-9F79-43A883D90769}" type="slidenum">
              <a:rPr lang="en-US" altLang="en-US"/>
              <a:pPr/>
              <a:t>‹#›</a:t>
            </a:fld>
            <a:endParaRPr lang="en-US" altLang="en-US"/>
          </a:p>
        </p:txBody>
      </p:sp>
    </p:spTree>
    <p:extLst>
      <p:ext uri="{BB962C8B-B14F-4D97-AF65-F5344CB8AC3E}">
        <p14:creationId xmlns:p14="http://schemas.microsoft.com/office/powerpoint/2010/main" val="893698872"/>
      </p:ext>
    </p:extLst>
  </p:cSld>
  <p:clrMap bg1="dk2" tx1="lt1" bg2="dk1" tx2="lt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lr>
          <a:schemeClr val="tx2"/>
        </a:buClr>
        <a:buSzPct val="90000"/>
        <a:buFont typeface="Symbol" pitchFamily="18" charset="2"/>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5306E9BB-E8AC-0647-BD1F-695D7A2B0641}" type="slidenum">
              <a:rPr lang="zh-CN" altLang="en-US"/>
              <a:pPr>
                <a:defRPr/>
              </a:pPr>
              <a:t>‹#›</a:t>
            </a:fld>
            <a:endParaRPr lang="en-US" altLang="zh-CN"/>
          </a:p>
        </p:txBody>
      </p:sp>
    </p:spTree>
    <p:extLst>
      <p:ext uri="{BB962C8B-B14F-4D97-AF65-F5344CB8AC3E}">
        <p14:creationId xmlns:p14="http://schemas.microsoft.com/office/powerpoint/2010/main" val="10754965"/>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C44B28A-C438-8C4B-88E4-3E699CBEE1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7594964"/>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endParaRPr lang="en-US" altLang="en-US"/>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endParaRPr lang="en-US" altLang="en-US"/>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fld id="{F53B780E-8E65-4E0F-AAA3-81E5BB3F076C}" type="slidenum">
              <a:rPr lang="en-US" altLang="en-US"/>
              <a:pPr/>
              <a:t>‹#›</a:t>
            </a:fld>
            <a:endParaRPr lang="en-US" altLang="en-US"/>
          </a:p>
        </p:txBody>
      </p:sp>
    </p:spTree>
    <p:extLst>
      <p:ext uri="{BB962C8B-B14F-4D97-AF65-F5344CB8AC3E}">
        <p14:creationId xmlns:p14="http://schemas.microsoft.com/office/powerpoint/2010/main" val="4206653673"/>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07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07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en-US" altLang="en-US"/>
          </a:p>
        </p:txBody>
      </p:sp>
      <p:sp>
        <p:nvSpPr>
          <p:cNvPr id="1607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en-US" altLang="en-US"/>
          </a:p>
        </p:txBody>
      </p:sp>
      <p:sp>
        <p:nvSpPr>
          <p:cNvPr id="1607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B2958D23-238D-4C20-9AB2-11E74A09E807}" type="slidenum">
              <a:rPr lang="en-US" altLang="en-US"/>
              <a:pPr/>
              <a:t>‹#›</a:t>
            </a:fld>
            <a:endParaRPr lang="en-US" altLang="en-US"/>
          </a:p>
        </p:txBody>
      </p:sp>
    </p:spTree>
    <p:extLst>
      <p:ext uri="{BB962C8B-B14F-4D97-AF65-F5344CB8AC3E}">
        <p14:creationId xmlns:p14="http://schemas.microsoft.com/office/powerpoint/2010/main" val="2724305189"/>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517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5172"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5173"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5174"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517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517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517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35178"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0">
                <a:effectLst>
                  <a:outerShdw blurRad="38100" dist="38100" dir="2700000" algn="tl">
                    <a:srgbClr val="010199"/>
                  </a:outerShdw>
                </a:effectLst>
              </a:defRPr>
            </a:lvl1pPr>
          </a:lstStyle>
          <a:p>
            <a:endParaRPr lang="en-US" altLang="en-US"/>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effectLst>
                  <a:outerShdw blurRad="38100" dist="38100" dir="2700000" algn="tl">
                    <a:srgbClr val="010199"/>
                  </a:outerShdw>
                </a:effectLst>
              </a:defRPr>
            </a:lvl1pPr>
          </a:lstStyle>
          <a:p>
            <a:endParaRPr lang="en-US" altLang="en-US"/>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a:effectLst>
                  <a:outerShdw blurRad="38100" dist="38100" dir="2700000" algn="tl">
                    <a:srgbClr val="010199"/>
                  </a:outerShdw>
                </a:effectLst>
              </a:defRPr>
            </a:lvl1pPr>
          </a:lstStyle>
          <a:p>
            <a:fld id="{AFC26717-ABD9-41AC-88EE-5E7C04B4DE37}" type="slidenum">
              <a:rPr lang="en-US" altLang="en-US"/>
              <a:pPr/>
              <a:t>‹#›</a:t>
            </a:fld>
            <a:endParaRPr lang="en-US" altLang="en-US"/>
          </a:p>
        </p:txBody>
      </p:sp>
    </p:spTree>
    <p:extLst>
      <p:ext uri="{BB962C8B-B14F-4D97-AF65-F5344CB8AC3E}">
        <p14:creationId xmlns:p14="http://schemas.microsoft.com/office/powerpoint/2010/main" val="2293785142"/>
      </p:ext>
    </p:extLst>
  </p:cSld>
  <p:clrMap bg1="dk2" tx1="lt1" bg2="dk1" tx2="lt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9516F5E5-B071-0D4F-AACA-22C65A7DC16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246310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30936578-3DAC-984B-9D41-4D65A8C369EC}"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3088798546"/>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A291E1B9-1CCD-5D43-A57A-F6C0E451475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0047355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defTabSz="914400" fontAlgn="base">
              <a:spcBef>
                <a:spcPct val="0"/>
              </a:spcBef>
              <a:spcAft>
                <a:spcPct val="0"/>
              </a:spcAft>
              <a:defRPr/>
            </a:pPr>
            <a:fld id="{4F4197AA-8730-1349-91D6-10A3C9F9ECC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25722491"/>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26978" name="Group 2"/>
          <p:cNvGrpSpPr>
            <a:grpSpLocks/>
          </p:cNvGrpSpPr>
          <p:nvPr/>
        </p:nvGrpSpPr>
        <p:grpSpPr bwMode="auto">
          <a:xfrm>
            <a:off x="0" y="0"/>
            <a:ext cx="1143000" cy="6856413"/>
            <a:chOff x="0" y="0"/>
            <a:chExt cx="720" cy="4319"/>
          </a:xfrm>
        </p:grpSpPr>
        <p:sp>
          <p:nvSpPr>
            <p:cNvPr id="12698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12698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126986"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6979"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6980"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253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253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253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defRPr>
            </a:lvl1pPr>
          </a:lstStyle>
          <a:p>
            <a:pPr defTabSz="914400" fontAlgn="base">
              <a:spcBef>
                <a:spcPct val="0"/>
              </a:spcBef>
              <a:spcAft>
                <a:spcPct val="0"/>
              </a:spcAft>
              <a:defRPr/>
            </a:pPr>
            <a:fld id="{12CFDF48-125D-854F-A2DE-E4C4BEF0F06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23776182"/>
      </p:ext>
    </p:extLst>
  </p:cSld>
  <p:clrMap bg1="dk2" tx1="lt1" bg2="dk1"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AB19EFAF-D5E7-2040-B74D-C405EE93E117}"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8810772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88468915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3276136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55376135"/>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69.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8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0.xml"/></Relationships>
</file>

<file path=ppt/slides/_rels/slide15.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3DScrolls%26svnum%3D10%26hl%3Den%26lr%3D%26ie%3DUTF-8%26oe%3DUTF-8" TargetMode="External"/><Relationship Id="rId2" Type="http://schemas.openxmlformats.org/officeDocument/2006/relationships/notesSlide" Target="../notesSlides/notesSlide13.xml"/><Relationship Id="rId1" Type="http://schemas.openxmlformats.org/officeDocument/2006/relationships/slideLayout" Target="../slideLayouts/slideLayout197.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3DScrolls%26svnum%3D10%26hl%3Den%26lr%3D%26ie%3DUTF-8%26oe%3DUTF-8" TargetMode="External"/><Relationship Id="rId2" Type="http://schemas.openxmlformats.org/officeDocument/2006/relationships/notesSlide" Target="../notesSlides/notesSlide14.xml"/><Relationship Id="rId1" Type="http://schemas.openxmlformats.org/officeDocument/2006/relationships/slideLayout" Target="../slideLayouts/slideLayout197.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3DScrolls%26svnum%3D10%26hl%3Den%26lr%3D%26ie%3DUTF-8%26oe%3DUTF-8" TargetMode="External"/><Relationship Id="rId2" Type="http://schemas.openxmlformats.org/officeDocument/2006/relationships/notesSlide" Target="../notesSlides/notesSlide15.xml"/><Relationship Id="rId1" Type="http://schemas.openxmlformats.org/officeDocument/2006/relationships/slideLayout" Target="../slideLayouts/slideLayout197.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97.xml"/><Relationship Id="rId5" Type="http://schemas.openxmlformats.org/officeDocument/2006/relationships/hyperlink" Target="http://images.google.com/imgres?imgurl=plus.maths.org/issue14/features/garbett/scrolls.gif&amp;imgrefurl=http://plus.maths.org/issue14/features/garbett/&amp;h=195&amp;w=323&amp;prev=/images?q%3DScrolls%26svnum%3D10%26hl%3Den%26lr%3D%26ie%3DUTF-8%26oe%3DUTF-8" TargetMode="Externa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0.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9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97.xml"/><Relationship Id="rId5" Type="http://schemas.openxmlformats.org/officeDocument/2006/relationships/hyperlink" Target="http://images.google.com/imgres?imgurl=plus.maths.org/issue14/features/garbett/scrolls.gif&amp;imgrefurl=http://plus.maths.org/issue14/features/garbett/&amp;h=195&amp;w=323&amp;prev=/images?q%3DScrolls%26svnum%3D10%26hl%3Den%26lr%3D%26ie%3DUTF-8%26oe%3DUTF-8" TargetMode="Externa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0.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20.jp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0.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09.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75.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75.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3DScrolls%26svnum%3D10%26hl%3Den%26lr%3D%26ie%3DUTF-8%26oe%3DUTF-8" TargetMode="External"/><Relationship Id="rId2" Type="http://schemas.openxmlformats.org/officeDocument/2006/relationships/notesSlide" Target="../notesSlides/notesSlide34.xml"/><Relationship Id="rId1" Type="http://schemas.openxmlformats.org/officeDocument/2006/relationships/slideLayout" Target="../slideLayouts/slideLayout197.xml"/><Relationship Id="rId4" Type="http://schemas.openxmlformats.org/officeDocument/2006/relationships/image" Target="../media/image15.jpeg"/></Relationships>
</file>

<file path=ppt/slides/_rels/slide3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5.xml"/><Relationship Id="rId1" Type="http://schemas.openxmlformats.org/officeDocument/2006/relationships/slideLayout" Target="../slideLayouts/slideLayout34.xml"/><Relationship Id="rId4" Type="http://schemas.openxmlformats.org/officeDocument/2006/relationships/image" Target="../media/image17.jpeg"/></Relationships>
</file>

<file path=ppt/slides/_rels/slide38.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6.xml"/><Relationship Id="rId1" Type="http://schemas.openxmlformats.org/officeDocument/2006/relationships/slideLayout" Target="../slideLayouts/slideLayout34.xml"/><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7.xml"/><Relationship Id="rId1" Type="http://schemas.openxmlformats.org/officeDocument/2006/relationships/slideLayout" Target="../slideLayouts/slideLayout34.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0.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91.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image" Target="../media/image19.jpeg"/></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13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111.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1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0.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1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148.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6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7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9144000" cy="6858000"/>
          </a:xfrm>
          <a:prstGeom prst="rect">
            <a:avLst/>
          </a:prstGeom>
        </p:spPr>
      </p:pic>
      <p:sp>
        <p:nvSpPr>
          <p:cNvPr id="2" name="Title 1"/>
          <p:cNvSpPr>
            <a:spLocks noGrp="1"/>
          </p:cNvSpPr>
          <p:nvPr>
            <p:ph type="title"/>
          </p:nvPr>
        </p:nvSpPr>
        <p:spPr>
          <a:xfrm>
            <a:off x="235527" y="1213007"/>
            <a:ext cx="8871483" cy="2522151"/>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r" defTabSz="457200"/>
            <a:r>
              <a:rPr lang="en-US" sz="8000" b="1" kern="1200" dirty="0">
                <a:effectLst>
                  <a:glow rad="177800">
                    <a:schemeClr val="bg2"/>
                  </a:glow>
                </a:effectLst>
              </a:rPr>
              <a:t>家谱与旧约年代学</a:t>
            </a:r>
          </a:p>
        </p:txBody>
      </p:sp>
      <p:sp>
        <p:nvSpPr>
          <p:cNvPr id="4" name="Title 1"/>
          <p:cNvSpPr txBox="1">
            <a:spLocks/>
          </p:cNvSpPr>
          <p:nvPr/>
        </p:nvSpPr>
        <p:spPr bwMode="auto">
          <a:xfrm>
            <a:off x="57615" y="4308210"/>
            <a:ext cx="9049395" cy="104459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r>
              <a:rPr lang="zh-CN" altLang="en-US" sz="4800" b="1" i="1" dirty="0">
                <a:effectLst>
                  <a:glow rad="177800">
                    <a:schemeClr val="bg2"/>
                  </a:glow>
                </a:effectLst>
              </a:rPr>
              <a:t>创世记 第</a:t>
            </a:r>
            <a:r>
              <a:rPr lang="en-US" altLang="zh-CN" sz="4800" b="1" i="1" dirty="0">
                <a:effectLst>
                  <a:glow rad="177800">
                    <a:schemeClr val="bg2"/>
                  </a:glow>
                </a:effectLst>
              </a:rPr>
              <a:t>5</a:t>
            </a:r>
            <a:r>
              <a:rPr lang="zh-CN" altLang="en-US" sz="4800" b="1" i="1" dirty="0">
                <a:effectLst>
                  <a:glow rad="177800">
                    <a:schemeClr val="bg2"/>
                  </a:glow>
                </a:effectLst>
              </a:rPr>
              <a:t>章与第</a:t>
            </a:r>
            <a:r>
              <a:rPr lang="en-US" altLang="zh-CN" sz="4800" b="1" i="1" dirty="0">
                <a:effectLst>
                  <a:glow rad="177800">
                    <a:schemeClr val="bg2"/>
                  </a:glow>
                </a:effectLst>
              </a:rPr>
              <a:t>11</a:t>
            </a:r>
            <a:r>
              <a:rPr lang="zh-CN" altLang="en-US" sz="4800" b="1" i="1" dirty="0">
                <a:effectLst>
                  <a:glow rad="177800">
                    <a:schemeClr val="bg2"/>
                  </a:glow>
                </a:effectLst>
              </a:rPr>
              <a:t>章</a:t>
            </a:r>
            <a:endParaRPr lang="en-US" sz="4800" b="1" i="1" dirty="0">
              <a:effectLst>
                <a:glow rad="177800">
                  <a:schemeClr val="bg2"/>
                </a:glow>
              </a:effectLst>
            </a:endParaRPr>
          </a:p>
        </p:txBody>
      </p:sp>
      <p:sp>
        <p:nvSpPr>
          <p:cNvPr id="3" name="Rectangle 2">
            <a:extLst>
              <a:ext uri="{FF2B5EF4-FFF2-40B4-BE49-F238E27FC236}">
                <a16:creationId xmlns:a16="http://schemas.microsoft.com/office/drawing/2014/main" id="{EB3CB189-B8A7-519A-2ADA-95C0DD890590}"/>
              </a:ext>
            </a:extLst>
          </p:cNvPr>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457200" fontAlgn="auto">
              <a:spcBef>
                <a:spcPct val="20000"/>
              </a:spcBef>
              <a:spcAft>
                <a:spcPts val="0"/>
              </a:spcAft>
              <a:buClr>
                <a:srgbClr val="FFCC00"/>
              </a:buClr>
              <a:buSzPct val="70000"/>
              <a:buFont typeface="Wingdings" charset="0"/>
              <a:buNone/>
              <a:defRPr/>
            </a:pPr>
            <a:r>
              <a:rPr lang="en-US" b="1" kern="0" dirty="0">
                <a:solidFill>
                  <a:srgbClr val="FFFFFF"/>
                </a:solidFill>
                <a:effectLst>
                  <a:outerShdw blurRad="38100" dist="38100" dir="2700000" algn="tl">
                    <a:srgbClr val="000000"/>
                  </a:outerShdw>
                </a:effectLst>
                <a:latin typeface="Arial"/>
                <a:ea typeface="+mn-ea"/>
                <a:cs typeface="Arial"/>
              </a:rPr>
              <a:t>Dr. Rick Griffith • </a:t>
            </a:r>
            <a:r>
              <a:rPr lang="zh-CN" altLang="en-US" b="1" kern="0" dirty="0">
                <a:solidFill>
                  <a:srgbClr val="FFFFFF"/>
                </a:solidFill>
                <a:effectLst>
                  <a:outerShdw blurRad="38100" dist="38100" dir="2700000" algn="tl">
                    <a:srgbClr val="000000"/>
                  </a:outerShdw>
                </a:effectLst>
                <a:latin typeface="Arial"/>
                <a:ea typeface="+mn-ea"/>
                <a:cs typeface="Arial"/>
              </a:rPr>
              <a:t>新加坡神学院</a:t>
            </a:r>
            <a:r>
              <a:rPr lang="en-US" altLang="zh-CN" b="1" kern="0" dirty="0">
                <a:solidFill>
                  <a:srgbClr val="FFFFFF"/>
                </a:solidFill>
                <a:effectLst>
                  <a:outerShdw blurRad="38100" dist="38100" dir="2700000" algn="tl">
                    <a:srgbClr val="000000"/>
                  </a:outerShdw>
                </a:effectLst>
                <a:latin typeface="Arial"/>
                <a:ea typeface="+mn-ea"/>
                <a:cs typeface="Arial"/>
              </a:rPr>
              <a:t> </a:t>
            </a:r>
            <a:r>
              <a:rPr lang="en-US" b="1" kern="0" dirty="0">
                <a:solidFill>
                  <a:srgbClr val="FFFFFF"/>
                </a:solidFill>
                <a:effectLst>
                  <a:outerShdw blurRad="38100" dist="38100" dir="2700000" algn="tl">
                    <a:srgbClr val="000000"/>
                  </a:outerShdw>
                </a:effectLst>
                <a:latin typeface="Arial"/>
                <a:ea typeface="+mn-ea"/>
                <a:cs typeface="Arial"/>
              </a:rPr>
              <a:t>• BibleStudyDownloads.org</a:t>
            </a:r>
          </a:p>
        </p:txBody>
      </p:sp>
    </p:spTree>
    <p:extLst>
      <p:ext uri="{BB962C8B-B14F-4D97-AF65-F5344CB8AC3E}">
        <p14:creationId xmlns:p14="http://schemas.microsoft.com/office/powerpoint/2010/main" val="134266431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zh-CN" altLang="en-US" sz="4000" b="1" i="1" dirty="0">
                <a:solidFill>
                  <a:schemeClr val="bg1"/>
                </a:solidFill>
                <a:latin typeface="Arial"/>
                <a:cs typeface="Arial"/>
              </a:rPr>
              <a:t>重点是什么？</a:t>
            </a:r>
            <a:endParaRPr lang="en-US" sz="4000" b="1" i="1" dirty="0">
              <a:solidFill>
                <a:schemeClr val="bg1"/>
              </a:solidFill>
              <a:latin typeface="Arial"/>
              <a:cs typeface="Arial"/>
            </a:endParaRP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800" b="1" i="0" u="none" strike="noStrike" kern="1200" cap="none" spc="0" normalizeH="0" baseline="0" noProof="0" dirty="0">
                <a:ln>
                  <a:noFill/>
                </a:ln>
                <a:solidFill>
                  <a:srgbClr val="FFFFFF"/>
                </a:solidFill>
                <a:effectLst/>
                <a:uLnTx/>
                <a:uFillTx/>
                <a:latin typeface="Arial"/>
                <a:ea typeface="ＭＳ Ｐゴシック" charset="-128"/>
                <a:cs typeface="Arial"/>
              </a:rPr>
              <a:t>族谱</a:t>
            </a:r>
            <a:endParaRPr kumimoji="0" lang="en-US" sz="88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3711936433"/>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20080"/>
          </a:xfrm>
          <a:solidFill>
            <a:schemeClr val="tx1"/>
          </a:solidFill>
        </p:spPr>
        <p:txBody>
          <a:bodyPr/>
          <a:lstStyle/>
          <a:p>
            <a:r>
              <a:rPr lang="zh-CN" altLang="en-US" sz="4000" b="1" dirty="0">
                <a:solidFill>
                  <a:schemeClr val="bg1"/>
                </a:solidFill>
                <a:latin typeface="Arial"/>
                <a:cs typeface="Arial"/>
              </a:rPr>
              <a:t>这有什么意义？</a:t>
            </a:r>
            <a:endParaRPr lang="en-US" sz="4000" b="1" dirty="0">
              <a:solidFill>
                <a:schemeClr val="bg1"/>
              </a:solidFill>
              <a:latin typeface="Arial"/>
              <a:cs typeface="Arial"/>
            </a:endParaRPr>
          </a:p>
        </p:txBody>
      </p:sp>
      <p:sp>
        <p:nvSpPr>
          <p:cNvPr id="8" name="Title 1"/>
          <p:cNvSpPr txBox="1">
            <a:spLocks/>
          </p:cNvSpPr>
          <p:nvPr/>
        </p:nvSpPr>
        <p:spPr bwMode="auto">
          <a:xfrm>
            <a:off x="0" y="6021288"/>
            <a:ext cx="9144000" cy="47667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charset="-128"/>
                <a:cs typeface="Arial"/>
              </a:rPr>
              <a:t>这是补充睡眠的好方法吗？</a:t>
            </a:r>
            <a:endParaRPr kumimoji="0" lang="en-US" sz="32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pic>
        <p:nvPicPr>
          <p:cNvPr id="4" name="Picture 3"/>
          <p:cNvPicPr>
            <a:picLocks noChangeAspect="1"/>
          </p:cNvPicPr>
          <p:nvPr/>
        </p:nvPicPr>
        <p:blipFill>
          <a:blip r:embed="rId3"/>
          <a:stretch>
            <a:fillRect/>
          </a:stretch>
        </p:blipFill>
        <p:spPr>
          <a:xfrm>
            <a:off x="0" y="1054100"/>
            <a:ext cx="9144000" cy="4730496"/>
          </a:xfrm>
          <a:prstGeom prst="rect">
            <a:avLst/>
          </a:prstGeom>
        </p:spPr>
      </p:pic>
    </p:spTree>
    <p:extLst>
      <p:ext uri="{BB962C8B-B14F-4D97-AF65-F5344CB8AC3E}">
        <p14:creationId xmlns:p14="http://schemas.microsoft.com/office/powerpoint/2010/main" val="37803747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152400" y="228600"/>
            <a:ext cx="7315200" cy="1371600"/>
          </a:xfrm>
        </p:spPr>
        <p:txBody>
          <a:bodyPr/>
          <a:lstStyle/>
          <a:p>
            <a:r>
              <a:rPr lang="zh-CN" altLang="en-US" sz="4000" b="1">
                <a:solidFill>
                  <a:schemeClr val="bg1"/>
                </a:solidFill>
                <a:ea typeface="SimSun" pitchFamily="2" charset="-122"/>
              </a:rPr>
              <a:t>我们能从创世纪</a:t>
            </a:r>
            <a:r>
              <a:rPr lang="en-US" altLang="zh-CN" sz="4000" b="1">
                <a:solidFill>
                  <a:schemeClr val="bg1"/>
                </a:solidFill>
                <a:ea typeface="SimSun" pitchFamily="2" charset="-122"/>
              </a:rPr>
              <a:t>5</a:t>
            </a:r>
            <a:r>
              <a:rPr lang="zh-CN" altLang="en-US" sz="4000" b="1">
                <a:solidFill>
                  <a:schemeClr val="bg1"/>
                </a:solidFill>
                <a:ea typeface="SimSun" pitchFamily="2" charset="-122"/>
              </a:rPr>
              <a:t>及</a:t>
            </a:r>
            <a:r>
              <a:rPr lang="en-US" altLang="zh-CN" sz="4000" b="1">
                <a:solidFill>
                  <a:schemeClr val="bg1"/>
                </a:solidFill>
                <a:ea typeface="SimSun" pitchFamily="2" charset="-122"/>
              </a:rPr>
              <a:t>11</a:t>
            </a:r>
            <a:r>
              <a:rPr lang="zh-CN" altLang="en-US" sz="4000" b="1">
                <a:solidFill>
                  <a:schemeClr val="bg1"/>
                </a:solidFill>
                <a:ea typeface="SimSun" pitchFamily="2" charset="-122"/>
              </a:rPr>
              <a:t>章找出创造的日期吗？</a:t>
            </a:r>
            <a:endParaRPr lang="en-US" altLang="en-US" b="1">
              <a:solidFill>
                <a:schemeClr val="bg1"/>
              </a:solidFill>
            </a:endParaRPr>
          </a:p>
        </p:txBody>
      </p:sp>
      <p:sp>
        <p:nvSpPr>
          <p:cNvPr id="449539" name="Rectangle 3"/>
          <p:cNvSpPr>
            <a:spLocks noGrp="1" noChangeArrowheads="1"/>
          </p:cNvSpPr>
          <p:nvPr>
            <p:ph type="body" sz="half" idx="1"/>
          </p:nvPr>
        </p:nvSpPr>
        <p:spPr>
          <a:xfrm>
            <a:off x="304800" y="1905000"/>
            <a:ext cx="4419600" cy="4953000"/>
          </a:xfrm>
        </p:spPr>
        <p:txBody>
          <a:bodyPr/>
          <a:lstStyle/>
          <a:p>
            <a:pPr>
              <a:buFontTx/>
              <a:buNone/>
            </a:pPr>
            <a:r>
              <a:rPr lang="zh-CN" altLang="en-US" b="1" u="sng">
                <a:solidFill>
                  <a:schemeClr val="bg1"/>
                </a:solidFill>
                <a:ea typeface="SimSun" pitchFamily="2" charset="-122"/>
              </a:rPr>
              <a:t>不能</a:t>
            </a:r>
          </a:p>
          <a:p>
            <a:r>
              <a:rPr lang="zh-CN" altLang="en-US" b="1">
                <a:solidFill>
                  <a:schemeClr val="bg1"/>
                </a:solidFill>
                <a:ea typeface="SimSun" pitchFamily="2" charset="-122"/>
              </a:rPr>
              <a:t>圣经里其他的家谱都有间断（例子：马</a:t>
            </a:r>
            <a:r>
              <a:rPr lang="en-US" altLang="zh-CN" b="1">
                <a:solidFill>
                  <a:schemeClr val="bg1"/>
                </a:solidFill>
                <a:ea typeface="SimSun" pitchFamily="2" charset="-122"/>
              </a:rPr>
              <a:t>1:1-17</a:t>
            </a:r>
            <a:r>
              <a:rPr lang="zh-CN" altLang="en-US" b="1">
                <a:solidFill>
                  <a:schemeClr val="bg1"/>
                </a:solidFill>
                <a:ea typeface="SimSun" pitchFamily="2" charset="-122"/>
              </a:rPr>
              <a:t>）。</a:t>
            </a:r>
            <a:endParaRPr lang="en-US" altLang="en-US" b="1">
              <a:solidFill>
                <a:schemeClr val="bg1"/>
              </a:solidFill>
            </a:endParaRPr>
          </a:p>
          <a:p>
            <a:r>
              <a:rPr lang="zh-CN" altLang="en-US" b="1">
                <a:solidFill>
                  <a:schemeClr val="bg1"/>
                </a:solidFill>
                <a:ea typeface="SimSun" pitchFamily="2" charset="-122"/>
              </a:rPr>
              <a:t>因此创世纪也会有差额</a:t>
            </a:r>
            <a:endParaRPr lang="en-US" altLang="en-US" b="1">
              <a:solidFill>
                <a:schemeClr val="bg1"/>
              </a:solidFill>
            </a:endParaRPr>
          </a:p>
          <a:p>
            <a:r>
              <a:rPr lang="zh-CN" altLang="en-US" b="1">
                <a:solidFill>
                  <a:schemeClr val="bg1"/>
                </a:solidFill>
                <a:ea typeface="SimSun" pitchFamily="2" charset="-122"/>
              </a:rPr>
              <a:t>有“差额”的看法把洪水定在公元前</a:t>
            </a:r>
            <a:r>
              <a:rPr lang="en-US" altLang="zh-CN" b="1">
                <a:solidFill>
                  <a:schemeClr val="bg1"/>
                </a:solidFill>
                <a:ea typeface="SimSun" pitchFamily="2" charset="-122"/>
              </a:rPr>
              <a:t>2487</a:t>
            </a:r>
            <a:r>
              <a:rPr lang="zh-CN" altLang="en-US" b="1">
                <a:solidFill>
                  <a:schemeClr val="bg1"/>
                </a:solidFill>
                <a:ea typeface="SimSun" pitchFamily="2" charset="-122"/>
              </a:rPr>
              <a:t>年但根据埃及的历史是公元前</a:t>
            </a:r>
            <a:r>
              <a:rPr lang="en-US" altLang="zh-CN" b="1">
                <a:solidFill>
                  <a:schemeClr val="bg1"/>
                </a:solidFill>
                <a:ea typeface="SimSun" pitchFamily="2" charset="-122"/>
              </a:rPr>
              <a:t>3300</a:t>
            </a:r>
            <a:r>
              <a:rPr lang="zh-CN" altLang="en-US" b="1">
                <a:solidFill>
                  <a:schemeClr val="bg1"/>
                </a:solidFill>
                <a:ea typeface="SimSun" pitchFamily="2" charset="-122"/>
              </a:rPr>
              <a:t>年。</a:t>
            </a:r>
            <a:endParaRPr lang="en-US" altLang="en-US" b="1">
              <a:solidFill>
                <a:schemeClr val="bg1"/>
              </a:solidFill>
              <a:ea typeface="SimSun" pitchFamily="2" charset="-122"/>
            </a:endParaRPr>
          </a:p>
        </p:txBody>
      </p:sp>
      <p:sp>
        <p:nvSpPr>
          <p:cNvPr id="449540" name="Rectangle 4"/>
          <p:cNvSpPr>
            <a:spLocks noGrp="1" noChangeArrowheads="1"/>
          </p:cNvSpPr>
          <p:nvPr>
            <p:ph type="body" sz="half" idx="2"/>
          </p:nvPr>
        </p:nvSpPr>
        <p:spPr>
          <a:xfrm>
            <a:off x="4648200" y="1905000"/>
            <a:ext cx="4572000" cy="4724400"/>
          </a:xfrm>
        </p:spPr>
        <p:txBody>
          <a:bodyPr/>
          <a:lstStyle/>
          <a:p>
            <a:pPr>
              <a:buFontTx/>
              <a:buNone/>
            </a:pPr>
            <a:r>
              <a:rPr lang="zh-CN" altLang="en-US" b="1" u="sng">
                <a:solidFill>
                  <a:schemeClr val="bg1"/>
                </a:solidFill>
                <a:ea typeface="SimSun" pitchFamily="2" charset="-122"/>
              </a:rPr>
              <a:t>能</a:t>
            </a:r>
          </a:p>
          <a:p>
            <a:r>
              <a:rPr lang="zh-CN" altLang="en-US" b="1">
                <a:solidFill>
                  <a:schemeClr val="bg1"/>
                </a:solidFill>
                <a:ea typeface="SimSun" pitchFamily="2" charset="-122"/>
              </a:rPr>
              <a:t>其他家谱在孩子出世之后没有供应父亲的年龄。</a:t>
            </a:r>
            <a:endParaRPr lang="en-US" altLang="en-US" b="1">
              <a:solidFill>
                <a:schemeClr val="bg1"/>
              </a:solidFill>
              <a:ea typeface="SimSun" pitchFamily="2" charset="-122"/>
            </a:endParaRPr>
          </a:p>
          <a:p>
            <a:r>
              <a:rPr lang="zh-CN" altLang="en-US" b="1">
                <a:solidFill>
                  <a:schemeClr val="bg1"/>
                </a:solidFill>
                <a:ea typeface="SimSun" pitchFamily="2" charset="-122"/>
              </a:rPr>
              <a:t>神要我们“定节令，日子，年岁”（创</a:t>
            </a:r>
            <a:r>
              <a:rPr lang="en-US" altLang="zh-CN" b="1">
                <a:solidFill>
                  <a:schemeClr val="bg1"/>
                </a:solidFill>
                <a:ea typeface="SimSun" pitchFamily="2" charset="-122"/>
              </a:rPr>
              <a:t>1:14</a:t>
            </a:r>
            <a:r>
              <a:rPr lang="zh-CN" altLang="en-US" b="1">
                <a:solidFill>
                  <a:schemeClr val="bg1"/>
                </a:solidFill>
                <a:ea typeface="SimSun" pitchFamily="2" charset="-122"/>
              </a:rPr>
              <a:t>）。</a:t>
            </a:r>
          </a:p>
          <a:p>
            <a:r>
              <a:rPr lang="zh-CN" altLang="en-US" b="1">
                <a:solidFill>
                  <a:schemeClr val="bg1"/>
                </a:solidFill>
                <a:ea typeface="SimSun" pitchFamily="2" charset="-122"/>
              </a:rPr>
              <a:t>神还有什么原因让我们知道这些人的年龄？</a:t>
            </a:r>
            <a:endParaRPr lang="en-US" altLang="en-US" b="1">
              <a:solidFill>
                <a:schemeClr val="bg1"/>
              </a:solidFill>
            </a:endParaRPr>
          </a:p>
        </p:txBody>
      </p:sp>
      <p:pic>
        <p:nvPicPr>
          <p:cNvPr id="449541"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12050" y="0"/>
            <a:ext cx="1631950"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1219200" y="1905000"/>
            <a:ext cx="7772400" cy="4495800"/>
          </a:xfrm>
        </p:spPr>
        <p:txBody>
          <a:bodyPr/>
          <a:lstStyle/>
          <a:p>
            <a:pPr>
              <a:buClr>
                <a:schemeClr val="tx1"/>
              </a:buClr>
            </a:pPr>
            <a:r>
              <a:rPr lang="zh-CN" altLang="en-US" b="1">
                <a:solidFill>
                  <a:schemeClr val="accent1"/>
                </a:solidFill>
                <a:latin typeface="Arial" pitchFamily="34" charset="0"/>
                <a:ea typeface="SimSun" pitchFamily="2" charset="-122"/>
                <a:cs typeface="SimSun" pitchFamily="2" charset="-122"/>
              </a:rPr>
              <a:t>创世纪</a:t>
            </a:r>
            <a:r>
              <a:rPr lang="en-US" altLang="zh-CN" b="1">
                <a:solidFill>
                  <a:schemeClr val="accent1"/>
                </a:solidFill>
                <a:latin typeface="Arial" pitchFamily="34" charset="0"/>
                <a:ea typeface="SimSun" pitchFamily="2" charset="-122"/>
                <a:cs typeface="SimSun" pitchFamily="2" charset="-122"/>
              </a:rPr>
              <a:t>5</a:t>
            </a:r>
            <a:r>
              <a:rPr lang="zh-CN" altLang="en-US" b="1">
                <a:solidFill>
                  <a:schemeClr val="accent1"/>
                </a:solidFill>
                <a:latin typeface="Arial" pitchFamily="34" charset="0"/>
                <a:ea typeface="SimSun" pitchFamily="2" charset="-122"/>
                <a:cs typeface="SimSun" pitchFamily="2" charset="-122"/>
              </a:rPr>
              <a:t>章</a:t>
            </a:r>
            <a:r>
              <a:rPr lang="zh-CN" altLang="en-US" b="1">
                <a:latin typeface="Arial" pitchFamily="34" charset="0"/>
                <a:ea typeface="SimSun" pitchFamily="2" charset="-122"/>
                <a:cs typeface="SimSun" pitchFamily="2" charset="-122"/>
              </a:rPr>
              <a:t>把家谱从亚当持续到洪水。</a:t>
            </a:r>
          </a:p>
          <a:p>
            <a:pPr>
              <a:buClr>
                <a:schemeClr val="tx1"/>
              </a:buClr>
              <a:buFont typeface="Symbol" pitchFamily="18" charset="2"/>
              <a:buNone/>
            </a:pPr>
            <a:r>
              <a:rPr lang="zh-CN" altLang="en-US" b="1">
                <a:solidFill>
                  <a:schemeClr val="accent1"/>
                </a:solidFill>
                <a:latin typeface="Arial" pitchFamily="34" charset="0"/>
                <a:ea typeface="SimSun" pitchFamily="2" charset="-122"/>
                <a:cs typeface="SimSun" pitchFamily="2" charset="-122"/>
              </a:rPr>
              <a:t>	创世纪</a:t>
            </a:r>
            <a:r>
              <a:rPr lang="en-US" altLang="zh-CN" b="1">
                <a:solidFill>
                  <a:schemeClr val="accent1"/>
                </a:solidFill>
                <a:latin typeface="Arial" pitchFamily="34" charset="0"/>
                <a:ea typeface="SimSun" pitchFamily="2" charset="-122"/>
                <a:cs typeface="SimSun" pitchFamily="2" charset="-122"/>
              </a:rPr>
              <a:t>11</a:t>
            </a:r>
            <a:r>
              <a:rPr lang="zh-CN" altLang="en-US" b="1">
                <a:solidFill>
                  <a:schemeClr val="accent1"/>
                </a:solidFill>
                <a:latin typeface="Arial" pitchFamily="34" charset="0"/>
                <a:ea typeface="SimSun" pitchFamily="2" charset="-122"/>
                <a:cs typeface="SimSun" pitchFamily="2" charset="-122"/>
              </a:rPr>
              <a:t>章</a:t>
            </a:r>
            <a:r>
              <a:rPr lang="zh-CN" altLang="en-US" b="1">
                <a:latin typeface="Arial" pitchFamily="34" charset="0"/>
                <a:ea typeface="SimSun" pitchFamily="2" charset="-122"/>
                <a:cs typeface="SimSun" pitchFamily="2" charset="-122"/>
              </a:rPr>
              <a:t>把家谱从闪（挪亚的孩子）带到他拉（亚伯兰的父亲）。</a:t>
            </a:r>
            <a:r>
              <a:rPr lang="en-US" altLang="en-US" b="1">
                <a:latin typeface="Arial" pitchFamily="34" charset="0"/>
                <a:ea typeface="SimSun" pitchFamily="2" charset="-122"/>
                <a:cs typeface="SimSun" pitchFamily="2" charset="-122"/>
              </a:rPr>
              <a:t> </a:t>
            </a:r>
          </a:p>
          <a:p>
            <a:pPr>
              <a:buClr>
                <a:schemeClr val="tx1"/>
              </a:buClr>
            </a:pPr>
            <a:r>
              <a:rPr lang="zh-CN" altLang="en-US" b="1">
                <a:latin typeface="Arial" pitchFamily="34" charset="0"/>
                <a:ea typeface="SimSun" pitchFamily="2" charset="-122"/>
                <a:cs typeface="SimSun" pitchFamily="2" charset="-122"/>
              </a:rPr>
              <a:t>创世纪</a:t>
            </a:r>
            <a:r>
              <a:rPr lang="en-US" altLang="zh-CN" b="1">
                <a:latin typeface="Arial" pitchFamily="34" charset="0"/>
                <a:ea typeface="SimSun" pitchFamily="2" charset="-122"/>
                <a:cs typeface="SimSun" pitchFamily="2" charset="-122"/>
              </a:rPr>
              <a:t>5</a:t>
            </a:r>
            <a:r>
              <a:rPr lang="zh-CN" altLang="en-US" b="1">
                <a:latin typeface="Arial" pitchFamily="34" charset="0"/>
                <a:ea typeface="SimSun" pitchFamily="2" charset="-122"/>
                <a:cs typeface="SimSun" pitchFamily="2" charset="-122"/>
              </a:rPr>
              <a:t>及</a:t>
            </a:r>
            <a:r>
              <a:rPr lang="en-US" altLang="zh-CN" b="1">
                <a:latin typeface="Arial" pitchFamily="34" charset="0"/>
                <a:ea typeface="SimSun" pitchFamily="2" charset="-122"/>
                <a:cs typeface="SimSun" pitchFamily="2" charset="-122"/>
              </a:rPr>
              <a:t>11</a:t>
            </a:r>
            <a:r>
              <a:rPr lang="zh-CN" altLang="en-US" b="1">
                <a:latin typeface="Arial" pitchFamily="34" charset="0"/>
                <a:ea typeface="SimSun" pitchFamily="2" charset="-122"/>
                <a:cs typeface="SimSun" pitchFamily="2" charset="-122"/>
              </a:rPr>
              <a:t>章的家谱资料可以用来</a:t>
            </a:r>
            <a:r>
              <a:rPr lang="zh-CN" altLang="en-US" b="1">
                <a:solidFill>
                  <a:schemeClr val="accent1"/>
                </a:solidFill>
                <a:latin typeface="Arial" pitchFamily="34" charset="0"/>
                <a:ea typeface="SimSun" pitchFamily="2" charset="-122"/>
                <a:cs typeface="SimSun" pitchFamily="2" charset="-122"/>
              </a:rPr>
              <a:t>确定</a:t>
            </a:r>
            <a:r>
              <a:rPr lang="zh-CN" altLang="en-US" b="1">
                <a:latin typeface="Arial" pitchFamily="34" charset="0"/>
                <a:ea typeface="SimSun" pitchFamily="2" charset="-122"/>
                <a:cs typeface="SimSun" pitchFamily="2" charset="-122"/>
              </a:rPr>
              <a:t>一些历史事件的</a:t>
            </a:r>
            <a:r>
              <a:rPr lang="zh-CN" altLang="en-US" b="1">
                <a:solidFill>
                  <a:schemeClr val="accent1"/>
                </a:solidFill>
                <a:latin typeface="Arial" pitchFamily="34" charset="0"/>
                <a:ea typeface="SimSun" pitchFamily="2" charset="-122"/>
                <a:cs typeface="SimSun" pitchFamily="2" charset="-122"/>
              </a:rPr>
              <a:t>日期</a:t>
            </a:r>
            <a:r>
              <a:rPr lang="zh-CN" altLang="en-US" b="1">
                <a:latin typeface="Arial" pitchFamily="34" charset="0"/>
                <a:ea typeface="SimSun" pitchFamily="2" charset="-122"/>
                <a:cs typeface="SimSun" pitchFamily="2" charset="-122"/>
              </a:rPr>
              <a:t>吗？</a:t>
            </a:r>
            <a:endParaRPr lang="en-US" altLang="en-US" b="1">
              <a:ea typeface="SimSun" pitchFamily="2" charset="-122"/>
              <a:cs typeface="SimSun" pitchFamily="2" charset="-122"/>
            </a:endParaRPr>
          </a:p>
        </p:txBody>
      </p:sp>
      <p:sp>
        <p:nvSpPr>
          <p:cNvPr id="94211" name="Rectangle 3"/>
          <p:cNvSpPr>
            <a:spLocks noGrp="1" noChangeArrowheads="1"/>
          </p:cNvSpPr>
          <p:nvPr>
            <p:ph type="title"/>
          </p:nvPr>
        </p:nvSpPr>
        <p:spPr>
          <a:xfrm>
            <a:off x="1219200" y="76200"/>
            <a:ext cx="7696200" cy="1371600"/>
          </a:xfrm>
          <a:noFill/>
          <a:ln/>
        </p:spPr>
        <p:txBody>
          <a:bodyPr/>
          <a:lstStyle/>
          <a:p>
            <a:r>
              <a:rPr lang="zh-CN" altLang="en-US" sz="4300" b="1">
                <a:latin typeface="Arial" pitchFamily="34" charset="0"/>
                <a:ea typeface="SimSun" pitchFamily="2" charset="-122"/>
                <a:cs typeface="SimSun" pitchFamily="2" charset="-122"/>
              </a:rPr>
              <a:t>创世纪的谜</a:t>
            </a:r>
            <a:br>
              <a:rPr lang="en-US" altLang="en-US" sz="4300" b="1">
                <a:latin typeface="Arial" pitchFamily="34" charset="0"/>
                <a:ea typeface="SimSun" pitchFamily="2" charset="-122"/>
                <a:cs typeface="SimSun" pitchFamily="2" charset="-122"/>
              </a:rPr>
            </a:br>
            <a:r>
              <a:rPr lang="en-US" altLang="zh-CN" sz="4300" b="1">
                <a:latin typeface="Arial" pitchFamily="34" charset="0"/>
                <a:ea typeface="SimSun" pitchFamily="2" charset="-122"/>
                <a:cs typeface="SimSun" pitchFamily="2" charset="-122"/>
              </a:rPr>
              <a:t>5</a:t>
            </a:r>
            <a:r>
              <a:rPr lang="zh-CN" altLang="en-US" sz="4300" b="1">
                <a:latin typeface="Arial" pitchFamily="34" charset="0"/>
                <a:ea typeface="SimSun" pitchFamily="2" charset="-122"/>
                <a:cs typeface="SimSun" pitchFamily="2" charset="-122"/>
              </a:rPr>
              <a:t>及</a:t>
            </a:r>
            <a:r>
              <a:rPr lang="en-US" altLang="zh-CN" sz="4300" b="1">
                <a:latin typeface="Arial" pitchFamily="34" charset="0"/>
                <a:ea typeface="SimSun" pitchFamily="2" charset="-122"/>
                <a:cs typeface="SimSun" pitchFamily="2" charset="-122"/>
              </a:rPr>
              <a:t>11</a:t>
            </a:r>
            <a:r>
              <a:rPr lang="zh-CN" altLang="en-US" sz="4300" b="1">
                <a:latin typeface="Arial" pitchFamily="34" charset="0"/>
                <a:ea typeface="SimSun" pitchFamily="2" charset="-122"/>
                <a:cs typeface="SimSun" pitchFamily="2" charset="-122"/>
              </a:rPr>
              <a:t>章的家谱</a:t>
            </a:r>
            <a:endParaRPr lang="en-US" altLang="en-US" sz="4300" b="1">
              <a:latin typeface="Arial" pitchFamily="34" charset="0"/>
              <a:ea typeface="SimSun" pitchFamily="2" charset="-122"/>
              <a:cs typeface="SimSun" pitchFamily="2" charset="-122"/>
            </a:endParaRPr>
          </a:p>
        </p:txBody>
      </p:sp>
      <p:sp>
        <p:nvSpPr>
          <p:cNvPr id="94212" name="Text Box 4"/>
          <p:cNvSpPr txBox="1">
            <a:spLocks noChangeArrowheads="1"/>
          </p:cNvSpPr>
          <p:nvPr/>
        </p:nvSpPr>
        <p:spPr bwMode="auto">
          <a:xfrm>
            <a:off x="8358188" y="762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EAEAEA"/>
                </a:solidFill>
                <a:effectLst/>
                <a:uLnTx/>
                <a:uFillTx/>
                <a:latin typeface="Arial" pitchFamily="34" charset="0"/>
                <a:ea typeface="+mn-ea"/>
                <a:cs typeface="+mn-cs"/>
              </a:rPr>
              <a:t>70e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42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43" name="Rectangle 11"/>
          <p:cNvSpPr>
            <a:spLocks noGrp="1" noChangeArrowheads="1"/>
          </p:cNvSpPr>
          <p:nvPr>
            <p:ph type="body" idx="1"/>
          </p:nvPr>
        </p:nvSpPr>
        <p:spPr>
          <a:xfrm>
            <a:off x="1295400" y="5334000"/>
            <a:ext cx="7772400" cy="1219200"/>
          </a:xfrm>
        </p:spPr>
        <p:txBody>
          <a:bodyPr/>
          <a:lstStyle/>
          <a:p>
            <a:pPr marL="0" indent="0">
              <a:buClr>
                <a:schemeClr val="tx1"/>
              </a:buClr>
              <a:buFont typeface="Symbol" pitchFamily="18" charset="2"/>
              <a:buNone/>
            </a:pPr>
            <a:r>
              <a:rPr lang="zh-CN" altLang="en-US" b="1">
                <a:latin typeface="Arial" pitchFamily="34" charset="0"/>
                <a:ea typeface="SimSun" pitchFamily="2" charset="-122"/>
                <a:cs typeface="SimSun" pitchFamily="2" charset="-122"/>
              </a:rPr>
              <a:t>这些家谱资料可以用来</a:t>
            </a:r>
            <a:r>
              <a:rPr lang="zh-CN" altLang="en-US" b="1">
                <a:solidFill>
                  <a:schemeClr val="accent1"/>
                </a:solidFill>
                <a:latin typeface="Arial" pitchFamily="34" charset="0"/>
                <a:ea typeface="SimSun" pitchFamily="2" charset="-122"/>
                <a:cs typeface="SimSun" pitchFamily="2" charset="-122"/>
              </a:rPr>
              <a:t>确定</a:t>
            </a:r>
            <a:r>
              <a:rPr lang="zh-CN" altLang="en-US" b="1">
                <a:latin typeface="Arial" pitchFamily="34" charset="0"/>
                <a:ea typeface="SimSun" pitchFamily="2" charset="-122"/>
                <a:cs typeface="SimSun" pitchFamily="2" charset="-122"/>
              </a:rPr>
              <a:t>一些历史事件的</a:t>
            </a:r>
            <a:r>
              <a:rPr lang="zh-CN" altLang="en-US" b="1">
                <a:solidFill>
                  <a:schemeClr val="accent1"/>
                </a:solidFill>
                <a:latin typeface="Arial" pitchFamily="34" charset="0"/>
                <a:ea typeface="SimSun" pitchFamily="2" charset="-122"/>
                <a:cs typeface="SimSun" pitchFamily="2" charset="-122"/>
              </a:rPr>
              <a:t>日期</a:t>
            </a:r>
            <a:r>
              <a:rPr lang="zh-CN" altLang="en-US" b="1">
                <a:latin typeface="Arial" pitchFamily="34" charset="0"/>
                <a:ea typeface="SimSun" pitchFamily="2" charset="-122"/>
                <a:cs typeface="SimSun" pitchFamily="2" charset="-122"/>
              </a:rPr>
              <a:t>吗？</a:t>
            </a:r>
            <a:endParaRPr lang="en-US" altLang="en-US" b="1">
              <a:ea typeface="SimSun" pitchFamily="2" charset="-122"/>
              <a:cs typeface="SimSun" pitchFamily="2" charset="-122"/>
            </a:endParaRPr>
          </a:p>
        </p:txBody>
      </p:sp>
      <p:sp>
        <p:nvSpPr>
          <p:cNvPr id="556042" name="Rectangle 10"/>
          <p:cNvSpPr>
            <a:spLocks noGrp="1" noChangeArrowheads="1"/>
          </p:cNvSpPr>
          <p:nvPr>
            <p:ph type="title"/>
          </p:nvPr>
        </p:nvSpPr>
        <p:spPr>
          <a:xfrm>
            <a:off x="1066800" y="76200"/>
            <a:ext cx="8305800" cy="1143000"/>
          </a:xfrm>
          <a:noFill/>
          <a:ln/>
        </p:spPr>
        <p:txBody>
          <a:bodyPr/>
          <a:lstStyle/>
          <a:p>
            <a:r>
              <a:rPr lang="zh-CN" altLang="en-US" b="1">
                <a:latin typeface="Arial" pitchFamily="34" charset="0"/>
                <a:ea typeface="SimSun" pitchFamily="2" charset="-122"/>
                <a:cs typeface="SimSun" pitchFamily="2" charset="-122"/>
              </a:rPr>
              <a:t>创世纪家谱之谜</a:t>
            </a:r>
            <a:endParaRPr lang="en-US" altLang="en-US" sz="4300" b="1">
              <a:latin typeface="Arial" pitchFamily="34" charset="0"/>
              <a:ea typeface="SimSun" pitchFamily="2" charset="-122"/>
              <a:cs typeface="SimSun" pitchFamily="2" charset="-122"/>
            </a:endParaRPr>
          </a:p>
        </p:txBody>
      </p:sp>
      <p:sp>
        <p:nvSpPr>
          <p:cNvPr id="556041" name="Rectangle 9"/>
          <p:cNvSpPr>
            <a:spLocks noChangeArrowheads="1"/>
          </p:cNvSpPr>
          <p:nvPr/>
        </p:nvSpPr>
        <p:spPr bwMode="auto">
          <a:xfrm>
            <a:off x="2286000" y="1881188"/>
            <a:ext cx="10001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EAEAEA"/>
                </a:solidFill>
                <a:effectLst/>
                <a:uLnTx/>
                <a:uFillTx/>
                <a:latin typeface="Arial" pitchFamily="34" charset="0"/>
                <a:ea typeface="SimSun" pitchFamily="2" charset="-122"/>
                <a:cs typeface="+mn-cs"/>
              </a:rPr>
              <a:t>亚当</a:t>
            </a:r>
          </a:p>
        </p:txBody>
      </p:sp>
      <p:sp>
        <p:nvSpPr>
          <p:cNvPr id="556040" name="Rectangle 8"/>
          <p:cNvSpPr>
            <a:spLocks noChangeArrowheads="1"/>
          </p:cNvSpPr>
          <p:nvPr/>
        </p:nvSpPr>
        <p:spPr bwMode="auto">
          <a:xfrm>
            <a:off x="2330450" y="2576513"/>
            <a:ext cx="10001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EAEAEA"/>
                </a:solidFill>
                <a:effectLst/>
                <a:uLnTx/>
                <a:uFillTx/>
                <a:latin typeface="Arial" pitchFamily="34" charset="0"/>
                <a:ea typeface="SimSun" pitchFamily="2" charset="-122"/>
                <a:cs typeface="+mn-cs"/>
              </a:rPr>
              <a:t>挪亚</a:t>
            </a:r>
          </a:p>
        </p:txBody>
      </p:sp>
      <p:sp>
        <p:nvSpPr>
          <p:cNvPr id="556039" name="Rectangle 7"/>
          <p:cNvSpPr>
            <a:spLocks noChangeArrowheads="1"/>
          </p:cNvSpPr>
          <p:nvPr/>
        </p:nvSpPr>
        <p:spPr bwMode="auto">
          <a:xfrm>
            <a:off x="2286000" y="3271838"/>
            <a:ext cx="5905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EAEAEA"/>
                </a:solidFill>
                <a:effectLst/>
                <a:uLnTx/>
                <a:uFillTx/>
                <a:latin typeface="Arial" pitchFamily="34" charset="0"/>
                <a:ea typeface="SimSun" pitchFamily="2" charset="-122"/>
                <a:cs typeface="+mn-cs"/>
              </a:rPr>
              <a:t>闪</a:t>
            </a:r>
          </a:p>
        </p:txBody>
      </p:sp>
      <p:sp>
        <p:nvSpPr>
          <p:cNvPr id="556038" name="Rectangle 6"/>
          <p:cNvSpPr>
            <a:spLocks noChangeArrowheads="1"/>
          </p:cNvSpPr>
          <p:nvPr/>
        </p:nvSpPr>
        <p:spPr bwMode="auto">
          <a:xfrm>
            <a:off x="2286000" y="3968750"/>
            <a:ext cx="10001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EAEAEA"/>
                </a:solidFill>
                <a:effectLst/>
                <a:uLnTx/>
                <a:uFillTx/>
                <a:latin typeface="Arial" pitchFamily="34" charset="0"/>
                <a:ea typeface="SimSun" pitchFamily="2" charset="-122"/>
                <a:cs typeface="+mn-cs"/>
              </a:rPr>
              <a:t>他拉</a:t>
            </a:r>
          </a:p>
        </p:txBody>
      </p:sp>
      <p:sp>
        <p:nvSpPr>
          <p:cNvPr id="556037" name="Rectangle 5"/>
          <p:cNvSpPr>
            <a:spLocks noChangeArrowheads="1"/>
          </p:cNvSpPr>
          <p:nvPr/>
        </p:nvSpPr>
        <p:spPr bwMode="auto">
          <a:xfrm>
            <a:off x="4572000" y="3733800"/>
            <a:ext cx="2362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EAEAEA"/>
                </a:solidFill>
                <a:effectLst/>
                <a:uLnTx/>
                <a:uFillTx/>
                <a:latin typeface="Arial" pitchFamily="34" charset="0"/>
                <a:ea typeface="SimSun" pitchFamily="2" charset="-122"/>
                <a:cs typeface="+mn-cs"/>
              </a:rPr>
              <a:t>创世纪</a:t>
            </a:r>
            <a:r>
              <a:rPr kumimoji="0" lang="en-US" altLang="en-US" sz="3200" b="1" i="0" u="none" strike="noStrike" kern="1200" cap="none" spc="0" normalizeH="0" baseline="0" noProof="0">
                <a:ln>
                  <a:noFill/>
                </a:ln>
                <a:solidFill>
                  <a:srgbClr val="EAEAEA"/>
                </a:solidFill>
                <a:effectLst/>
                <a:uLnTx/>
                <a:uFillTx/>
                <a:latin typeface="Arial" pitchFamily="34" charset="0"/>
                <a:ea typeface="SimSun" pitchFamily="2" charset="-122"/>
                <a:cs typeface="SimSun" pitchFamily="2" charset="-122"/>
              </a:rPr>
              <a:t>11</a:t>
            </a:r>
            <a:r>
              <a:rPr kumimoji="0" lang="zh-CN" altLang="en-US" sz="3200" b="1" i="0" u="none" strike="noStrike" kern="1200" cap="none" spc="0" normalizeH="0" baseline="0" noProof="0">
                <a:ln>
                  <a:noFill/>
                </a:ln>
                <a:solidFill>
                  <a:srgbClr val="EAEAEA"/>
                </a:solidFill>
                <a:effectLst/>
                <a:uLnTx/>
                <a:uFillTx/>
                <a:latin typeface="Arial" pitchFamily="34" charset="0"/>
                <a:ea typeface="SimSun" pitchFamily="2" charset="-122"/>
                <a:cs typeface="+mn-cs"/>
              </a:rPr>
              <a:t>章</a:t>
            </a:r>
          </a:p>
        </p:txBody>
      </p:sp>
      <p:sp>
        <p:nvSpPr>
          <p:cNvPr id="556036" name="Rectangle 4"/>
          <p:cNvSpPr>
            <a:spLocks noChangeArrowheads="1"/>
          </p:cNvSpPr>
          <p:nvPr/>
        </p:nvSpPr>
        <p:spPr bwMode="auto">
          <a:xfrm>
            <a:off x="4572000" y="2286000"/>
            <a:ext cx="2362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EAEAEA"/>
                </a:solidFill>
                <a:effectLst/>
                <a:uLnTx/>
                <a:uFillTx/>
                <a:latin typeface="Arial" pitchFamily="34" charset="0"/>
                <a:ea typeface="华文细黑" pitchFamily="18" charset="-122"/>
                <a:cs typeface="+mn-cs"/>
              </a:rPr>
              <a:t>创</a:t>
            </a:r>
            <a:r>
              <a:rPr kumimoji="0" lang="ja-JP" altLang="en-US" sz="3200" b="1" i="0" u="none" strike="noStrike" kern="1200" cap="none" spc="0" normalizeH="0" baseline="0" noProof="0">
                <a:ln>
                  <a:noFill/>
                </a:ln>
                <a:solidFill>
                  <a:srgbClr val="EAEAEA"/>
                </a:solidFill>
                <a:effectLst/>
                <a:uLnTx/>
                <a:uFillTx/>
                <a:latin typeface="Arial" pitchFamily="34" charset="0"/>
                <a:ea typeface="ヒラギノ角ゴ Pro W3" pitchFamily="18" charset="-128"/>
                <a:cs typeface="+mn-cs"/>
              </a:rPr>
              <a:t>世</a:t>
            </a:r>
            <a:r>
              <a:rPr kumimoji="0" lang="ja-JP" altLang="en-US" sz="3200" b="1" i="0" u="none" strike="noStrike" kern="1200" cap="none" spc="0" normalizeH="0" baseline="0" noProof="0">
                <a:ln>
                  <a:noFill/>
                </a:ln>
                <a:solidFill>
                  <a:srgbClr val="EAEAEA"/>
                </a:solidFill>
                <a:effectLst/>
                <a:uLnTx/>
                <a:uFillTx/>
                <a:latin typeface="Arial" pitchFamily="34" charset="0"/>
                <a:ea typeface="华文细黑" pitchFamily="18" charset="-122"/>
                <a:cs typeface="+mn-cs"/>
              </a:rPr>
              <a:t>纪</a:t>
            </a:r>
            <a:r>
              <a:rPr kumimoji="0" lang="en-US" altLang="zh-CN" sz="3200" b="1" i="0" u="none" strike="noStrike" kern="1200" cap="none" spc="0" normalizeH="0" baseline="0" noProof="0">
                <a:ln>
                  <a:noFill/>
                </a:ln>
                <a:solidFill>
                  <a:srgbClr val="EAEAEA"/>
                </a:solidFill>
                <a:effectLst/>
                <a:uLnTx/>
                <a:uFillTx/>
                <a:latin typeface="Arial" pitchFamily="34" charset="0"/>
                <a:ea typeface="SimSun" pitchFamily="2" charset="-122"/>
                <a:cs typeface="+mn-cs"/>
              </a:rPr>
              <a:t>5</a:t>
            </a:r>
            <a:r>
              <a:rPr kumimoji="0" lang="zh-CN" altLang="en-US" sz="3200" b="1" i="0" u="none" strike="noStrike" kern="1200" cap="none" spc="0" normalizeH="0" baseline="0" noProof="0">
                <a:ln>
                  <a:noFill/>
                </a:ln>
                <a:solidFill>
                  <a:srgbClr val="EAEAEA"/>
                </a:solidFill>
                <a:effectLst/>
                <a:uLnTx/>
                <a:uFillTx/>
                <a:latin typeface="Arial" pitchFamily="34" charset="0"/>
                <a:ea typeface="SimSun" pitchFamily="2" charset="-122"/>
                <a:cs typeface="+mn-cs"/>
              </a:rPr>
              <a:t>章</a:t>
            </a:r>
          </a:p>
        </p:txBody>
      </p:sp>
      <p:sp>
        <p:nvSpPr>
          <p:cNvPr id="556035" name="AutoShape 3"/>
          <p:cNvSpPr>
            <a:spLocks/>
          </p:cNvSpPr>
          <p:nvPr/>
        </p:nvSpPr>
        <p:spPr bwMode="auto">
          <a:xfrm>
            <a:off x="3886200" y="1828800"/>
            <a:ext cx="304800" cy="1295400"/>
          </a:xfrm>
          <a:prstGeom prst="rightBrace">
            <a:avLst>
              <a:gd name="adj1" fmla="val 35417"/>
              <a:gd name="adj2" fmla="val 50000"/>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EAEAEA"/>
              </a:solidFill>
              <a:effectLst/>
              <a:uLnTx/>
              <a:uFillTx/>
              <a:latin typeface="Arial" pitchFamily="34" charset="0"/>
              <a:ea typeface="+mn-ea"/>
              <a:cs typeface="+mn-cs"/>
            </a:endParaRPr>
          </a:p>
        </p:txBody>
      </p:sp>
      <p:sp>
        <p:nvSpPr>
          <p:cNvPr id="556034" name="AutoShape 2"/>
          <p:cNvSpPr>
            <a:spLocks/>
          </p:cNvSpPr>
          <p:nvPr/>
        </p:nvSpPr>
        <p:spPr bwMode="auto">
          <a:xfrm>
            <a:off x="3886200" y="3352800"/>
            <a:ext cx="304800" cy="1295400"/>
          </a:xfrm>
          <a:prstGeom prst="rightBrace">
            <a:avLst>
              <a:gd name="adj1" fmla="val 35417"/>
              <a:gd name="adj2" fmla="val 50000"/>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EAEAEA"/>
              </a:solidFill>
              <a:effectLst/>
              <a:uLnTx/>
              <a:uFillTx/>
              <a:latin typeface="Arial"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60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43"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0"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extLst>
            <a:ext uri="{909E8E84-426E-40DD-AFC4-6F175D3DCCD1}">
              <a14:hiddenFill xmlns:a14="http://schemas.microsoft.com/office/drawing/2010/main">
                <a:solidFill>
                  <a:srgbClr val="FFFFFF"/>
                </a:solidFill>
              </a14:hiddenFill>
            </a:ext>
          </a:extLst>
        </p:spPr>
      </p:pic>
      <p:sp>
        <p:nvSpPr>
          <p:cNvPr id="396291" name="Text Box 3"/>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mn-cs"/>
              </a:rPr>
              <a:t>60</a:t>
            </a:r>
          </a:p>
        </p:txBody>
      </p:sp>
      <p:sp>
        <p:nvSpPr>
          <p:cNvPr id="396292" name="Rectangle 4"/>
          <p:cNvSpPr>
            <a:spLocks noGrp="1" noChangeArrowheads="1"/>
          </p:cNvSpPr>
          <p:nvPr>
            <p:ph type="ctrTitle"/>
          </p:nvPr>
        </p:nvSpPr>
        <p:spPr>
          <a:xfrm>
            <a:off x="228600" y="76200"/>
            <a:ext cx="8763000" cy="990600"/>
          </a:xfrm>
        </p:spPr>
        <p:txBody>
          <a:bodyPr/>
          <a:lstStyle/>
          <a:p>
            <a:r>
              <a:rPr lang="zh-CN" altLang="en-US" b="1">
                <a:ea typeface="SimSun" pitchFamily="2" charset="-122"/>
              </a:rPr>
              <a:t>创世纪</a:t>
            </a:r>
            <a:r>
              <a:rPr lang="en-US" altLang="zh-CN" b="1">
                <a:ea typeface="SimSun" pitchFamily="2" charset="-122"/>
              </a:rPr>
              <a:t>5</a:t>
            </a:r>
            <a:r>
              <a:rPr lang="zh-CN" altLang="en-US" b="1">
                <a:ea typeface="SimSun" pitchFamily="2" charset="-122"/>
              </a:rPr>
              <a:t>章的家谱</a:t>
            </a:r>
            <a:endParaRPr lang="en-US" altLang="en-US" b="1"/>
          </a:p>
        </p:txBody>
      </p:sp>
      <p:sp>
        <p:nvSpPr>
          <p:cNvPr id="396293" name="Rectangle 5"/>
          <p:cNvSpPr>
            <a:spLocks noGrp="1" noChangeArrowheads="1"/>
          </p:cNvSpPr>
          <p:nvPr>
            <p:ph type="subTitle" idx="1"/>
          </p:nvPr>
        </p:nvSpPr>
        <p:spPr>
          <a:xfrm>
            <a:off x="685800" y="838200"/>
            <a:ext cx="2895600" cy="533400"/>
          </a:xfrm>
        </p:spPr>
        <p:txBody>
          <a:bodyPr/>
          <a:lstStyle/>
          <a:p>
            <a:r>
              <a:rPr lang="zh-CN" altLang="en-US" b="1">
                <a:ea typeface="SimSun" pitchFamily="2" charset="-122"/>
              </a:rPr>
              <a:t>亚当</a:t>
            </a:r>
          </a:p>
        </p:txBody>
      </p:sp>
      <p:sp>
        <p:nvSpPr>
          <p:cNvPr id="396294" name="Rectangle 6"/>
          <p:cNvSpPr>
            <a:spLocks noChangeArrowheads="1"/>
          </p:cNvSpPr>
          <p:nvPr/>
        </p:nvSpPr>
        <p:spPr bwMode="auto">
          <a:xfrm>
            <a:off x="685800" y="1447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赛特</a:t>
            </a:r>
          </a:p>
        </p:txBody>
      </p:sp>
      <p:sp>
        <p:nvSpPr>
          <p:cNvPr id="396295" name="Rectangle 7">
            <a:hlinkClick r:id="rId3"/>
          </p:cNvPr>
          <p:cNvSpPr>
            <a:spLocks noChangeArrowheads="1"/>
          </p:cNvSpPr>
          <p:nvPr/>
        </p:nvSpPr>
        <p:spPr bwMode="auto">
          <a:xfrm>
            <a:off x="685800" y="2057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以挪士</a:t>
            </a:r>
          </a:p>
        </p:txBody>
      </p:sp>
      <p:sp>
        <p:nvSpPr>
          <p:cNvPr id="396296" name="Rectangle 8">
            <a:hlinkClick r:id="rId3"/>
          </p:cNvPr>
          <p:cNvSpPr>
            <a:spLocks noChangeArrowheads="1"/>
          </p:cNvSpPr>
          <p:nvPr/>
        </p:nvSpPr>
        <p:spPr bwMode="auto">
          <a:xfrm>
            <a:off x="685800" y="2667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该南</a:t>
            </a: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玛勒列</a:t>
            </a: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雅列</a:t>
            </a: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以诺</a:t>
            </a: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玛士撒拉</a:t>
            </a: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拉麦</a:t>
            </a:r>
          </a:p>
        </p:txBody>
      </p:sp>
      <p:sp>
        <p:nvSpPr>
          <p:cNvPr id="396302" name="Rectangle 14">
            <a:hlinkClick r:id="rId3"/>
          </p:cNvPr>
          <p:cNvSpPr>
            <a:spLocks noChangeArrowheads="1"/>
          </p:cNvSpPr>
          <p:nvPr/>
        </p:nvSpPr>
        <p:spPr bwMode="auto">
          <a:xfrm>
            <a:off x="685800" y="6324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挪亚</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extLst>
            <a:ext uri="{909E8E84-426E-40DD-AFC4-6F175D3DCCD1}">
              <a14:hiddenFill xmlns:a14="http://schemas.microsoft.com/office/drawing/2010/main">
                <a:solidFill>
                  <a:srgbClr val="FFFFFF"/>
                </a:solidFill>
              </a14:hiddenFill>
            </a:ext>
          </a:extLst>
        </p:spPr>
      </p:pic>
      <p:sp>
        <p:nvSpPr>
          <p:cNvPr id="398339" name="Text Box 3"/>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mn-cs"/>
              </a:rPr>
              <a:t>60</a:t>
            </a:r>
          </a:p>
        </p:txBody>
      </p:sp>
      <p:sp>
        <p:nvSpPr>
          <p:cNvPr id="398340" name="Rectangle 4"/>
          <p:cNvSpPr>
            <a:spLocks noGrp="1" noChangeArrowheads="1"/>
          </p:cNvSpPr>
          <p:nvPr>
            <p:ph type="ctrTitle"/>
          </p:nvPr>
        </p:nvSpPr>
        <p:spPr>
          <a:xfrm>
            <a:off x="0" y="0"/>
            <a:ext cx="9144000" cy="990600"/>
          </a:xfrm>
        </p:spPr>
        <p:txBody>
          <a:bodyPr/>
          <a:lstStyle/>
          <a:p>
            <a:r>
              <a:rPr lang="zh-CN" altLang="en-US" b="1">
                <a:ea typeface="SimSun" pitchFamily="2" charset="-122"/>
              </a:rPr>
              <a:t>为何创世纪</a:t>
            </a:r>
            <a:r>
              <a:rPr lang="en-US" altLang="zh-CN" b="1">
                <a:ea typeface="SimSun" pitchFamily="2" charset="-122"/>
              </a:rPr>
              <a:t>5</a:t>
            </a:r>
            <a:r>
              <a:rPr lang="zh-CN" altLang="en-US" b="1">
                <a:ea typeface="SimSun" pitchFamily="2" charset="-122"/>
              </a:rPr>
              <a:t>及</a:t>
            </a:r>
            <a:r>
              <a:rPr lang="en-US" altLang="zh-CN" b="1">
                <a:ea typeface="SimSun" pitchFamily="2" charset="-122"/>
              </a:rPr>
              <a:t>11</a:t>
            </a:r>
            <a:r>
              <a:rPr lang="zh-CN" altLang="en-US" b="1">
                <a:ea typeface="SimSun" pitchFamily="2" charset="-122"/>
              </a:rPr>
              <a:t>章有间断？</a:t>
            </a:r>
          </a:p>
        </p:txBody>
      </p:sp>
      <p:sp>
        <p:nvSpPr>
          <p:cNvPr id="398341" name="Rectangle 5" descr="Purple mesh">
            <a:hlinkClick r:id="rId3"/>
          </p:cNvPr>
          <p:cNvSpPr>
            <a:spLocks noChangeArrowheads="1"/>
          </p:cNvSpPr>
          <p:nvPr/>
        </p:nvSpPr>
        <p:spPr bwMode="auto">
          <a:xfrm>
            <a:off x="3962400" y="1066800"/>
            <a:ext cx="5181600" cy="3200400"/>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lgn="ctr">
              <a:spcBef>
                <a:spcPct val="20000"/>
              </a:spcBef>
              <a:buClr>
                <a:schemeClr val="hlink"/>
              </a:buClr>
              <a:buSzPct val="75000"/>
              <a:buFont typeface="Wingdings" pitchFamily="2" charset="2"/>
              <a:defRPr sz="3200">
                <a:solidFill>
                  <a:schemeClr val="tx1"/>
                </a:solidFill>
                <a:effectLst>
                  <a:outerShdw blurRad="38100" dist="38100" dir="2700000" algn="tl">
                    <a:srgbClr val="000000"/>
                  </a:outerShdw>
                </a:effectLst>
                <a:latin typeface="Arial" pitchFamily="34" charset="0"/>
              </a:defRPr>
            </a:lvl1pPr>
            <a:lvl2pPr marL="990600" indent="-533400" algn="ct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Arial" pitchFamily="34" charset="0"/>
              </a:defRPr>
            </a:lvl2pPr>
            <a:lvl3pPr marL="1371600" indent="-457200" algn="ctr">
              <a:spcBef>
                <a:spcPct val="20000"/>
              </a:spcBef>
              <a:buClr>
                <a:schemeClr val="accent2"/>
              </a:buClr>
              <a:buSzPct val="75000"/>
              <a:buFont typeface="Wingdings" pitchFamily="2" charset="2"/>
              <a:defRPr sz="2400">
                <a:solidFill>
                  <a:schemeClr val="tx1"/>
                </a:solidFill>
                <a:effectLst>
                  <a:outerShdw blurRad="38100" dist="38100" dir="2700000" algn="tl">
                    <a:srgbClr val="000000"/>
                  </a:outerShdw>
                </a:effectLst>
                <a:latin typeface="Arial" pitchFamily="34" charset="0"/>
              </a:defRPr>
            </a:lvl3pPr>
            <a:lvl4pPr marL="1752600" indent="-381000" algn="ctr">
              <a:spcBef>
                <a:spcPct val="20000"/>
              </a:spcBef>
              <a:buClr>
                <a:schemeClr val="folHlink"/>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4pPr>
            <a:lvl5pPr marL="2209800" indent="-381000" algn="ctr">
              <a:spcBef>
                <a:spcPct val="20000"/>
              </a:spcBef>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5pPr>
            <a:lvl6pPr marL="26670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6pPr>
            <a:lvl7pPr marL="31242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7pPr>
            <a:lvl8pPr marL="35814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8pPr>
            <a:lvl9pPr marL="40386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9pPr>
          </a:lstStyle>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陈述时距</a:t>
            </a:r>
            <a:endParaRPr kumimoji="0" lang="en-US"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398363" name="Rectangle 27"/>
          <p:cNvSpPr>
            <a:spLocks noChangeArrowheads="1"/>
          </p:cNvSpPr>
          <p:nvPr/>
        </p:nvSpPr>
        <p:spPr bwMode="auto">
          <a:xfrm>
            <a:off x="685800" y="762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亚当</a:t>
            </a:r>
          </a:p>
        </p:txBody>
      </p:sp>
      <p:sp>
        <p:nvSpPr>
          <p:cNvPr id="398364" name="Rectangle 28"/>
          <p:cNvSpPr>
            <a:spLocks noChangeArrowheads="1"/>
          </p:cNvSpPr>
          <p:nvPr/>
        </p:nvSpPr>
        <p:spPr bwMode="auto">
          <a:xfrm>
            <a:off x="685800" y="1371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赛特</a:t>
            </a:r>
          </a:p>
        </p:txBody>
      </p:sp>
      <p:sp>
        <p:nvSpPr>
          <p:cNvPr id="398365" name="Rectangle 29">
            <a:hlinkClick r:id="rId3"/>
          </p:cNvPr>
          <p:cNvSpPr>
            <a:spLocks noChangeArrowheads="1"/>
          </p:cNvSpPr>
          <p:nvPr/>
        </p:nvSpPr>
        <p:spPr bwMode="auto">
          <a:xfrm>
            <a:off x="685800" y="1981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以挪士</a:t>
            </a:r>
          </a:p>
        </p:txBody>
      </p:sp>
      <p:sp>
        <p:nvSpPr>
          <p:cNvPr id="398366" name="Rectangle 30">
            <a:hlinkClick r:id="rId3"/>
          </p:cNvPr>
          <p:cNvSpPr>
            <a:spLocks noChangeArrowheads="1"/>
          </p:cNvSpPr>
          <p:nvPr/>
        </p:nvSpPr>
        <p:spPr bwMode="auto">
          <a:xfrm>
            <a:off x="685800" y="2590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该南</a:t>
            </a:r>
          </a:p>
        </p:txBody>
      </p:sp>
      <p:sp>
        <p:nvSpPr>
          <p:cNvPr id="398367" name="Rectangle 31">
            <a:hlinkClick r:id="rId3"/>
          </p:cNvPr>
          <p:cNvSpPr>
            <a:spLocks noChangeArrowheads="1"/>
          </p:cNvSpPr>
          <p:nvPr/>
        </p:nvSpPr>
        <p:spPr bwMode="auto">
          <a:xfrm>
            <a:off x="685800" y="3200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玛勒列</a:t>
            </a:r>
          </a:p>
        </p:txBody>
      </p:sp>
      <p:sp>
        <p:nvSpPr>
          <p:cNvPr id="398368" name="Rectangle 32">
            <a:hlinkClick r:id="rId3"/>
          </p:cNvPr>
          <p:cNvSpPr>
            <a:spLocks noChangeArrowheads="1"/>
          </p:cNvSpPr>
          <p:nvPr/>
        </p:nvSpPr>
        <p:spPr bwMode="auto">
          <a:xfrm>
            <a:off x="685800" y="3810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雅列</a:t>
            </a:r>
          </a:p>
        </p:txBody>
      </p:sp>
      <p:sp>
        <p:nvSpPr>
          <p:cNvPr id="398369" name="Rectangle 33">
            <a:hlinkClick r:id="rId3"/>
          </p:cNvPr>
          <p:cNvSpPr>
            <a:spLocks noChangeArrowheads="1"/>
          </p:cNvSpPr>
          <p:nvPr/>
        </p:nvSpPr>
        <p:spPr bwMode="auto">
          <a:xfrm>
            <a:off x="685800" y="4419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以诺</a:t>
            </a:r>
          </a:p>
        </p:txBody>
      </p:sp>
      <p:sp>
        <p:nvSpPr>
          <p:cNvPr id="398370" name="Rectangle 34">
            <a:hlinkClick r:id="rId3"/>
          </p:cNvPr>
          <p:cNvSpPr>
            <a:spLocks noChangeArrowheads="1"/>
          </p:cNvSpPr>
          <p:nvPr/>
        </p:nvSpPr>
        <p:spPr bwMode="auto">
          <a:xfrm>
            <a:off x="685800" y="5029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玛士撒拉</a:t>
            </a:r>
          </a:p>
        </p:txBody>
      </p:sp>
      <p:sp>
        <p:nvSpPr>
          <p:cNvPr id="398371" name="Rectangle 35">
            <a:hlinkClick r:id="rId3"/>
          </p:cNvPr>
          <p:cNvSpPr>
            <a:spLocks noChangeArrowheads="1"/>
          </p:cNvSpPr>
          <p:nvPr/>
        </p:nvSpPr>
        <p:spPr bwMode="auto">
          <a:xfrm>
            <a:off x="685800" y="5638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拉麦</a:t>
            </a:r>
          </a:p>
        </p:txBody>
      </p:sp>
      <p:sp>
        <p:nvSpPr>
          <p:cNvPr id="398372" name="Rectangle 36">
            <a:hlinkClick r:id="rId3"/>
          </p:cNvPr>
          <p:cNvSpPr>
            <a:spLocks noChangeArrowheads="1"/>
          </p:cNvSpPr>
          <p:nvPr/>
        </p:nvSpPr>
        <p:spPr bwMode="auto">
          <a:xfrm>
            <a:off x="685800" y="6248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挪亚</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98341">
                                            <p:bg/>
                                          </p:spTgt>
                                        </p:tgtEl>
                                        <p:attrNameLst>
                                          <p:attrName>style.visibility</p:attrName>
                                        </p:attrNameLst>
                                      </p:cBhvr>
                                      <p:to>
                                        <p:strVal val="visible"/>
                                      </p:to>
                                    </p:set>
                                    <p:anim to="" calcmode="lin" valueType="num">
                                      <p:cBhvr>
                                        <p:cTn id="7" dur="1" fill="hold"/>
                                        <p:tgtEl>
                                          <p:spTgt spid="398341">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8341">
                                            <p:txEl>
                                              <p:pRg st="0" end="0"/>
                                            </p:txEl>
                                          </p:spTgt>
                                        </p:tgtEl>
                                        <p:attrNameLst>
                                          <p:attrName>style.visibility</p:attrName>
                                        </p:attrNameLst>
                                      </p:cBhvr>
                                      <p:to>
                                        <p:strVal val="visible"/>
                                      </p:to>
                                    </p:set>
                                    <p:anim to="" calcmode="lin" valueType="num">
                                      <p:cBhvr>
                                        <p:cTn id="12" dur="1" fill="hold"/>
                                        <p:tgtEl>
                                          <p:spTgt spid="39834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build="p"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6" name="Picture 2" descr="scrolls">
            <a:hlinkClick r:id="rId3" action="ppaction://hlinkpres?slideindex=1&amp;slidetitle="/>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extLst>
            <a:ext uri="{909E8E84-426E-40DD-AFC4-6F175D3DCCD1}">
              <a14:hiddenFill xmlns:a14="http://schemas.microsoft.com/office/drawing/2010/main">
                <a:solidFill>
                  <a:srgbClr val="FFFFFF"/>
                </a:solidFill>
              </a14:hiddenFill>
            </a:ext>
          </a:extLst>
        </p:spPr>
      </p:pic>
      <p:sp>
        <p:nvSpPr>
          <p:cNvPr id="400387" name="Text Box 3"/>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mn-cs"/>
              </a:rPr>
              <a:t>60</a:t>
            </a:r>
          </a:p>
        </p:txBody>
      </p:sp>
      <p:sp>
        <p:nvSpPr>
          <p:cNvPr id="400388" name="Rectangle 4"/>
          <p:cNvSpPr>
            <a:spLocks noGrp="1" noChangeArrowheads="1"/>
          </p:cNvSpPr>
          <p:nvPr>
            <p:ph type="ctrTitle"/>
          </p:nvPr>
        </p:nvSpPr>
        <p:spPr>
          <a:xfrm>
            <a:off x="228600" y="76200"/>
            <a:ext cx="8763000" cy="990600"/>
          </a:xfrm>
        </p:spPr>
        <p:txBody>
          <a:bodyPr/>
          <a:lstStyle/>
          <a:p>
            <a:r>
              <a:rPr lang="zh-CN" altLang="en-US" b="1">
                <a:ea typeface="SimSun" pitchFamily="2" charset="-122"/>
              </a:rPr>
              <a:t>父亲在孩子出世的年龄</a:t>
            </a:r>
            <a:endParaRPr lang="en-US" altLang="en-US" b="1"/>
          </a:p>
        </p:txBody>
      </p:sp>
      <p:sp>
        <p:nvSpPr>
          <p:cNvPr id="400389" name="Rectangle 5"/>
          <p:cNvSpPr>
            <a:spLocks noGrp="1" noChangeArrowheads="1"/>
          </p:cNvSpPr>
          <p:nvPr>
            <p:ph type="subTitle" idx="1"/>
          </p:nvPr>
        </p:nvSpPr>
        <p:spPr>
          <a:xfrm>
            <a:off x="-304800" y="914400"/>
            <a:ext cx="2895600" cy="533400"/>
          </a:xfrm>
        </p:spPr>
        <p:txBody>
          <a:bodyPr/>
          <a:lstStyle/>
          <a:p>
            <a:r>
              <a:rPr lang="zh-CN" altLang="en-US" b="1">
                <a:ea typeface="SimSun" pitchFamily="2" charset="-122"/>
              </a:rPr>
              <a:t>亚当</a:t>
            </a:r>
            <a:r>
              <a:rPr lang="en-US" altLang="en-US" b="1"/>
              <a:t>-130</a:t>
            </a:r>
            <a:endParaRPr lang="en-US" altLang="en-US"/>
          </a:p>
        </p:txBody>
      </p:sp>
      <p:sp>
        <p:nvSpPr>
          <p:cNvPr id="400390" name="Rectangle 6"/>
          <p:cNvSpPr>
            <a:spLocks noChangeArrowheads="1"/>
          </p:cNvSpPr>
          <p:nvPr/>
        </p:nvSpPr>
        <p:spPr bwMode="auto">
          <a:xfrm>
            <a:off x="457200" y="1524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赛特</a:t>
            </a:r>
            <a:r>
              <a:rPr kumimoji="0" lang="en-US"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rPr>
              <a:t>-105</a:t>
            </a:r>
            <a:endParaRPr kumimoji="0" lang="en-US" alt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endParaRPr>
          </a:p>
        </p:txBody>
      </p:sp>
      <p:sp>
        <p:nvSpPr>
          <p:cNvPr id="400391" name="Rectangle 7">
            <a:hlinkClick r:id="rId3" action="ppaction://hlinkpres?slideindex=1&amp;slidetitle="/>
          </p:cNvPr>
          <p:cNvSpPr>
            <a:spLocks noChangeArrowheads="1"/>
          </p:cNvSpPr>
          <p:nvPr/>
        </p:nvSpPr>
        <p:spPr bwMode="auto">
          <a:xfrm>
            <a:off x="990600" y="2133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以挪士</a:t>
            </a:r>
            <a:r>
              <a:rPr kumimoji="0" lang="en-US"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rPr>
              <a:t>-90</a:t>
            </a:r>
            <a:endParaRPr kumimoji="0" lang="en-US" alt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endParaRPr>
          </a:p>
        </p:txBody>
      </p:sp>
      <p:sp>
        <p:nvSpPr>
          <p:cNvPr id="400392" name="Rectangle 8">
            <a:hlinkClick r:id="rId3"/>
          </p:cNvPr>
          <p:cNvSpPr>
            <a:spLocks noChangeArrowheads="1"/>
          </p:cNvSpPr>
          <p:nvPr/>
        </p:nvSpPr>
        <p:spPr bwMode="auto">
          <a:xfrm>
            <a:off x="1676400" y="2743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该南</a:t>
            </a:r>
            <a:r>
              <a:rPr kumimoji="0" lang="en-US"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rPr>
              <a:t>-70</a:t>
            </a:r>
            <a:endParaRPr kumimoji="0" lang="en-US" alt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endParaRPr>
          </a:p>
        </p:txBody>
      </p:sp>
      <p:sp>
        <p:nvSpPr>
          <p:cNvPr id="400393" name="Rectangle 9">
            <a:hlinkClick r:id="rId3"/>
          </p:cNvPr>
          <p:cNvSpPr>
            <a:spLocks noChangeArrowheads="1"/>
          </p:cNvSpPr>
          <p:nvPr/>
        </p:nvSpPr>
        <p:spPr bwMode="auto">
          <a:xfrm>
            <a:off x="2362200" y="3352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玛勒列</a:t>
            </a:r>
            <a:r>
              <a:rPr kumimoji="0" lang="en-US"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rPr>
              <a:t>-65</a:t>
            </a:r>
            <a:endParaRPr kumimoji="0" lang="en-US" alt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endParaRPr>
          </a:p>
        </p:txBody>
      </p:sp>
      <p:sp>
        <p:nvSpPr>
          <p:cNvPr id="400394" name="Rectangle 10"/>
          <p:cNvSpPr>
            <a:spLocks noChangeArrowheads="1"/>
          </p:cNvSpPr>
          <p:nvPr/>
        </p:nvSpPr>
        <p:spPr bwMode="auto">
          <a:xfrm>
            <a:off x="3124200" y="3962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雅列</a:t>
            </a:r>
            <a:r>
              <a:rPr kumimoji="0" lang="en-US"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rPr>
              <a:t>-162</a:t>
            </a:r>
            <a:endParaRPr kumimoji="0" lang="en-US" alt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endParaRPr>
          </a:p>
        </p:txBody>
      </p:sp>
      <p:sp>
        <p:nvSpPr>
          <p:cNvPr id="400395" name="Rectangle 11"/>
          <p:cNvSpPr>
            <a:spLocks noChangeArrowheads="1"/>
          </p:cNvSpPr>
          <p:nvPr/>
        </p:nvSpPr>
        <p:spPr bwMode="auto">
          <a:xfrm>
            <a:off x="3810000" y="4572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以诺</a:t>
            </a:r>
            <a:r>
              <a:rPr kumimoji="0" lang="en-US"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rPr>
              <a:t>-65</a:t>
            </a:r>
          </a:p>
        </p:txBody>
      </p:sp>
      <p:sp>
        <p:nvSpPr>
          <p:cNvPr id="400396" name="Rectangle 12"/>
          <p:cNvSpPr>
            <a:spLocks noChangeArrowheads="1"/>
          </p:cNvSpPr>
          <p:nvPr/>
        </p:nvSpPr>
        <p:spPr bwMode="auto">
          <a:xfrm>
            <a:off x="4267200" y="5181600"/>
            <a:ext cx="3352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玛士撒拉</a:t>
            </a:r>
            <a:r>
              <a:rPr kumimoji="0" lang="en-US"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rPr>
              <a:t>-187</a:t>
            </a:r>
            <a:endParaRPr kumimoji="0" lang="en-US" alt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endParaRPr>
          </a:p>
        </p:txBody>
      </p:sp>
      <p:sp>
        <p:nvSpPr>
          <p:cNvPr id="400397" name="Rectangle 13"/>
          <p:cNvSpPr>
            <a:spLocks noChangeArrowheads="1"/>
          </p:cNvSpPr>
          <p:nvPr/>
        </p:nvSpPr>
        <p:spPr bwMode="auto">
          <a:xfrm>
            <a:off x="4876800" y="5791200"/>
            <a:ext cx="3352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拉麦</a:t>
            </a:r>
            <a:r>
              <a:rPr kumimoji="0" lang="en-US"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rPr>
              <a:t>-122</a:t>
            </a:r>
            <a:endParaRPr kumimoji="0" lang="en-US" alt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endParaRPr>
          </a:p>
        </p:txBody>
      </p:sp>
      <p:sp>
        <p:nvSpPr>
          <p:cNvPr id="400398" name="Rectangle 14"/>
          <p:cNvSpPr>
            <a:spLocks noChangeArrowheads="1"/>
          </p:cNvSpPr>
          <p:nvPr/>
        </p:nvSpPr>
        <p:spPr bwMode="auto">
          <a:xfrm>
            <a:off x="5638800" y="6324600"/>
            <a:ext cx="3352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挪亚</a:t>
            </a:r>
            <a:r>
              <a:rPr kumimoji="0" lang="en-US"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rPr>
              <a:t>-500</a:t>
            </a:r>
            <a:endParaRPr kumimoji="0" lang="en-US" alt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endParaRPr>
          </a:p>
        </p:txBody>
      </p:sp>
    </p:spTree>
    <p:extLst>
      <p:ext uri="{BB962C8B-B14F-4D97-AF65-F5344CB8AC3E}">
        <p14:creationId xmlns:p14="http://schemas.microsoft.com/office/powerpoint/2010/main" val="1177136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ctrTitle"/>
          </p:nvPr>
        </p:nvSpPr>
        <p:spPr>
          <a:xfrm>
            <a:off x="-7717" y="-27398"/>
            <a:ext cx="9066071" cy="961490"/>
          </a:xfrm>
        </p:spPr>
        <p:txBody>
          <a:bodyPr/>
          <a:lstStyle/>
          <a:p>
            <a:pPr eaLnBrk="1" hangingPunct="1">
              <a:defRPr/>
            </a:pPr>
            <a:r>
              <a:rPr lang="en-US" sz="3600" b="1" dirty="0">
                <a:solidFill>
                  <a:schemeClr val="tx1"/>
                </a:solidFill>
                <a:effectLst/>
                <a:latin typeface="Arial" charset="0"/>
                <a:ea typeface="ＭＳ Ｐゴシック" charset="0"/>
                <a:cs typeface="ＭＳ Ｐゴシック" charset="0"/>
              </a:rPr>
              <a:t>Genesis 5 Age at Death</a:t>
            </a: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en-US" b="1" dirty="0">
                <a:latin typeface="Arial" charset="0"/>
                <a:ea typeface="ＭＳ Ｐゴシック" charset="0"/>
                <a:cs typeface="ＭＳ Ｐゴシック" charset="0"/>
              </a:rPr>
              <a:t>Adam</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a:t>
            </a: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6"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rPr>
              <a:t>38</a:t>
            </a:r>
          </a:p>
        </p:txBody>
      </p:sp>
      <p:sp>
        <p:nvSpPr>
          <p:cNvPr id="15" name="Rectangle 5">
            <a:extLst>
              <a:ext uri="{FF2B5EF4-FFF2-40B4-BE49-F238E27FC236}">
                <a16:creationId xmlns:a16="http://schemas.microsoft.com/office/drawing/2014/main" id="{DA45D268-B78F-304A-AD75-BC190563CC1F}"/>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930</a:t>
            </a:r>
            <a:endParaRPr kumimoji="0" lang="en-US" sz="3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7" name="Rectangle 6">
            <a:extLst>
              <a:ext uri="{FF2B5EF4-FFF2-40B4-BE49-F238E27FC236}">
                <a16:creationId xmlns:a16="http://schemas.microsoft.com/office/drawing/2014/main" id="{0237948D-707A-A649-8B99-C87971397DFE}"/>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8" name="Rectangle 7">
            <a:hlinkClick r:id="rId3"/>
            <a:extLst>
              <a:ext uri="{FF2B5EF4-FFF2-40B4-BE49-F238E27FC236}">
                <a16:creationId xmlns:a16="http://schemas.microsoft.com/office/drawing/2014/main" id="{E095A638-71B5-1844-9712-56193591A2BA}"/>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905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9" name="Rectangle 8">
            <a:hlinkClick r:id="rId3"/>
            <a:extLst>
              <a:ext uri="{FF2B5EF4-FFF2-40B4-BE49-F238E27FC236}">
                <a16:creationId xmlns:a16="http://schemas.microsoft.com/office/drawing/2014/main" id="{0B8689FA-0222-2840-B4BE-E04A20B76F7C}"/>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0" name="Rectangle 9">
            <a:hlinkClick r:id="rId3" action="ppaction://hlinkpres?slideindex=1&amp;slidetitle="/>
            <a:extLst>
              <a:ext uri="{FF2B5EF4-FFF2-40B4-BE49-F238E27FC236}">
                <a16:creationId xmlns:a16="http://schemas.microsoft.com/office/drawing/2014/main" id="{D442E208-7320-164B-9CF2-E0171051B644}"/>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895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1" name="Rectangle 10">
            <a:hlinkClick r:id="rId3" action="ppaction://hlinkpres?slideindex=1&amp;slidetitle="/>
            <a:extLst>
              <a:ext uri="{FF2B5EF4-FFF2-40B4-BE49-F238E27FC236}">
                <a16:creationId xmlns:a16="http://schemas.microsoft.com/office/drawing/2014/main" id="{6476B56D-29FA-914B-93F4-587648B3956A}"/>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2" name="Rectangle 11">
            <a:hlinkClick r:id="rId3" action="ppaction://hlinkpres?slideindex=1&amp;slidetitle="/>
            <a:extLst>
              <a:ext uri="{FF2B5EF4-FFF2-40B4-BE49-F238E27FC236}">
                <a16:creationId xmlns:a16="http://schemas.microsoft.com/office/drawing/2014/main" id="{C67542F2-358B-E145-B182-28301D1F2ED8}"/>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365</a:t>
            </a:r>
          </a:p>
        </p:txBody>
      </p:sp>
      <p:sp>
        <p:nvSpPr>
          <p:cNvPr id="23" name="Rectangle 12">
            <a:hlinkClick r:id="rId3" action="ppaction://hlinkpres?slideindex=1&amp;slidetitle="/>
            <a:extLst>
              <a:ext uri="{FF2B5EF4-FFF2-40B4-BE49-F238E27FC236}">
                <a16:creationId xmlns:a16="http://schemas.microsoft.com/office/drawing/2014/main" id="{EB32B48F-8295-BC4E-8D5B-F00768BD8374}"/>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969</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4" name="Rectangle 13">
            <a:hlinkClick r:id="rId3" action="ppaction://hlinkpres?slideindex=1&amp;slidetitle="/>
            <a:extLst>
              <a:ext uri="{FF2B5EF4-FFF2-40B4-BE49-F238E27FC236}">
                <a16:creationId xmlns:a16="http://schemas.microsoft.com/office/drawing/2014/main" id="{EE93B803-9B9E-D541-92BA-67A866D51988}"/>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777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5" name="Rectangle 14">
            <a:hlinkClick r:id="rId3"/>
            <a:extLst>
              <a:ext uri="{FF2B5EF4-FFF2-40B4-BE49-F238E27FC236}">
                <a16:creationId xmlns:a16="http://schemas.microsoft.com/office/drawing/2014/main" id="{036BEB64-5C3A-BB48-92A0-217547B241E3}"/>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950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7" name="Rectangle 11">
            <a:hlinkClick r:id="rId3" action="ppaction://hlinkpres?slideindex=1&amp;slidetitle="/>
            <a:extLst>
              <a:ext uri="{FF2B5EF4-FFF2-40B4-BE49-F238E27FC236}">
                <a16:creationId xmlns:a16="http://schemas.microsoft.com/office/drawing/2014/main" id="{8D276267-74F7-D641-BF6F-3178E10A4BB9}"/>
              </a:ext>
            </a:extLst>
          </p:cNvPr>
          <p:cNvSpPr>
            <a:spLocks noChangeArrowheads="1"/>
          </p:cNvSpPr>
          <p:nvPr/>
        </p:nvSpPr>
        <p:spPr bwMode="auto">
          <a:xfrm>
            <a:off x="4243235" y="4495801"/>
            <a:ext cx="4908481"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God took him without death</a:t>
            </a:r>
          </a:p>
        </p:txBody>
      </p:sp>
    </p:spTree>
    <p:extLst>
      <p:ext uri="{BB962C8B-B14F-4D97-AF65-F5344CB8AC3E}">
        <p14:creationId xmlns:p14="http://schemas.microsoft.com/office/powerpoint/2010/main" val="2957335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extLst>
            <a:ext uri="{909E8E84-426E-40DD-AFC4-6F175D3DCCD1}">
              <a14:hiddenFill xmlns:a14="http://schemas.microsoft.com/office/drawing/2010/main">
                <a:solidFill>
                  <a:srgbClr val="FFFFFF"/>
                </a:solidFill>
              </a14:hiddenFill>
            </a:ext>
          </a:extLst>
        </p:spPr>
      </p:pic>
      <p:sp>
        <p:nvSpPr>
          <p:cNvPr id="402435" name="Text Box 3"/>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mn-cs"/>
              </a:rPr>
              <a:t>60</a:t>
            </a:r>
          </a:p>
        </p:txBody>
      </p:sp>
      <p:sp>
        <p:nvSpPr>
          <p:cNvPr id="402436" name="Rectangle 4"/>
          <p:cNvSpPr>
            <a:spLocks noGrp="1" noChangeArrowheads="1"/>
          </p:cNvSpPr>
          <p:nvPr>
            <p:ph type="ctrTitle"/>
          </p:nvPr>
        </p:nvSpPr>
        <p:spPr>
          <a:xfrm>
            <a:off x="0" y="0"/>
            <a:ext cx="9144000" cy="990600"/>
          </a:xfrm>
        </p:spPr>
        <p:txBody>
          <a:bodyPr/>
          <a:lstStyle/>
          <a:p>
            <a:r>
              <a:rPr lang="zh-CN" altLang="en-US" b="1">
                <a:ea typeface="SimSun" pitchFamily="2" charset="-122"/>
              </a:rPr>
              <a:t>为何创世纪</a:t>
            </a:r>
            <a:r>
              <a:rPr lang="en-US" altLang="zh-CN" b="1">
                <a:ea typeface="SimSun" pitchFamily="2" charset="-122"/>
              </a:rPr>
              <a:t>5</a:t>
            </a:r>
            <a:r>
              <a:rPr lang="zh-CN" altLang="en-US" b="1">
                <a:ea typeface="SimSun" pitchFamily="2" charset="-122"/>
              </a:rPr>
              <a:t>及</a:t>
            </a:r>
            <a:r>
              <a:rPr lang="en-US" altLang="zh-CN" b="1">
                <a:ea typeface="SimSun" pitchFamily="2" charset="-122"/>
              </a:rPr>
              <a:t>11</a:t>
            </a:r>
            <a:r>
              <a:rPr lang="zh-CN" altLang="en-US" b="1">
                <a:ea typeface="SimSun" pitchFamily="2" charset="-122"/>
              </a:rPr>
              <a:t>章有间断？</a:t>
            </a:r>
            <a:endParaRPr lang="en-US" altLang="en-US" b="1">
              <a:ea typeface="SimSun" pitchFamily="2" charset="-122"/>
            </a:endParaRPr>
          </a:p>
        </p:txBody>
      </p:sp>
      <p:sp>
        <p:nvSpPr>
          <p:cNvPr id="402437" name="Rectangle 5" descr="Purple mesh"/>
          <p:cNvSpPr>
            <a:spLocks noChangeArrowheads="1"/>
          </p:cNvSpPr>
          <p:nvPr/>
        </p:nvSpPr>
        <p:spPr bwMode="auto">
          <a:xfrm>
            <a:off x="3962400" y="1066800"/>
            <a:ext cx="5181600" cy="3200400"/>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lgn="ctr">
              <a:spcBef>
                <a:spcPct val="20000"/>
              </a:spcBef>
              <a:buClr>
                <a:schemeClr val="hlink"/>
              </a:buClr>
              <a:buSzPct val="75000"/>
              <a:buFont typeface="Wingdings" pitchFamily="2" charset="2"/>
              <a:defRPr sz="3200">
                <a:solidFill>
                  <a:schemeClr val="tx1"/>
                </a:solidFill>
                <a:effectLst>
                  <a:outerShdw blurRad="38100" dist="38100" dir="2700000" algn="tl">
                    <a:srgbClr val="000000"/>
                  </a:outerShdw>
                </a:effectLst>
                <a:latin typeface="Arial" pitchFamily="34" charset="0"/>
              </a:defRPr>
            </a:lvl1pPr>
            <a:lvl2pPr marL="990600" indent="-533400" algn="ct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Arial" pitchFamily="34" charset="0"/>
              </a:defRPr>
            </a:lvl2pPr>
            <a:lvl3pPr marL="1371600" indent="-457200" algn="ctr">
              <a:spcBef>
                <a:spcPct val="20000"/>
              </a:spcBef>
              <a:buClr>
                <a:schemeClr val="accent2"/>
              </a:buClr>
              <a:buSzPct val="75000"/>
              <a:buFont typeface="Wingdings" pitchFamily="2" charset="2"/>
              <a:defRPr sz="2400">
                <a:solidFill>
                  <a:schemeClr val="tx1"/>
                </a:solidFill>
                <a:effectLst>
                  <a:outerShdw blurRad="38100" dist="38100" dir="2700000" algn="tl">
                    <a:srgbClr val="000000"/>
                  </a:outerShdw>
                </a:effectLst>
                <a:latin typeface="Arial" pitchFamily="34" charset="0"/>
              </a:defRPr>
            </a:lvl3pPr>
            <a:lvl4pPr marL="1752600" indent="-381000" algn="ctr">
              <a:spcBef>
                <a:spcPct val="20000"/>
              </a:spcBef>
              <a:buClr>
                <a:schemeClr val="folHlink"/>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4pPr>
            <a:lvl5pPr marL="2209800" indent="-381000" algn="ctr">
              <a:spcBef>
                <a:spcPct val="20000"/>
              </a:spcBef>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5pPr>
            <a:lvl6pPr marL="26670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6pPr>
            <a:lvl7pPr marL="31242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7pPr>
            <a:lvl8pPr marL="35814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8pPr>
            <a:lvl9pPr marL="40386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9pPr>
          </a:lstStyle>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陈述时距</a:t>
            </a:r>
            <a:endPar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时距短了</a:t>
            </a:r>
            <a:endPar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402448" name="Rectangle 16"/>
          <p:cNvSpPr>
            <a:spLocks noChangeArrowheads="1"/>
          </p:cNvSpPr>
          <p:nvPr/>
        </p:nvSpPr>
        <p:spPr bwMode="auto">
          <a:xfrm>
            <a:off x="685800" y="762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亚当</a:t>
            </a:r>
          </a:p>
        </p:txBody>
      </p:sp>
      <p:sp>
        <p:nvSpPr>
          <p:cNvPr id="402449" name="Rectangle 17"/>
          <p:cNvSpPr>
            <a:spLocks noChangeArrowheads="1"/>
          </p:cNvSpPr>
          <p:nvPr/>
        </p:nvSpPr>
        <p:spPr bwMode="auto">
          <a:xfrm>
            <a:off x="685800" y="1371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赛特</a:t>
            </a:r>
          </a:p>
        </p:txBody>
      </p:sp>
      <p:sp>
        <p:nvSpPr>
          <p:cNvPr id="402450" name="Rectangle 18">
            <a:hlinkClick r:id="rId5"/>
          </p:cNvPr>
          <p:cNvSpPr>
            <a:spLocks noChangeArrowheads="1"/>
          </p:cNvSpPr>
          <p:nvPr/>
        </p:nvSpPr>
        <p:spPr bwMode="auto">
          <a:xfrm>
            <a:off x="685800" y="1981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以挪士</a:t>
            </a:r>
          </a:p>
        </p:txBody>
      </p:sp>
      <p:sp>
        <p:nvSpPr>
          <p:cNvPr id="402451" name="Rectangle 19">
            <a:hlinkClick r:id="rId5"/>
          </p:cNvPr>
          <p:cNvSpPr>
            <a:spLocks noChangeArrowheads="1"/>
          </p:cNvSpPr>
          <p:nvPr/>
        </p:nvSpPr>
        <p:spPr bwMode="auto">
          <a:xfrm>
            <a:off x="685800" y="2590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该南</a:t>
            </a:r>
          </a:p>
        </p:txBody>
      </p:sp>
      <p:sp>
        <p:nvSpPr>
          <p:cNvPr id="402452" name="Rectangle 20">
            <a:hlinkClick r:id="rId5"/>
          </p:cNvPr>
          <p:cNvSpPr>
            <a:spLocks noChangeArrowheads="1"/>
          </p:cNvSpPr>
          <p:nvPr/>
        </p:nvSpPr>
        <p:spPr bwMode="auto">
          <a:xfrm>
            <a:off x="685800" y="3200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玛勒列</a:t>
            </a:r>
          </a:p>
        </p:txBody>
      </p:sp>
      <p:sp>
        <p:nvSpPr>
          <p:cNvPr id="402453" name="Rectangle 21">
            <a:hlinkClick r:id="rId5"/>
          </p:cNvPr>
          <p:cNvSpPr>
            <a:spLocks noChangeArrowheads="1"/>
          </p:cNvSpPr>
          <p:nvPr/>
        </p:nvSpPr>
        <p:spPr bwMode="auto">
          <a:xfrm>
            <a:off x="685800" y="3810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雅列</a:t>
            </a:r>
          </a:p>
        </p:txBody>
      </p:sp>
      <p:sp>
        <p:nvSpPr>
          <p:cNvPr id="402454" name="Rectangle 22">
            <a:hlinkClick r:id="rId5"/>
          </p:cNvPr>
          <p:cNvSpPr>
            <a:spLocks noChangeArrowheads="1"/>
          </p:cNvSpPr>
          <p:nvPr/>
        </p:nvSpPr>
        <p:spPr bwMode="auto">
          <a:xfrm>
            <a:off x="685800" y="4419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以诺</a:t>
            </a:r>
          </a:p>
        </p:txBody>
      </p:sp>
      <p:sp>
        <p:nvSpPr>
          <p:cNvPr id="402455" name="Rectangle 23">
            <a:hlinkClick r:id="rId5"/>
          </p:cNvPr>
          <p:cNvSpPr>
            <a:spLocks noChangeArrowheads="1"/>
          </p:cNvSpPr>
          <p:nvPr/>
        </p:nvSpPr>
        <p:spPr bwMode="auto">
          <a:xfrm>
            <a:off x="685800" y="5029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玛士撒拉</a:t>
            </a:r>
          </a:p>
        </p:txBody>
      </p:sp>
      <p:sp>
        <p:nvSpPr>
          <p:cNvPr id="402456" name="Rectangle 24">
            <a:hlinkClick r:id="rId5"/>
          </p:cNvPr>
          <p:cNvSpPr>
            <a:spLocks noChangeArrowheads="1"/>
          </p:cNvSpPr>
          <p:nvPr/>
        </p:nvSpPr>
        <p:spPr bwMode="auto">
          <a:xfrm>
            <a:off x="685800" y="5638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拉麦</a:t>
            </a:r>
          </a:p>
        </p:txBody>
      </p:sp>
      <p:sp>
        <p:nvSpPr>
          <p:cNvPr id="402457" name="Rectangle 25">
            <a:hlinkClick r:id="rId5"/>
          </p:cNvPr>
          <p:cNvSpPr>
            <a:spLocks noChangeArrowheads="1"/>
          </p:cNvSpPr>
          <p:nvPr/>
        </p:nvSpPr>
        <p:spPr bwMode="auto">
          <a:xfrm>
            <a:off x="685800" y="6248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挪亚</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2437">
                                            <p:txEl>
                                              <p:pRg st="1" end="1"/>
                                            </p:txEl>
                                          </p:spTgt>
                                        </p:tgtEl>
                                        <p:attrNameLst>
                                          <p:attrName>style.visibility</p:attrName>
                                        </p:attrNameLst>
                                      </p:cBhvr>
                                      <p:to>
                                        <p:strVal val="visible"/>
                                      </p:to>
                                    </p:set>
                                    <p:anim to="" calcmode="lin" valueType="num">
                                      <p:cBhvr>
                                        <p:cTn id="7" dur="1" fill="hold"/>
                                        <p:tgtEl>
                                          <p:spTgt spid="40243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ctr"/>
            <a:r>
              <a:rPr lang="zh-CN" altLang="en-US" b="1">
                <a:latin typeface="Arial" pitchFamily="34" charset="0"/>
                <a:ea typeface="SimSun" pitchFamily="2" charset="-122"/>
              </a:rPr>
              <a:t>什么是旧约年代学？</a:t>
            </a:r>
            <a:endParaRPr lang="en-US" altLang="en-US" b="1">
              <a:latin typeface="Arial" pitchFamily="34" charset="0"/>
            </a:endParaRPr>
          </a:p>
        </p:txBody>
      </p:sp>
      <p:sp>
        <p:nvSpPr>
          <p:cNvPr id="46083" name="Rectangle 3"/>
          <p:cNvSpPr>
            <a:spLocks noGrp="1" noChangeArrowheads="1"/>
          </p:cNvSpPr>
          <p:nvPr>
            <p:ph type="body" idx="1"/>
          </p:nvPr>
        </p:nvSpPr>
        <p:spPr>
          <a:xfrm>
            <a:off x="1219200" y="1828800"/>
            <a:ext cx="7772400" cy="4495800"/>
          </a:xfrm>
        </p:spPr>
        <p:txBody>
          <a:bodyPr/>
          <a:lstStyle/>
          <a:p>
            <a:r>
              <a:rPr lang="zh-CN" altLang="en-US" b="1">
                <a:latin typeface="Arial" pitchFamily="34" charset="0"/>
                <a:ea typeface="SimSun" pitchFamily="2" charset="-122"/>
                <a:cs typeface="SimSun" pitchFamily="2" charset="-122"/>
              </a:rPr>
              <a:t>旧业时间的</a:t>
            </a:r>
            <a:r>
              <a:rPr lang="zh-CN" altLang="en-US" b="1">
                <a:solidFill>
                  <a:schemeClr val="accent1"/>
                </a:solidFill>
                <a:latin typeface="Arial" pitchFamily="34" charset="0"/>
                <a:ea typeface="SimSun" pitchFamily="2" charset="-122"/>
                <a:cs typeface="SimSun" pitchFamily="2" charset="-122"/>
              </a:rPr>
              <a:t>排列</a:t>
            </a:r>
            <a:r>
              <a:rPr lang="zh-CN" altLang="en-US" b="1">
                <a:latin typeface="Arial" pitchFamily="34" charset="0"/>
                <a:ea typeface="SimSun" pitchFamily="2" charset="-122"/>
                <a:cs typeface="SimSun" pitchFamily="2" charset="-122"/>
              </a:rPr>
              <a:t>，包括</a:t>
            </a:r>
            <a:r>
              <a:rPr lang="zh-CN" altLang="en-US" b="1">
                <a:solidFill>
                  <a:schemeClr val="accent1"/>
                </a:solidFill>
                <a:latin typeface="Arial" pitchFamily="34" charset="0"/>
                <a:ea typeface="SimSun" pitchFamily="2" charset="-122"/>
                <a:cs typeface="SimSun" pitchFamily="2" charset="-122"/>
              </a:rPr>
              <a:t>日期</a:t>
            </a:r>
            <a:r>
              <a:rPr lang="zh-CN" altLang="en-US" b="1">
                <a:latin typeface="Arial" pitchFamily="34" charset="0"/>
                <a:ea typeface="SimSun" pitchFamily="2" charset="-122"/>
                <a:cs typeface="SimSun" pitchFamily="2" charset="-122"/>
              </a:rPr>
              <a:t>及与世界历史的</a:t>
            </a:r>
            <a:r>
              <a:rPr lang="zh-CN" altLang="en-US" b="1">
                <a:solidFill>
                  <a:schemeClr val="accent1"/>
                </a:solidFill>
                <a:latin typeface="Arial" pitchFamily="34" charset="0"/>
                <a:ea typeface="SimSun" pitchFamily="2" charset="-122"/>
                <a:cs typeface="SimSun" pitchFamily="2" charset="-122"/>
              </a:rPr>
              <a:t>关联</a:t>
            </a:r>
            <a:r>
              <a:rPr lang="zh-CN" altLang="en-US" b="1">
                <a:latin typeface="Arial" pitchFamily="34" charset="0"/>
                <a:ea typeface="SimSun" pitchFamily="2" charset="-122"/>
                <a:cs typeface="SimSun" pitchFamily="2" charset="-122"/>
              </a:rPr>
              <a:t>。</a:t>
            </a:r>
            <a:endParaRPr lang="en-US" altLang="en-US" b="1">
              <a:latin typeface="Arial" pitchFamily="34" charset="0"/>
              <a:ea typeface="SimSun" pitchFamily="2" charset="-122"/>
              <a:cs typeface="SimSun" pitchFamily="2" charset="-122"/>
            </a:endParaRPr>
          </a:p>
          <a:p>
            <a:endParaRPr lang="en-US" altLang="en-US" b="1">
              <a:latin typeface="Arial" pitchFamily="34" charset="0"/>
              <a:ea typeface="SimSun" pitchFamily="2" charset="-122"/>
              <a:cs typeface="SimSun" pitchFamily="2" charset="-122"/>
            </a:endParaRPr>
          </a:p>
          <a:p>
            <a:r>
              <a:rPr lang="zh-CN" altLang="en-US" b="1">
                <a:solidFill>
                  <a:schemeClr val="accent1"/>
                </a:solidFill>
                <a:latin typeface="Arial" pitchFamily="34" charset="0"/>
                <a:ea typeface="SimSun" pitchFamily="2" charset="-122"/>
                <a:cs typeface="SimSun" pitchFamily="2" charset="-122"/>
              </a:rPr>
              <a:t>目的</a:t>
            </a:r>
            <a:r>
              <a:rPr lang="zh-CN" altLang="en-US" b="1">
                <a:latin typeface="Arial" pitchFamily="34" charset="0"/>
                <a:ea typeface="SimSun" pitchFamily="2" charset="-122"/>
                <a:cs typeface="SimSun" pitchFamily="2" charset="-122"/>
              </a:rPr>
              <a:t>：确定旧业里的日期及人物</a:t>
            </a:r>
            <a:r>
              <a:rPr lang="en-US" altLang="zh-CN" b="1">
                <a:latin typeface="Arial" pitchFamily="34" charset="0"/>
                <a:ea typeface="SimSun" pitchFamily="2" charset="-122"/>
                <a:cs typeface="SimSun" pitchFamily="2" charset="-122"/>
              </a:rPr>
              <a:t>—</a:t>
            </a:r>
            <a:r>
              <a:rPr lang="zh-CN" altLang="en-US" b="1">
                <a:latin typeface="Arial" pitchFamily="34" charset="0"/>
                <a:ea typeface="SimSun" pitchFamily="2" charset="-122"/>
                <a:cs typeface="SimSun" pitchFamily="2" charset="-122"/>
              </a:rPr>
              <a:t>越准越好。</a:t>
            </a:r>
            <a:endParaRPr lang="en-US" altLang="en-US" b="1">
              <a:latin typeface="Arial" pitchFamily="34" charset="0"/>
            </a:endParaRPr>
          </a:p>
        </p:txBody>
      </p:sp>
      <p:sp>
        <p:nvSpPr>
          <p:cNvPr id="46084" name="Text Box 4"/>
          <p:cNvSpPr txBox="1">
            <a:spLocks noChangeArrowheads="1"/>
          </p:cNvSpPr>
          <p:nvPr/>
        </p:nvSpPr>
        <p:spPr bwMode="auto">
          <a:xfrm>
            <a:off x="8358188" y="76200"/>
            <a:ext cx="709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EAEAEA"/>
                </a:solidFill>
                <a:effectLst/>
                <a:uLnTx/>
                <a:uFillTx/>
                <a:latin typeface="Arial" pitchFamily="34" charset="0"/>
                <a:ea typeface="+mn-ea"/>
                <a:cs typeface="+mn-cs"/>
              </a:rPr>
              <a:t>70d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0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extLst>
            <a:ext uri="{909E8E84-426E-40DD-AFC4-6F175D3DCCD1}">
              <a14:hiddenFill xmlns:a14="http://schemas.microsoft.com/office/drawing/2010/main">
                <a:solidFill>
                  <a:srgbClr val="FFFFFF"/>
                </a:solidFill>
              </a14:hiddenFill>
            </a:ext>
          </a:extLst>
        </p:spPr>
      </p:pic>
      <p:sp>
        <p:nvSpPr>
          <p:cNvPr id="404483" name="Text Box 3"/>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mn-cs"/>
              </a:rPr>
              <a:t>60</a:t>
            </a:r>
          </a:p>
        </p:txBody>
      </p:sp>
      <p:sp>
        <p:nvSpPr>
          <p:cNvPr id="404484" name="Rectangle 4"/>
          <p:cNvSpPr>
            <a:spLocks noGrp="1" noChangeArrowheads="1"/>
          </p:cNvSpPr>
          <p:nvPr>
            <p:ph type="ctrTitle"/>
          </p:nvPr>
        </p:nvSpPr>
        <p:spPr>
          <a:xfrm>
            <a:off x="0" y="76200"/>
            <a:ext cx="9144000" cy="990600"/>
          </a:xfrm>
        </p:spPr>
        <p:txBody>
          <a:bodyPr/>
          <a:lstStyle/>
          <a:p>
            <a:r>
              <a:rPr lang="zh-CN" altLang="en-US" sz="4000" b="1">
                <a:ea typeface="SimSun" pitchFamily="2" charset="-122"/>
              </a:rPr>
              <a:t>创世纪</a:t>
            </a:r>
            <a:r>
              <a:rPr lang="en-US" altLang="zh-CN" sz="4000" b="1">
                <a:ea typeface="SimSun" pitchFamily="2" charset="-122"/>
              </a:rPr>
              <a:t>5</a:t>
            </a:r>
            <a:r>
              <a:rPr lang="zh-CN" altLang="en-US" sz="4000" b="1">
                <a:ea typeface="SimSun" pitchFamily="2" charset="-122"/>
              </a:rPr>
              <a:t>章短过路加福音</a:t>
            </a:r>
            <a:r>
              <a:rPr lang="en-US" altLang="zh-CN" sz="4000" b="1">
                <a:ea typeface="SimSun" pitchFamily="2" charset="-122"/>
              </a:rPr>
              <a:t>3</a:t>
            </a:r>
            <a:r>
              <a:rPr lang="zh-CN" altLang="en-US" sz="4000" b="1">
                <a:ea typeface="SimSun" pitchFamily="2" charset="-122"/>
              </a:rPr>
              <a:t>章</a:t>
            </a:r>
            <a:endParaRPr lang="en-US" altLang="en-US" b="1"/>
          </a:p>
        </p:txBody>
      </p:sp>
      <p:sp>
        <p:nvSpPr>
          <p:cNvPr id="404485" name="Rectangle 5"/>
          <p:cNvSpPr>
            <a:spLocks noGrp="1" noChangeArrowheads="1"/>
          </p:cNvSpPr>
          <p:nvPr>
            <p:ph type="subTitle" idx="1"/>
          </p:nvPr>
        </p:nvSpPr>
        <p:spPr>
          <a:xfrm>
            <a:off x="533400" y="762000"/>
            <a:ext cx="2895600" cy="533400"/>
          </a:xfrm>
        </p:spPr>
        <p:txBody>
          <a:bodyPr/>
          <a:lstStyle/>
          <a:p>
            <a:r>
              <a:rPr lang="zh-CN" altLang="en-US" b="1">
                <a:ea typeface="SimSun" pitchFamily="2" charset="-122"/>
              </a:rPr>
              <a:t>亚当</a:t>
            </a:r>
          </a:p>
        </p:txBody>
      </p:sp>
      <p:sp>
        <p:nvSpPr>
          <p:cNvPr id="404486" name="Rectangle 6"/>
          <p:cNvSpPr>
            <a:spLocks noChangeArrowheads="1"/>
          </p:cNvSpPr>
          <p:nvPr/>
        </p:nvSpPr>
        <p:spPr bwMode="auto">
          <a:xfrm>
            <a:off x="3657600" y="1295400"/>
            <a:ext cx="1219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rPr>
              <a:t>2006</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年</a:t>
            </a:r>
          </a:p>
        </p:txBody>
      </p:sp>
      <p:sp>
        <p:nvSpPr>
          <p:cNvPr id="404487" name="AutoShape 7"/>
          <p:cNvSpPr>
            <a:spLocks/>
          </p:cNvSpPr>
          <p:nvPr/>
        </p:nvSpPr>
        <p:spPr bwMode="auto">
          <a:xfrm>
            <a:off x="2667000" y="914400"/>
            <a:ext cx="1219200" cy="1981200"/>
          </a:xfrm>
          <a:prstGeom prst="rightBrace">
            <a:avLst>
              <a:gd name="adj1" fmla="val 13542"/>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404488" name="Rectangle 8"/>
          <p:cNvSpPr>
            <a:spLocks noChangeArrowheads="1"/>
          </p:cNvSpPr>
          <p:nvPr/>
        </p:nvSpPr>
        <p:spPr bwMode="auto">
          <a:xfrm>
            <a:off x="914400" y="2362200"/>
            <a:ext cx="2286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挪亚</a:t>
            </a:r>
          </a:p>
        </p:txBody>
      </p:sp>
      <p:sp>
        <p:nvSpPr>
          <p:cNvPr id="404489" name="Rectangle 9"/>
          <p:cNvSpPr>
            <a:spLocks noChangeArrowheads="1"/>
          </p:cNvSpPr>
          <p:nvPr/>
        </p:nvSpPr>
        <p:spPr bwMode="auto">
          <a:xfrm>
            <a:off x="7124700" y="762000"/>
            <a:ext cx="1447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亚当</a:t>
            </a:r>
          </a:p>
        </p:txBody>
      </p:sp>
      <p:sp>
        <p:nvSpPr>
          <p:cNvPr id="404490" name="Rectangle 10"/>
          <p:cNvSpPr>
            <a:spLocks noChangeArrowheads="1"/>
          </p:cNvSpPr>
          <p:nvPr/>
        </p:nvSpPr>
        <p:spPr bwMode="auto">
          <a:xfrm>
            <a:off x="5410200" y="3048000"/>
            <a:ext cx="1219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rPr>
              <a:t>4138</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年</a:t>
            </a:r>
          </a:p>
        </p:txBody>
      </p:sp>
      <p:sp>
        <p:nvSpPr>
          <p:cNvPr id="404491" name="AutoShape 11"/>
          <p:cNvSpPr>
            <a:spLocks/>
          </p:cNvSpPr>
          <p:nvPr/>
        </p:nvSpPr>
        <p:spPr bwMode="auto">
          <a:xfrm rot="10800000">
            <a:off x="6172200" y="914400"/>
            <a:ext cx="1219200" cy="5486400"/>
          </a:xfrm>
          <a:prstGeom prst="rightBrace">
            <a:avLst>
              <a:gd name="adj1" fmla="val 375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404492" name="Rectangle 12"/>
          <p:cNvSpPr>
            <a:spLocks noChangeArrowheads="1"/>
          </p:cNvSpPr>
          <p:nvPr/>
        </p:nvSpPr>
        <p:spPr bwMode="auto">
          <a:xfrm>
            <a:off x="7010400" y="6019800"/>
            <a:ext cx="167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基督</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4485">
                                            <p:txEl>
                                              <p:pRg st="0" end="0"/>
                                            </p:txEl>
                                          </p:spTgt>
                                        </p:tgtEl>
                                        <p:attrNameLst>
                                          <p:attrName>style.visibility</p:attrName>
                                        </p:attrNameLst>
                                      </p:cBhvr>
                                      <p:to>
                                        <p:strVal val="visible"/>
                                      </p:to>
                                    </p:set>
                                    <p:animEffect transition="in" filter="fade">
                                      <p:cBhvr>
                                        <p:cTn id="7" dur="500"/>
                                        <p:tgtEl>
                                          <p:spTgt spid="404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4488"/>
                                        </p:tgtEl>
                                        <p:attrNameLst>
                                          <p:attrName>style.visibility</p:attrName>
                                        </p:attrNameLst>
                                      </p:cBhvr>
                                      <p:to>
                                        <p:strVal val="visible"/>
                                      </p:to>
                                    </p:set>
                                    <p:animEffect transition="in" filter="fade">
                                      <p:cBhvr>
                                        <p:cTn id="12" dur="500"/>
                                        <p:tgtEl>
                                          <p:spTgt spid="4044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487"/>
                                        </p:tgtEl>
                                        <p:attrNameLst>
                                          <p:attrName>style.visibility</p:attrName>
                                        </p:attrNameLst>
                                      </p:cBhvr>
                                      <p:to>
                                        <p:strVal val="visible"/>
                                      </p:to>
                                    </p:set>
                                  </p:childTnLst>
                                </p:cTn>
                              </p:par>
                            </p:childTnLst>
                          </p:cTn>
                        </p:par>
                        <p:par>
                          <p:cTn id="17" fill="hold" nodeType="afterGroup">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404486"/>
                                        </p:tgtEl>
                                        <p:attrNameLst>
                                          <p:attrName>style.visibility</p:attrName>
                                        </p:attrNameLst>
                                      </p:cBhvr>
                                      <p:to>
                                        <p:strVal val="visible"/>
                                      </p:to>
                                    </p:set>
                                    <p:animEffect transition="in" filter="fade">
                                      <p:cBhvr>
                                        <p:cTn id="20" dur="500"/>
                                        <p:tgtEl>
                                          <p:spTgt spid="40448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4489">
                                            <p:txEl>
                                              <p:pRg st="0" end="0"/>
                                            </p:txEl>
                                          </p:spTgt>
                                        </p:tgtEl>
                                        <p:attrNameLst>
                                          <p:attrName>style.visibility</p:attrName>
                                        </p:attrNameLst>
                                      </p:cBhvr>
                                      <p:to>
                                        <p:strVal val="visible"/>
                                      </p:to>
                                    </p:set>
                                    <p:animEffect transition="in" filter="fade">
                                      <p:cBhvr>
                                        <p:cTn id="25" dur="500"/>
                                        <p:tgtEl>
                                          <p:spTgt spid="40448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04492"/>
                                        </p:tgtEl>
                                        <p:attrNameLst>
                                          <p:attrName>style.visibility</p:attrName>
                                        </p:attrNameLst>
                                      </p:cBhvr>
                                      <p:to>
                                        <p:strVal val="visible"/>
                                      </p:to>
                                    </p:set>
                                    <p:animEffect transition="in" filter="fade">
                                      <p:cBhvr>
                                        <p:cTn id="30" dur="500"/>
                                        <p:tgtEl>
                                          <p:spTgt spid="40449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4491"/>
                                        </p:tgtEl>
                                        <p:attrNameLst>
                                          <p:attrName>style.visibility</p:attrName>
                                        </p:attrNameLst>
                                      </p:cBhvr>
                                      <p:to>
                                        <p:strVal val="visible"/>
                                      </p:to>
                                    </p:set>
                                  </p:childTnLst>
                                </p:cTn>
                              </p:par>
                            </p:childTnLst>
                          </p:cTn>
                        </p:par>
                        <p:par>
                          <p:cTn id="35" fill="hold" nodeType="afterGroup">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404490"/>
                                        </p:tgtEl>
                                        <p:attrNameLst>
                                          <p:attrName>style.visibility</p:attrName>
                                        </p:attrNameLst>
                                      </p:cBhvr>
                                      <p:to>
                                        <p:strVal val="visible"/>
                                      </p:to>
                                    </p:set>
                                    <p:animEffect transition="in" filter="fade">
                                      <p:cBhvr>
                                        <p:cTn id="38" dur="500"/>
                                        <p:tgtEl>
                                          <p:spTgt spid="404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build="p" autoUpdateAnimBg="0"/>
      <p:bldP spid="404486" grpId="0" autoUpdateAnimBg="0"/>
      <p:bldP spid="404487" grpId="0" animBg="1"/>
      <p:bldP spid="404488" grpId="0" autoUpdateAnimBg="0"/>
      <p:bldP spid="404489" grpId="0" build="p" autoUpdateAnimBg="0"/>
      <p:bldP spid="404490" grpId="0" autoUpdateAnimBg="0"/>
      <p:bldP spid="404491" grpId="0" animBg="1"/>
      <p:bldP spid="40449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extLst>
            <a:ext uri="{909E8E84-426E-40DD-AFC4-6F175D3DCCD1}">
              <a14:hiddenFill xmlns:a14="http://schemas.microsoft.com/office/drawing/2010/main">
                <a:solidFill>
                  <a:srgbClr val="FFFFFF"/>
                </a:solidFill>
              </a14:hiddenFill>
            </a:ext>
          </a:extLst>
        </p:spPr>
      </p:pic>
      <p:sp>
        <p:nvSpPr>
          <p:cNvPr id="406531" name="Text Box 3"/>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mn-cs"/>
              </a:rPr>
              <a:t>60</a:t>
            </a:r>
          </a:p>
        </p:txBody>
      </p:sp>
      <p:sp>
        <p:nvSpPr>
          <p:cNvPr id="406532" name="Rectangle 4"/>
          <p:cNvSpPr>
            <a:spLocks noGrp="1" noChangeArrowheads="1"/>
          </p:cNvSpPr>
          <p:nvPr>
            <p:ph type="ctrTitle"/>
          </p:nvPr>
        </p:nvSpPr>
        <p:spPr>
          <a:xfrm>
            <a:off x="0" y="0"/>
            <a:ext cx="9144000" cy="990600"/>
          </a:xfrm>
        </p:spPr>
        <p:txBody>
          <a:bodyPr/>
          <a:lstStyle/>
          <a:p>
            <a:r>
              <a:rPr lang="zh-CN" altLang="en-US">
                <a:ea typeface="SimSun" pitchFamily="2" charset="-122"/>
              </a:rPr>
              <a:t>为何创世纪</a:t>
            </a:r>
            <a:r>
              <a:rPr lang="en-US" altLang="zh-CN">
                <a:ea typeface="SimSun" pitchFamily="2" charset="-122"/>
              </a:rPr>
              <a:t>5</a:t>
            </a:r>
            <a:r>
              <a:rPr lang="zh-CN" altLang="en-US">
                <a:ea typeface="SimSun" pitchFamily="2" charset="-122"/>
              </a:rPr>
              <a:t>及</a:t>
            </a:r>
            <a:r>
              <a:rPr lang="en-US" altLang="zh-CN">
                <a:ea typeface="SimSun" pitchFamily="2" charset="-122"/>
              </a:rPr>
              <a:t>11</a:t>
            </a:r>
            <a:r>
              <a:rPr lang="zh-CN" altLang="en-US">
                <a:ea typeface="SimSun" pitchFamily="2" charset="-122"/>
              </a:rPr>
              <a:t>章有间断？</a:t>
            </a:r>
            <a:endParaRPr lang="en-US" altLang="en-US">
              <a:ea typeface="SimSun" pitchFamily="2" charset="-122"/>
            </a:endParaRPr>
          </a:p>
        </p:txBody>
      </p:sp>
      <p:sp>
        <p:nvSpPr>
          <p:cNvPr id="406533" name="Rectangle 5" descr="Purple mesh"/>
          <p:cNvSpPr>
            <a:spLocks noChangeArrowheads="1"/>
          </p:cNvSpPr>
          <p:nvPr/>
        </p:nvSpPr>
        <p:spPr bwMode="auto">
          <a:xfrm>
            <a:off x="3962400" y="1066800"/>
            <a:ext cx="5181600" cy="3200400"/>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lgn="ctr">
              <a:spcBef>
                <a:spcPct val="20000"/>
              </a:spcBef>
              <a:buClr>
                <a:schemeClr val="hlink"/>
              </a:buClr>
              <a:buSzPct val="75000"/>
              <a:buFont typeface="Wingdings" pitchFamily="2" charset="2"/>
              <a:defRPr sz="3200">
                <a:solidFill>
                  <a:schemeClr val="tx1"/>
                </a:solidFill>
                <a:effectLst>
                  <a:outerShdw blurRad="38100" dist="38100" dir="2700000" algn="tl">
                    <a:srgbClr val="000000"/>
                  </a:outerShdw>
                </a:effectLst>
                <a:latin typeface="Arial" pitchFamily="34" charset="0"/>
              </a:defRPr>
            </a:lvl1pPr>
            <a:lvl2pPr marL="990600" indent="-533400" algn="ct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Arial" pitchFamily="34" charset="0"/>
              </a:defRPr>
            </a:lvl2pPr>
            <a:lvl3pPr marL="1371600" indent="-457200" algn="ctr">
              <a:spcBef>
                <a:spcPct val="20000"/>
              </a:spcBef>
              <a:buClr>
                <a:schemeClr val="accent2"/>
              </a:buClr>
              <a:buSzPct val="75000"/>
              <a:buFont typeface="Wingdings" pitchFamily="2" charset="2"/>
              <a:defRPr sz="2400">
                <a:solidFill>
                  <a:schemeClr val="tx1"/>
                </a:solidFill>
                <a:effectLst>
                  <a:outerShdw blurRad="38100" dist="38100" dir="2700000" algn="tl">
                    <a:srgbClr val="000000"/>
                  </a:outerShdw>
                </a:effectLst>
                <a:latin typeface="Arial" pitchFamily="34" charset="0"/>
              </a:defRPr>
            </a:lvl3pPr>
            <a:lvl4pPr marL="1752600" indent="-381000" algn="ctr">
              <a:spcBef>
                <a:spcPct val="20000"/>
              </a:spcBef>
              <a:buClr>
                <a:schemeClr val="folHlink"/>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4pPr>
            <a:lvl5pPr marL="2209800" indent="-381000" algn="ctr">
              <a:spcBef>
                <a:spcPct val="20000"/>
              </a:spcBef>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5pPr>
            <a:lvl6pPr marL="26670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6pPr>
            <a:lvl7pPr marL="31242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7pPr>
            <a:lvl8pPr marL="35814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8pPr>
            <a:lvl9pPr marL="40386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9pPr>
          </a:lstStyle>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陈述时距</a:t>
            </a:r>
            <a:endPar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时距短了</a:t>
            </a:r>
            <a:endPar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平常的</a:t>
            </a:r>
          </a:p>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表示父亲</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孩子</a:t>
            </a:r>
          </a:p>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犹大书</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14</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章</a:t>
            </a:r>
          </a:p>
        </p:txBody>
      </p:sp>
      <p:sp>
        <p:nvSpPr>
          <p:cNvPr id="406534" name="AutoShape 6"/>
          <p:cNvSpPr>
            <a:spLocks/>
          </p:cNvSpPr>
          <p:nvPr/>
        </p:nvSpPr>
        <p:spPr bwMode="auto">
          <a:xfrm rot="-10800000">
            <a:off x="457200" y="914400"/>
            <a:ext cx="1219200" cy="4038600"/>
          </a:xfrm>
          <a:prstGeom prst="rightBrace">
            <a:avLst>
              <a:gd name="adj1" fmla="val 27604"/>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406535" name="Text Box 7"/>
          <p:cNvSpPr txBox="1">
            <a:spLocks noChangeArrowheads="1"/>
          </p:cNvSpPr>
          <p:nvPr/>
        </p:nvSpPr>
        <p:spPr bwMode="auto">
          <a:xfrm>
            <a:off x="4191000" y="4572000"/>
            <a:ext cx="4343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Geneva" pitchFamily="18" charset="0"/>
                <a:ea typeface="SimSun" pitchFamily="2" charset="-122"/>
                <a:cs typeface="+mn-cs"/>
              </a:rPr>
              <a:t>“亚当的七世孙以诺，</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Geneva" pitchFamily="18" charset="0"/>
                <a:ea typeface="SimSun" pitchFamily="2" charset="-122"/>
                <a:cs typeface="+mn-cs"/>
              </a:rPr>
              <a:t>曾预言这些人说。。。”</a:t>
            </a:r>
            <a:endParaRPr kumimoji="0" lang="en-US" altLang="zh-CN" sz="2400" b="1" i="0" u="none" strike="noStrike" kern="1200" cap="none" spc="0" normalizeH="0" baseline="0" noProof="0">
              <a:ln>
                <a:noFill/>
              </a:ln>
              <a:solidFill>
                <a:srgbClr val="FFFFFF"/>
              </a:solidFill>
              <a:effectLst/>
              <a:uLnTx/>
              <a:uFillTx/>
              <a:latin typeface="Geneva" pitchFamily="18" charset="0"/>
              <a:ea typeface="SimSun" pitchFamily="2" charset="-122"/>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Geneva" pitchFamily="18" charset="0"/>
                <a:ea typeface="SimSun" pitchFamily="2" charset="-122"/>
                <a:cs typeface="+mn-cs"/>
              </a:rPr>
              <a:t>（犹</a:t>
            </a:r>
            <a:r>
              <a:rPr kumimoji="0" lang="en-US" altLang="zh-CN" sz="2400" b="1" i="0" u="none" strike="noStrike" kern="1200" cap="none" spc="0" normalizeH="0" baseline="0" noProof="0">
                <a:ln>
                  <a:noFill/>
                </a:ln>
                <a:solidFill>
                  <a:srgbClr val="FFFFFF"/>
                </a:solidFill>
                <a:effectLst/>
                <a:uLnTx/>
                <a:uFillTx/>
                <a:latin typeface="Geneva" pitchFamily="18" charset="0"/>
                <a:ea typeface="SimSun" pitchFamily="2" charset="-122"/>
                <a:cs typeface="+mn-cs"/>
              </a:rPr>
              <a:t>14a </a:t>
            </a:r>
            <a:r>
              <a:rPr kumimoji="0" lang="zh-CN" altLang="en-US" sz="2400" b="1" i="0" u="none" strike="noStrike" kern="1200" cap="none" spc="0" normalizeH="0" baseline="0" noProof="0">
                <a:ln>
                  <a:noFill/>
                </a:ln>
                <a:solidFill>
                  <a:srgbClr val="FFFFFF"/>
                </a:solidFill>
                <a:effectLst/>
                <a:uLnTx/>
                <a:uFillTx/>
                <a:latin typeface="Geneva" pitchFamily="18" charset="0"/>
                <a:ea typeface="SimSun" pitchFamily="2" charset="-122"/>
                <a:cs typeface="+mn-cs"/>
              </a:rPr>
              <a:t>和合本）</a:t>
            </a:r>
            <a:endParaRPr kumimoji="0" lang="en-US" altLang="en-US" sz="2400" b="1" i="0" u="none" strike="noStrike" kern="1200" cap="none" spc="0" normalizeH="0" baseline="0" noProof="0">
              <a:ln>
                <a:noFill/>
              </a:ln>
              <a:solidFill>
                <a:srgbClr val="FFFFFF"/>
              </a:solidFill>
              <a:effectLst/>
              <a:uLnTx/>
              <a:uFillTx/>
              <a:latin typeface="Geneva" pitchFamily="18" charset="0"/>
              <a:ea typeface="SimSun" pitchFamily="2" charset="-122"/>
              <a:cs typeface="+mn-cs"/>
            </a:endParaRPr>
          </a:p>
        </p:txBody>
      </p:sp>
      <p:sp>
        <p:nvSpPr>
          <p:cNvPr id="406546" name="Rectangle 18"/>
          <p:cNvSpPr>
            <a:spLocks noChangeArrowheads="1"/>
          </p:cNvSpPr>
          <p:nvPr/>
        </p:nvSpPr>
        <p:spPr bwMode="auto">
          <a:xfrm>
            <a:off x="0" y="26670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rPr>
              <a:t>7</a:t>
            </a:r>
            <a:endParaRPr kumimoji="0" lang="en-US" alt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endParaRPr>
          </a:p>
        </p:txBody>
      </p:sp>
      <p:sp>
        <p:nvSpPr>
          <p:cNvPr id="406547" name="Rectangle 19"/>
          <p:cNvSpPr>
            <a:spLocks noChangeArrowheads="1"/>
          </p:cNvSpPr>
          <p:nvPr/>
        </p:nvSpPr>
        <p:spPr bwMode="auto">
          <a:xfrm>
            <a:off x="685800" y="762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亚当</a:t>
            </a:r>
          </a:p>
        </p:txBody>
      </p:sp>
      <p:sp>
        <p:nvSpPr>
          <p:cNvPr id="406548" name="Rectangle 20"/>
          <p:cNvSpPr>
            <a:spLocks noChangeArrowheads="1"/>
          </p:cNvSpPr>
          <p:nvPr/>
        </p:nvSpPr>
        <p:spPr bwMode="auto">
          <a:xfrm>
            <a:off x="685800" y="1371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赛特</a:t>
            </a:r>
          </a:p>
        </p:txBody>
      </p:sp>
      <p:sp>
        <p:nvSpPr>
          <p:cNvPr id="406549" name="Rectangle 21">
            <a:hlinkClick r:id="rId5"/>
          </p:cNvPr>
          <p:cNvSpPr>
            <a:spLocks noChangeArrowheads="1"/>
          </p:cNvSpPr>
          <p:nvPr/>
        </p:nvSpPr>
        <p:spPr bwMode="auto">
          <a:xfrm>
            <a:off x="685800" y="1981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以挪士</a:t>
            </a:r>
          </a:p>
        </p:txBody>
      </p:sp>
      <p:sp>
        <p:nvSpPr>
          <p:cNvPr id="406550" name="Rectangle 22">
            <a:hlinkClick r:id="rId5"/>
          </p:cNvPr>
          <p:cNvSpPr>
            <a:spLocks noChangeArrowheads="1"/>
          </p:cNvSpPr>
          <p:nvPr/>
        </p:nvSpPr>
        <p:spPr bwMode="auto">
          <a:xfrm>
            <a:off x="685800" y="2590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该南</a:t>
            </a:r>
          </a:p>
        </p:txBody>
      </p:sp>
      <p:sp>
        <p:nvSpPr>
          <p:cNvPr id="406551" name="Rectangle 23">
            <a:hlinkClick r:id="rId5"/>
          </p:cNvPr>
          <p:cNvSpPr>
            <a:spLocks noChangeArrowheads="1"/>
          </p:cNvSpPr>
          <p:nvPr/>
        </p:nvSpPr>
        <p:spPr bwMode="auto">
          <a:xfrm>
            <a:off x="685800" y="3200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玛勒列</a:t>
            </a:r>
          </a:p>
        </p:txBody>
      </p:sp>
      <p:sp>
        <p:nvSpPr>
          <p:cNvPr id="406552" name="Rectangle 24">
            <a:hlinkClick r:id="rId5"/>
          </p:cNvPr>
          <p:cNvSpPr>
            <a:spLocks noChangeArrowheads="1"/>
          </p:cNvSpPr>
          <p:nvPr/>
        </p:nvSpPr>
        <p:spPr bwMode="auto">
          <a:xfrm>
            <a:off x="685800" y="3810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雅列</a:t>
            </a:r>
          </a:p>
        </p:txBody>
      </p:sp>
      <p:sp>
        <p:nvSpPr>
          <p:cNvPr id="406553" name="Rectangle 25">
            <a:hlinkClick r:id="rId5"/>
          </p:cNvPr>
          <p:cNvSpPr>
            <a:spLocks noChangeArrowheads="1"/>
          </p:cNvSpPr>
          <p:nvPr/>
        </p:nvSpPr>
        <p:spPr bwMode="auto">
          <a:xfrm>
            <a:off x="685800" y="4419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以诺</a:t>
            </a:r>
          </a:p>
        </p:txBody>
      </p:sp>
      <p:sp>
        <p:nvSpPr>
          <p:cNvPr id="406554" name="Rectangle 26">
            <a:hlinkClick r:id="rId5"/>
          </p:cNvPr>
          <p:cNvSpPr>
            <a:spLocks noChangeArrowheads="1"/>
          </p:cNvSpPr>
          <p:nvPr/>
        </p:nvSpPr>
        <p:spPr bwMode="auto">
          <a:xfrm>
            <a:off x="685800" y="5029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玛士撒拉</a:t>
            </a:r>
          </a:p>
        </p:txBody>
      </p:sp>
      <p:sp>
        <p:nvSpPr>
          <p:cNvPr id="406555" name="Rectangle 27">
            <a:hlinkClick r:id="rId5"/>
          </p:cNvPr>
          <p:cNvSpPr>
            <a:spLocks noChangeArrowheads="1"/>
          </p:cNvSpPr>
          <p:nvPr/>
        </p:nvSpPr>
        <p:spPr bwMode="auto">
          <a:xfrm>
            <a:off x="685800" y="5638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拉麦</a:t>
            </a:r>
          </a:p>
        </p:txBody>
      </p:sp>
      <p:sp>
        <p:nvSpPr>
          <p:cNvPr id="406556" name="Rectangle 28">
            <a:hlinkClick r:id="rId5"/>
          </p:cNvPr>
          <p:cNvSpPr>
            <a:spLocks noChangeArrowheads="1"/>
          </p:cNvSpPr>
          <p:nvPr/>
        </p:nvSpPr>
        <p:spPr bwMode="auto">
          <a:xfrm>
            <a:off x="685800" y="6248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挪亚</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6533">
                                            <p:txEl>
                                              <p:pRg st="4" end="4"/>
                                            </p:txEl>
                                          </p:spTgt>
                                        </p:tgtEl>
                                        <p:attrNameLst>
                                          <p:attrName>style.visibility</p:attrName>
                                        </p:attrNameLst>
                                      </p:cBhvr>
                                      <p:to>
                                        <p:strVal val="visible"/>
                                      </p:to>
                                    </p:set>
                                    <p:anim to="" calcmode="lin" valueType="num">
                                      <p:cBhvr>
                                        <p:cTn id="7" dur="1" fill="hold"/>
                                        <p:tgtEl>
                                          <p:spTgt spid="406533">
                                            <p:txEl>
                                              <p:pRg st="4" end="4"/>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6535"/>
                                        </p:tgtEl>
                                        <p:attrNameLst>
                                          <p:attrName>style.visibility</p:attrName>
                                        </p:attrNameLst>
                                      </p:cBhvr>
                                      <p:to>
                                        <p:strVal val="visible"/>
                                      </p:to>
                                    </p:set>
                                    <p:animEffect transition="in" filter="fade">
                                      <p:cBhvr>
                                        <p:cTn id="12" dur="500"/>
                                        <p:tgtEl>
                                          <p:spTgt spid="4065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6534"/>
                                        </p:tgtEl>
                                        <p:attrNameLst>
                                          <p:attrName>style.visibility</p:attrName>
                                        </p:attrNameLst>
                                      </p:cBhvr>
                                      <p:to>
                                        <p:strVal val="visible"/>
                                      </p:to>
                                    </p:set>
                                    <p:animEffect transition="in" filter="fade">
                                      <p:cBhvr>
                                        <p:cTn id="17" dur="500"/>
                                        <p:tgtEl>
                                          <p:spTgt spid="4065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grpId="0" nodeType="clickEffect">
                                  <p:stCondLst>
                                    <p:cond delay="0"/>
                                  </p:stCondLst>
                                  <p:iterate type="lt">
                                    <p:tmPct val="5000"/>
                                  </p:iterate>
                                  <p:childTnLst>
                                    <p:set>
                                      <p:cBhvr>
                                        <p:cTn id="21" dur="1" fill="hold">
                                          <p:stCondLst>
                                            <p:cond delay="0"/>
                                          </p:stCondLst>
                                        </p:cTn>
                                        <p:tgtEl>
                                          <p:spTgt spid="406546"/>
                                        </p:tgtEl>
                                        <p:attrNameLst>
                                          <p:attrName>style.visibility</p:attrName>
                                        </p:attrNameLst>
                                      </p:cBhvr>
                                      <p:to>
                                        <p:strVal val="visible"/>
                                      </p:to>
                                    </p:set>
                                    <p:anim calcmode="lin" valueType="num">
                                      <p:cBhvr>
                                        <p:cTn id="22" dur="1000" fill="hold"/>
                                        <p:tgtEl>
                                          <p:spTgt spid="406546"/>
                                        </p:tgtEl>
                                        <p:attrNameLst>
                                          <p:attrName>ppt_w</p:attrName>
                                        </p:attrNameLst>
                                      </p:cBhvr>
                                      <p:tavLst>
                                        <p:tav tm="0">
                                          <p:val>
                                            <p:fltVal val="0"/>
                                          </p:val>
                                        </p:tav>
                                        <p:tav tm="100000">
                                          <p:val>
                                            <p:strVal val="#ppt_w"/>
                                          </p:val>
                                        </p:tav>
                                      </p:tavLst>
                                    </p:anim>
                                    <p:anim calcmode="lin" valueType="num">
                                      <p:cBhvr>
                                        <p:cTn id="23" dur="1000" fill="hold"/>
                                        <p:tgtEl>
                                          <p:spTgt spid="406546"/>
                                        </p:tgtEl>
                                        <p:attrNameLst>
                                          <p:attrName>ppt_h</p:attrName>
                                        </p:attrNameLst>
                                      </p:cBhvr>
                                      <p:tavLst>
                                        <p:tav tm="0">
                                          <p:val>
                                            <p:fltVal val="0"/>
                                          </p:val>
                                        </p:tav>
                                        <p:tav tm="100000">
                                          <p:val>
                                            <p:strVal val="#ppt_h"/>
                                          </p:val>
                                        </p:tav>
                                      </p:tavLst>
                                    </p:anim>
                                    <p:anim calcmode="lin" valueType="num">
                                      <p:cBhvr>
                                        <p:cTn id="24" dur="1000" fill="hold"/>
                                        <p:tgtEl>
                                          <p:spTgt spid="406546"/>
                                        </p:tgtEl>
                                        <p:attrNameLst>
                                          <p:attrName>style.rotation</p:attrName>
                                        </p:attrNameLst>
                                      </p:cBhvr>
                                      <p:tavLst>
                                        <p:tav tm="0">
                                          <p:val>
                                            <p:fltVal val="90"/>
                                          </p:val>
                                        </p:tav>
                                        <p:tav tm="100000">
                                          <p:val>
                                            <p:fltVal val="0"/>
                                          </p:val>
                                        </p:tav>
                                      </p:tavLst>
                                    </p:anim>
                                    <p:animEffect transition="in" filter="fade">
                                      <p:cBhvr>
                                        <p:cTn id="25" dur="1000"/>
                                        <p:tgtEl>
                                          <p:spTgt spid="406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3" grpId="0" build="p" autoUpdateAnimBg="0"/>
      <p:bldP spid="406534" grpId="0" animBg="1"/>
      <p:bldP spid="406535" grpId="0" autoUpdateAnimBg="0"/>
      <p:bldP spid="4065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219200" y="76200"/>
            <a:ext cx="7772400" cy="1206500"/>
          </a:xfrm>
        </p:spPr>
        <p:txBody>
          <a:bodyPr/>
          <a:lstStyle/>
          <a:p>
            <a:pPr algn="ctr"/>
            <a:r>
              <a:rPr lang="zh-CN" altLang="en-US" b="1">
                <a:latin typeface="Arial" pitchFamily="34" charset="0"/>
                <a:ea typeface="SimSun" pitchFamily="2" charset="-122"/>
              </a:rPr>
              <a:t>两种看法</a:t>
            </a:r>
            <a:endParaRPr lang="en-US" altLang="en-US" b="1">
              <a:latin typeface="Arial" pitchFamily="34" charset="0"/>
            </a:endParaRPr>
          </a:p>
        </p:txBody>
      </p:sp>
      <p:sp>
        <p:nvSpPr>
          <p:cNvPr id="119811" name="Rectangle 3"/>
          <p:cNvSpPr>
            <a:spLocks noGrp="1" noChangeArrowheads="1"/>
          </p:cNvSpPr>
          <p:nvPr>
            <p:ph type="body" idx="1"/>
          </p:nvPr>
        </p:nvSpPr>
        <p:spPr/>
        <p:txBody>
          <a:bodyPr/>
          <a:lstStyle/>
          <a:p>
            <a:pPr>
              <a:lnSpc>
                <a:spcPct val="90000"/>
              </a:lnSpc>
            </a:pPr>
            <a:r>
              <a:rPr lang="zh-CN" altLang="en-US" b="1">
                <a:solidFill>
                  <a:schemeClr val="accent1"/>
                </a:solidFill>
                <a:latin typeface="Arial" pitchFamily="34" charset="0"/>
                <a:ea typeface="SimSun" pitchFamily="2" charset="-122"/>
                <a:cs typeface="SimSun" pitchFamily="2" charset="-122"/>
              </a:rPr>
              <a:t>直接的年代学</a:t>
            </a:r>
            <a:endParaRPr lang="en-US" altLang="en-US" b="1">
              <a:latin typeface="Arial" pitchFamily="34" charset="0"/>
              <a:ea typeface="SimSun" pitchFamily="2" charset="-122"/>
              <a:cs typeface="SimSun" pitchFamily="2" charset="-122"/>
            </a:endParaRPr>
          </a:p>
          <a:p>
            <a:pPr lvl="1">
              <a:lnSpc>
                <a:spcPct val="90000"/>
              </a:lnSpc>
            </a:pPr>
            <a:r>
              <a:rPr lang="zh-CN" altLang="en-US" b="1">
                <a:latin typeface="Arial" pitchFamily="34" charset="0"/>
                <a:ea typeface="SimSun" pitchFamily="2" charset="-122"/>
                <a:cs typeface="SimSun" pitchFamily="2" charset="-122"/>
              </a:rPr>
              <a:t>圣经有必要的资料制订旧业的基本历史时间表。</a:t>
            </a:r>
            <a:endParaRPr lang="en-US" altLang="en-US" b="1">
              <a:latin typeface="Arial" pitchFamily="34" charset="0"/>
              <a:ea typeface="SimSun" pitchFamily="2" charset="-122"/>
              <a:cs typeface="SimSun" pitchFamily="2" charset="-122"/>
            </a:endParaRPr>
          </a:p>
          <a:p>
            <a:pPr>
              <a:lnSpc>
                <a:spcPct val="90000"/>
              </a:lnSpc>
            </a:pPr>
            <a:r>
              <a:rPr lang="zh-CN" altLang="en-US" b="1">
                <a:solidFill>
                  <a:schemeClr val="accent1"/>
                </a:solidFill>
                <a:latin typeface="Arial" pitchFamily="34" charset="0"/>
                <a:ea typeface="SimSun" pitchFamily="2" charset="-122"/>
                <a:cs typeface="SimSun" pitchFamily="2" charset="-122"/>
              </a:rPr>
              <a:t>家谱的间</a:t>
            </a:r>
            <a:r>
              <a:rPr lang="ja-JP" altLang="en-US" b="1">
                <a:solidFill>
                  <a:schemeClr val="accent1"/>
                </a:solidFill>
                <a:latin typeface="Arial" pitchFamily="34" charset="0"/>
                <a:ea typeface="SimSun" pitchFamily="2" charset="-122"/>
                <a:cs typeface="SimSun" pitchFamily="2" charset="-122"/>
              </a:rPr>
              <a:t>断</a:t>
            </a:r>
            <a:endParaRPr lang="en-US" altLang="en-US" b="1">
              <a:solidFill>
                <a:schemeClr val="accent1"/>
              </a:solidFill>
              <a:latin typeface="Arial" pitchFamily="34" charset="0"/>
              <a:ea typeface="SimSun" pitchFamily="2" charset="-122"/>
              <a:cs typeface="SimSun" pitchFamily="2" charset="-122"/>
            </a:endParaRPr>
          </a:p>
          <a:p>
            <a:pPr lvl="1">
              <a:lnSpc>
                <a:spcPct val="90000"/>
              </a:lnSpc>
            </a:pPr>
            <a:r>
              <a:rPr lang="zh-CN" altLang="en-US" b="1">
                <a:latin typeface="Arial" pitchFamily="34" charset="0"/>
                <a:ea typeface="SimSun" pitchFamily="2" charset="-122"/>
                <a:cs typeface="SimSun" pitchFamily="2" charset="-122"/>
              </a:rPr>
              <a:t>圣经没有提到有些家谱的间断。</a:t>
            </a:r>
            <a:endParaRPr lang="en-US" altLang="en-US" b="1">
              <a:latin typeface="Arial" pitchFamily="34" charset="0"/>
              <a:ea typeface="SimSun" pitchFamily="2" charset="-122"/>
              <a:cs typeface="SimSun" pitchFamily="2" charset="-122"/>
            </a:endParaRPr>
          </a:p>
          <a:p>
            <a:pPr lvl="1">
              <a:lnSpc>
                <a:spcPct val="90000"/>
              </a:lnSpc>
            </a:pPr>
            <a:r>
              <a:rPr lang="zh-CN" altLang="en-US" b="1">
                <a:latin typeface="Arial" pitchFamily="34" charset="0"/>
                <a:ea typeface="SimSun" pitchFamily="2" charset="-122"/>
                <a:cs typeface="SimSun" pitchFamily="2" charset="-122"/>
              </a:rPr>
              <a:t>家谱资料不是唯一能够断定日期的方法。</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198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198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98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198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body" idx="1"/>
          </p:nvPr>
        </p:nvSpPr>
        <p:spPr>
          <a:xfrm>
            <a:off x="1219200" y="1295400"/>
            <a:ext cx="7772400" cy="4495800"/>
          </a:xfrm>
        </p:spPr>
        <p:txBody>
          <a:bodyPr/>
          <a:lstStyle/>
          <a:p>
            <a:r>
              <a:rPr lang="zh-CN" altLang="en-US" b="1">
                <a:latin typeface="Arial" pitchFamily="34" charset="0"/>
                <a:ea typeface="SimSun" pitchFamily="2" charset="-122"/>
                <a:cs typeface="SimSun" pitchFamily="2" charset="-122"/>
              </a:rPr>
              <a:t>圣经</a:t>
            </a:r>
            <a:r>
              <a:rPr lang="en-US" altLang="zh-CN" b="1">
                <a:latin typeface="Arial" pitchFamily="34" charset="0"/>
                <a:ea typeface="SimSun" pitchFamily="2" charset="-122"/>
                <a:cs typeface="SimSun" pitchFamily="2" charset="-122"/>
              </a:rPr>
              <a:t>—</a:t>
            </a:r>
            <a:r>
              <a:rPr lang="zh-CN" altLang="en-US" b="1">
                <a:solidFill>
                  <a:schemeClr val="accent1"/>
                </a:solidFill>
                <a:latin typeface="Arial" pitchFamily="34" charset="0"/>
                <a:ea typeface="SimSun" pitchFamily="2" charset="-122"/>
                <a:cs typeface="SimSun" pitchFamily="2" charset="-122"/>
              </a:rPr>
              <a:t>跨越了长久的时光</a:t>
            </a:r>
            <a:r>
              <a:rPr lang="zh-CN" altLang="en-US" b="1">
                <a:latin typeface="Arial" pitchFamily="34" charset="0"/>
                <a:ea typeface="SimSun" pitchFamily="2" charset="-122"/>
                <a:cs typeface="SimSun" pitchFamily="2" charset="-122"/>
              </a:rPr>
              <a:t>及拥有少许</a:t>
            </a:r>
            <a:r>
              <a:rPr lang="en-US" altLang="zh-CN" b="1">
                <a:latin typeface="Arial" pitchFamily="34" charset="0"/>
                <a:ea typeface="SimSun" pitchFamily="2" charset="-122"/>
                <a:cs typeface="SimSun" pitchFamily="2" charset="-122"/>
              </a:rPr>
              <a:t>/</a:t>
            </a:r>
            <a:r>
              <a:rPr lang="zh-CN" altLang="en-US" b="1">
                <a:latin typeface="Arial" pitchFamily="34" charset="0"/>
                <a:ea typeface="SimSun" pitchFamily="2" charset="-122"/>
                <a:cs typeface="SimSun" pitchFamily="2" charset="-122"/>
              </a:rPr>
              <a:t>没有意见是正常的</a:t>
            </a:r>
            <a:endParaRPr lang="en-US" altLang="en-US" b="1">
              <a:solidFill>
                <a:schemeClr val="accent1"/>
              </a:solidFill>
              <a:latin typeface="Arial" pitchFamily="34" charset="0"/>
              <a:cs typeface="Arial" pitchFamily="34" charset="0"/>
            </a:endParaRPr>
          </a:p>
          <a:p>
            <a:r>
              <a:rPr lang="zh-CN" altLang="en-US" b="1">
                <a:solidFill>
                  <a:schemeClr val="accent1"/>
                </a:solidFill>
                <a:latin typeface="Arial" pitchFamily="34" charset="0"/>
                <a:ea typeface="SimSun" pitchFamily="2" charset="-122"/>
              </a:rPr>
              <a:t>遗漏不重要的名字</a:t>
            </a:r>
            <a:r>
              <a:rPr lang="zh-CN" altLang="en-US" b="1">
                <a:latin typeface="Arial" pitchFamily="34" charset="0"/>
                <a:ea typeface="SimSun" pitchFamily="2" charset="-122"/>
              </a:rPr>
              <a:t>不是偶然的而是规律。</a:t>
            </a:r>
            <a:endParaRPr lang="en-US" altLang="en-US" b="1">
              <a:latin typeface="Arial" pitchFamily="34" charset="0"/>
              <a:cs typeface="Arial" pitchFamily="34" charset="0"/>
            </a:endParaRPr>
          </a:p>
          <a:p>
            <a:r>
              <a:rPr lang="zh-CN" altLang="en-US" b="1">
                <a:latin typeface="Arial" pitchFamily="34" charset="0"/>
                <a:ea typeface="SimSun" pitchFamily="2" charset="-122"/>
              </a:rPr>
              <a:t>在古代，“宗谱”（</a:t>
            </a:r>
            <a:r>
              <a:rPr lang="en-US" altLang="zh-CN" b="1">
                <a:latin typeface="Arial" pitchFamily="34" charset="0"/>
                <a:ea typeface="SimSun" pitchFamily="2" charset="-122"/>
              </a:rPr>
              <a:t>begat</a:t>
            </a:r>
            <a:r>
              <a:rPr lang="zh-CN" altLang="en-US" b="1">
                <a:latin typeface="Arial" pitchFamily="34" charset="0"/>
                <a:ea typeface="SimSun" pitchFamily="2" charset="-122"/>
              </a:rPr>
              <a:t>）代表“</a:t>
            </a:r>
            <a:r>
              <a:rPr lang="zh-CN" altLang="en-US" b="1">
                <a:solidFill>
                  <a:schemeClr val="accent1"/>
                </a:solidFill>
                <a:latin typeface="Arial" pitchFamily="34" charset="0"/>
                <a:ea typeface="SimSun" pitchFamily="2" charset="-122"/>
              </a:rPr>
              <a:t>某某人的祖宗</a:t>
            </a:r>
            <a:r>
              <a:rPr lang="en-US" altLang="zh-CN" b="1">
                <a:latin typeface="Arial" pitchFamily="34" charset="0"/>
                <a:ea typeface="SimSun" pitchFamily="2" charset="-122"/>
              </a:rPr>
              <a:t>”</a:t>
            </a:r>
            <a:r>
              <a:rPr lang="zh-CN" altLang="en-US" b="1">
                <a:latin typeface="Arial" pitchFamily="34" charset="0"/>
                <a:ea typeface="SimSun" pitchFamily="2" charset="-122"/>
              </a:rPr>
              <a:t>，不管有几代。</a:t>
            </a:r>
          </a:p>
          <a:p>
            <a:r>
              <a:rPr lang="zh-CN" altLang="en-US" b="1">
                <a:latin typeface="Arial" pitchFamily="34" charset="0"/>
                <a:ea typeface="SimSun" pitchFamily="2" charset="-122"/>
              </a:rPr>
              <a:t>旧业时代的纪录及当代周围国家的纪录</a:t>
            </a:r>
            <a:r>
              <a:rPr lang="zh-CN" altLang="en-US" b="1">
                <a:solidFill>
                  <a:schemeClr val="accent1"/>
                </a:solidFill>
                <a:latin typeface="Arial" pitchFamily="34" charset="0"/>
                <a:ea typeface="SimSun" pitchFamily="2" charset="-122"/>
              </a:rPr>
              <a:t>一定有不合。</a:t>
            </a:r>
            <a:endParaRPr lang="en-US" altLang="en-US" b="1">
              <a:latin typeface="Arial" pitchFamily="34" charset="0"/>
              <a:cs typeface="Times New Roman" pitchFamily="18" charset="0"/>
            </a:endParaRPr>
          </a:p>
        </p:txBody>
      </p:sp>
      <p:sp>
        <p:nvSpPr>
          <p:cNvPr id="88067" name="Rectangle 3"/>
          <p:cNvSpPr>
            <a:spLocks noGrp="1" noChangeArrowheads="1"/>
          </p:cNvSpPr>
          <p:nvPr>
            <p:ph type="title"/>
          </p:nvPr>
        </p:nvSpPr>
        <p:spPr>
          <a:xfrm>
            <a:off x="1219200" y="76200"/>
            <a:ext cx="7772400" cy="1206500"/>
          </a:xfrm>
          <a:noFill/>
          <a:ln/>
        </p:spPr>
        <p:txBody>
          <a:bodyPr/>
          <a:lstStyle/>
          <a:p>
            <a:pPr algn="ctr"/>
            <a:r>
              <a:rPr lang="zh-CN" altLang="en-US" b="1">
                <a:latin typeface="Arial" pitchFamily="34" charset="0"/>
                <a:ea typeface="SimSun" pitchFamily="2" charset="-122"/>
              </a:rPr>
              <a:t>间断所提出的论点</a:t>
            </a:r>
            <a:endParaRPr lang="en-US" altLang="en-US" b="1">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80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80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806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80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p:txBody>
          <a:bodyPr/>
          <a:lstStyle/>
          <a:p>
            <a:r>
              <a:rPr lang="zh-CN" altLang="en-US" b="1">
                <a:latin typeface="Arial" pitchFamily="34" charset="0"/>
                <a:ea typeface="SimSun" pitchFamily="2" charset="-122"/>
                <a:cs typeface="SimSun" pitchFamily="2" charset="-122"/>
              </a:rPr>
              <a:t>虽然</a:t>
            </a:r>
            <a:r>
              <a:rPr lang="zh-CN" altLang="en-US" b="1">
                <a:solidFill>
                  <a:schemeClr val="accent1"/>
                </a:solidFill>
                <a:latin typeface="Arial" pitchFamily="34" charset="0"/>
                <a:ea typeface="SimSun" pitchFamily="2" charset="-122"/>
                <a:cs typeface="SimSun" pitchFamily="2" charset="-122"/>
              </a:rPr>
              <a:t>分散</a:t>
            </a:r>
            <a:r>
              <a:rPr lang="zh-CN" altLang="en-US" b="1">
                <a:latin typeface="Arial" pitchFamily="34" charset="0"/>
                <a:ea typeface="SimSun" pitchFamily="2" charset="-122"/>
                <a:cs typeface="SimSun" pitchFamily="2" charset="-122"/>
              </a:rPr>
              <a:t>于不同的地方，圣经仍然充满许多年代学的资料。</a:t>
            </a:r>
          </a:p>
          <a:p>
            <a:r>
              <a:rPr lang="zh-CN" altLang="en-US" b="1">
                <a:latin typeface="Arial" pitchFamily="34" charset="0"/>
                <a:ea typeface="SimSun" pitchFamily="2" charset="-122"/>
                <a:cs typeface="SimSun" pitchFamily="2" charset="-122"/>
              </a:rPr>
              <a:t>当这些年代学的资料完全</a:t>
            </a:r>
            <a:r>
              <a:rPr lang="zh-CN" altLang="en-US" b="1">
                <a:solidFill>
                  <a:schemeClr val="accent1"/>
                </a:solidFill>
                <a:latin typeface="Arial" pitchFamily="34" charset="0"/>
                <a:ea typeface="SimSun" pitchFamily="2" charset="-122"/>
                <a:cs typeface="SimSun" pitchFamily="2" charset="-122"/>
              </a:rPr>
              <a:t>系统化</a:t>
            </a:r>
            <a:r>
              <a:rPr lang="zh-CN" altLang="en-US" b="1">
                <a:latin typeface="Arial" pitchFamily="34" charset="0"/>
                <a:ea typeface="SimSun" pitchFamily="2" charset="-122"/>
                <a:cs typeface="SimSun" pitchFamily="2" charset="-122"/>
              </a:rPr>
              <a:t>，一个直接的年代学就能被证明。</a:t>
            </a:r>
            <a:endParaRPr lang="en-US" altLang="en-US" b="1">
              <a:latin typeface="Arial" pitchFamily="34" charset="0"/>
              <a:cs typeface="Times New Roman" pitchFamily="18" charset="0"/>
            </a:endParaRPr>
          </a:p>
        </p:txBody>
      </p:sp>
      <p:sp>
        <p:nvSpPr>
          <p:cNvPr id="89091" name="Rectangle 3"/>
          <p:cNvSpPr>
            <a:spLocks noGrp="1" noChangeArrowheads="1"/>
          </p:cNvSpPr>
          <p:nvPr>
            <p:ph type="title"/>
          </p:nvPr>
        </p:nvSpPr>
        <p:spPr>
          <a:xfrm>
            <a:off x="914400" y="76200"/>
            <a:ext cx="8382000" cy="1206500"/>
          </a:xfrm>
          <a:noFill/>
          <a:ln/>
        </p:spPr>
        <p:txBody>
          <a:bodyPr/>
          <a:lstStyle/>
          <a:p>
            <a:pPr algn="ctr"/>
            <a:r>
              <a:rPr lang="zh-CN" altLang="en-US" b="1">
                <a:latin typeface="Arial" pitchFamily="34" charset="0"/>
                <a:ea typeface="SimSun" pitchFamily="2" charset="-122"/>
              </a:rPr>
              <a:t>直接年代学的支持</a:t>
            </a:r>
            <a:endParaRPr lang="en-US" altLang="en-US" b="1">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0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0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zh-CN" altLang="en-US" sz="4800" b="1" dirty="0">
                <a:solidFill>
                  <a:schemeClr val="bg1"/>
                </a:solidFill>
                <a:effectLst>
                  <a:glow rad="165100">
                    <a:schemeClr val="tx1"/>
                  </a:glow>
                </a:effectLst>
                <a:latin typeface="Arial" charset="0"/>
                <a:ea typeface="ＭＳ Ｐゴシック" charset="0"/>
              </a:rPr>
              <a:t>如何确定地球的年龄？</a:t>
            </a:r>
            <a:endParaRPr lang="en-US" altLang="zh-CN" sz="5400"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只需问唯一目击者！</a:t>
            </a:r>
            <a:endParaRPr kumimoji="0" lang="en-US" altLang="zh-CN" sz="4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034166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God holds ea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a:t>
            </a:r>
            <a:r>
              <a:rPr lang="ja-JP" altLang="en-US" sz="4800" b="1" dirty="0">
                <a:solidFill>
                  <a:schemeClr val="bg1"/>
                </a:solidFill>
                <a:effectLst>
                  <a:glow rad="165100">
                    <a:schemeClr val="tx1"/>
                  </a:glow>
                </a:effectLst>
                <a:latin typeface="Arial" charset="0"/>
                <a:ea typeface="ＭＳ Ｐゴシック" charset="0"/>
              </a:rPr>
              <a:t> 只需算一算。 </a:t>
            </a:r>
            <a:r>
              <a:rPr lang="en-US" altLang="zh-CN" sz="4800" b="1" dirty="0">
                <a:solidFill>
                  <a:schemeClr val="bg1"/>
                </a:solidFill>
                <a:effectLst>
                  <a:glow rad="165100">
                    <a:schemeClr val="tx1"/>
                  </a:glow>
                </a:effectLst>
                <a:latin typeface="Arial" charset="0"/>
                <a:ea typeface="ＭＳ Ｐゴシック" charset="0"/>
              </a:rPr>
              <a:t>"</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246459" y="3640325"/>
            <a:ext cx="3887243"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ja-JP" altLang="en-US"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上帝</a:t>
            </a:r>
            <a:r>
              <a:rPr kumimoji="0" lang="en-US" altLang="ja-JP"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ja-JP" altLang="en-US"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地球什么年龄了？</a:t>
            </a:r>
            <a:r>
              <a:rPr kumimoji="0" lang="en-US" altLang="zh-CN"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1948825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 40-21 Earth Horiz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785"/>
            <a:ext cx="9144000" cy="5989441"/>
          </a:xfrm>
          <a:prstGeom prst="rect">
            <a:avLst/>
          </a:prstGeom>
        </p:spPr>
      </p:pic>
      <p:sp>
        <p:nvSpPr>
          <p:cNvPr id="139265" name="Rectangle 2"/>
          <p:cNvSpPr>
            <a:spLocks noGrp="1" noChangeArrowheads="1"/>
          </p:cNvSpPr>
          <p:nvPr>
            <p:ph type="title"/>
          </p:nvPr>
        </p:nvSpPr>
        <p:spPr>
          <a:xfrm>
            <a:off x="112890" y="35417"/>
            <a:ext cx="7617332" cy="603395"/>
          </a:xfrm>
        </p:spPr>
        <p:txBody>
          <a:bodyPr anchor="ctr"/>
          <a:lstStyle/>
          <a:p>
            <a:pPr algn="l" eaLnBrk="1" hangingPunct="1"/>
            <a:r>
              <a:rPr lang="ja-JP" altLang="en-US" sz="2800" b="1" dirty="0">
                <a:solidFill>
                  <a:schemeClr val="bg1"/>
                </a:solidFill>
                <a:effectLst>
                  <a:glow rad="165100">
                    <a:schemeClr val="tx1"/>
                  </a:glow>
                </a:effectLst>
                <a:latin typeface="Arial" charset="0"/>
                <a:ea typeface="ＭＳ Ｐゴシック" charset="0"/>
              </a:rPr>
              <a:t>族长年表 </a:t>
            </a:r>
            <a:r>
              <a:rPr lang="en-US" altLang="zh-CN" sz="2800" b="1" dirty="0">
                <a:solidFill>
                  <a:schemeClr val="bg1"/>
                </a:solidFill>
                <a:effectLst>
                  <a:glow rad="165100">
                    <a:schemeClr val="tx1"/>
                  </a:glow>
                </a:effectLst>
                <a:latin typeface="Arial" charset="0"/>
                <a:ea typeface="ＭＳ Ｐゴシック" charset="0"/>
              </a:rPr>
              <a:t>(</a:t>
            </a:r>
            <a:r>
              <a:rPr lang="ja-JP" altLang="en-US" sz="2800" b="1" dirty="0">
                <a:solidFill>
                  <a:schemeClr val="bg1"/>
                </a:solidFill>
                <a:effectLst>
                  <a:glow rad="165100">
                    <a:schemeClr val="tx1"/>
                  </a:glow>
                </a:effectLst>
                <a:latin typeface="Arial" charset="0"/>
                <a:ea typeface="ＭＳ Ｐゴシック" charset="0"/>
              </a:rPr>
              <a:t>创世记</a:t>
            </a:r>
            <a:r>
              <a:rPr lang="en-US" altLang="zh-CN" sz="2800" b="1" dirty="0">
                <a:solidFill>
                  <a:schemeClr val="bg1"/>
                </a:solidFill>
                <a:effectLst>
                  <a:glow rad="165100">
                    <a:schemeClr val="tx1"/>
                  </a:glow>
                </a:effectLst>
                <a:latin typeface="Arial" charset="0"/>
                <a:ea typeface="ＭＳ Ｐゴシック" charset="0"/>
              </a:rPr>
              <a:t>. 5, 11)</a:t>
            </a:r>
          </a:p>
        </p:txBody>
      </p:sp>
      <p:sp>
        <p:nvSpPr>
          <p:cNvPr id="860166" name="Rectangle 6"/>
          <p:cNvSpPr>
            <a:spLocks noChangeArrowheads="1"/>
          </p:cNvSpPr>
          <p:nvPr/>
        </p:nvSpPr>
        <p:spPr bwMode="auto">
          <a:xfrm>
            <a:off x="6378744" y="808144"/>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CN" altLang="en-US"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rPr>
              <a:t>人类被创造</a:t>
            </a:r>
            <a:endPar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endParaRPr>
          </a:p>
        </p:txBody>
      </p:sp>
      <p:sp>
        <p:nvSpPr>
          <p:cNvPr id="7" name="Rectangle 6"/>
          <p:cNvSpPr>
            <a:spLocks noChangeArrowheads="1"/>
          </p:cNvSpPr>
          <p:nvPr/>
        </p:nvSpPr>
        <p:spPr bwMode="auto">
          <a:xfrm>
            <a:off x="7800142" y="808144"/>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ja-JP" altLang="en-US"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rPr>
              <a:t>公元前</a:t>
            </a:r>
            <a:endPar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endParaRPr>
          </a:p>
        </p:txBody>
      </p:sp>
      <p:sp>
        <p:nvSpPr>
          <p:cNvPr id="11" name="Rectangle 6"/>
          <p:cNvSpPr>
            <a:spLocks noChangeArrowheads="1"/>
          </p:cNvSpPr>
          <p:nvPr/>
        </p:nvSpPr>
        <p:spPr bwMode="auto">
          <a:xfrm>
            <a:off x="2924717" y="808144"/>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ja-JP" altLang="en-US"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rPr>
              <a:t>参考</a:t>
            </a:r>
            <a:endPar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1457991"/>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世界创造</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endParaRPr>
          </a:p>
        </p:txBody>
      </p:sp>
      <p:sp>
        <p:nvSpPr>
          <p:cNvPr id="15" name="Rectangle 6"/>
          <p:cNvSpPr>
            <a:spLocks noChangeArrowheads="1"/>
          </p:cNvSpPr>
          <p:nvPr/>
        </p:nvSpPr>
        <p:spPr bwMode="auto">
          <a:xfrm>
            <a:off x="6143670" y="1411039"/>
            <a:ext cx="1656472"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-6 </a:t>
            </a: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天</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
        <p:nvSpPr>
          <p:cNvPr id="16" name="Rectangle 15"/>
          <p:cNvSpPr>
            <a:spLocks noChangeArrowheads="1"/>
          </p:cNvSpPr>
          <p:nvPr/>
        </p:nvSpPr>
        <p:spPr bwMode="auto">
          <a:xfrm>
            <a:off x="7800142" y="1411039"/>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4143</a:t>
            </a:r>
          </a:p>
        </p:txBody>
      </p:sp>
      <p:sp>
        <p:nvSpPr>
          <p:cNvPr id="17" name="Rectangle 6"/>
          <p:cNvSpPr>
            <a:spLocks noChangeArrowheads="1"/>
          </p:cNvSpPr>
          <p:nvPr/>
        </p:nvSpPr>
        <p:spPr bwMode="auto">
          <a:xfrm>
            <a:off x="2924717" y="1411039"/>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上帝完成了 </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p>
        </p:txBody>
      </p:sp>
      <p:sp>
        <p:nvSpPr>
          <p:cNvPr id="18" name="Rectangle 2"/>
          <p:cNvSpPr txBox="1">
            <a:spLocks noChangeArrowheads="1"/>
          </p:cNvSpPr>
          <p:nvPr/>
        </p:nvSpPr>
        <p:spPr bwMode="auto">
          <a:xfrm>
            <a:off x="-1" y="2115977"/>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亚当创造了</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endParaRPr>
          </a:p>
        </p:txBody>
      </p:sp>
      <p:sp>
        <p:nvSpPr>
          <p:cNvPr id="19" name="Rectangle 6"/>
          <p:cNvSpPr>
            <a:spLocks noChangeArrowheads="1"/>
          </p:cNvSpPr>
          <p:nvPr/>
        </p:nvSpPr>
        <p:spPr bwMode="auto">
          <a:xfrm>
            <a:off x="6378744" y="2069025"/>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0</a:t>
            </a:r>
          </a:p>
        </p:txBody>
      </p:sp>
      <p:sp>
        <p:nvSpPr>
          <p:cNvPr id="20" name="Rectangle 19"/>
          <p:cNvSpPr>
            <a:spLocks noChangeArrowheads="1"/>
          </p:cNvSpPr>
          <p:nvPr/>
        </p:nvSpPr>
        <p:spPr bwMode="auto">
          <a:xfrm>
            <a:off x="7800142" y="2069025"/>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4143</a:t>
            </a:r>
          </a:p>
        </p:txBody>
      </p:sp>
      <p:sp>
        <p:nvSpPr>
          <p:cNvPr id="21" name="Rectangle 6"/>
          <p:cNvSpPr>
            <a:spLocks noChangeArrowheads="1"/>
          </p:cNvSpPr>
          <p:nvPr/>
        </p:nvSpPr>
        <p:spPr bwMode="auto">
          <a:xfrm>
            <a:off x="2924717" y="2069025"/>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上帝创造了人</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p>
        </p:txBody>
      </p:sp>
      <p:sp>
        <p:nvSpPr>
          <p:cNvPr id="22" name="Rectangle 2"/>
          <p:cNvSpPr txBox="1">
            <a:spLocks noChangeArrowheads="1"/>
          </p:cNvSpPr>
          <p:nvPr/>
        </p:nvSpPr>
        <p:spPr bwMode="auto">
          <a:xfrm>
            <a:off x="0" y="2719372"/>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塞特出生</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endParaRPr>
          </a:p>
        </p:txBody>
      </p:sp>
      <p:sp>
        <p:nvSpPr>
          <p:cNvPr id="23" name="Rectangle 6"/>
          <p:cNvSpPr>
            <a:spLocks noChangeArrowheads="1"/>
          </p:cNvSpPr>
          <p:nvPr/>
        </p:nvSpPr>
        <p:spPr bwMode="auto">
          <a:xfrm>
            <a:off x="6378745" y="2672420"/>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130</a:t>
            </a:r>
          </a:p>
        </p:txBody>
      </p:sp>
      <p:sp>
        <p:nvSpPr>
          <p:cNvPr id="24" name="Rectangle 23"/>
          <p:cNvSpPr>
            <a:spLocks noChangeArrowheads="1"/>
          </p:cNvSpPr>
          <p:nvPr/>
        </p:nvSpPr>
        <p:spPr bwMode="auto">
          <a:xfrm>
            <a:off x="7800143" y="2672420"/>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4013</a:t>
            </a:r>
          </a:p>
        </p:txBody>
      </p:sp>
      <p:sp>
        <p:nvSpPr>
          <p:cNvPr id="25" name="Rectangle 6"/>
          <p:cNvSpPr>
            <a:spLocks noChangeArrowheads="1"/>
          </p:cNvSpPr>
          <p:nvPr/>
        </p:nvSpPr>
        <p:spPr bwMode="auto">
          <a:xfrm>
            <a:off x="2924718" y="2672420"/>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 亚当是 </a:t>
            </a:r>
            <a:r>
              <a:rPr kumimoji="0" lang="en-US" altLang="ja-JP"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130 </a:t>
            </a: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岁 </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p>
        </p:txBody>
      </p:sp>
      <p:sp>
        <p:nvSpPr>
          <p:cNvPr id="26" name="Rectangle 2"/>
          <p:cNvSpPr txBox="1">
            <a:spLocks noChangeArrowheads="1"/>
          </p:cNvSpPr>
          <p:nvPr/>
        </p:nvSpPr>
        <p:spPr bwMode="auto">
          <a:xfrm>
            <a:off x="-1" y="3322767"/>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以挪士出生</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endParaRPr>
          </a:p>
        </p:txBody>
      </p:sp>
      <p:sp>
        <p:nvSpPr>
          <p:cNvPr id="27" name="Rectangle 6"/>
          <p:cNvSpPr>
            <a:spLocks noChangeArrowheads="1"/>
          </p:cNvSpPr>
          <p:nvPr/>
        </p:nvSpPr>
        <p:spPr bwMode="auto">
          <a:xfrm>
            <a:off x="6378744" y="3275815"/>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235</a:t>
            </a:r>
          </a:p>
        </p:txBody>
      </p:sp>
      <p:sp>
        <p:nvSpPr>
          <p:cNvPr id="28" name="Rectangle 27"/>
          <p:cNvSpPr>
            <a:spLocks noChangeArrowheads="1"/>
          </p:cNvSpPr>
          <p:nvPr/>
        </p:nvSpPr>
        <p:spPr bwMode="auto">
          <a:xfrm>
            <a:off x="7800142" y="3275815"/>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3908</a:t>
            </a:r>
          </a:p>
        </p:txBody>
      </p:sp>
      <p:sp>
        <p:nvSpPr>
          <p:cNvPr id="29" name="Rectangle 6"/>
          <p:cNvSpPr>
            <a:spLocks noChangeArrowheads="1"/>
          </p:cNvSpPr>
          <p:nvPr/>
        </p:nvSpPr>
        <p:spPr bwMode="auto">
          <a:xfrm>
            <a:off x="2924717" y="3275815"/>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 塞特是 </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105 </a:t>
            </a: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岁</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p>
        </p:txBody>
      </p:sp>
      <p:sp>
        <p:nvSpPr>
          <p:cNvPr id="30" name="Rectangle 2"/>
          <p:cNvSpPr txBox="1">
            <a:spLocks noChangeArrowheads="1"/>
          </p:cNvSpPr>
          <p:nvPr/>
        </p:nvSpPr>
        <p:spPr bwMode="auto">
          <a:xfrm>
            <a:off x="0" y="5707528"/>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雅各和家人去了埃及</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endParaRPr>
          </a:p>
        </p:txBody>
      </p:sp>
      <p:sp>
        <p:nvSpPr>
          <p:cNvPr id="31" name="Rectangle 6"/>
          <p:cNvSpPr>
            <a:spLocks noChangeArrowheads="1"/>
          </p:cNvSpPr>
          <p:nvPr/>
        </p:nvSpPr>
        <p:spPr bwMode="auto">
          <a:xfrm>
            <a:off x="6378745" y="5660576"/>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2298</a:t>
            </a:r>
          </a:p>
        </p:txBody>
      </p:sp>
      <p:sp>
        <p:nvSpPr>
          <p:cNvPr id="32" name="Rectangle 31"/>
          <p:cNvSpPr>
            <a:spLocks noChangeArrowheads="1"/>
          </p:cNvSpPr>
          <p:nvPr/>
        </p:nvSpPr>
        <p:spPr bwMode="auto">
          <a:xfrm>
            <a:off x="7800143" y="5660576"/>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1845</a:t>
            </a:r>
          </a:p>
        </p:txBody>
      </p:sp>
      <p:sp>
        <p:nvSpPr>
          <p:cNvPr id="33" name="Rectangle 6"/>
          <p:cNvSpPr>
            <a:spLocks noChangeArrowheads="1"/>
          </p:cNvSpPr>
          <p:nvPr/>
        </p:nvSpPr>
        <p:spPr bwMode="auto">
          <a:xfrm>
            <a:off x="2924718" y="5660576"/>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雅各布年龄</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130</a:t>
            </a:r>
            <a:r>
              <a:rPr kumimoji="0" lang="zh-CN"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岁， 是在公元前</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1445</a:t>
            </a:r>
            <a:r>
              <a:rPr kumimoji="0" lang="zh-CN"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年出埃及前</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400</a:t>
            </a:r>
            <a:r>
              <a:rPr kumimoji="0" lang="zh-CN"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年 </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p>
        </p:txBody>
      </p:sp>
      <p:sp>
        <p:nvSpPr>
          <p:cNvPr id="34" name="Rectangle 2"/>
          <p:cNvSpPr txBox="1">
            <a:spLocks noChangeArrowheads="1"/>
          </p:cNvSpPr>
          <p:nvPr/>
        </p:nvSpPr>
        <p:spPr bwMode="auto">
          <a:xfrm>
            <a:off x="-1" y="838128"/>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rPr>
              <a:t>事件</a:t>
            </a:r>
            <a:endPar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endParaRPr>
          </a:p>
        </p:txBody>
      </p:sp>
      <p:sp>
        <p:nvSpPr>
          <p:cNvPr id="2" name="Down Arrow 1"/>
          <p:cNvSpPr/>
          <p:nvPr/>
        </p:nvSpPr>
        <p:spPr bwMode="auto">
          <a:xfrm>
            <a:off x="789410"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6" name="Down Arrow 35"/>
          <p:cNvSpPr/>
          <p:nvPr/>
        </p:nvSpPr>
        <p:spPr bwMode="auto">
          <a:xfrm>
            <a:off x="6704265"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7" name="Down Arrow 36"/>
          <p:cNvSpPr/>
          <p:nvPr/>
        </p:nvSpPr>
        <p:spPr bwMode="auto">
          <a:xfrm rot="10800000">
            <a:off x="8077152" y="3980752"/>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5" name="Text Box 3"/>
          <p:cNvSpPr txBox="1">
            <a:spLocks noChangeArrowheads="1"/>
          </p:cNvSpPr>
          <p:nvPr/>
        </p:nvSpPr>
        <p:spPr bwMode="auto">
          <a:xfrm>
            <a:off x="8077152" y="76200"/>
            <a:ext cx="10287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38-44</a:t>
            </a:r>
          </a:p>
        </p:txBody>
      </p:sp>
    </p:spTree>
    <p:extLst>
      <p:ext uri="{BB962C8B-B14F-4D97-AF65-F5344CB8AC3E}">
        <p14:creationId xmlns:p14="http://schemas.microsoft.com/office/powerpoint/2010/main" val="30602436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0" end="0"/>
                                            </p:txEl>
                                          </p:spTgt>
                                        </p:tgtEl>
                                        <p:attrNameLst>
                                          <p:attrName>style.visibility</p:attrName>
                                        </p:attrNameLst>
                                      </p:cBhvr>
                                      <p:to>
                                        <p:strVal val="visible"/>
                                      </p:to>
                                    </p:set>
                                    <p:animEffect transition="in" filter="wipe(up)">
                                      <p:cBhvr>
                                        <p:cTn id="17" dur="500"/>
                                        <p:tgtEl>
                                          <p:spTgt spid="86016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up)">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up)">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up)">
                                      <p:cBhvr>
                                        <p:cTn id="40" dur="500"/>
                                        <p:tgtEl>
                                          <p:spTgt spid="2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wipe(up)">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5">
                                            <p:txEl>
                                              <p:pRg st="0" end="0"/>
                                            </p:txEl>
                                          </p:spTgt>
                                        </p:tgtEl>
                                        <p:attrNameLst>
                                          <p:attrName>style.visibility</p:attrName>
                                        </p:attrNameLst>
                                      </p:cBhvr>
                                      <p:to>
                                        <p:strVal val="visible"/>
                                      </p:to>
                                    </p:set>
                                    <p:animEffect transition="in" filter="wipe(up)">
                                      <p:cBhvr>
                                        <p:cTn id="54" dur="500"/>
                                        <p:tgtEl>
                                          <p:spTgt spid="25">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animEffect transition="in" filter="wipe(up)">
                                      <p:cBhvr>
                                        <p:cTn id="59" dur="500"/>
                                        <p:tgtEl>
                                          <p:spTgt spid="23">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9">
                                            <p:txEl>
                                              <p:pRg st="0" end="0"/>
                                            </p:txEl>
                                          </p:spTgt>
                                        </p:tgtEl>
                                        <p:attrNameLst>
                                          <p:attrName>style.visibility</p:attrName>
                                        </p:attrNameLst>
                                      </p:cBhvr>
                                      <p:to>
                                        <p:strVal val="visible"/>
                                      </p:to>
                                    </p:set>
                                    <p:animEffect transition="in" filter="wipe(up)">
                                      <p:cBhvr>
                                        <p:cTn id="68" dur="500"/>
                                        <p:tgtEl>
                                          <p:spTgt spid="2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7">
                                            <p:txEl>
                                              <p:pRg st="0" end="0"/>
                                            </p:txEl>
                                          </p:spTgt>
                                        </p:tgtEl>
                                        <p:attrNameLst>
                                          <p:attrName>style.visibility</p:attrName>
                                        </p:attrNameLst>
                                      </p:cBhvr>
                                      <p:to>
                                        <p:strVal val="visible"/>
                                      </p:to>
                                    </p:set>
                                    <p:animEffect transition="in" filter="wipe(up)">
                                      <p:cBhvr>
                                        <p:cTn id="73" dur="500"/>
                                        <p:tgtEl>
                                          <p:spTgt spid="27">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up)">
                                      <p:cBhvr>
                                        <p:cTn id="78" dur="5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3">
                                            <p:txEl>
                                              <p:pRg st="0" end="0"/>
                                            </p:txEl>
                                          </p:spTgt>
                                        </p:tgtEl>
                                        <p:attrNameLst>
                                          <p:attrName>style.visibility</p:attrName>
                                        </p:attrNameLst>
                                      </p:cBhvr>
                                      <p:to>
                                        <p:strVal val="visible"/>
                                      </p:to>
                                    </p:set>
                                    <p:animEffect transition="in" filter="wipe(up)">
                                      <p:cBhvr>
                                        <p:cTn id="87" dur="500"/>
                                        <p:tgtEl>
                                          <p:spTgt spid="33">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wipe(up)">
                                      <p:cBhvr>
                                        <p:cTn id="92" dur="5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31">
                                            <p:txEl>
                                              <p:pRg st="0" end="0"/>
                                            </p:txEl>
                                          </p:spTgt>
                                        </p:tgtEl>
                                        <p:attrNameLst>
                                          <p:attrName>style.visibility</p:attrName>
                                        </p:attrNameLst>
                                      </p:cBhvr>
                                      <p:to>
                                        <p:strVal val="visible"/>
                                      </p:to>
                                    </p:set>
                                    <p:animEffect transition="in" filter="wipe(up)">
                                      <p:cBhvr>
                                        <p:cTn id="97" dur="500"/>
                                        <p:tgtEl>
                                          <p:spTgt spid="31">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32">
                                            <p:txEl>
                                              <p:pRg st="0" end="0"/>
                                            </p:txEl>
                                          </p:spTgt>
                                        </p:tgtEl>
                                        <p:attrNameLst>
                                          <p:attrName>style.visibility</p:attrName>
                                        </p:attrNameLst>
                                      </p:cBhvr>
                                      <p:to>
                                        <p:strVal val="visible"/>
                                      </p:to>
                                    </p:set>
                                    <p:animEffect transition="in" filter="wipe(up)">
                                      <p:cBhvr>
                                        <p:cTn id="102" dur="500"/>
                                        <p:tgtEl>
                                          <p:spTgt spid="32">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7">
                                            <p:txEl>
                                              <p:pRg st="0" end="0"/>
                                            </p:txEl>
                                          </p:spTgt>
                                        </p:tgtEl>
                                        <p:attrNameLst>
                                          <p:attrName>style.visibility</p:attrName>
                                        </p:attrNameLst>
                                      </p:cBhvr>
                                      <p:to>
                                        <p:strVal val="visible"/>
                                      </p:to>
                                    </p:set>
                                    <p:animEffect transition="in" filter="wipe(up)">
                                      <p:cBhvr>
                                        <p:cTn id="107" dur="500"/>
                                        <p:tgtEl>
                                          <p:spTgt spid="7">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wipe(down)">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28">
                                            <p:txEl>
                                              <p:pRg st="0" end="0"/>
                                            </p:txEl>
                                          </p:spTgt>
                                        </p:tgtEl>
                                        <p:attrNameLst>
                                          <p:attrName>style.visibility</p:attrName>
                                        </p:attrNameLst>
                                      </p:cBhvr>
                                      <p:to>
                                        <p:strVal val="visible"/>
                                      </p:to>
                                    </p:set>
                                    <p:animEffect transition="in" filter="wipe(up)">
                                      <p:cBhvr>
                                        <p:cTn id="117" dur="500"/>
                                        <p:tgtEl>
                                          <p:spTgt spid="28">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24">
                                            <p:txEl>
                                              <p:pRg st="0" end="0"/>
                                            </p:txEl>
                                          </p:spTgt>
                                        </p:tgtEl>
                                        <p:attrNameLst>
                                          <p:attrName>style.visibility</p:attrName>
                                        </p:attrNameLst>
                                      </p:cBhvr>
                                      <p:to>
                                        <p:strVal val="visible"/>
                                      </p:to>
                                    </p:set>
                                    <p:animEffect transition="in" filter="wipe(up)">
                                      <p:cBhvr>
                                        <p:cTn id="122" dur="500"/>
                                        <p:tgtEl>
                                          <p:spTgt spid="24">
                                            <p:txEl>
                                              <p:pRg st="0" end="0"/>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20">
                                            <p:txEl>
                                              <p:pRg st="0" end="0"/>
                                            </p:txEl>
                                          </p:spTgt>
                                        </p:tgtEl>
                                        <p:attrNameLst>
                                          <p:attrName>style.visibility</p:attrName>
                                        </p:attrNameLst>
                                      </p:cBhvr>
                                      <p:to>
                                        <p:strVal val="visible"/>
                                      </p:to>
                                    </p:set>
                                    <p:animEffect transition="in" filter="wipe(up)">
                                      <p:cBhvr>
                                        <p:cTn id="127" dur="500"/>
                                        <p:tgtEl>
                                          <p:spTgt spid="20">
                                            <p:txEl>
                                              <p:pRg st="0" end="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16">
                                            <p:txEl>
                                              <p:pRg st="0" end="0"/>
                                            </p:txEl>
                                          </p:spTgt>
                                        </p:tgtEl>
                                        <p:attrNameLst>
                                          <p:attrName>style.visibility</p:attrName>
                                        </p:attrNameLst>
                                      </p:cBhvr>
                                      <p:to>
                                        <p:strVal val="visible"/>
                                      </p:to>
                                    </p:set>
                                    <p:animEffect transition="in" filter="wipe(up)">
                                      <p:cBhvr>
                                        <p:cTn id="1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7" grpId="0" build="p"/>
      <p:bldP spid="11" grpId="0" build="p"/>
      <p:bldP spid="14" grpId="0"/>
      <p:bldP spid="15" grpId="0" build="p"/>
      <p:bldP spid="16" grpId="0" build="p"/>
      <p:bldP spid="17" grpId="0" build="p"/>
      <p:bldP spid="18" grpId="0"/>
      <p:bldP spid="19" grpId="0" build="p"/>
      <p:bldP spid="20" grpId="0" build="p"/>
      <p:bldP spid="21" grpId="0" build="p"/>
      <p:bldP spid="22" grpId="0"/>
      <p:bldP spid="23" grpId="0" build="p"/>
      <p:bldP spid="24" grpId="0" build="p"/>
      <p:bldP spid="25" grpId="0" build="p"/>
      <p:bldP spid="26" grpId="0"/>
      <p:bldP spid="27" grpId="0" build="p"/>
      <p:bldP spid="28" grpId="0" build="p"/>
      <p:bldP spid="29" grpId="0" build="p"/>
      <p:bldP spid="30" grpId="0"/>
      <p:bldP spid="31" grpId="0" build="p"/>
      <p:bldP spid="32" grpId="0" build="p"/>
      <p:bldP spid="33" grpId="0" build="p"/>
      <p:bldP spid="34" grpId="0"/>
      <p:bldP spid="2" grpId="0" animBg="1"/>
      <p:bldP spid="36" grpId="0" animBg="1"/>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49" name="Rectangle 2"/>
          <p:cNvSpPr>
            <a:spLocks noGrp="1" noChangeArrowheads="1"/>
          </p:cNvSpPr>
          <p:nvPr>
            <p:ph type="ctrTitle"/>
          </p:nvPr>
        </p:nvSpPr>
        <p:spPr/>
        <p:txBody>
          <a:bodyPr/>
          <a:lstStyle/>
          <a:p>
            <a:pPr eaLnBrk="1" hangingPunct="1"/>
            <a:r>
              <a:rPr lang="en-US" altLang="zh-CN">
                <a:latin typeface="Times New Roman" charset="0"/>
                <a:ea typeface="ＭＳ Ｐゴシック" charset="0"/>
              </a:rPr>
              <a:t>Methuselah</a:t>
            </a:r>
            <a:r>
              <a:rPr lang="fr-FR" altLang="ja-JP">
                <a:latin typeface="Times New Roman" charset="0"/>
                <a:ea typeface="ＭＳ Ｐゴシック" charset="0"/>
              </a:rPr>
              <a:t>'</a:t>
            </a:r>
            <a:r>
              <a:rPr lang="en-US" altLang="ja-JP">
                <a:latin typeface="Times New Roman" charset="0"/>
                <a:ea typeface="ＭＳ Ｐゴシック" charset="0"/>
              </a:rPr>
              <a:t>s Death</a:t>
            </a:r>
            <a:endParaRPr lang="en-US" altLang="zh-CN">
              <a:latin typeface="Times New Roman" charset="0"/>
              <a:ea typeface="ＭＳ Ｐゴシック" charset="0"/>
            </a:endParaRPr>
          </a:p>
        </p:txBody>
      </p:sp>
      <p:pic>
        <p:nvPicPr>
          <p:cNvPr id="1812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1275"/>
            <a:ext cx="9220200" cy="674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1" name="Text Box 4"/>
          <p:cNvSpPr txBox="1">
            <a:spLocks noChangeArrowheads="1"/>
          </p:cNvSpPr>
          <p:nvPr/>
        </p:nvSpPr>
        <p:spPr bwMode="auto">
          <a:xfrm>
            <a:off x="845820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2D196A"/>
                </a:solidFill>
                <a:effectLst/>
                <a:uLnTx/>
                <a:uFillTx/>
                <a:latin typeface="Arial" charset="0"/>
                <a:ea typeface="ＭＳ Ｐゴシック" charset="0"/>
              </a:rPr>
              <a:t>44</a:t>
            </a:r>
          </a:p>
        </p:txBody>
      </p:sp>
      <p:sp>
        <p:nvSpPr>
          <p:cNvPr id="428042" name="Text Box 10"/>
          <p:cNvSpPr txBox="1">
            <a:spLocks noChangeArrowheads="1"/>
          </p:cNvSpPr>
          <p:nvPr/>
        </p:nvSpPr>
        <p:spPr bwMode="auto">
          <a:xfrm>
            <a:off x="2324099" y="4167080"/>
            <a:ext cx="5410200" cy="825608"/>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Pct val="90000"/>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按时间顺序计算确切表明玛土撒拉在大洪水之年去世了！</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nvGrpSpPr>
          <p:cNvPr id="2" name="Group 31"/>
          <p:cNvGrpSpPr>
            <a:grpSpLocks/>
          </p:cNvGrpSpPr>
          <p:nvPr/>
        </p:nvGrpSpPr>
        <p:grpSpPr bwMode="auto">
          <a:xfrm>
            <a:off x="914400" y="4075113"/>
            <a:ext cx="990600" cy="420687"/>
            <a:chOff x="914400" y="4075113"/>
            <a:chExt cx="990600" cy="420687"/>
          </a:xfrm>
        </p:grpSpPr>
        <p:sp>
          <p:nvSpPr>
            <p:cNvPr id="181270" name="Text Box 6"/>
            <p:cNvSpPr txBox="1">
              <a:spLocks noChangeArrowheads="1"/>
            </p:cNvSpPr>
            <p:nvPr/>
          </p:nvSpPr>
          <p:spPr bwMode="auto">
            <a:xfrm>
              <a:off x="1136650" y="4075113"/>
              <a:ext cx="692150" cy="3667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charset="0"/>
                  <a:ea typeface="ＭＳ Ｐゴシック" charset="0"/>
                </a:rPr>
                <a:t>2487</a:t>
              </a:r>
            </a:p>
          </p:txBody>
        </p:sp>
        <p:sp>
          <p:nvSpPr>
            <p:cNvPr id="181271" name="Oval 5"/>
            <p:cNvSpPr>
              <a:spLocks noChangeArrowheads="1"/>
            </p:cNvSpPr>
            <p:nvPr/>
          </p:nvSpPr>
          <p:spPr bwMode="auto">
            <a:xfrm>
              <a:off x="914400" y="4114800"/>
              <a:ext cx="990600" cy="3810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grpSp>
      <p:grpSp>
        <p:nvGrpSpPr>
          <p:cNvPr id="3" name="Group 32"/>
          <p:cNvGrpSpPr>
            <a:grpSpLocks/>
          </p:cNvGrpSpPr>
          <p:nvPr/>
        </p:nvGrpSpPr>
        <p:grpSpPr bwMode="auto">
          <a:xfrm>
            <a:off x="914400" y="4953000"/>
            <a:ext cx="990600" cy="420688"/>
            <a:chOff x="914400" y="4953000"/>
            <a:chExt cx="990600" cy="420688"/>
          </a:xfrm>
        </p:grpSpPr>
        <p:sp>
          <p:nvSpPr>
            <p:cNvPr id="181268" name="Text Box 8"/>
            <p:cNvSpPr txBox="1">
              <a:spLocks noChangeArrowheads="1"/>
            </p:cNvSpPr>
            <p:nvPr/>
          </p:nvSpPr>
          <p:spPr bwMode="auto">
            <a:xfrm>
              <a:off x="1136650" y="4953000"/>
              <a:ext cx="692150" cy="3667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charset="0"/>
                  <a:ea typeface="ＭＳ Ｐゴシック" charset="0"/>
                </a:rPr>
                <a:t>2487</a:t>
              </a:r>
            </a:p>
          </p:txBody>
        </p:sp>
        <p:sp>
          <p:nvSpPr>
            <p:cNvPr id="181269" name="Oval 7"/>
            <p:cNvSpPr>
              <a:spLocks noChangeArrowheads="1"/>
            </p:cNvSpPr>
            <p:nvPr/>
          </p:nvSpPr>
          <p:spPr bwMode="auto">
            <a:xfrm>
              <a:off x="914400" y="4992688"/>
              <a:ext cx="990600" cy="3810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grpSp>
      <p:sp>
        <p:nvSpPr>
          <p:cNvPr id="10" name="Text Box 10"/>
          <p:cNvSpPr txBox="1">
            <a:spLocks noChangeArrowheads="1"/>
          </p:cNvSpPr>
          <p:nvPr/>
        </p:nvSpPr>
        <p:spPr bwMode="auto">
          <a:xfrm>
            <a:off x="3151762" y="1828800"/>
            <a:ext cx="5992238" cy="9144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Pct val="90000"/>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大概是亚当告诉玛土撒拉创造记事，玛土撒拉告诉闪，闪告诉亚伯拉罕</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ja-JP" altLang="en-US" sz="2400" b="1" i="0" u="none" strike="noStrike" kern="1200" cap="none" spc="0" normalizeH="0" baseline="0" noProof="0" dirty="0">
                <a:ln>
                  <a:noFill/>
                </a:ln>
                <a:solidFill>
                  <a:srgbClr val="FFFFFF"/>
                </a:solidFill>
                <a:effectLst/>
                <a:uLnTx/>
                <a:uFillTx/>
                <a:latin typeface="Arial" charset="0"/>
                <a:ea typeface="ＭＳ Ｐゴシック" charset="0"/>
              </a:rPr>
              <a:t>只有复述</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3</a:t>
            </a:r>
            <a:r>
              <a:rPr kumimoji="0" lang="ja-JP" altLang="en-US" sz="2400" b="1" i="0" u="none" strike="noStrike" kern="1200" cap="none" spc="0" normalizeH="0" baseline="0" noProof="0" dirty="0">
                <a:ln>
                  <a:noFill/>
                </a:ln>
                <a:solidFill>
                  <a:srgbClr val="FFFFFF"/>
                </a:solidFill>
                <a:effectLst/>
                <a:uLnTx/>
                <a:uFillTx/>
                <a:latin typeface="Arial" charset="0"/>
                <a:ea typeface="ＭＳ Ｐゴシック" charset="0"/>
              </a:rPr>
              <a:t>次</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nvGrpSpPr>
          <p:cNvPr id="4" name="Group 28"/>
          <p:cNvGrpSpPr>
            <a:grpSpLocks/>
          </p:cNvGrpSpPr>
          <p:nvPr/>
        </p:nvGrpSpPr>
        <p:grpSpPr bwMode="auto">
          <a:xfrm>
            <a:off x="1143000" y="1106488"/>
            <a:ext cx="3048000" cy="2474912"/>
            <a:chOff x="1143000" y="1106269"/>
            <a:chExt cx="3048000" cy="2475131"/>
          </a:xfrm>
        </p:grpSpPr>
        <p:sp>
          <p:nvSpPr>
            <p:cNvPr id="181265" name="Text Box 6"/>
            <p:cNvSpPr txBox="1">
              <a:spLocks noChangeArrowheads="1"/>
            </p:cNvSpPr>
            <p:nvPr/>
          </p:nvSpPr>
          <p:spPr bwMode="auto">
            <a:xfrm>
              <a:off x="1676400" y="1106269"/>
              <a:ext cx="2514600" cy="6463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dirty="0">
                  <a:ln>
                    <a:noFill/>
                  </a:ln>
                  <a:solidFill>
                    <a:srgbClr val="2D196A"/>
                  </a:solidFill>
                  <a:effectLst/>
                  <a:uLnTx/>
                  <a:uFillTx/>
                  <a:latin typeface="Arial" charset="0"/>
                  <a:ea typeface="ＭＳ Ｐゴシック" charset="0"/>
                </a:rPr>
                <a:t>亚当和玛土</a:t>
              </a:r>
              <a:endParaRPr kumimoji="0" lang="en-US" altLang="ja-JP" sz="1800" b="1" i="0" u="none" strike="noStrike" kern="1200" cap="none" spc="0" normalizeH="0" baseline="0" noProof="0" dirty="0">
                <a:ln>
                  <a:noFill/>
                </a:ln>
                <a:solidFill>
                  <a:srgbClr val="2D196A"/>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dirty="0">
                  <a:ln>
                    <a:noFill/>
                  </a:ln>
                  <a:solidFill>
                    <a:srgbClr val="2D196A"/>
                  </a:solidFill>
                  <a:effectLst/>
                  <a:uLnTx/>
                  <a:uFillTx/>
                  <a:latin typeface="Arial" charset="0"/>
                  <a:ea typeface="ＭＳ Ｐゴシック" charset="0"/>
                </a:rPr>
                <a:t>撒拉是同时代人</a:t>
              </a:r>
              <a:endParaRPr kumimoji="0" lang="en-US" altLang="zh-CN" sz="1800" b="1" i="0" u="none" strike="noStrike" kern="1200" cap="none" spc="0" normalizeH="0" baseline="0" noProof="0" dirty="0">
                <a:ln>
                  <a:noFill/>
                </a:ln>
                <a:solidFill>
                  <a:srgbClr val="2D196A"/>
                </a:solidFill>
                <a:effectLst/>
                <a:uLnTx/>
                <a:uFillTx/>
                <a:latin typeface="Arial" charset="0"/>
                <a:ea typeface="ＭＳ Ｐゴシック" charset="0"/>
              </a:endParaRPr>
            </a:p>
          </p:txBody>
        </p:sp>
        <p:sp>
          <p:nvSpPr>
            <p:cNvPr id="181266" name="Oval 5"/>
            <p:cNvSpPr>
              <a:spLocks noChangeArrowheads="1"/>
            </p:cNvSpPr>
            <p:nvPr/>
          </p:nvSpPr>
          <p:spPr bwMode="auto">
            <a:xfrm>
              <a:off x="1143000" y="1905000"/>
              <a:ext cx="990600" cy="16764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19" name="Bent Arrow 18"/>
            <p:cNvSpPr/>
            <p:nvPr/>
          </p:nvSpPr>
          <p:spPr bwMode="auto">
            <a:xfrm rot="10800000">
              <a:off x="1828800" y="1752438"/>
              <a:ext cx="990600" cy="1219308"/>
            </a:xfrm>
            <a:prstGeom prst="bentArrow">
              <a:avLst>
                <a:gd name="adj1" fmla="val 9423"/>
                <a:gd name="adj2" fmla="val 20806"/>
                <a:gd name="adj3" fmla="val 23802"/>
                <a:gd name="adj4" fmla="val 43750"/>
              </a:avLst>
            </a:prstGeom>
            <a:solidFill>
              <a:srgbClr val="2D196A"/>
            </a:solidFill>
            <a:ln w="9525" cap="flat" cmpd="sng" algn="ctr">
              <a:solidFill>
                <a:srgbClr val="2D196A"/>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112" charset="0"/>
                <a:ea typeface="ＭＳ Ｐゴシック" pitchFamily="-112" charset="-128"/>
                <a:cs typeface="ＭＳ Ｐゴシック" pitchFamily="-112" charset="-128"/>
              </a:endParaRPr>
            </a:p>
          </p:txBody>
        </p:sp>
      </p:grpSp>
      <p:grpSp>
        <p:nvGrpSpPr>
          <p:cNvPr id="5" name="Group 29"/>
          <p:cNvGrpSpPr>
            <a:grpSpLocks/>
          </p:cNvGrpSpPr>
          <p:nvPr/>
        </p:nvGrpSpPr>
        <p:grpSpPr bwMode="auto">
          <a:xfrm>
            <a:off x="-76200" y="3960813"/>
            <a:ext cx="2743200" cy="2010364"/>
            <a:chOff x="-76200" y="3961606"/>
            <a:chExt cx="2743200" cy="2009667"/>
          </a:xfrm>
        </p:grpSpPr>
        <p:sp>
          <p:nvSpPr>
            <p:cNvPr id="181262" name="Oval 5"/>
            <p:cNvSpPr>
              <a:spLocks noChangeArrowheads="1"/>
            </p:cNvSpPr>
            <p:nvPr/>
          </p:nvSpPr>
          <p:spPr bwMode="auto">
            <a:xfrm>
              <a:off x="228600" y="3961606"/>
              <a:ext cx="1066800" cy="10668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181263" name="Text Box 6"/>
            <p:cNvSpPr txBox="1">
              <a:spLocks noChangeArrowheads="1"/>
            </p:cNvSpPr>
            <p:nvPr/>
          </p:nvSpPr>
          <p:spPr bwMode="auto">
            <a:xfrm>
              <a:off x="-76200" y="5602069"/>
              <a:ext cx="2743200" cy="36920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dirty="0">
                  <a:ln>
                    <a:noFill/>
                  </a:ln>
                  <a:solidFill>
                    <a:srgbClr val="2D196A"/>
                  </a:solidFill>
                  <a:effectLst/>
                  <a:uLnTx/>
                  <a:uFillTx/>
                  <a:latin typeface="Arial" charset="0"/>
                  <a:ea typeface="ＭＳ Ｐゴシック" charset="0"/>
                </a:rPr>
                <a:t>玛土撒拉和</a:t>
              </a:r>
              <a:r>
                <a:rPr kumimoji="0" lang="zh-CN" altLang="en-US" sz="1800" b="1" i="0" u="none" strike="noStrike" kern="1200" cap="none" spc="0" normalizeH="0" baseline="0" noProof="0" dirty="0">
                  <a:ln>
                    <a:noFill/>
                  </a:ln>
                  <a:solidFill>
                    <a:srgbClr val="2D196A"/>
                  </a:solidFill>
                  <a:effectLst/>
                  <a:uLnTx/>
                  <a:uFillTx/>
                  <a:latin typeface="Arial" charset="0"/>
                  <a:ea typeface="ＭＳ Ｐゴシック" charset="0"/>
                </a:rPr>
                <a:t>闪</a:t>
              </a:r>
              <a:r>
                <a:rPr kumimoji="0" lang="ja-JP" altLang="en-US" sz="1800" b="1" i="0" u="none" strike="noStrike" kern="1200" cap="none" spc="0" normalizeH="0" baseline="0" noProof="0" dirty="0">
                  <a:ln>
                    <a:noFill/>
                  </a:ln>
                  <a:solidFill>
                    <a:srgbClr val="2D196A"/>
                  </a:solidFill>
                  <a:effectLst/>
                  <a:uLnTx/>
                  <a:uFillTx/>
                  <a:latin typeface="Arial" charset="0"/>
                  <a:ea typeface="ＭＳ Ｐゴシック" charset="0"/>
                </a:rPr>
                <a:t>是</a:t>
              </a:r>
              <a:r>
                <a:rPr kumimoji="0" lang="zh-CN" altLang="en-US" sz="1800" b="1" i="0" u="none" strike="noStrike" kern="1200" cap="none" spc="0" normalizeH="0" baseline="0" noProof="0" dirty="0">
                  <a:ln>
                    <a:noFill/>
                  </a:ln>
                  <a:solidFill>
                    <a:srgbClr val="2D196A"/>
                  </a:solidFill>
                  <a:effectLst/>
                  <a:uLnTx/>
                  <a:uFillTx/>
                  <a:latin typeface="Arial" charset="0"/>
                  <a:ea typeface="ＭＳ Ｐゴシック" charset="0"/>
                </a:rPr>
                <a:t>同时代人</a:t>
              </a:r>
              <a:endParaRPr kumimoji="0" lang="en-US" altLang="zh-CN" sz="1800" b="1" i="0" u="none" strike="noStrike" kern="1200" cap="none" spc="0" normalizeH="0" baseline="0" noProof="0" dirty="0">
                <a:ln>
                  <a:noFill/>
                </a:ln>
                <a:solidFill>
                  <a:srgbClr val="2D196A"/>
                </a:solidFill>
                <a:effectLst/>
                <a:uLnTx/>
                <a:uFillTx/>
                <a:latin typeface="Arial" charset="0"/>
                <a:ea typeface="ＭＳ Ｐゴシック" charset="0"/>
              </a:endParaRPr>
            </a:p>
          </p:txBody>
        </p:sp>
        <p:cxnSp>
          <p:nvCxnSpPr>
            <p:cNvPr id="181264" name="Straight Arrow Connector 21"/>
            <p:cNvCxnSpPr>
              <a:cxnSpLocks noChangeShapeType="1"/>
            </p:cNvCxnSpPr>
            <p:nvPr/>
          </p:nvCxnSpPr>
          <p:spPr bwMode="auto">
            <a:xfrm rot="5400000" flipH="1" flipV="1">
              <a:off x="304800" y="5257006"/>
              <a:ext cx="914400" cy="1588"/>
            </a:xfrm>
            <a:prstGeom prst="straightConnector1">
              <a:avLst/>
            </a:prstGeom>
            <a:noFill/>
            <a:ln w="76200">
              <a:solidFill>
                <a:srgbClr val="2D196A"/>
              </a:solidFill>
              <a:round/>
              <a:headEnd/>
              <a:tailEnd type="triangle" w="med" len="med"/>
            </a:ln>
            <a:extLst>
              <a:ext uri="{909E8E84-426E-40dd-AFC4-6F175D3DCCD1}">
                <a14:hiddenFill xmlns="" xmlns:a14="http://schemas.microsoft.com/office/drawing/2010/main">
                  <a:noFill/>
                </a14:hiddenFill>
              </a:ext>
            </a:extLst>
          </p:spPr>
        </p:cxnSp>
      </p:grpSp>
      <p:grpSp>
        <p:nvGrpSpPr>
          <p:cNvPr id="6" name="Group 30"/>
          <p:cNvGrpSpPr>
            <a:grpSpLocks/>
          </p:cNvGrpSpPr>
          <p:nvPr/>
        </p:nvGrpSpPr>
        <p:grpSpPr bwMode="auto">
          <a:xfrm>
            <a:off x="2590800" y="4114800"/>
            <a:ext cx="3886200" cy="2551113"/>
            <a:chOff x="2590800" y="4114800"/>
            <a:chExt cx="3886200" cy="2551331"/>
          </a:xfrm>
        </p:grpSpPr>
        <p:sp>
          <p:nvSpPr>
            <p:cNvPr id="181259" name="Oval 5"/>
            <p:cNvSpPr>
              <a:spLocks noChangeArrowheads="1"/>
            </p:cNvSpPr>
            <p:nvPr/>
          </p:nvSpPr>
          <p:spPr bwMode="auto">
            <a:xfrm>
              <a:off x="5486400" y="4114800"/>
              <a:ext cx="990600" cy="21336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181260" name="Text Box 6"/>
            <p:cNvSpPr txBox="1">
              <a:spLocks noChangeArrowheads="1"/>
            </p:cNvSpPr>
            <p:nvPr/>
          </p:nvSpPr>
          <p:spPr bwMode="auto">
            <a:xfrm>
              <a:off x="2590800" y="6019800"/>
              <a:ext cx="2438400" cy="64633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2D196A"/>
                  </a:solidFill>
                  <a:effectLst/>
                  <a:uLnTx/>
                  <a:uFillTx/>
                  <a:latin typeface="Arial" charset="0"/>
                  <a:ea typeface="ＭＳ Ｐゴシック" charset="0"/>
                </a:rPr>
                <a:t>闪和亚伯拉罕</a:t>
              </a:r>
              <a:r>
                <a:rPr kumimoji="0" lang="ja-JP" altLang="en-US" sz="1800" b="1" i="0" u="none" strike="noStrike" kern="1200" cap="none" spc="0" normalizeH="0" baseline="0" noProof="0" dirty="0">
                  <a:ln>
                    <a:noFill/>
                  </a:ln>
                  <a:solidFill>
                    <a:srgbClr val="2D196A"/>
                  </a:solidFill>
                  <a:effectLst/>
                  <a:uLnTx/>
                  <a:uFillTx/>
                  <a:latin typeface="Arial" charset="0"/>
                  <a:ea typeface="ＭＳ Ｐゴシック" charset="0"/>
                </a:rPr>
                <a:t>是</a:t>
              </a:r>
              <a:r>
                <a:rPr kumimoji="0" lang="zh-CN" altLang="en-US" sz="1800" b="1" i="0" u="none" strike="noStrike" kern="1200" cap="none" spc="0" normalizeH="0" baseline="0" noProof="0" dirty="0">
                  <a:ln>
                    <a:noFill/>
                  </a:ln>
                  <a:solidFill>
                    <a:srgbClr val="2D196A"/>
                  </a:solidFill>
                  <a:effectLst/>
                  <a:uLnTx/>
                  <a:uFillTx/>
                  <a:latin typeface="Arial" charset="0"/>
                  <a:ea typeface="ＭＳ Ｐゴシック" charset="0"/>
                </a:rPr>
                <a:t>同时代人</a:t>
              </a:r>
              <a:endParaRPr kumimoji="0" lang="en-US" altLang="zh-CN" sz="1800" b="1" i="0" u="none" strike="noStrike" kern="1200" cap="none" spc="0" normalizeH="0" baseline="0" noProof="0" dirty="0">
                <a:ln>
                  <a:noFill/>
                </a:ln>
                <a:solidFill>
                  <a:srgbClr val="2D196A"/>
                </a:solidFill>
                <a:effectLst/>
                <a:uLnTx/>
                <a:uFillTx/>
                <a:latin typeface="Arial" charset="0"/>
                <a:ea typeface="ＭＳ Ｐゴシック" charset="0"/>
              </a:endParaRPr>
            </a:p>
          </p:txBody>
        </p:sp>
        <p:cxnSp>
          <p:nvCxnSpPr>
            <p:cNvPr id="181261" name="Straight Arrow Connector 22"/>
            <p:cNvCxnSpPr>
              <a:cxnSpLocks noChangeShapeType="1"/>
            </p:cNvCxnSpPr>
            <p:nvPr/>
          </p:nvCxnSpPr>
          <p:spPr bwMode="auto">
            <a:xfrm flipV="1">
              <a:off x="4419600" y="5181600"/>
              <a:ext cx="1371600" cy="838200"/>
            </a:xfrm>
            <a:prstGeom prst="straightConnector1">
              <a:avLst/>
            </a:prstGeom>
            <a:noFill/>
            <a:ln w="76200">
              <a:solidFill>
                <a:srgbClr val="2D196A"/>
              </a:solidFill>
              <a:round/>
              <a:headEnd/>
              <a:tailEnd type="triangle" w="med" len="med"/>
            </a:ln>
            <a:extLst>
              <a:ext uri="{909E8E84-426E-40dd-AFC4-6F175D3DCCD1}">
                <a14:hiddenFill xmlns="" xmlns:a14="http://schemas.microsoft.com/office/drawing/2010/main">
                  <a:noFill/>
                </a14:hiddenFill>
              </a:ext>
            </a:extLst>
          </p:spPr>
        </p:cxnSp>
      </p:grpSp>
      <p:sp>
        <p:nvSpPr>
          <p:cNvPr id="8" name="Rectangle 1"/>
          <p:cNvSpPr>
            <a:spLocks noChangeArrowheads="1"/>
          </p:cNvSpPr>
          <p:nvPr/>
        </p:nvSpPr>
        <p:spPr bwMode="auto">
          <a:xfrm>
            <a:off x="3565525" y="3665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srgbClr val="EAEAEA"/>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srgbClr val="EAEAEA"/>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2294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8042"/>
                                        </p:tgtEl>
                                        <p:attrNameLst>
                                          <p:attrName>style.visibility</p:attrName>
                                        </p:attrNameLst>
                                      </p:cBhvr>
                                      <p:to>
                                        <p:strVal val="visible"/>
                                      </p:to>
                                    </p:set>
                                    <p:animEffect transition="in" filter="fade">
                                      <p:cBhvr>
                                        <p:cTn id="15" dur="500"/>
                                        <p:tgtEl>
                                          <p:spTgt spid="4280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4" accel="50000" decel="50000" fill="hold" grpId="1" nodeType="clickEffect">
                                  <p:stCondLst>
                                    <p:cond delay="0"/>
                                  </p:stCondLst>
                                  <p:childTnLst>
                                    <p:anim calcmode="lin" valueType="num">
                                      <p:cBhvr additive="base">
                                        <p:cTn id="19" dur="500"/>
                                        <p:tgtEl>
                                          <p:spTgt spid="428042"/>
                                        </p:tgtEl>
                                        <p:attrNameLst>
                                          <p:attrName>ppt_x</p:attrName>
                                        </p:attrNameLst>
                                      </p:cBhvr>
                                      <p:tavLst>
                                        <p:tav tm="0">
                                          <p:val>
                                            <p:strVal val="ppt_x"/>
                                          </p:val>
                                        </p:tav>
                                        <p:tav tm="100000">
                                          <p:val>
                                            <p:strVal val="ppt_x"/>
                                          </p:val>
                                        </p:tav>
                                      </p:tavLst>
                                    </p:anim>
                                    <p:anim calcmode="lin" valueType="num">
                                      <p:cBhvr additive="base">
                                        <p:cTn id="20" dur="500"/>
                                        <p:tgtEl>
                                          <p:spTgt spid="428042"/>
                                        </p:tgtEl>
                                        <p:attrNameLst>
                                          <p:attrName>ppt_y</p:attrName>
                                        </p:attrNameLst>
                                      </p:cBhvr>
                                      <p:tavLst>
                                        <p:tav tm="0">
                                          <p:val>
                                            <p:strVal val="ppt_y"/>
                                          </p:val>
                                        </p:tav>
                                        <p:tav tm="100000">
                                          <p:val>
                                            <p:strVal val="1+ppt_h/2"/>
                                          </p:val>
                                        </p:tav>
                                      </p:tavLst>
                                    </p:anim>
                                    <p:set>
                                      <p:cBhvr>
                                        <p:cTn id="21" dur="1" fill="hold">
                                          <p:stCondLst>
                                            <p:cond delay="499"/>
                                          </p:stCondLst>
                                        </p:cTn>
                                        <p:tgtEl>
                                          <p:spTgt spid="428042"/>
                                        </p:tgtEl>
                                        <p:attrNameLst>
                                          <p:attrName>style.visibility</p:attrName>
                                        </p:attrNameLst>
                                      </p:cBhvr>
                                      <p:to>
                                        <p:strVal val="hidden"/>
                                      </p:to>
                                    </p:set>
                                  </p:childTnLst>
                                </p:cTn>
                              </p:par>
                              <p:par>
                                <p:cTn id="22" presetID="2" presetClass="exit" presetSubtype="4" accel="50000" decel="50000" fill="hold" nodeType="withEffect">
                                  <p:stCondLst>
                                    <p:cond delay="0"/>
                                  </p:stCondLst>
                                  <p:childTnLst>
                                    <p:anim calcmode="lin" valueType="num">
                                      <p:cBhvr additive="base">
                                        <p:cTn id="23" dur="500"/>
                                        <p:tgtEl>
                                          <p:spTgt spid="2"/>
                                        </p:tgtEl>
                                        <p:attrNameLst>
                                          <p:attrName>ppt_x</p:attrName>
                                        </p:attrNameLst>
                                      </p:cBhvr>
                                      <p:tavLst>
                                        <p:tav tm="0">
                                          <p:val>
                                            <p:strVal val="ppt_x"/>
                                          </p:val>
                                        </p:tav>
                                        <p:tav tm="100000">
                                          <p:val>
                                            <p:strVal val="ppt_x"/>
                                          </p:val>
                                        </p:tav>
                                      </p:tavLst>
                                    </p:anim>
                                    <p:anim calcmode="lin" valueType="num">
                                      <p:cBhvr additive="base">
                                        <p:cTn id="24" dur="500"/>
                                        <p:tgtEl>
                                          <p:spTgt spid="2"/>
                                        </p:tgtEl>
                                        <p:attrNameLst>
                                          <p:attrName>ppt_y</p:attrName>
                                        </p:attrNameLst>
                                      </p:cBhvr>
                                      <p:tavLst>
                                        <p:tav tm="0">
                                          <p:val>
                                            <p:strVal val="ppt_y"/>
                                          </p:val>
                                        </p:tav>
                                        <p:tav tm="100000">
                                          <p:val>
                                            <p:strVal val="1+ppt_h/2"/>
                                          </p:val>
                                        </p:tav>
                                      </p:tavLst>
                                    </p:anim>
                                    <p:set>
                                      <p:cBhvr>
                                        <p:cTn id="25" dur="1" fill="hold">
                                          <p:stCondLst>
                                            <p:cond delay="499"/>
                                          </p:stCondLst>
                                        </p:cTn>
                                        <p:tgtEl>
                                          <p:spTgt spid="2"/>
                                        </p:tgtEl>
                                        <p:attrNameLst>
                                          <p:attrName>style.visibility</p:attrName>
                                        </p:attrNameLst>
                                      </p:cBhvr>
                                      <p:to>
                                        <p:strVal val="hidden"/>
                                      </p:to>
                                    </p:set>
                                  </p:childTnLst>
                                </p:cTn>
                              </p:par>
                              <p:par>
                                <p:cTn id="26" presetID="2" presetClass="exit" presetSubtype="4" accel="50000" decel="50000"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42" grpId="0" animBg="1" autoUpdateAnimBg="0"/>
      <p:bldP spid="428042" grpId="1" animBg="1"/>
      <p:bldP spid="10"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577850"/>
            <a:ext cx="9667875" cy="567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Rectangle 3"/>
          <p:cNvSpPr>
            <a:spLocks noGrp="1" noChangeArrowheads="1"/>
          </p:cNvSpPr>
          <p:nvPr>
            <p:ph type="title"/>
          </p:nvPr>
        </p:nvSpPr>
        <p:spPr>
          <a:xfrm>
            <a:off x="76200" y="381000"/>
            <a:ext cx="4572000" cy="1066800"/>
          </a:xfrm>
        </p:spPr>
        <p:txBody>
          <a:bodyPr/>
          <a:lstStyle/>
          <a:p>
            <a:pPr algn="l" eaLnBrk="1" hangingPunct="1"/>
            <a:r>
              <a:rPr lang="ja-JP" altLang="en-US" b="1" dirty="0">
                <a:solidFill>
                  <a:schemeClr val="tx1"/>
                </a:solidFill>
                <a:latin typeface="Times New Roman" charset="0"/>
                <a:ea typeface="ＭＳ Ｐゴシック" charset="0"/>
                <a:cs typeface="ＭＳ Ｐゴシック" charset="0"/>
              </a:rPr>
              <a:t>洪水年表</a:t>
            </a:r>
            <a:endParaRPr lang="en-US" b="1" dirty="0">
              <a:solidFill>
                <a:schemeClr val="tx1"/>
              </a:solidFill>
              <a:latin typeface="Times New Roman" charset="0"/>
              <a:ea typeface="ＭＳ Ｐゴシック" charset="0"/>
              <a:cs typeface="ＭＳ Ｐゴシック" charset="0"/>
            </a:endParaRPr>
          </a:p>
        </p:txBody>
      </p:sp>
      <p:sp>
        <p:nvSpPr>
          <p:cNvPr id="2" name="TextBox 1"/>
          <p:cNvSpPr txBox="1"/>
          <p:nvPr/>
        </p:nvSpPr>
        <p:spPr>
          <a:xfrm>
            <a:off x="-62572" y="1371258"/>
            <a:ext cx="1293778" cy="600164"/>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300" b="0" i="0" u="none" strike="noStrike" kern="1200" cap="none" spc="0" normalizeH="0" baseline="0" noProof="0" dirty="0">
                <a:ln>
                  <a:noFill/>
                </a:ln>
                <a:solidFill>
                  <a:srgbClr val="000000"/>
                </a:solidFill>
                <a:effectLst/>
                <a:uLnTx/>
                <a:uFillTx/>
                <a:latin typeface="Times New Roman"/>
                <a:ea typeface="+mn-ea"/>
                <a:cs typeface="+mn-cs"/>
              </a:rPr>
              <a:t>第</a:t>
            </a:r>
            <a:r>
              <a:rPr kumimoji="0" lang="en-US" altLang="ja-JP" sz="3300" b="1" i="0" u="none" strike="noStrike" kern="1200" cap="none" spc="0" normalizeH="0" baseline="0" noProof="0" dirty="0">
                <a:ln>
                  <a:noFill/>
                </a:ln>
                <a:solidFill>
                  <a:srgbClr val="7030A0"/>
                </a:solidFill>
                <a:effectLst/>
                <a:uLnTx/>
                <a:uFillTx/>
                <a:latin typeface="Times New Roman"/>
                <a:ea typeface="+mn-ea"/>
                <a:cs typeface="+mn-cs"/>
              </a:rPr>
              <a:t>0</a:t>
            </a:r>
            <a:r>
              <a:rPr kumimoji="0" lang="ja-JP" altLang="en-US" sz="33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33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5" name="TextBox 4"/>
          <p:cNvSpPr txBox="1"/>
          <p:nvPr/>
        </p:nvSpPr>
        <p:spPr>
          <a:xfrm>
            <a:off x="1020588" y="1372539"/>
            <a:ext cx="1566968" cy="60016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300" b="0" i="0" u="none" strike="noStrike" kern="1200" cap="none" spc="0" normalizeH="0" baseline="0" noProof="0" dirty="0">
                <a:ln>
                  <a:noFill/>
                </a:ln>
                <a:solidFill>
                  <a:srgbClr val="000000"/>
                </a:solidFill>
                <a:effectLst/>
                <a:uLnTx/>
                <a:uFillTx/>
                <a:latin typeface="Times New Roman"/>
                <a:ea typeface="+mn-ea"/>
                <a:cs typeface="+mn-cs"/>
              </a:rPr>
              <a:t>第</a:t>
            </a:r>
            <a:r>
              <a:rPr kumimoji="0" lang="en-US" altLang="ja-JP" sz="3300" b="1" i="0" u="none" strike="noStrike" kern="1200" cap="none" spc="0" normalizeH="0" baseline="0" noProof="0" dirty="0">
                <a:ln>
                  <a:noFill/>
                </a:ln>
                <a:solidFill>
                  <a:srgbClr val="7030A0"/>
                </a:solidFill>
                <a:effectLst/>
                <a:uLnTx/>
                <a:uFillTx/>
                <a:latin typeface="Times New Roman"/>
                <a:ea typeface="+mn-ea"/>
                <a:cs typeface="+mn-cs"/>
              </a:rPr>
              <a:t>7</a:t>
            </a:r>
            <a:r>
              <a:rPr kumimoji="0" lang="ja-JP" altLang="en-US" sz="33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33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TextBox 5"/>
          <p:cNvSpPr txBox="1"/>
          <p:nvPr/>
        </p:nvSpPr>
        <p:spPr>
          <a:xfrm>
            <a:off x="2841436" y="1373032"/>
            <a:ext cx="1463913" cy="600164"/>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300" b="0" i="0" u="none" strike="noStrike" kern="1200" cap="none" spc="0" normalizeH="0" baseline="0" noProof="0" dirty="0">
                <a:ln>
                  <a:noFill/>
                </a:ln>
                <a:solidFill>
                  <a:srgbClr val="000000"/>
                </a:solidFill>
                <a:effectLst/>
                <a:uLnTx/>
                <a:uFillTx/>
                <a:latin typeface="Times New Roman"/>
                <a:ea typeface="+mn-ea"/>
                <a:cs typeface="+mn-cs"/>
              </a:rPr>
              <a:t>第</a:t>
            </a:r>
            <a:r>
              <a:rPr kumimoji="0" lang="en-US" altLang="ja-JP" sz="3300" b="1" i="0" u="none" strike="noStrike" kern="1200" cap="none" spc="0" normalizeH="0" baseline="0" noProof="0" dirty="0">
                <a:ln>
                  <a:noFill/>
                </a:ln>
                <a:solidFill>
                  <a:srgbClr val="7030A0"/>
                </a:solidFill>
                <a:effectLst/>
                <a:uLnTx/>
                <a:uFillTx/>
                <a:latin typeface="Times New Roman"/>
                <a:ea typeface="+mn-ea"/>
                <a:cs typeface="+mn-cs"/>
              </a:rPr>
              <a:t>47</a:t>
            </a:r>
            <a:r>
              <a:rPr kumimoji="0" lang="ja-JP" altLang="en-US" sz="33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33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TextBox 6"/>
          <p:cNvSpPr txBox="1"/>
          <p:nvPr/>
        </p:nvSpPr>
        <p:spPr>
          <a:xfrm>
            <a:off x="6179697" y="1313971"/>
            <a:ext cx="1840809" cy="646331"/>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srgbClr val="000000"/>
                </a:solidFill>
                <a:effectLst/>
                <a:uLnTx/>
                <a:uFillTx/>
                <a:latin typeface="Times New Roman"/>
                <a:ea typeface="+mn-ea"/>
                <a:cs typeface="+mn-cs"/>
              </a:rPr>
              <a:t>第</a:t>
            </a:r>
            <a:r>
              <a:rPr kumimoji="0" lang="en-US" altLang="ja-JP" sz="3600" b="1" i="0" u="none" strike="noStrike" kern="1200" cap="none" spc="0" normalizeH="0" baseline="0" noProof="0" dirty="0">
                <a:ln>
                  <a:noFill/>
                </a:ln>
                <a:solidFill>
                  <a:srgbClr val="7030A0"/>
                </a:solidFill>
                <a:effectLst/>
                <a:uLnTx/>
                <a:uFillTx/>
                <a:latin typeface="Times New Roman"/>
                <a:ea typeface="+mn-ea"/>
                <a:cs typeface="+mn-cs"/>
              </a:rPr>
              <a:t>157</a:t>
            </a:r>
            <a:r>
              <a:rPr kumimoji="0" lang="ja-JP" altLang="en-US" sz="32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TextBox 2"/>
          <p:cNvSpPr txBox="1"/>
          <p:nvPr/>
        </p:nvSpPr>
        <p:spPr>
          <a:xfrm>
            <a:off x="-304800" y="1235415"/>
            <a:ext cx="4610149" cy="21238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9" name="TextBox 8"/>
          <p:cNvSpPr txBox="1"/>
          <p:nvPr/>
        </p:nvSpPr>
        <p:spPr>
          <a:xfrm>
            <a:off x="6175592" y="1235414"/>
            <a:ext cx="3284761" cy="10772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 name="TextBox 3"/>
          <p:cNvSpPr txBox="1"/>
          <p:nvPr/>
        </p:nvSpPr>
        <p:spPr>
          <a:xfrm>
            <a:off x="0" y="3819356"/>
            <a:ext cx="1420239"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上帝关上了门</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3" name="TextBox 12"/>
          <p:cNvSpPr txBox="1"/>
          <p:nvPr/>
        </p:nvSpPr>
        <p:spPr>
          <a:xfrm>
            <a:off x="111868" y="4157910"/>
            <a:ext cx="1196502" cy="1477328"/>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Times New Roman"/>
                <a:ea typeface="+mn-ea"/>
                <a:cs typeface="+mn-cs"/>
              </a:rPr>
              <a:t>挪亚</a:t>
            </a:r>
            <a:r>
              <a:rPr kumimoji="0" lang="zh-CN" altLang="en-US" sz="1800" b="0" i="0" u="none" strike="noStrike" kern="1200" cap="none" spc="0" normalizeH="0" baseline="0" noProof="0" dirty="0">
                <a:ln>
                  <a:noFill/>
                </a:ln>
                <a:solidFill>
                  <a:srgbClr val="000000"/>
                </a:solidFill>
                <a:effectLst/>
                <a:uLnTx/>
                <a:uFillTx/>
                <a:latin typeface="Times New Roman"/>
                <a:ea typeface="+mn-ea"/>
                <a:cs typeface="+mn-cs"/>
              </a:rPr>
              <a:t>和他的家人被密封在方舟内 </a:t>
            </a:r>
            <a:r>
              <a:rPr kumimoji="0" lang="en-US" altLang="zh-CN" sz="18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8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800" b="0" i="0" u="none" strike="noStrike" kern="1200" cap="none" spc="0" normalizeH="0" baseline="0" noProof="0" dirty="0">
                <a:ln>
                  <a:noFill/>
                </a:ln>
                <a:solidFill>
                  <a:srgbClr val="000000"/>
                </a:solidFill>
                <a:effectLst/>
                <a:uLnTx/>
                <a:uFillTx/>
                <a:latin typeface="Times New Roman"/>
                <a:ea typeface="+mn-ea"/>
                <a:cs typeface="+mn-cs"/>
              </a:rPr>
              <a:t>7:16)</a:t>
            </a:r>
            <a:r>
              <a:rPr kumimoji="0" lang="zh-CN" altLang="en-US" sz="1800" b="0" i="0" u="none" strike="noStrike" kern="1200" cap="none" spc="0" normalizeH="0" baseline="0" noProof="0" dirty="0">
                <a:ln>
                  <a:noFill/>
                </a:ln>
                <a:solidFill>
                  <a:srgbClr val="000000"/>
                </a:solidFill>
                <a:effectLst/>
                <a:uLnTx/>
                <a:uFillTx/>
                <a:latin typeface="Times New Roman"/>
                <a:ea typeface="+mn-ea"/>
                <a:cs typeface="+mn-cs"/>
              </a:rPr>
              <a:t> </a:t>
            </a: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4" name="TextBox 13"/>
          <p:cNvSpPr txBox="1"/>
          <p:nvPr/>
        </p:nvSpPr>
        <p:spPr>
          <a:xfrm>
            <a:off x="1001133" y="5721678"/>
            <a:ext cx="458014" cy="584775"/>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5" name="TextBox 14"/>
          <p:cNvSpPr txBox="1"/>
          <p:nvPr/>
        </p:nvSpPr>
        <p:spPr>
          <a:xfrm>
            <a:off x="2129541" y="5800749"/>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40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6" name="TextBox 15"/>
          <p:cNvSpPr txBox="1"/>
          <p:nvPr/>
        </p:nvSpPr>
        <p:spPr>
          <a:xfrm>
            <a:off x="5039887" y="5778666"/>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110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7" name="TextBox 16"/>
          <p:cNvSpPr txBox="1"/>
          <p:nvPr/>
        </p:nvSpPr>
        <p:spPr>
          <a:xfrm>
            <a:off x="7453713" y="5764217"/>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74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8" name="TextBox 17"/>
          <p:cNvSpPr txBox="1"/>
          <p:nvPr/>
        </p:nvSpPr>
        <p:spPr>
          <a:xfrm>
            <a:off x="2412457" y="3254663"/>
            <a:ext cx="110895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Times New Roman"/>
                <a:ea typeface="+mn-ea"/>
                <a:cs typeface="+mn-cs"/>
              </a:rPr>
              <a:t>洪水开始</a:t>
            </a:r>
            <a:endParaRPr kumimoji="0" lang="en-US" altLang="ja-JP"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9" name="TextBox 18"/>
          <p:cNvSpPr txBox="1"/>
          <p:nvPr/>
        </p:nvSpPr>
        <p:spPr>
          <a:xfrm>
            <a:off x="1640021" y="3712651"/>
            <a:ext cx="1881392" cy="203132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被困在地下深处的水涌到陆地上，雨开始了。有</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40</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天的大雨，火山爆发，地震等等</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7:12,17)</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。水覆盖整个地球</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7:18-20)</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。所有陆地生物都死了</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7:21-22) </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a:t>
            </a: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1" name="TextBox 20"/>
          <p:cNvSpPr txBox="1"/>
          <p:nvPr/>
        </p:nvSpPr>
        <p:spPr>
          <a:xfrm>
            <a:off x="3727968" y="3725429"/>
            <a:ext cx="2476092"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洪水第</a:t>
            </a:r>
            <a:r>
              <a:rPr kumimoji="0" lang="en-US" altLang="zh-CN" sz="1600" b="1" i="0" u="none" strike="noStrike" kern="1200" cap="none" spc="0" normalizeH="0" baseline="0" noProof="0" dirty="0">
                <a:ln>
                  <a:noFill/>
                </a:ln>
                <a:solidFill>
                  <a:srgbClr val="000000"/>
                </a:solidFill>
                <a:effectLst/>
                <a:uLnTx/>
                <a:uFillTx/>
                <a:latin typeface="Times New Roman"/>
                <a:ea typeface="+mn-ea"/>
                <a:cs typeface="+mn-cs"/>
              </a:rPr>
              <a:t>40</a:t>
            </a: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天 </a:t>
            </a:r>
            <a:r>
              <a:rPr kumimoji="0" lang="en-US" altLang="zh-CN" sz="1600" b="1"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强降雨结束</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3" name="TextBox 22"/>
          <p:cNvSpPr txBox="1"/>
          <p:nvPr/>
        </p:nvSpPr>
        <p:spPr>
          <a:xfrm>
            <a:off x="3728684" y="4030059"/>
            <a:ext cx="2428141" cy="116955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再过</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110</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天，随着雨水和火山喷发的持续，水继续覆盖地球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7:24). </a:t>
            </a: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许多含有死去东西的泥层被铺设</a:t>
            </a:r>
            <a:r>
              <a:rPr kumimoji="0" lang="en-US" altLang="ja-JP" sz="14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这些现在变成了岩石和化石。</a:t>
            </a: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4" name="TextBox 23"/>
          <p:cNvSpPr txBox="1"/>
          <p:nvPr/>
        </p:nvSpPr>
        <p:spPr>
          <a:xfrm>
            <a:off x="4618307" y="5226491"/>
            <a:ext cx="2132688"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Times New Roman"/>
                <a:ea typeface="+mn-ea"/>
                <a:cs typeface="+mn-cs"/>
              </a:rPr>
              <a:t>最后水开始消退</a:t>
            </a: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5" name="TextBox 24"/>
          <p:cNvSpPr txBox="1"/>
          <p:nvPr/>
        </p:nvSpPr>
        <p:spPr>
          <a:xfrm>
            <a:off x="7080923" y="3573135"/>
            <a:ext cx="2063078" cy="83099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方舟落在亚 拉 腊 的“新”山上（创世记 </a:t>
            </a:r>
            <a:r>
              <a:rPr kumimoji="0" lang="en-US" altLang="ja-JP" sz="1600" b="0" i="0" u="none" strike="noStrike" kern="1200" cap="none" spc="0" normalizeH="0" baseline="0" noProof="0" dirty="0">
                <a:ln>
                  <a:noFill/>
                </a:ln>
                <a:solidFill>
                  <a:srgbClr val="000000"/>
                </a:solidFill>
                <a:effectLst/>
                <a:uLnTx/>
                <a:uFillTx/>
                <a:latin typeface="Times New Roman"/>
                <a:ea typeface="+mn-ea"/>
                <a:cs typeface="+mn-cs"/>
              </a:rPr>
              <a:t>8:4</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6" name="TextBox 25"/>
          <p:cNvSpPr txBox="1"/>
          <p:nvPr/>
        </p:nvSpPr>
        <p:spPr>
          <a:xfrm>
            <a:off x="7100101" y="4157910"/>
            <a:ext cx="2123872" cy="156966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挪亚</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和他的家人等待</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74</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天期间</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水继续消退。 一阵大风</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600" b="0" i="0" u="none" strike="noStrike" kern="1200" cap="none" spc="0" normalizeH="0" baseline="0" noProof="0" dirty="0">
                <a:ln>
                  <a:noFill/>
                </a:ln>
                <a:solidFill>
                  <a:srgbClr val="000000"/>
                </a:solidFill>
                <a:effectLst/>
                <a:uLnTx/>
                <a:uFillTx/>
                <a:latin typeface="Times New Roman"/>
                <a:ea typeface="+mn-ea"/>
                <a:cs typeface="+mn-cs"/>
              </a:rPr>
              <a:t>8:1</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）有助于将水驱离陆地。 山脉继续上升，山谷继续形成。</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143619018"/>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1219200" y="2133600"/>
            <a:ext cx="7772400" cy="4495800"/>
          </a:xfrm>
        </p:spPr>
        <p:txBody>
          <a:bodyPr/>
          <a:lstStyle/>
          <a:p>
            <a:pPr>
              <a:lnSpc>
                <a:spcPct val="90000"/>
              </a:lnSpc>
            </a:pPr>
            <a:r>
              <a:rPr lang="zh-CN" altLang="en-US" b="1">
                <a:latin typeface="Arial" pitchFamily="34" charset="0"/>
                <a:ea typeface="SimSun" pitchFamily="2" charset="-122"/>
              </a:rPr>
              <a:t>它描述以色列</a:t>
            </a:r>
            <a:r>
              <a:rPr lang="zh-CN" altLang="en-US" b="1">
                <a:solidFill>
                  <a:schemeClr val="accent1"/>
                </a:solidFill>
                <a:latin typeface="Arial" pitchFamily="34" charset="0"/>
                <a:ea typeface="SimSun" pitchFamily="2" charset="-122"/>
              </a:rPr>
              <a:t>国家的建立</a:t>
            </a:r>
            <a:r>
              <a:rPr lang="zh-CN" altLang="en-US" b="1">
                <a:latin typeface="Arial" pitchFamily="34" charset="0"/>
                <a:ea typeface="SimSun" pitchFamily="2" charset="-122"/>
              </a:rPr>
              <a:t>，一个</a:t>
            </a:r>
            <a:r>
              <a:rPr lang="zh-CN" altLang="en-US" b="1">
                <a:solidFill>
                  <a:schemeClr val="accent1"/>
                </a:solidFill>
                <a:latin typeface="Arial" pitchFamily="34" charset="0"/>
                <a:ea typeface="SimSun" pitchFamily="2" charset="-122"/>
              </a:rPr>
              <a:t>超越时代重要</a:t>
            </a:r>
            <a:r>
              <a:rPr lang="zh-CN" altLang="en-US" b="1">
                <a:latin typeface="Arial" pitchFamily="34" charset="0"/>
                <a:ea typeface="SimSun" pitchFamily="2" charset="-122"/>
              </a:rPr>
              <a:t>的国家。</a:t>
            </a:r>
            <a:endParaRPr lang="en-US" altLang="en-US" b="1">
              <a:solidFill>
                <a:schemeClr val="accent1"/>
              </a:solidFill>
              <a:latin typeface="Arial" pitchFamily="34" charset="0"/>
            </a:endParaRPr>
          </a:p>
          <a:p>
            <a:pPr>
              <a:lnSpc>
                <a:spcPct val="90000"/>
              </a:lnSpc>
            </a:pPr>
            <a:r>
              <a:rPr lang="zh-CN" altLang="en-US" b="1">
                <a:latin typeface="Arial" pitchFamily="34" charset="0"/>
                <a:ea typeface="SimSun" pitchFamily="2" charset="-122"/>
              </a:rPr>
              <a:t>它符合旧约与近东</a:t>
            </a:r>
            <a:r>
              <a:rPr lang="zh-CN" altLang="en-US" b="1">
                <a:solidFill>
                  <a:schemeClr val="accent1"/>
                </a:solidFill>
                <a:latin typeface="Arial" pitchFamily="34" charset="0"/>
                <a:ea typeface="SimSun" pitchFamily="2" charset="-122"/>
              </a:rPr>
              <a:t>圣经</a:t>
            </a:r>
            <a:r>
              <a:rPr lang="ja-JP" altLang="en-US" b="1">
                <a:solidFill>
                  <a:schemeClr val="accent1"/>
                </a:solidFill>
                <a:latin typeface="Arial" pitchFamily="34" charset="0"/>
                <a:ea typeface="SimSun" pitchFamily="2" charset="-122"/>
              </a:rPr>
              <a:t>额</a:t>
            </a:r>
            <a:r>
              <a:rPr lang="zh-CN" altLang="en-US" b="1">
                <a:solidFill>
                  <a:schemeClr val="accent1"/>
                </a:solidFill>
                <a:latin typeface="Arial" pitchFamily="34" charset="0"/>
                <a:ea typeface="SimSun" pitchFamily="2" charset="-122"/>
              </a:rPr>
              <a:t>外的纪录</a:t>
            </a:r>
            <a:r>
              <a:rPr lang="zh-CN" altLang="en-US" b="1">
                <a:latin typeface="Arial" pitchFamily="34" charset="0"/>
                <a:ea typeface="SimSun" pitchFamily="2" charset="-122"/>
              </a:rPr>
              <a:t>。</a:t>
            </a:r>
            <a:endParaRPr lang="en-US" altLang="en-US" b="1">
              <a:latin typeface="Arial" pitchFamily="34" charset="0"/>
            </a:endParaRPr>
          </a:p>
          <a:p>
            <a:pPr>
              <a:lnSpc>
                <a:spcPct val="90000"/>
              </a:lnSpc>
            </a:pPr>
            <a:r>
              <a:rPr lang="zh-CN" altLang="en-US" b="1">
                <a:latin typeface="Arial" pitchFamily="34" charset="0"/>
                <a:ea typeface="SimSun" pitchFamily="2" charset="-122"/>
              </a:rPr>
              <a:t>它加强对圣经</a:t>
            </a:r>
            <a:r>
              <a:rPr lang="zh-CN" altLang="en-US" b="1">
                <a:solidFill>
                  <a:schemeClr val="accent1"/>
                </a:solidFill>
                <a:latin typeface="Arial" pitchFamily="34" charset="0"/>
                <a:ea typeface="SimSun" pitchFamily="2" charset="-122"/>
              </a:rPr>
              <a:t>历史性</a:t>
            </a:r>
            <a:r>
              <a:rPr lang="zh-CN" altLang="en-US" b="1">
                <a:latin typeface="Arial" pitchFamily="34" charset="0"/>
                <a:ea typeface="SimSun" pitchFamily="2" charset="-122"/>
              </a:rPr>
              <a:t>及</a:t>
            </a:r>
            <a:r>
              <a:rPr lang="zh-CN" altLang="en-US" b="1">
                <a:solidFill>
                  <a:schemeClr val="accent1"/>
                </a:solidFill>
                <a:latin typeface="Arial" pitchFamily="34" charset="0"/>
                <a:ea typeface="SimSun" pitchFamily="2" charset="-122"/>
              </a:rPr>
              <a:t>可靠性</a:t>
            </a:r>
            <a:r>
              <a:rPr lang="zh-CN" altLang="en-US" b="1">
                <a:latin typeface="Arial" pitchFamily="34" charset="0"/>
                <a:ea typeface="SimSun" pitchFamily="2" charset="-122"/>
              </a:rPr>
              <a:t>的信赖。</a:t>
            </a:r>
            <a:endParaRPr lang="en-US" altLang="en-US" b="1">
              <a:latin typeface="Arial" pitchFamily="34" charset="0"/>
            </a:endParaRPr>
          </a:p>
          <a:p>
            <a:pPr>
              <a:lnSpc>
                <a:spcPct val="90000"/>
              </a:lnSpc>
              <a:buClr>
                <a:srgbClr val="FF0000"/>
              </a:buClr>
              <a:buFont typeface="Wingdings 3" pitchFamily="18" charset="2"/>
              <a:buChar char="¢"/>
            </a:pPr>
            <a:r>
              <a:rPr lang="zh-CN" altLang="en-US" b="1">
                <a:latin typeface="Arial" pitchFamily="34" charset="0"/>
                <a:ea typeface="SimSun" pitchFamily="2" charset="-122"/>
              </a:rPr>
              <a:t>它建立对神及对</a:t>
            </a:r>
            <a:r>
              <a:rPr lang="ja-JP" altLang="en-US" b="1">
                <a:latin typeface="Arial" pitchFamily="34" charset="0"/>
                <a:ea typeface="SimSun" pitchFamily="2" charset="-122"/>
              </a:rPr>
              <a:t>祂</a:t>
            </a:r>
            <a:r>
              <a:rPr lang="zh-CN" altLang="en-US" b="1">
                <a:latin typeface="Arial" pitchFamily="34" charset="0"/>
                <a:ea typeface="SimSun" pitchFamily="2" charset="-122"/>
              </a:rPr>
              <a:t>话语的</a:t>
            </a:r>
            <a:r>
              <a:rPr lang="zh-CN" altLang="en-US" b="1">
                <a:solidFill>
                  <a:srgbClr val="FFFF00"/>
                </a:solidFill>
                <a:latin typeface="Arial" pitchFamily="34" charset="0"/>
                <a:ea typeface="SimSun" pitchFamily="2" charset="-122"/>
              </a:rPr>
              <a:t>信心</a:t>
            </a:r>
            <a:r>
              <a:rPr lang="zh-CN" altLang="en-US" b="1">
                <a:latin typeface="Arial" pitchFamily="34" charset="0"/>
                <a:ea typeface="SimSun" pitchFamily="2" charset="-122"/>
              </a:rPr>
              <a:t>。</a:t>
            </a:r>
            <a:endParaRPr lang="en-US" altLang="en-US" b="1">
              <a:latin typeface="Arial" pitchFamily="34" charset="0"/>
            </a:endParaRPr>
          </a:p>
        </p:txBody>
      </p:sp>
      <p:sp>
        <p:nvSpPr>
          <p:cNvPr id="48131" name="Rectangle 3"/>
          <p:cNvSpPr>
            <a:spLocks noGrp="1" noChangeArrowheads="1"/>
          </p:cNvSpPr>
          <p:nvPr>
            <p:ph type="title"/>
          </p:nvPr>
        </p:nvSpPr>
        <p:spPr>
          <a:noFill/>
          <a:ln/>
        </p:spPr>
        <p:txBody>
          <a:bodyPr/>
          <a:lstStyle/>
          <a:p>
            <a:pPr algn="ctr"/>
            <a:r>
              <a:rPr lang="zh-CN" altLang="en-US" b="1">
                <a:latin typeface="Arial" pitchFamily="34" charset="0"/>
                <a:ea typeface="SimSun" pitchFamily="2" charset="-122"/>
              </a:rPr>
              <a:t>为何旧约年代学如此重要？</a:t>
            </a:r>
            <a:endParaRPr lang="en-US" altLang="en-US" b="1"/>
          </a:p>
        </p:txBody>
      </p:sp>
      <p:sp>
        <p:nvSpPr>
          <p:cNvPr id="48133" name="Text Box 5"/>
          <p:cNvSpPr txBox="1">
            <a:spLocks noChangeArrowheads="1"/>
          </p:cNvSpPr>
          <p:nvPr/>
        </p:nvSpPr>
        <p:spPr bwMode="auto">
          <a:xfrm>
            <a:off x="8358188" y="762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EAEAEA"/>
                </a:solidFill>
                <a:effectLst/>
                <a:uLnTx/>
                <a:uFillTx/>
                <a:latin typeface="Arial" pitchFamily="34" charset="0"/>
                <a:ea typeface="+mn-ea"/>
                <a:cs typeface="+mn-cs"/>
              </a:rPr>
              <a:t>70e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1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813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813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81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33400"/>
            <a:ext cx="96774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Rectangle 3"/>
          <p:cNvSpPr>
            <a:spLocks noGrp="1" noChangeArrowheads="1"/>
          </p:cNvSpPr>
          <p:nvPr>
            <p:ph type="title"/>
          </p:nvPr>
        </p:nvSpPr>
        <p:spPr>
          <a:xfrm>
            <a:off x="76200" y="381000"/>
            <a:ext cx="4572000" cy="1066800"/>
          </a:xfrm>
        </p:spPr>
        <p:txBody>
          <a:bodyPr/>
          <a:lstStyle/>
          <a:p>
            <a:pPr eaLnBrk="1" hangingPunct="1"/>
            <a:r>
              <a:rPr lang="en-US" b="1">
                <a:solidFill>
                  <a:schemeClr val="tx1"/>
                </a:solidFill>
                <a:latin typeface="Times New Roman" charset="0"/>
                <a:ea typeface="ＭＳ Ｐゴシック" charset="0"/>
                <a:cs typeface="ＭＳ Ｐゴシック" charset="0"/>
              </a:rPr>
              <a:t>Flood Chronology</a:t>
            </a:r>
          </a:p>
        </p:txBody>
      </p:sp>
      <p:sp>
        <p:nvSpPr>
          <p:cNvPr id="4" name="TextBox 3"/>
          <p:cNvSpPr txBox="1"/>
          <p:nvPr/>
        </p:nvSpPr>
        <p:spPr>
          <a:xfrm>
            <a:off x="4987879" y="647684"/>
            <a:ext cx="1196502" cy="40856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5" name="Rectangle 3"/>
          <p:cNvSpPr txBox="1">
            <a:spLocks noChangeArrowheads="1"/>
          </p:cNvSpPr>
          <p:nvPr/>
        </p:nvSpPr>
        <p:spPr bwMode="auto">
          <a:xfrm>
            <a:off x="194881" y="505838"/>
            <a:ext cx="4584112" cy="854413"/>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0" cap="none" spc="0" normalizeH="0" baseline="0" noProof="0" dirty="0">
                <a:ln>
                  <a:noFill/>
                </a:ln>
                <a:solidFill>
                  <a:srgbClr val="000000"/>
                </a:solidFill>
                <a:effectLst/>
                <a:uLnTx/>
                <a:uFillTx/>
                <a:latin typeface="Times New Roman" charset="0"/>
                <a:ea typeface="ＭＳ Ｐゴシック" charset="0"/>
                <a:cs typeface="ＭＳ Ｐゴシック" charset="0"/>
              </a:rPr>
              <a:t>洪水年表</a:t>
            </a:r>
            <a:endParaRPr kumimoji="0" lang="en-US" sz="4400" b="1" i="0" u="none" strike="noStrike" kern="0" cap="none" spc="0" normalizeH="0" baseline="0" noProof="0" dirty="0">
              <a:ln>
                <a:noFill/>
              </a:ln>
              <a:solidFill>
                <a:srgbClr val="000000"/>
              </a:solidFill>
              <a:effectLst/>
              <a:uLnTx/>
              <a:uFillTx/>
              <a:latin typeface="Times New Roman" charset="0"/>
              <a:ea typeface="ＭＳ Ｐゴシック" charset="0"/>
              <a:cs typeface="ＭＳ Ｐゴシック" charset="0"/>
            </a:endParaRPr>
          </a:p>
        </p:txBody>
      </p:sp>
      <p:sp>
        <p:nvSpPr>
          <p:cNvPr id="6" name="TextBox 5"/>
          <p:cNvSpPr txBox="1"/>
          <p:nvPr/>
        </p:nvSpPr>
        <p:spPr>
          <a:xfrm>
            <a:off x="345989" y="1235413"/>
            <a:ext cx="1152071" cy="954107"/>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sz="2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7030A0"/>
                </a:solidFill>
                <a:effectLst/>
                <a:uLnTx/>
                <a:uFillTx/>
                <a:latin typeface="Times New Roman"/>
                <a:ea typeface="+mn-ea"/>
                <a:cs typeface="+mn-cs"/>
              </a:rPr>
              <a:t>231</a:t>
            </a: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TextBox 6"/>
          <p:cNvSpPr txBox="1"/>
          <p:nvPr/>
        </p:nvSpPr>
        <p:spPr>
          <a:xfrm>
            <a:off x="2225376" y="1235413"/>
            <a:ext cx="1152071" cy="954107"/>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sz="2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7030A0"/>
                </a:solidFill>
                <a:effectLst/>
                <a:uLnTx/>
                <a:uFillTx/>
                <a:latin typeface="Times New Roman"/>
                <a:ea typeface="+mn-ea"/>
                <a:cs typeface="+mn-cs"/>
              </a:rPr>
              <a:t>271</a:t>
            </a: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8" name="TextBox 7"/>
          <p:cNvSpPr txBox="1"/>
          <p:nvPr/>
        </p:nvSpPr>
        <p:spPr>
          <a:xfrm>
            <a:off x="4029529" y="1235412"/>
            <a:ext cx="1152071" cy="954107"/>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sz="2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7030A0"/>
                </a:solidFill>
                <a:effectLst/>
                <a:uLnTx/>
                <a:uFillTx/>
                <a:latin typeface="Times New Roman"/>
                <a:ea typeface="+mn-ea"/>
                <a:cs typeface="+mn-cs"/>
              </a:rPr>
              <a:t>299</a:t>
            </a: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9" name="TextBox 8"/>
          <p:cNvSpPr txBox="1"/>
          <p:nvPr/>
        </p:nvSpPr>
        <p:spPr>
          <a:xfrm>
            <a:off x="5489007" y="1070035"/>
            <a:ext cx="1152071" cy="954107"/>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sz="2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7030A0"/>
                </a:solidFill>
                <a:effectLst/>
                <a:uLnTx/>
                <a:uFillTx/>
                <a:latin typeface="Times New Roman"/>
                <a:ea typeface="+mn-ea"/>
                <a:cs typeface="+mn-cs"/>
              </a:rPr>
              <a:t>321</a:t>
            </a: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0" name="TextBox 9"/>
          <p:cNvSpPr txBox="1"/>
          <p:nvPr/>
        </p:nvSpPr>
        <p:spPr>
          <a:xfrm>
            <a:off x="6993541" y="1060300"/>
            <a:ext cx="1152071" cy="954107"/>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sz="2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7030A0"/>
                </a:solidFill>
                <a:effectLst/>
                <a:uLnTx/>
                <a:uFillTx/>
                <a:latin typeface="Times New Roman"/>
                <a:ea typeface="+mn-ea"/>
                <a:cs typeface="+mn-cs"/>
              </a:rPr>
              <a:t>378</a:t>
            </a: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TextBox 10"/>
          <p:cNvSpPr txBox="1"/>
          <p:nvPr/>
        </p:nvSpPr>
        <p:spPr>
          <a:xfrm>
            <a:off x="922024" y="4224224"/>
            <a:ext cx="1196502" cy="58477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其他山脉出现</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TextBox 11"/>
          <p:cNvSpPr txBox="1"/>
          <p:nvPr/>
        </p:nvSpPr>
        <p:spPr>
          <a:xfrm>
            <a:off x="922023" y="4812187"/>
            <a:ext cx="1801721" cy="95410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再过</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40</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天，方舟里的所有人都继续等待。 同时植物开始生</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8:7)</a:t>
            </a: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3" name="TextBox 12"/>
          <p:cNvSpPr txBox="1"/>
          <p:nvPr/>
        </p:nvSpPr>
        <p:spPr>
          <a:xfrm>
            <a:off x="3009922" y="3383305"/>
            <a:ext cx="1196502" cy="83099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Times New Roman"/>
                <a:ea typeface="+mn-ea"/>
                <a:cs typeface="+mn-cs"/>
              </a:rPr>
              <a:t>挪</a:t>
            </a: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亚发出一只乌鸦</a:t>
            </a:r>
            <a:r>
              <a:rPr kumimoji="0" lang="en-US" altLang="zh-CN" sz="1600" b="1" i="0" u="none" strike="noStrike" kern="1200" cap="none" spc="0" normalizeH="0" baseline="0" noProof="0" dirty="0">
                <a:ln>
                  <a:noFill/>
                </a:ln>
                <a:solidFill>
                  <a:srgbClr val="000000"/>
                </a:solidFill>
                <a:effectLst/>
                <a:uLnTx/>
                <a:uFillTx/>
                <a:latin typeface="Times New Roman"/>
                <a:ea typeface="+mn-ea"/>
                <a:cs typeface="+mn-cs"/>
              </a:rPr>
              <a:t>(</a:t>
            </a: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600" b="1" i="0" u="none" strike="noStrike" kern="1200" cap="none" spc="0" normalizeH="0" baseline="0" noProof="0" dirty="0">
                <a:ln>
                  <a:noFill/>
                </a:ln>
                <a:solidFill>
                  <a:srgbClr val="000000"/>
                </a:solidFill>
                <a:effectLst/>
                <a:uLnTx/>
                <a:uFillTx/>
                <a:latin typeface="Times New Roman"/>
                <a:ea typeface="+mn-ea"/>
                <a:cs typeface="+mn-cs"/>
              </a:rPr>
              <a:t>8:7)</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4" name="TextBox 13"/>
          <p:cNvSpPr txBox="1"/>
          <p:nvPr/>
        </p:nvSpPr>
        <p:spPr>
          <a:xfrm>
            <a:off x="2998553" y="4218561"/>
            <a:ext cx="1485898" cy="138499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在每四个</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7</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天的时间段之后</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 </a:t>
            </a: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挪亚</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会发出一只鸽子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400" b="0" i="0" u="none" strike="noStrike" kern="1200" cap="none" spc="0" normalizeH="0" baseline="0" noProof="0" dirty="0">
                <a:ln>
                  <a:noFill/>
                </a:ln>
                <a:solidFill>
                  <a:srgbClr val="000000"/>
                </a:solidFill>
                <a:effectLst/>
                <a:uLnTx/>
                <a:uFillTx/>
                <a:latin typeface="Times New Roman"/>
                <a:ea typeface="+mn-ea"/>
                <a:cs typeface="+mn-cs"/>
              </a:rPr>
              <a:t>8:8,10,12)</a:t>
            </a: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 。水继续消退。</a:t>
            </a: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6" name="TextBox 15"/>
          <p:cNvSpPr txBox="1"/>
          <p:nvPr/>
        </p:nvSpPr>
        <p:spPr>
          <a:xfrm>
            <a:off x="4667798" y="3740442"/>
            <a:ext cx="1196502" cy="83099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最后发出的鸽子不归</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7" name="TextBox 16"/>
          <p:cNvSpPr txBox="1"/>
          <p:nvPr/>
        </p:nvSpPr>
        <p:spPr>
          <a:xfrm>
            <a:off x="4667798" y="4562060"/>
            <a:ext cx="1196502" cy="73866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挪</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亚再等</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22</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天</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同时地球继续干</a:t>
            </a: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涸。</a:t>
            </a: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9" name="TextBox 18"/>
          <p:cNvSpPr txBox="1"/>
          <p:nvPr/>
        </p:nvSpPr>
        <p:spPr>
          <a:xfrm>
            <a:off x="6023370" y="4026832"/>
            <a:ext cx="1418289" cy="58477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大部分的水已从陆地退去</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0" name="TextBox 19"/>
          <p:cNvSpPr txBox="1"/>
          <p:nvPr/>
        </p:nvSpPr>
        <p:spPr>
          <a:xfrm>
            <a:off x="6092674" y="4639169"/>
            <a:ext cx="1271163" cy="95410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再过</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57</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天，土地</a:t>
            </a: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干涸</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直至足以让动物生活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400" b="0" i="0" u="none" strike="noStrike" kern="1200" cap="none" spc="0" normalizeH="0" baseline="0" noProof="0" dirty="0">
                <a:ln>
                  <a:noFill/>
                </a:ln>
                <a:solidFill>
                  <a:srgbClr val="000000"/>
                </a:solidFill>
                <a:effectLst/>
                <a:uLnTx/>
                <a:uFillTx/>
                <a:latin typeface="Times New Roman"/>
                <a:ea typeface="+mn-ea"/>
                <a:cs typeface="+mn-cs"/>
              </a:rPr>
              <a:t>8:14).</a:t>
            </a: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1" name="TextBox 20"/>
          <p:cNvSpPr txBox="1"/>
          <p:nvPr/>
        </p:nvSpPr>
        <p:spPr>
          <a:xfrm>
            <a:off x="7569718" y="3223102"/>
            <a:ext cx="1574281"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000000"/>
                </a:solidFill>
                <a:effectLst/>
                <a:uLnTx/>
                <a:uFillTx/>
                <a:latin typeface="Times New Roman"/>
                <a:ea typeface="+mn-ea"/>
                <a:cs typeface="+mn-cs"/>
              </a:rPr>
              <a:t>离开方舟</a:t>
            </a:r>
            <a:endParaRPr kumimoji="0" lang="en-US" sz="18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2" name="TextBox 21"/>
          <p:cNvSpPr txBox="1"/>
          <p:nvPr/>
        </p:nvSpPr>
        <p:spPr>
          <a:xfrm>
            <a:off x="7517120" y="3592434"/>
            <a:ext cx="1626879" cy="95410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挪</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亚，他的家人和所有动物离开方舟，在改变了的土地上建造家园。</a:t>
            </a: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3" name="TextBox 22"/>
          <p:cNvSpPr txBox="1"/>
          <p:nvPr/>
        </p:nvSpPr>
        <p:spPr>
          <a:xfrm>
            <a:off x="7592210" y="5222732"/>
            <a:ext cx="1627989" cy="58477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Times New Roman"/>
                <a:ea typeface="+mn-ea"/>
                <a:cs typeface="+mn-cs"/>
              </a:rPr>
              <a:t>挪</a:t>
            </a: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亚建造了祭坛 </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600" b="0" i="0" u="none" strike="noStrike" kern="1200" cap="none" spc="0" normalizeH="0" baseline="0" noProof="0" dirty="0">
                <a:ln>
                  <a:noFill/>
                </a:ln>
                <a:solidFill>
                  <a:srgbClr val="000000"/>
                </a:solidFill>
                <a:effectLst/>
                <a:uLnTx/>
                <a:uFillTx/>
                <a:latin typeface="Times New Roman"/>
                <a:ea typeface="+mn-ea"/>
                <a:cs typeface="+mn-cs"/>
              </a:rPr>
              <a:t>8:20)</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4" name="TextBox 23"/>
          <p:cNvSpPr txBox="1"/>
          <p:nvPr/>
        </p:nvSpPr>
        <p:spPr>
          <a:xfrm>
            <a:off x="5140279" y="800084"/>
            <a:ext cx="1196502" cy="40856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5" name="TextBox 24"/>
          <p:cNvSpPr txBox="1"/>
          <p:nvPr/>
        </p:nvSpPr>
        <p:spPr>
          <a:xfrm>
            <a:off x="7592211" y="5788051"/>
            <a:ext cx="1627989" cy="58477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Times New Roman"/>
                <a:ea typeface="+mn-ea"/>
                <a:cs typeface="+mn-cs"/>
              </a:rPr>
              <a:t>彩虹</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600" b="0" i="0" u="none" strike="noStrike" kern="1200" cap="none" spc="0" normalizeH="0" baseline="0" noProof="0" dirty="0">
                <a:ln>
                  <a:noFill/>
                </a:ln>
                <a:solidFill>
                  <a:srgbClr val="000000"/>
                </a:solidFill>
                <a:effectLst/>
                <a:uLnTx/>
                <a:uFillTx/>
                <a:latin typeface="Times New Roman"/>
                <a:ea typeface="+mn-ea"/>
                <a:cs typeface="+mn-cs"/>
              </a:rPr>
              <a:t>9:14)</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6" name="TextBox 25"/>
          <p:cNvSpPr txBox="1"/>
          <p:nvPr/>
        </p:nvSpPr>
        <p:spPr>
          <a:xfrm>
            <a:off x="1355547" y="5970763"/>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40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7" name="TextBox 26"/>
          <p:cNvSpPr txBox="1"/>
          <p:nvPr/>
        </p:nvSpPr>
        <p:spPr>
          <a:xfrm>
            <a:off x="3140837" y="5975904"/>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28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8" name="TextBox 27"/>
          <p:cNvSpPr txBox="1"/>
          <p:nvPr/>
        </p:nvSpPr>
        <p:spPr>
          <a:xfrm>
            <a:off x="4817904" y="5969528"/>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22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9" name="TextBox 28"/>
          <p:cNvSpPr txBox="1"/>
          <p:nvPr/>
        </p:nvSpPr>
        <p:spPr>
          <a:xfrm>
            <a:off x="6307597" y="5959027"/>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57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146898487"/>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latin typeface="Arial"/>
              </a:rPr>
              <a:t>'</a:t>
            </a:r>
            <a:r>
              <a:rPr lang="en-US" dirty="0"/>
              <a:t>s long lives</a:t>
            </a:r>
          </a:p>
        </p:txBody>
      </p:sp>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rPr>
              <a:t>他们去世时的年龄</a:t>
            </a:r>
            <a:endPar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endParaRP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玛土撒拉</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亚当</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闪</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挪亚</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Arial" charset="0"/>
                <a:ea typeface="ＭＳ Ｐゴシック" charset="0"/>
                <a:cs typeface="Arial"/>
              </a:rPr>
              <a:t>摩西</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Arial" charset="0"/>
                <a:ea typeface="ＭＳ Ｐゴシック" charset="0"/>
                <a:cs typeface="Arial"/>
              </a:rPr>
              <a:t>亚伯拉罕</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Arial" charset="0"/>
                <a:ea typeface="ＭＳ Ｐゴシック" charset="0"/>
                <a:cs typeface="Arial"/>
              </a:rPr>
              <a:t>大卫</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a:t>
            </a: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a:t>
            </a: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a:t>
            </a: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a:t>
            </a: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a:t>
            </a: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a:t>
            </a: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a:t>
            </a: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6"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a:ea typeface="ＭＳ Ｐゴシック" charset="0"/>
                <a:cs typeface="Arial"/>
              </a:rPr>
              <a:t>90</a:t>
            </a: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洪水解释了为什么寿命缩短了</a:t>
            </a:r>
            <a:endPar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 name="Rectangle 4"/>
          <p:cNvSpPr txBox="1">
            <a:spLocks noChangeArrowheads="1"/>
          </p:cNvSpPr>
          <p:nvPr/>
        </p:nvSpPr>
        <p:spPr bwMode="auto">
          <a:xfrm>
            <a:off x="1143000" y="7000450"/>
            <a:ext cx="5905500" cy="1309871"/>
          </a:xfrm>
          <a:prstGeom prst="rect">
            <a:avLst/>
          </a:prstGeom>
          <a:solidFill>
            <a:srgbClr val="0033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rPr>
              <a:t>To translate, please move the above black box over</a:t>
            </a:r>
          </a:p>
        </p:txBody>
      </p:sp>
    </p:spTree>
    <p:extLst>
      <p:ext uri="{BB962C8B-B14F-4D97-AF65-F5344CB8AC3E}">
        <p14:creationId xmlns:p14="http://schemas.microsoft.com/office/powerpoint/2010/main" val="1834802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P spid="29"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ctrTitle"/>
          </p:nvPr>
        </p:nvSpPr>
        <p:spPr>
          <a:xfrm>
            <a:off x="5334000" y="76200"/>
            <a:ext cx="3581400" cy="1524000"/>
          </a:xfrm>
        </p:spPr>
        <p:txBody>
          <a:bodyPr/>
          <a:lstStyle/>
          <a:p>
            <a:r>
              <a:rPr lang="zh-CN" altLang="en-US" b="1" i="1" dirty="0">
                <a:solidFill>
                  <a:schemeClr val="bg1"/>
                </a:solidFill>
                <a:effectLst>
                  <a:outerShdw blurRad="38100" dist="38100" dir="2700000" algn="tl">
                    <a:srgbClr val="808080"/>
                  </a:outerShdw>
                </a:effectLst>
                <a:ea typeface="SimSun" pitchFamily="2" charset="-122"/>
              </a:rPr>
              <a:t>苏美尔国王的名单</a:t>
            </a:r>
            <a:endParaRPr lang="en-US" altLang="en-US" b="1" i="1" dirty="0">
              <a:solidFill>
                <a:schemeClr val="bg1"/>
              </a:solidFill>
              <a:effectLst>
                <a:outerShdw blurRad="38100" dist="38100" dir="2700000" algn="tl">
                  <a:srgbClr val="808080"/>
                </a:outerShdw>
              </a:effectLst>
              <a:ea typeface="SimSun" pitchFamily="2" charset="-122"/>
            </a:endParaRPr>
          </a:p>
        </p:txBody>
      </p:sp>
      <p:sp>
        <p:nvSpPr>
          <p:cNvPr id="209923" name="Rectangle 3"/>
          <p:cNvSpPr>
            <a:spLocks noGrp="1" noChangeArrowheads="1"/>
          </p:cNvSpPr>
          <p:nvPr>
            <p:ph type="subTitle" idx="1"/>
          </p:nvPr>
        </p:nvSpPr>
        <p:spPr>
          <a:xfrm>
            <a:off x="5181600" y="1752600"/>
            <a:ext cx="3733800" cy="5105400"/>
          </a:xfrm>
        </p:spPr>
        <p:txBody>
          <a:bodyPr/>
          <a:lstStyle/>
          <a:p>
            <a:pPr>
              <a:buFontTx/>
              <a:buChar char="•"/>
            </a:pPr>
            <a:r>
              <a:rPr lang="zh-CN" altLang="en-US" b="1" dirty="0">
                <a:solidFill>
                  <a:schemeClr val="bg1"/>
                </a:solidFill>
                <a:ea typeface="SimSun" pitchFamily="2" charset="-122"/>
              </a:rPr>
              <a:t>大约刻于公元前</a:t>
            </a:r>
            <a:r>
              <a:rPr lang="en-US" altLang="en-US" b="1" dirty="0">
                <a:solidFill>
                  <a:schemeClr val="bg1"/>
                </a:solidFill>
              </a:rPr>
              <a:t>1800</a:t>
            </a:r>
            <a:r>
              <a:rPr lang="zh-CN" altLang="en-US" b="1" dirty="0">
                <a:solidFill>
                  <a:schemeClr val="bg1"/>
                </a:solidFill>
                <a:ea typeface="SimSun" pitchFamily="2" charset="-122"/>
              </a:rPr>
              <a:t>年（大约洪水后的六百年）</a:t>
            </a:r>
            <a:endParaRPr lang="en-US" altLang="en-US" b="1" dirty="0">
              <a:solidFill>
                <a:schemeClr val="bg1"/>
              </a:solidFill>
            </a:endParaRPr>
          </a:p>
          <a:p>
            <a:pPr>
              <a:buFontTx/>
              <a:buChar char="•"/>
            </a:pPr>
            <a:endParaRPr lang="en-US" altLang="en-US" sz="1000" b="1" dirty="0">
              <a:solidFill>
                <a:schemeClr val="bg1"/>
              </a:solidFill>
            </a:endParaRPr>
          </a:p>
          <a:p>
            <a:pPr>
              <a:buFontTx/>
              <a:buChar char="•"/>
            </a:pPr>
            <a:r>
              <a:rPr lang="zh-CN" altLang="en-US" b="1" dirty="0">
                <a:solidFill>
                  <a:schemeClr val="bg1"/>
                </a:solidFill>
                <a:ea typeface="SimSun" pitchFamily="2" charset="-122"/>
              </a:rPr>
              <a:t>据说这十位王在洪水之前各活</a:t>
            </a:r>
            <a:r>
              <a:rPr lang="en-US" altLang="zh-CN" b="1" dirty="0">
                <a:solidFill>
                  <a:schemeClr val="bg1"/>
                </a:solidFill>
                <a:ea typeface="SimSun" pitchFamily="2" charset="-122"/>
              </a:rPr>
              <a:t>21,000</a:t>
            </a:r>
            <a:r>
              <a:rPr lang="zh-CN" altLang="en-US" b="1" dirty="0">
                <a:solidFill>
                  <a:schemeClr val="bg1"/>
                </a:solidFill>
                <a:ea typeface="SimSun" pitchFamily="2" charset="-122"/>
              </a:rPr>
              <a:t>至</a:t>
            </a:r>
            <a:r>
              <a:rPr lang="en-US" altLang="zh-CN" b="1" dirty="0">
                <a:solidFill>
                  <a:schemeClr val="bg1"/>
                </a:solidFill>
                <a:ea typeface="SimSun" pitchFamily="2" charset="-122"/>
              </a:rPr>
              <a:t>43,200</a:t>
            </a:r>
            <a:r>
              <a:rPr lang="zh-CN" altLang="en-US" b="1" dirty="0">
                <a:solidFill>
                  <a:schemeClr val="bg1"/>
                </a:solidFill>
                <a:ea typeface="SimSun" pitchFamily="2" charset="-122"/>
              </a:rPr>
              <a:t>年之间 </a:t>
            </a:r>
          </a:p>
          <a:p>
            <a:r>
              <a:rPr lang="en-US" altLang="en-US" b="1" dirty="0">
                <a:solidFill>
                  <a:schemeClr val="bg1"/>
                </a:solidFill>
              </a:rPr>
              <a:t>(</a:t>
            </a:r>
            <a:r>
              <a:rPr lang="zh-CN" altLang="en-US" b="1" dirty="0">
                <a:solidFill>
                  <a:schemeClr val="bg1"/>
                </a:solidFill>
                <a:ea typeface="SimSun" pitchFamily="2" charset="-122"/>
              </a:rPr>
              <a:t>对照创</a:t>
            </a:r>
            <a:r>
              <a:rPr lang="en-US" altLang="en-US" b="1" dirty="0">
                <a:solidFill>
                  <a:schemeClr val="bg1"/>
                </a:solidFill>
              </a:rPr>
              <a:t>5)</a:t>
            </a:r>
          </a:p>
        </p:txBody>
      </p:sp>
      <p:pic>
        <p:nvPicPr>
          <p:cNvPr id="2099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4916488"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ctrTitle"/>
          </p:nvPr>
        </p:nvSpPr>
        <p:spPr>
          <a:xfrm>
            <a:off x="5334000" y="152400"/>
            <a:ext cx="3198440" cy="1371600"/>
          </a:xfrm>
        </p:spPr>
        <p:txBody>
          <a:bodyPr/>
          <a:lstStyle/>
          <a:p>
            <a:r>
              <a:rPr lang="zh-CN" altLang="en-US" sz="4000" b="1" i="1" dirty="0">
                <a:solidFill>
                  <a:schemeClr val="bg1"/>
                </a:solidFill>
                <a:effectLst>
                  <a:outerShdw blurRad="38100" dist="38100" dir="2700000" algn="tl">
                    <a:srgbClr val="808080"/>
                  </a:outerShdw>
                </a:effectLst>
                <a:ea typeface="SimSun" pitchFamily="2" charset="-122"/>
              </a:rPr>
              <a:t>苏美尔国王的名单</a:t>
            </a:r>
            <a:endParaRPr lang="en-US" altLang="en-US" sz="4000" b="1" i="1" dirty="0">
              <a:solidFill>
                <a:schemeClr val="bg1"/>
              </a:solidFill>
              <a:effectLst>
                <a:outerShdw blurRad="38100" dist="38100" dir="2700000" algn="tl">
                  <a:srgbClr val="808080"/>
                </a:outerShdw>
              </a:effectLst>
              <a:ea typeface="SimSun" pitchFamily="2" charset="-122"/>
            </a:endParaRPr>
          </a:p>
        </p:txBody>
      </p:sp>
      <p:sp>
        <p:nvSpPr>
          <p:cNvPr id="214019" name="Rectangle 3"/>
          <p:cNvSpPr>
            <a:spLocks noGrp="1" noChangeArrowheads="1"/>
          </p:cNvSpPr>
          <p:nvPr>
            <p:ph type="subTitle" idx="1"/>
          </p:nvPr>
        </p:nvSpPr>
        <p:spPr>
          <a:xfrm>
            <a:off x="4953000" y="1752600"/>
            <a:ext cx="4191000" cy="5105400"/>
          </a:xfrm>
        </p:spPr>
        <p:txBody>
          <a:bodyPr/>
          <a:lstStyle/>
          <a:p>
            <a:pPr eaLnBrk="0" hangingPunct="0">
              <a:spcBef>
                <a:spcPct val="0"/>
              </a:spcBef>
              <a:tabLst>
                <a:tab pos="3773488" algn="r"/>
              </a:tabLst>
            </a:pPr>
            <a:r>
              <a:rPr lang="zh-CN" altLang="en-US" u="sng" dirty="0">
                <a:solidFill>
                  <a:schemeClr val="bg1"/>
                </a:solidFill>
                <a:ea typeface="SimSun" pitchFamily="2" charset="-122"/>
              </a:rPr>
              <a:t>国王及总统治年</a:t>
            </a:r>
            <a:endParaRPr lang="en-US" altLang="en-US" u="sng" dirty="0">
              <a:solidFill>
                <a:schemeClr val="bg1"/>
              </a:solidFill>
            </a:endParaRPr>
          </a:p>
          <a:p>
            <a:pPr eaLnBrk="0" hangingPunct="0">
              <a:spcBef>
                <a:spcPct val="0"/>
              </a:spcBef>
              <a:tabLst>
                <a:tab pos="3773488" algn="r"/>
              </a:tabLst>
            </a:pPr>
            <a:r>
              <a:rPr lang="zh-CN" altLang="en-US" sz="2000" dirty="0">
                <a:solidFill>
                  <a:schemeClr val="bg1"/>
                </a:solidFill>
                <a:ea typeface="SimSun" pitchFamily="2" charset="-122"/>
              </a:rPr>
              <a:t>亚路林</a:t>
            </a:r>
            <a:r>
              <a:rPr lang="en-US" altLang="en-US" sz="2000" dirty="0">
                <a:solidFill>
                  <a:schemeClr val="bg1"/>
                </a:solidFill>
              </a:rPr>
              <a:t>(</a:t>
            </a:r>
            <a:r>
              <a:rPr lang="en-US" altLang="en-US" sz="2000" dirty="0" err="1">
                <a:solidFill>
                  <a:schemeClr val="bg1"/>
                </a:solidFill>
              </a:rPr>
              <a:t>Alulim</a:t>
            </a:r>
            <a:r>
              <a:rPr lang="en-US" altLang="en-US" sz="2000" dirty="0">
                <a:solidFill>
                  <a:schemeClr val="bg1"/>
                </a:solidFill>
              </a:rPr>
              <a:t>)	</a:t>
            </a:r>
            <a:r>
              <a:rPr lang="en-US" altLang="en-US" sz="2000" dirty="0">
                <a:solidFill>
                  <a:srgbClr val="FFFF00"/>
                </a:solidFill>
              </a:rPr>
              <a:t>28,800</a:t>
            </a:r>
            <a:endParaRPr lang="en-US" altLang="en-US" sz="2000" dirty="0">
              <a:solidFill>
                <a:schemeClr val="bg1"/>
              </a:solidFill>
            </a:endParaRPr>
          </a:p>
          <a:p>
            <a:pPr eaLnBrk="0" hangingPunct="0">
              <a:spcBef>
                <a:spcPct val="0"/>
              </a:spcBef>
              <a:tabLst>
                <a:tab pos="3773488" algn="r"/>
              </a:tabLst>
            </a:pPr>
            <a:r>
              <a:rPr lang="zh-CN" altLang="en-US" sz="2000" dirty="0">
                <a:solidFill>
                  <a:schemeClr val="bg1"/>
                </a:solidFill>
                <a:ea typeface="SimSun" pitchFamily="2" charset="-122"/>
              </a:rPr>
              <a:t>亚拉甲</a:t>
            </a:r>
            <a:r>
              <a:rPr lang="en-US" altLang="en-US" sz="2000" dirty="0">
                <a:solidFill>
                  <a:schemeClr val="bg1"/>
                </a:solidFill>
              </a:rPr>
              <a:t>(</a:t>
            </a:r>
            <a:r>
              <a:rPr lang="en-US" altLang="en-US" sz="2000" dirty="0" err="1">
                <a:solidFill>
                  <a:schemeClr val="bg1"/>
                </a:solidFill>
              </a:rPr>
              <a:t>Alalgar</a:t>
            </a:r>
            <a:r>
              <a:rPr lang="en-US" altLang="en-US" sz="2000" dirty="0">
                <a:solidFill>
                  <a:schemeClr val="bg1"/>
                </a:solidFill>
              </a:rPr>
              <a:t>)	36,000</a:t>
            </a:r>
          </a:p>
          <a:p>
            <a:pPr eaLnBrk="0" hangingPunct="0">
              <a:spcBef>
                <a:spcPct val="0"/>
              </a:spcBef>
              <a:tabLst>
                <a:tab pos="3773488" algn="r"/>
              </a:tabLst>
            </a:pPr>
            <a:r>
              <a:rPr lang="zh-CN" altLang="en-US" sz="2000" dirty="0">
                <a:solidFill>
                  <a:schemeClr val="bg1"/>
                </a:solidFill>
                <a:ea typeface="SimSun" pitchFamily="2" charset="-122"/>
              </a:rPr>
              <a:t>安门鲁亚拿</a:t>
            </a:r>
            <a:r>
              <a:rPr lang="en-US" altLang="zh-CN" sz="2000" dirty="0">
                <a:solidFill>
                  <a:schemeClr val="bg1"/>
                </a:solidFill>
                <a:ea typeface="SimSun" pitchFamily="2" charset="-122"/>
              </a:rPr>
              <a:t>(</a:t>
            </a:r>
            <a:r>
              <a:rPr lang="en-US" altLang="en-US" sz="2000" dirty="0" err="1">
                <a:solidFill>
                  <a:schemeClr val="bg1"/>
                </a:solidFill>
              </a:rPr>
              <a:t>Enmenluanna</a:t>
            </a:r>
            <a:r>
              <a:rPr lang="en-US" altLang="en-US" sz="2000" dirty="0">
                <a:solidFill>
                  <a:schemeClr val="bg1"/>
                </a:solidFill>
              </a:rPr>
              <a:t>)	43,200</a:t>
            </a:r>
          </a:p>
          <a:p>
            <a:pPr eaLnBrk="0" hangingPunct="0">
              <a:spcBef>
                <a:spcPct val="0"/>
              </a:spcBef>
              <a:tabLst>
                <a:tab pos="3773488" algn="r"/>
              </a:tabLst>
            </a:pPr>
            <a:r>
              <a:rPr lang="zh-CN" altLang="en-US" sz="2000" dirty="0">
                <a:solidFill>
                  <a:schemeClr val="bg1"/>
                </a:solidFill>
                <a:ea typeface="SimSun" pitchFamily="2" charset="-122"/>
              </a:rPr>
              <a:t>安门加蓝拿</a:t>
            </a:r>
            <a:r>
              <a:rPr lang="en-US" altLang="en-US" sz="2000" dirty="0">
                <a:solidFill>
                  <a:schemeClr val="bg1"/>
                </a:solidFill>
              </a:rPr>
              <a:t>(</a:t>
            </a:r>
            <a:r>
              <a:rPr lang="en-US" altLang="en-US" sz="2000" dirty="0" err="1">
                <a:solidFill>
                  <a:schemeClr val="bg1"/>
                </a:solidFill>
              </a:rPr>
              <a:t>Enmengalanna</a:t>
            </a:r>
            <a:r>
              <a:rPr lang="en-US" altLang="en-US" sz="2000" dirty="0">
                <a:solidFill>
                  <a:schemeClr val="bg1"/>
                </a:solidFill>
              </a:rPr>
              <a:t>)	</a:t>
            </a:r>
            <a:r>
              <a:rPr lang="en-US" altLang="en-US" sz="2000" dirty="0">
                <a:solidFill>
                  <a:srgbClr val="FFFF00"/>
                </a:solidFill>
              </a:rPr>
              <a:t>28,800</a:t>
            </a:r>
            <a:endParaRPr lang="en-US" altLang="en-US" sz="2000" dirty="0">
              <a:solidFill>
                <a:schemeClr val="bg1"/>
              </a:solidFill>
            </a:endParaRPr>
          </a:p>
          <a:p>
            <a:pPr eaLnBrk="0" hangingPunct="0">
              <a:spcBef>
                <a:spcPct val="0"/>
              </a:spcBef>
              <a:tabLst>
                <a:tab pos="3773488" algn="r"/>
              </a:tabLst>
            </a:pPr>
            <a:r>
              <a:rPr lang="zh-CN" altLang="en-US" sz="2000" dirty="0">
                <a:solidFill>
                  <a:schemeClr val="bg1"/>
                </a:solidFill>
                <a:ea typeface="SimSun" pitchFamily="2" charset="-122"/>
              </a:rPr>
              <a:t>督姆洗</a:t>
            </a:r>
            <a:r>
              <a:rPr lang="en-US" altLang="en-US" sz="2000" dirty="0">
                <a:solidFill>
                  <a:schemeClr val="bg1"/>
                </a:solidFill>
              </a:rPr>
              <a:t>(</a:t>
            </a:r>
            <a:r>
              <a:rPr lang="en-US" altLang="en-US" sz="2000" dirty="0" err="1">
                <a:solidFill>
                  <a:schemeClr val="bg1"/>
                </a:solidFill>
              </a:rPr>
              <a:t>Dumuzi</a:t>
            </a:r>
            <a:r>
              <a:rPr lang="en-US" altLang="en-US" sz="2000" dirty="0">
                <a:solidFill>
                  <a:schemeClr val="bg1"/>
                </a:solidFill>
              </a:rPr>
              <a:t>)	36,000</a:t>
            </a:r>
          </a:p>
          <a:p>
            <a:pPr eaLnBrk="0" hangingPunct="0">
              <a:spcBef>
                <a:spcPct val="0"/>
              </a:spcBef>
              <a:tabLst>
                <a:tab pos="3773488" algn="r"/>
              </a:tabLst>
            </a:pPr>
            <a:r>
              <a:rPr lang="zh-CN" altLang="en-US" sz="2000" dirty="0">
                <a:solidFill>
                  <a:schemeClr val="bg1"/>
                </a:solidFill>
                <a:ea typeface="SimSun" pitchFamily="2" charset="-122"/>
              </a:rPr>
              <a:t>安西巴洗亚拿</a:t>
            </a:r>
            <a:r>
              <a:rPr lang="en-US" altLang="en-US" sz="2000" dirty="0">
                <a:solidFill>
                  <a:schemeClr val="bg1"/>
                </a:solidFill>
              </a:rPr>
              <a:t>(</a:t>
            </a:r>
            <a:r>
              <a:rPr lang="en-US" altLang="en-US" sz="2000" dirty="0" err="1">
                <a:solidFill>
                  <a:schemeClr val="bg1"/>
                </a:solidFill>
              </a:rPr>
              <a:t>Ensipazianna</a:t>
            </a:r>
            <a:r>
              <a:rPr lang="en-US" altLang="en-US" sz="2000" dirty="0">
                <a:solidFill>
                  <a:schemeClr val="bg1"/>
                </a:solidFill>
              </a:rPr>
              <a:t>)	</a:t>
            </a:r>
            <a:r>
              <a:rPr lang="en-US" altLang="en-US" sz="2000" dirty="0">
                <a:solidFill>
                  <a:srgbClr val="FFFF00"/>
                </a:solidFill>
              </a:rPr>
              <a:t>28,800</a:t>
            </a:r>
            <a:endParaRPr lang="en-US" altLang="en-US" sz="2000" dirty="0">
              <a:solidFill>
                <a:schemeClr val="bg1"/>
              </a:solidFill>
            </a:endParaRPr>
          </a:p>
          <a:p>
            <a:pPr eaLnBrk="0" hangingPunct="0">
              <a:spcBef>
                <a:spcPct val="0"/>
              </a:spcBef>
              <a:tabLst>
                <a:tab pos="3773488" algn="r"/>
              </a:tabLst>
            </a:pPr>
            <a:r>
              <a:rPr lang="zh-CN" altLang="en-US" sz="2000" dirty="0">
                <a:solidFill>
                  <a:schemeClr val="bg1"/>
                </a:solidFill>
                <a:ea typeface="SimSun" pitchFamily="2" charset="-122"/>
              </a:rPr>
              <a:t>安门督兰拿</a:t>
            </a:r>
            <a:r>
              <a:rPr lang="en-US" altLang="zh-CN" sz="2000" dirty="0">
                <a:solidFill>
                  <a:schemeClr val="bg1"/>
                </a:solidFill>
                <a:ea typeface="SimSun" pitchFamily="2" charset="-122"/>
              </a:rPr>
              <a:t>(</a:t>
            </a:r>
            <a:r>
              <a:rPr lang="en-US" altLang="en-US" sz="2000" dirty="0" err="1">
                <a:solidFill>
                  <a:schemeClr val="bg1"/>
                </a:solidFill>
              </a:rPr>
              <a:t>Enmeduranna</a:t>
            </a:r>
            <a:r>
              <a:rPr lang="en-US" altLang="en-US" sz="2000" dirty="0">
                <a:solidFill>
                  <a:schemeClr val="bg1"/>
                </a:solidFill>
              </a:rPr>
              <a:t>)	21,000</a:t>
            </a:r>
          </a:p>
          <a:p>
            <a:pPr eaLnBrk="0" hangingPunct="0">
              <a:spcBef>
                <a:spcPct val="0"/>
              </a:spcBef>
              <a:tabLst>
                <a:tab pos="3773488" algn="r"/>
              </a:tabLst>
            </a:pPr>
            <a:r>
              <a:rPr lang="zh-CN" altLang="en-US" sz="2000" u="sng" dirty="0">
                <a:solidFill>
                  <a:schemeClr val="bg1"/>
                </a:solidFill>
                <a:ea typeface="SimSun" pitchFamily="2" charset="-122"/>
              </a:rPr>
              <a:t>吾珥巴土土</a:t>
            </a:r>
            <a:r>
              <a:rPr lang="en-US" altLang="en-US" sz="2000" u="sng" dirty="0">
                <a:solidFill>
                  <a:schemeClr val="bg1"/>
                </a:solidFill>
              </a:rPr>
              <a:t>(</a:t>
            </a:r>
            <a:r>
              <a:rPr lang="en-US" altLang="en-US" sz="2000" u="sng" dirty="0" err="1">
                <a:solidFill>
                  <a:schemeClr val="bg1"/>
                </a:solidFill>
              </a:rPr>
              <a:t>Urbatutu</a:t>
            </a:r>
            <a:r>
              <a:rPr lang="en-US" altLang="en-US" sz="2000" u="sng" dirty="0">
                <a:solidFill>
                  <a:schemeClr val="bg1"/>
                </a:solidFill>
              </a:rPr>
              <a:t>)	18,600</a:t>
            </a:r>
            <a:endParaRPr lang="en-US" altLang="en-US" sz="2000" dirty="0">
              <a:solidFill>
                <a:schemeClr val="bg1"/>
              </a:solidFill>
            </a:endParaRPr>
          </a:p>
          <a:p>
            <a:pPr eaLnBrk="0" hangingPunct="0">
              <a:spcBef>
                <a:spcPct val="0"/>
              </a:spcBef>
              <a:tabLst>
                <a:tab pos="3773488" algn="r"/>
              </a:tabLst>
            </a:pPr>
            <a:r>
              <a:rPr lang="zh-CN" altLang="en-US" sz="2000" dirty="0">
                <a:solidFill>
                  <a:schemeClr val="bg1"/>
                </a:solidFill>
                <a:ea typeface="SimSun" pitchFamily="2" charset="-122"/>
              </a:rPr>
              <a:t>总计	</a:t>
            </a:r>
            <a:r>
              <a:rPr lang="en-US" altLang="en-US" sz="2000" dirty="0">
                <a:solidFill>
                  <a:schemeClr val="bg1"/>
                </a:solidFill>
              </a:rPr>
              <a:t>241,200</a:t>
            </a:r>
          </a:p>
        </p:txBody>
      </p:sp>
      <p:pic>
        <p:nvPicPr>
          <p:cNvPr id="2140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4916488"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4021" name="Rectangle 5"/>
          <p:cNvSpPr>
            <a:spLocks noChangeArrowheads="1"/>
          </p:cNvSpPr>
          <p:nvPr/>
        </p:nvSpPr>
        <p:spPr bwMode="auto">
          <a:xfrm>
            <a:off x="0" y="-76200"/>
            <a:ext cx="4876800" cy="7010400"/>
          </a:xfrm>
          <a:prstGeom prst="rect">
            <a:avLst/>
          </a:prstGeom>
          <a:solidFill>
            <a:schemeClr val="hlink">
              <a:alpha val="59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Times New Roman" pitchFamily="18" charset="0"/>
              </a:defRPr>
            </a:lvl1pPr>
            <a:lvl2pPr marL="688975" algn="ctr">
              <a:spcBef>
                <a:spcPct val="20000"/>
              </a:spcBef>
              <a:defRPr sz="2800">
                <a:solidFill>
                  <a:schemeClr val="tx1"/>
                </a:solidFill>
                <a:latin typeface="Times New Roman" pitchFamily="18" charset="0"/>
              </a:defRPr>
            </a:lvl2pPr>
            <a:lvl3pPr algn="ctr">
              <a:spcBef>
                <a:spcPct val="20000"/>
              </a:spcBef>
              <a:defRPr sz="2400">
                <a:solidFill>
                  <a:schemeClr val="tx1"/>
                </a:solidFill>
                <a:latin typeface="Times New Roman" pitchFamily="18" charset="0"/>
              </a:defRPr>
            </a:lvl3pPr>
            <a:lvl4pPr algn="ctr">
              <a:spcBef>
                <a:spcPct val="20000"/>
              </a:spcBef>
              <a:defRPr sz="2000">
                <a:solidFill>
                  <a:schemeClr val="tx1"/>
                </a:solidFill>
                <a:latin typeface="Times New Roman" pitchFamily="18" charset="0"/>
              </a:defRPr>
            </a:lvl4pPr>
            <a:lvl5pPr algn="ctr">
              <a:spcBef>
                <a:spcPct val="20000"/>
              </a:spcBef>
              <a:defRPr sz="2000">
                <a:solidFill>
                  <a:schemeClr val="tx1"/>
                </a:solidFill>
                <a:latin typeface="Times New Roman" pitchFamily="18" charset="0"/>
              </a:defRPr>
            </a:lvl5pPr>
            <a:lvl6pPr algn="ctr" fontAlgn="base">
              <a:spcBef>
                <a:spcPct val="20000"/>
              </a:spcBef>
              <a:spcAft>
                <a:spcPct val="0"/>
              </a:spcAft>
              <a:defRPr sz="2000">
                <a:solidFill>
                  <a:schemeClr val="tx1"/>
                </a:solidFill>
                <a:latin typeface="Times New Roman" pitchFamily="18" charset="0"/>
              </a:defRPr>
            </a:lvl6pPr>
            <a:lvl7pPr algn="ctr" fontAlgn="base">
              <a:spcBef>
                <a:spcPct val="20000"/>
              </a:spcBef>
              <a:spcAft>
                <a:spcPct val="0"/>
              </a:spcAft>
              <a:defRPr sz="2000">
                <a:solidFill>
                  <a:schemeClr val="tx1"/>
                </a:solidFill>
                <a:latin typeface="Times New Roman" pitchFamily="18" charset="0"/>
              </a:defRPr>
            </a:lvl7pPr>
            <a:lvl8pPr algn="ctr" fontAlgn="base">
              <a:spcBef>
                <a:spcPct val="20000"/>
              </a:spcBef>
              <a:spcAft>
                <a:spcPct val="0"/>
              </a:spcAft>
              <a:defRPr sz="2000">
                <a:solidFill>
                  <a:schemeClr val="tx1"/>
                </a:solidFill>
                <a:latin typeface="Times New Roman" pitchFamily="18" charset="0"/>
              </a:defRPr>
            </a:lvl8pPr>
            <a:lvl9pPr algn="ctr" fontAlgn="base">
              <a:spcBef>
                <a:spcPct val="20000"/>
              </a:spcBef>
              <a:spcAft>
                <a:spcPct val="0"/>
              </a:spcAft>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a:t>
            </a:r>
            <a:r>
              <a:rPr kumimoji="0" lang="zh-CN" altLang="en-US" sz="3200" b="1"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当王权从天降下。。。</a:t>
            </a:r>
            <a:endParaRPr kumimoji="0" lang="en-US" altLang="en-US" sz="3200" b="1"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亚路林成王然后统治了</a:t>
            </a:r>
            <a:r>
              <a:rPr kumimoji="0" lang="en-US" alt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28,800</a:t>
            </a:r>
            <a:r>
              <a:rPr kumimoji="0" lang="zh-CN" altLang="en-US" sz="3200" b="1"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年。。。</a:t>
            </a:r>
            <a:endParaRPr kumimoji="0" lang="en-US" altLang="en-US" sz="3200" b="1"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八位王统治了</a:t>
            </a:r>
            <a:r>
              <a:rPr kumimoji="0" lang="en-US" alt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241,000</a:t>
            </a:r>
            <a:r>
              <a:rPr kumimoji="0" lang="zh-CN" altLang="en-US" sz="3200" b="1"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年。然后洪水掩盖了全世界。”</a:t>
            </a:r>
            <a:endParaRPr kumimoji="0" lang="en-US" altLang="en-US" sz="3200" b="1"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endParaRPr>
          </a:p>
        </p:txBody>
      </p:sp>
    </p:spTree>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149173" y="76200"/>
            <a:ext cx="3810001" cy="1524000"/>
          </a:xfrm>
        </p:spPr>
        <p:txBody>
          <a:bodyPr/>
          <a:lstStyle/>
          <a:p>
            <a:pPr eaLnBrk="1" hangingPunct="1"/>
            <a:r>
              <a:rPr lang="zh-CN" altLang="en-US" sz="4000" b="1" i="1" dirty="0">
                <a:solidFill>
                  <a:schemeClr val="bg1"/>
                </a:solidFill>
                <a:latin typeface="Arial" charset="0"/>
                <a:ea typeface="ＭＳ Ｐゴシック" charset="0"/>
                <a:cs typeface="Arial" charset="0"/>
              </a:rPr>
              <a:t>苏美尔国王名单</a:t>
            </a:r>
            <a:endParaRPr lang="en-US" sz="4000" b="1" dirty="0">
              <a:solidFill>
                <a:schemeClr val="bg1"/>
              </a:solidFill>
              <a:latin typeface="Arial" charset="0"/>
              <a:ea typeface="ＭＳ Ｐゴシック" charset="0"/>
              <a:cs typeface="Arial"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zh-CN" altLang="en-US" b="1" dirty="0">
                <a:solidFill>
                  <a:schemeClr val="bg1"/>
                </a:solidFill>
                <a:latin typeface="Arial" charset="0"/>
                <a:ea typeface="ＭＳ Ｐゴシック" charset="0"/>
                <a:cs typeface="Arial" charset="0"/>
              </a:rPr>
              <a:t>没有人相信</a:t>
            </a:r>
            <a:r>
              <a:rPr lang="en-US" altLang="zh-CN" b="1" dirty="0">
                <a:solidFill>
                  <a:schemeClr val="bg1"/>
                </a:solidFill>
                <a:latin typeface="Arial" charset="0"/>
                <a:ea typeface="ＭＳ Ｐゴシック" charset="0"/>
                <a:cs typeface="Arial" charset="0"/>
              </a:rPr>
              <a:t>28,800</a:t>
            </a:r>
            <a:r>
              <a:rPr lang="zh-CN" altLang="en-US" b="1" dirty="0">
                <a:solidFill>
                  <a:schemeClr val="bg1"/>
                </a:solidFill>
                <a:latin typeface="Arial" charset="0"/>
                <a:ea typeface="ＭＳ Ｐゴシック" charset="0"/>
                <a:cs typeface="Arial" charset="0"/>
              </a:rPr>
              <a:t>年统治的国王，但它确实表现出对长寿和全球洪水的信念。</a:t>
            </a:r>
            <a:endParaRPr lang="en-US" b="1" dirty="0">
              <a:solidFill>
                <a:schemeClr val="bg1"/>
              </a:solidFill>
              <a:latin typeface="Arial" charset="0"/>
              <a:ea typeface="ＭＳ Ｐゴシック" charset="0"/>
              <a:cs typeface="Arial" charset="0"/>
            </a:endParaRP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Arnold &amp; Beyer,</a:t>
            </a:r>
            <a:r>
              <a:rPr kumimoji="0" lang="zh-CN" alt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来自古代近东的读物</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150</a:t>
            </a:r>
          </a:p>
        </p:txBody>
      </p:sp>
    </p:spTree>
    <p:extLst>
      <p:ext uri="{BB962C8B-B14F-4D97-AF65-F5344CB8AC3E}">
        <p14:creationId xmlns:p14="http://schemas.microsoft.com/office/powerpoint/2010/main" val="344785887"/>
      </p:ext>
    </p:extLst>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en-US" sz="4000" b="1" i="1">
                <a:solidFill>
                  <a:schemeClr val="bg1"/>
                </a:solidFill>
                <a:latin typeface="Arial" charset="0"/>
                <a:ea typeface="ＭＳ Ｐゴシック" charset="0"/>
                <a:cs typeface="Arial" charset="0"/>
              </a:rPr>
              <a:t>Sumerian King List</a:t>
            </a:r>
            <a:endParaRPr lang="en-US" sz="4000" b="1">
              <a:solidFill>
                <a:schemeClr val="bg1"/>
              </a:solidFill>
              <a:latin typeface="Arial" charset="0"/>
              <a:ea typeface="ＭＳ Ｐゴシック" charset="0"/>
              <a:cs typeface="Arial" charset="0"/>
            </a:endParaRP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736503" cy="24760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4" name="TextBox 6"/>
          <p:cNvSpPr txBox="1">
            <a:spLocks noChangeArrowheads="1"/>
          </p:cNvSpPr>
          <p:nvPr/>
        </p:nvSpPr>
        <p:spPr bwMode="auto">
          <a:xfrm>
            <a:off x="2259987" y="284648"/>
            <a:ext cx="4953000" cy="33855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b="1" dirty="0">
                <a:solidFill>
                  <a:srgbClr val="FFFFFF"/>
                </a:solidFill>
                <a:cs typeface="Arial" charset="0"/>
              </a:rPr>
              <a:t>Kitchen, </a:t>
            </a:r>
            <a:r>
              <a:rPr lang="en-US" sz="1600" b="1" i="1" dirty="0">
                <a:solidFill>
                  <a:srgbClr val="FFFFFF"/>
                </a:solidFill>
                <a:cs typeface="Arial" charset="0"/>
              </a:rPr>
              <a:t>Reliability of the OT</a:t>
            </a:r>
            <a:endParaRPr lang="en-US" sz="1600" b="1" dirty="0">
              <a:solidFill>
                <a:srgbClr val="FFFFFF"/>
              </a:solidFill>
              <a:cs typeface="Arial" charset="0"/>
            </a:endParaRPr>
          </a:p>
        </p:txBody>
      </p:sp>
      <p:sp>
        <p:nvSpPr>
          <p:cNvPr id="2" name="Left Arrow 1">
            <a:extLst>
              <a:ext uri="{FF2B5EF4-FFF2-40B4-BE49-F238E27FC236}">
                <a16:creationId xmlns:a16="http://schemas.microsoft.com/office/drawing/2014/main" id="{94D212DF-926A-BE4E-8EE6-EC9453E44DE0}"/>
              </a:ext>
            </a:extLst>
          </p:cNvPr>
          <p:cNvSpPr/>
          <p:nvPr/>
        </p:nvSpPr>
        <p:spPr>
          <a:xfrm>
            <a:off x="903591" y="148337"/>
            <a:ext cx="4274049" cy="2476072"/>
          </a:xfrm>
          <a:prstGeom prst="leftArrow">
            <a:avLst/>
          </a:prstGeom>
          <a:gradFill>
            <a:gsLst>
              <a:gs pos="0">
                <a:srgbClr val="C00000"/>
              </a:gs>
              <a:gs pos="100000">
                <a:schemeClr val="tx1"/>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3">
            <a:extLst>
              <a:ext uri="{FF2B5EF4-FFF2-40B4-BE49-F238E27FC236}">
                <a16:creationId xmlns:a16="http://schemas.microsoft.com/office/drawing/2014/main" id="{6D69F068-437E-5A43-BA52-C5F1659200E4}"/>
              </a:ext>
            </a:extLst>
          </p:cNvPr>
          <p:cNvSpPr txBox="1">
            <a:spLocks noChangeArrowheads="1"/>
          </p:cNvSpPr>
          <p:nvPr/>
        </p:nvSpPr>
        <p:spPr bwMode="auto">
          <a:xfrm>
            <a:off x="1311779" y="659026"/>
            <a:ext cx="3733800" cy="1354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defTabSz="914400" eaLnBrk="1" hangingPunct="1"/>
            <a:r>
              <a:rPr lang="en-US" b="1" kern="0" dirty="0">
                <a:solidFill>
                  <a:schemeClr val="bg1"/>
                </a:solidFill>
                <a:latin typeface="Arial" charset="0"/>
                <a:ea typeface="ＭＳ Ｐゴシック" charset="0"/>
                <a:cs typeface="Arial" charset="0"/>
              </a:rPr>
              <a:t>How long did they </a:t>
            </a:r>
            <a:r>
              <a:rPr lang="en-US" b="1" i="1" kern="0" dirty="0">
                <a:solidFill>
                  <a:schemeClr val="bg1"/>
                </a:solidFill>
                <a:latin typeface="Arial" charset="0"/>
                <a:ea typeface="ＭＳ Ｐゴシック" charset="0"/>
                <a:cs typeface="Arial" charset="0"/>
              </a:rPr>
              <a:t>really</a:t>
            </a:r>
            <a:r>
              <a:rPr lang="en-US" b="1" kern="0" dirty="0">
                <a:solidFill>
                  <a:schemeClr val="bg1"/>
                </a:solidFill>
                <a:latin typeface="Arial" charset="0"/>
                <a:ea typeface="ＭＳ Ｐゴシック" charset="0"/>
                <a:cs typeface="Arial" charset="0"/>
              </a:rPr>
              <a:t> reign?</a:t>
            </a:r>
          </a:p>
        </p:txBody>
      </p:sp>
      <p:sp>
        <p:nvSpPr>
          <p:cNvPr id="8" name="Rectangle 3">
            <a:extLst>
              <a:ext uri="{FF2B5EF4-FFF2-40B4-BE49-F238E27FC236}">
                <a16:creationId xmlns:a16="http://schemas.microsoft.com/office/drawing/2014/main" id="{9EA1D84C-30D3-5240-8F9C-824B19E507C0}"/>
              </a:ext>
            </a:extLst>
          </p:cNvPr>
          <p:cNvSpPr txBox="1">
            <a:spLocks noChangeArrowheads="1"/>
          </p:cNvSpPr>
          <p:nvPr/>
        </p:nvSpPr>
        <p:spPr bwMode="auto">
          <a:xfrm>
            <a:off x="1575182" y="2420421"/>
            <a:ext cx="4191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algn="l" defTabSz="914400">
              <a:spcBef>
                <a:spcPct val="0"/>
              </a:spcBef>
              <a:tabLst>
                <a:tab pos="3773488" algn="r"/>
              </a:tabLst>
            </a:pPr>
            <a:r>
              <a:rPr lang="en-US" sz="2800" b="1" u="sng" kern="0" dirty="0">
                <a:solidFill>
                  <a:schemeClr val="bg1"/>
                </a:solidFill>
                <a:latin typeface="Arial" charset="0"/>
                <a:ea typeface="ＭＳ Ｐゴシック" charset="0"/>
                <a:cs typeface="Arial" charset="0"/>
              </a:rPr>
              <a:t>King &amp; Years of Reign</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en-US" sz="2800" b="1" kern="0" dirty="0" err="1">
                <a:solidFill>
                  <a:schemeClr val="bg1"/>
                </a:solidFill>
                <a:latin typeface="Arial" charset="0"/>
                <a:ea typeface="ＭＳ Ｐゴシック" charset="0"/>
                <a:cs typeface="Arial" charset="0"/>
              </a:rPr>
              <a:t>Alulim</a:t>
            </a:r>
            <a:r>
              <a:rPr lang="en-US" sz="2800" b="1" kern="0" dirty="0">
                <a:solidFill>
                  <a:schemeClr val="bg1"/>
                </a:solidFill>
                <a:latin typeface="Arial" charset="0"/>
                <a:ea typeface="ＭＳ Ｐゴシック" charset="0"/>
                <a:cs typeface="Arial" charset="0"/>
              </a:rPr>
              <a:t>	</a:t>
            </a:r>
            <a:r>
              <a:rPr lang="en-US" sz="2800" b="1" kern="0" dirty="0">
                <a:solidFill>
                  <a:srgbClr val="FFFF00"/>
                </a:solidFill>
                <a:latin typeface="Arial" charset="0"/>
                <a:ea typeface="ＭＳ Ｐゴシック" charset="0"/>
                <a:cs typeface="Arial" charset="0"/>
              </a:rPr>
              <a:t>28,800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en-US" sz="2800" b="1" kern="0" dirty="0" err="1">
                <a:solidFill>
                  <a:schemeClr val="bg1"/>
                </a:solidFill>
                <a:latin typeface="Arial" charset="0"/>
                <a:ea typeface="ＭＳ Ｐゴシック" charset="0"/>
                <a:cs typeface="Arial" charset="0"/>
              </a:rPr>
              <a:t>Alalgar</a:t>
            </a:r>
            <a:r>
              <a:rPr lang="en-US" sz="2800" b="1" kern="0" dirty="0">
                <a:solidFill>
                  <a:schemeClr val="bg1"/>
                </a:solidFill>
                <a:latin typeface="Arial" charset="0"/>
                <a:ea typeface="ＭＳ Ｐゴシック" charset="0"/>
                <a:cs typeface="Arial" charset="0"/>
              </a:rPr>
              <a:t>	36,000</a:t>
            </a:r>
          </a:p>
          <a:p>
            <a:pPr algn="l" defTabSz="914400">
              <a:spcBef>
                <a:spcPct val="0"/>
              </a:spcBef>
              <a:tabLst>
                <a:tab pos="3773488" algn="r"/>
              </a:tabLst>
            </a:pPr>
            <a:r>
              <a:rPr lang="en-US" sz="2800" b="1" kern="0" dirty="0" err="1">
                <a:solidFill>
                  <a:schemeClr val="bg1"/>
                </a:solidFill>
                <a:latin typeface="Arial" charset="0"/>
                <a:ea typeface="ＭＳ Ｐゴシック" charset="0"/>
                <a:cs typeface="Arial" charset="0"/>
              </a:rPr>
              <a:t>Enmenluanna</a:t>
            </a:r>
            <a:r>
              <a:rPr lang="en-US" sz="2800" b="1" kern="0" dirty="0">
                <a:solidFill>
                  <a:schemeClr val="bg1"/>
                </a:solidFill>
                <a:latin typeface="Arial" charset="0"/>
                <a:ea typeface="ＭＳ Ｐゴシック" charset="0"/>
                <a:cs typeface="Arial" charset="0"/>
              </a:rPr>
              <a:t>	43,200</a:t>
            </a:r>
          </a:p>
          <a:p>
            <a:pPr algn="l" defTabSz="914400">
              <a:spcBef>
                <a:spcPct val="0"/>
              </a:spcBef>
              <a:tabLst>
                <a:tab pos="3773488" algn="r"/>
              </a:tabLst>
            </a:pPr>
            <a:r>
              <a:rPr lang="en-US" sz="2800" b="1" kern="0" dirty="0" err="1">
                <a:solidFill>
                  <a:schemeClr val="bg1"/>
                </a:solidFill>
                <a:latin typeface="Arial" charset="0"/>
                <a:ea typeface="ＭＳ Ｐゴシック" charset="0"/>
                <a:cs typeface="Arial" charset="0"/>
              </a:rPr>
              <a:t>Enmengalanna</a:t>
            </a:r>
            <a:r>
              <a:rPr lang="en-US" sz="2800" b="1" kern="0" dirty="0">
                <a:solidFill>
                  <a:schemeClr val="bg1"/>
                </a:solidFill>
                <a:latin typeface="Arial" charset="0"/>
                <a:ea typeface="ＭＳ Ｐゴシック" charset="0"/>
                <a:cs typeface="Arial" charset="0"/>
              </a:rPr>
              <a:t>	</a:t>
            </a:r>
            <a:r>
              <a:rPr lang="en-US" sz="2800" b="1" kern="0" dirty="0">
                <a:solidFill>
                  <a:srgbClr val="FFFF00"/>
                </a:solidFill>
                <a:latin typeface="Arial" charset="0"/>
                <a:ea typeface="ＭＳ Ｐゴシック" charset="0"/>
                <a:cs typeface="Arial" charset="0"/>
              </a:rPr>
              <a:t>28,800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en-US" sz="2800" b="1" kern="0" dirty="0" err="1">
                <a:solidFill>
                  <a:schemeClr val="bg1"/>
                </a:solidFill>
                <a:latin typeface="Arial" charset="0"/>
                <a:ea typeface="ＭＳ Ｐゴシック" charset="0"/>
                <a:cs typeface="Arial" charset="0"/>
              </a:rPr>
              <a:t>Dumuzi</a:t>
            </a:r>
            <a:r>
              <a:rPr lang="en-US" sz="2800" b="1" kern="0" dirty="0">
                <a:solidFill>
                  <a:schemeClr val="bg1"/>
                </a:solidFill>
                <a:latin typeface="Arial" charset="0"/>
                <a:ea typeface="ＭＳ Ｐゴシック" charset="0"/>
                <a:cs typeface="Arial" charset="0"/>
              </a:rPr>
              <a:t>	36,000</a:t>
            </a:r>
          </a:p>
          <a:p>
            <a:pPr algn="l" defTabSz="914400">
              <a:spcBef>
                <a:spcPct val="0"/>
              </a:spcBef>
              <a:tabLst>
                <a:tab pos="3773488" algn="r"/>
              </a:tabLst>
            </a:pPr>
            <a:r>
              <a:rPr lang="en-US" sz="2800" b="1" kern="0" dirty="0" err="1">
                <a:solidFill>
                  <a:schemeClr val="bg1"/>
                </a:solidFill>
                <a:latin typeface="Arial" charset="0"/>
                <a:ea typeface="ＭＳ Ｐゴシック" charset="0"/>
                <a:cs typeface="Arial" charset="0"/>
              </a:rPr>
              <a:t>Ensipazianna</a:t>
            </a:r>
            <a:r>
              <a:rPr lang="en-US" sz="2800" b="1" kern="0" dirty="0">
                <a:solidFill>
                  <a:schemeClr val="bg1"/>
                </a:solidFill>
                <a:latin typeface="Arial" charset="0"/>
                <a:ea typeface="ＭＳ Ｐゴシック" charset="0"/>
                <a:cs typeface="Arial" charset="0"/>
              </a:rPr>
              <a:t>	</a:t>
            </a:r>
            <a:r>
              <a:rPr lang="en-US" sz="2800" b="1" kern="0" dirty="0">
                <a:solidFill>
                  <a:srgbClr val="FFFF00"/>
                </a:solidFill>
                <a:latin typeface="Arial" charset="0"/>
                <a:ea typeface="ＭＳ Ｐゴシック" charset="0"/>
                <a:cs typeface="Arial" charset="0"/>
              </a:rPr>
              <a:t>28,800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en-US" sz="2800" b="1" kern="0" dirty="0" err="1">
                <a:solidFill>
                  <a:schemeClr val="bg1"/>
                </a:solidFill>
                <a:latin typeface="Arial" charset="0"/>
                <a:ea typeface="ＭＳ Ｐゴシック" charset="0"/>
                <a:cs typeface="Arial" charset="0"/>
              </a:rPr>
              <a:t>Enmeduranna</a:t>
            </a:r>
            <a:r>
              <a:rPr lang="en-US" sz="2800" b="1" kern="0" dirty="0">
                <a:solidFill>
                  <a:schemeClr val="bg1"/>
                </a:solidFill>
                <a:latin typeface="Arial" charset="0"/>
                <a:ea typeface="ＭＳ Ｐゴシック" charset="0"/>
                <a:cs typeface="Arial" charset="0"/>
              </a:rPr>
              <a:t>	21,000</a:t>
            </a:r>
          </a:p>
          <a:p>
            <a:pPr algn="l" defTabSz="914400">
              <a:spcBef>
                <a:spcPct val="0"/>
              </a:spcBef>
              <a:tabLst>
                <a:tab pos="3773488" algn="r"/>
              </a:tabLst>
            </a:pPr>
            <a:r>
              <a:rPr lang="en-US" sz="2800" b="1" u="sng" kern="0" dirty="0" err="1">
                <a:solidFill>
                  <a:schemeClr val="bg1"/>
                </a:solidFill>
                <a:latin typeface="Arial" charset="0"/>
                <a:ea typeface="ＭＳ Ｐゴシック" charset="0"/>
                <a:cs typeface="Arial" charset="0"/>
              </a:rPr>
              <a:t>Urbatutu</a:t>
            </a:r>
            <a:r>
              <a:rPr lang="en-US" sz="2800" b="1" u="sng" kern="0" dirty="0">
                <a:solidFill>
                  <a:schemeClr val="bg1"/>
                </a:solidFill>
                <a:latin typeface="Arial" charset="0"/>
                <a:ea typeface="ＭＳ Ｐゴシック" charset="0"/>
                <a:cs typeface="Arial" charset="0"/>
              </a:rPr>
              <a:t>	18,600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en-US" sz="2800" b="1" kern="0" dirty="0">
                <a:solidFill>
                  <a:schemeClr val="bg1"/>
                </a:solidFill>
                <a:latin typeface="Arial" charset="0"/>
                <a:ea typeface="ＭＳ Ｐゴシック" charset="0"/>
                <a:cs typeface="Arial" charset="0"/>
              </a:rPr>
              <a:t>Total	241,000</a:t>
            </a:r>
          </a:p>
        </p:txBody>
      </p:sp>
      <p:sp>
        <p:nvSpPr>
          <p:cNvPr id="11" name="Rectangle 3">
            <a:extLst>
              <a:ext uri="{FF2B5EF4-FFF2-40B4-BE49-F238E27FC236}">
                <a16:creationId xmlns:a16="http://schemas.microsoft.com/office/drawing/2014/main" id="{2734B295-F717-AF46-B9AB-58E5C627C294}"/>
              </a:ext>
            </a:extLst>
          </p:cNvPr>
          <p:cNvSpPr txBox="1">
            <a:spLocks noChangeArrowheads="1"/>
          </p:cNvSpPr>
          <p:nvPr/>
        </p:nvSpPr>
        <p:spPr bwMode="auto">
          <a:xfrm>
            <a:off x="5584273" y="2420421"/>
            <a:ext cx="33528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algn="l" defTabSz="914400">
              <a:spcBef>
                <a:spcPct val="0"/>
              </a:spcBef>
              <a:tabLst>
                <a:tab pos="3773488" algn="r"/>
              </a:tabLst>
            </a:pPr>
            <a:r>
              <a:rPr lang="en-US" sz="2800" b="1" u="sng" kern="0" dirty="0">
                <a:solidFill>
                  <a:schemeClr val="bg1"/>
                </a:solidFill>
                <a:latin typeface="Arial" charset="0"/>
                <a:ea typeface="ＭＳ Ｐゴシック" charset="0"/>
                <a:cs typeface="Arial" charset="0"/>
              </a:rPr>
              <a:t>The Math	Kitchen</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en-US" sz="2800" b="1" kern="0" dirty="0">
                <a:solidFill>
                  <a:schemeClr val="bg1"/>
                </a:solidFill>
                <a:latin typeface="Arial" charset="0"/>
                <a:ea typeface="ＭＳ Ｐゴシック" charset="0"/>
                <a:cs typeface="Arial" charset="0"/>
              </a:rPr>
              <a:t>÷ 600	</a:t>
            </a:r>
            <a:r>
              <a:rPr lang="en-US" sz="2800" b="1" kern="0" dirty="0">
                <a:solidFill>
                  <a:srgbClr val="FFFF00"/>
                </a:solidFill>
                <a:latin typeface="Arial" charset="0"/>
                <a:ea typeface="ＭＳ Ｐゴシック" charset="0"/>
                <a:cs typeface="Arial" charset="0"/>
              </a:rPr>
              <a:t>48</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en-US" sz="2800" b="1" kern="0" dirty="0">
                <a:solidFill>
                  <a:schemeClr val="bg1"/>
                </a:solidFill>
                <a:latin typeface="Arial" charset="0"/>
                <a:ea typeface="ＭＳ Ｐゴシック" charset="0"/>
                <a:cs typeface="Arial" charset="0"/>
              </a:rPr>
              <a:t>÷ 600	60</a:t>
            </a:r>
          </a:p>
          <a:p>
            <a:pPr algn="l" defTabSz="914400">
              <a:spcBef>
                <a:spcPct val="0"/>
              </a:spcBef>
              <a:tabLst>
                <a:tab pos="3773488" algn="r"/>
              </a:tabLst>
            </a:pPr>
            <a:r>
              <a:rPr lang="en-US" sz="2800" b="1" kern="0" dirty="0">
                <a:solidFill>
                  <a:schemeClr val="bg1"/>
                </a:solidFill>
                <a:latin typeface="Arial" charset="0"/>
                <a:ea typeface="ＭＳ Ｐゴシック" charset="0"/>
                <a:cs typeface="Arial" charset="0"/>
              </a:rPr>
              <a:t>÷ 600	72</a:t>
            </a:r>
          </a:p>
          <a:p>
            <a:pPr algn="l" defTabSz="914400">
              <a:spcBef>
                <a:spcPct val="0"/>
              </a:spcBef>
              <a:tabLst>
                <a:tab pos="3773488" algn="r"/>
              </a:tabLst>
            </a:pPr>
            <a:r>
              <a:rPr lang="en-US" sz="2800" b="1" kern="0" dirty="0">
                <a:solidFill>
                  <a:schemeClr val="bg1"/>
                </a:solidFill>
                <a:latin typeface="Arial" charset="0"/>
                <a:ea typeface="ＭＳ Ｐゴシック" charset="0"/>
                <a:cs typeface="Arial" charset="0"/>
              </a:rPr>
              <a:t>÷ 600	</a:t>
            </a:r>
            <a:r>
              <a:rPr lang="en-US" sz="2800" b="1" kern="0" dirty="0">
                <a:solidFill>
                  <a:srgbClr val="FFFF00"/>
                </a:solidFill>
                <a:latin typeface="Arial" charset="0"/>
                <a:ea typeface="ＭＳ Ｐゴシック" charset="0"/>
                <a:cs typeface="Arial" charset="0"/>
              </a:rPr>
              <a:t>48</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en-US" sz="2800" b="1" kern="0" dirty="0">
                <a:solidFill>
                  <a:schemeClr val="bg1"/>
                </a:solidFill>
                <a:latin typeface="Arial" charset="0"/>
                <a:ea typeface="ＭＳ Ｐゴシック" charset="0"/>
                <a:cs typeface="Arial" charset="0"/>
              </a:rPr>
              <a:t>÷ 600	60</a:t>
            </a:r>
          </a:p>
          <a:p>
            <a:pPr algn="l" defTabSz="914400">
              <a:spcBef>
                <a:spcPct val="0"/>
              </a:spcBef>
              <a:tabLst>
                <a:tab pos="3773488" algn="r"/>
              </a:tabLst>
            </a:pPr>
            <a:r>
              <a:rPr lang="en-US" sz="2800" b="1" kern="0" dirty="0">
                <a:solidFill>
                  <a:schemeClr val="bg1"/>
                </a:solidFill>
                <a:latin typeface="Arial" charset="0"/>
                <a:ea typeface="ＭＳ Ｐゴシック" charset="0"/>
                <a:cs typeface="Arial" charset="0"/>
              </a:rPr>
              <a:t>÷ 600	</a:t>
            </a:r>
            <a:r>
              <a:rPr lang="en-US" sz="2800" b="1" kern="0" dirty="0">
                <a:solidFill>
                  <a:srgbClr val="FFFF00"/>
                </a:solidFill>
                <a:latin typeface="Arial" charset="0"/>
                <a:ea typeface="ＭＳ Ｐゴシック" charset="0"/>
                <a:cs typeface="Arial" charset="0"/>
              </a:rPr>
              <a:t>48</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en-US" sz="2800" b="1" kern="0" dirty="0">
                <a:solidFill>
                  <a:schemeClr val="bg1"/>
                </a:solidFill>
                <a:latin typeface="Arial" charset="0"/>
                <a:ea typeface="ＭＳ Ｐゴシック" charset="0"/>
                <a:cs typeface="Arial" charset="0"/>
              </a:rPr>
              <a:t>÷ 600	35</a:t>
            </a:r>
          </a:p>
          <a:p>
            <a:pPr algn="l" defTabSz="914400">
              <a:spcBef>
                <a:spcPct val="0"/>
              </a:spcBef>
              <a:tabLst>
                <a:tab pos="3773488" algn="r"/>
              </a:tabLst>
            </a:pPr>
            <a:r>
              <a:rPr lang="en-US" sz="2800" b="1" u="sng" kern="0" dirty="0">
                <a:solidFill>
                  <a:schemeClr val="bg1"/>
                </a:solidFill>
                <a:latin typeface="Arial" charset="0"/>
                <a:ea typeface="ＭＳ Ｐゴシック" charset="0"/>
                <a:cs typeface="Arial" charset="0"/>
              </a:rPr>
              <a:t>÷ 600	31</a:t>
            </a:r>
          </a:p>
          <a:p>
            <a:pPr algn="l" defTabSz="914400">
              <a:spcBef>
                <a:spcPct val="0"/>
              </a:spcBef>
              <a:tabLst>
                <a:tab pos="3773488" algn="r"/>
              </a:tabLst>
            </a:pPr>
            <a:r>
              <a:rPr lang="en-US" sz="2800" b="1" kern="0" dirty="0">
                <a:solidFill>
                  <a:schemeClr val="bg1"/>
                </a:solidFill>
                <a:latin typeface="Arial" charset="0"/>
                <a:ea typeface="ＭＳ Ｐゴシック" charset="0"/>
                <a:cs typeface="Arial" charset="0"/>
              </a:rPr>
              <a:t>Total	402</a:t>
            </a:r>
          </a:p>
        </p:txBody>
      </p:sp>
    </p:spTree>
    <p:extLst>
      <p:ext uri="{BB962C8B-B14F-4D97-AF65-F5344CB8AC3E}">
        <p14:creationId xmlns:p14="http://schemas.microsoft.com/office/powerpoint/2010/main" val="511726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6" name="Picture 2" descr="scrolls">
            <a:hlinkClick r:id="rId3" action="ppaction://hlinkpres?slideindex=1&amp;slidetitle="/>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extLst>
            <a:ext uri="{909E8E84-426E-40DD-AFC4-6F175D3DCCD1}">
              <a14:hiddenFill xmlns:a14="http://schemas.microsoft.com/office/drawing/2010/main">
                <a:solidFill>
                  <a:srgbClr val="FFFFFF"/>
                </a:solidFill>
              </a14:hiddenFill>
            </a:ext>
          </a:extLst>
        </p:spPr>
      </p:pic>
      <p:sp>
        <p:nvSpPr>
          <p:cNvPr id="400387" name="Text Box 3"/>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mn-cs"/>
              </a:rPr>
              <a:t>60</a:t>
            </a:r>
          </a:p>
        </p:txBody>
      </p:sp>
      <p:sp>
        <p:nvSpPr>
          <p:cNvPr id="400388" name="Rectangle 4"/>
          <p:cNvSpPr>
            <a:spLocks noGrp="1" noChangeArrowheads="1"/>
          </p:cNvSpPr>
          <p:nvPr>
            <p:ph type="ctrTitle"/>
          </p:nvPr>
        </p:nvSpPr>
        <p:spPr>
          <a:xfrm>
            <a:off x="228600" y="76200"/>
            <a:ext cx="8763000" cy="990600"/>
          </a:xfrm>
        </p:spPr>
        <p:txBody>
          <a:bodyPr/>
          <a:lstStyle/>
          <a:p>
            <a:r>
              <a:rPr lang="zh-CN" altLang="en-US" b="1">
                <a:ea typeface="SimSun" pitchFamily="2" charset="-122"/>
              </a:rPr>
              <a:t>父亲在孩子出世的年龄</a:t>
            </a:r>
            <a:endParaRPr lang="en-US" altLang="en-US" b="1"/>
          </a:p>
        </p:txBody>
      </p:sp>
      <p:sp>
        <p:nvSpPr>
          <p:cNvPr id="400389" name="Rectangle 5"/>
          <p:cNvSpPr>
            <a:spLocks noGrp="1" noChangeArrowheads="1"/>
          </p:cNvSpPr>
          <p:nvPr>
            <p:ph type="subTitle" idx="1"/>
          </p:nvPr>
        </p:nvSpPr>
        <p:spPr>
          <a:xfrm>
            <a:off x="-304800" y="914400"/>
            <a:ext cx="2895600" cy="533400"/>
          </a:xfrm>
        </p:spPr>
        <p:txBody>
          <a:bodyPr/>
          <a:lstStyle/>
          <a:p>
            <a:r>
              <a:rPr lang="zh-CN" altLang="en-US" b="1">
                <a:ea typeface="SimSun" pitchFamily="2" charset="-122"/>
              </a:rPr>
              <a:t>亚当</a:t>
            </a:r>
            <a:r>
              <a:rPr lang="en-US" altLang="en-US" b="1"/>
              <a:t>-130</a:t>
            </a:r>
            <a:endParaRPr lang="en-US" altLang="en-US"/>
          </a:p>
        </p:txBody>
      </p:sp>
      <p:sp>
        <p:nvSpPr>
          <p:cNvPr id="400390" name="Rectangle 6"/>
          <p:cNvSpPr>
            <a:spLocks noChangeArrowheads="1"/>
          </p:cNvSpPr>
          <p:nvPr/>
        </p:nvSpPr>
        <p:spPr bwMode="auto">
          <a:xfrm>
            <a:off x="457200" y="1524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赛特</a:t>
            </a:r>
            <a:r>
              <a:rPr kumimoji="0" lang="en-US"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rPr>
              <a:t>-105</a:t>
            </a:r>
            <a:endParaRPr kumimoji="0" lang="en-US" alt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endParaRPr>
          </a:p>
        </p:txBody>
      </p:sp>
      <p:sp>
        <p:nvSpPr>
          <p:cNvPr id="400391" name="Rectangle 7">
            <a:hlinkClick r:id="rId3" action="ppaction://hlinkpres?slideindex=1&amp;slidetitle="/>
          </p:cNvPr>
          <p:cNvSpPr>
            <a:spLocks noChangeArrowheads="1"/>
          </p:cNvSpPr>
          <p:nvPr/>
        </p:nvSpPr>
        <p:spPr bwMode="auto">
          <a:xfrm>
            <a:off x="990600" y="2133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以挪士</a:t>
            </a:r>
            <a:r>
              <a:rPr kumimoji="0" lang="en-US"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rPr>
              <a:t>-90</a:t>
            </a:r>
            <a:endParaRPr kumimoji="0" lang="en-US" alt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endParaRPr>
          </a:p>
        </p:txBody>
      </p:sp>
      <p:sp>
        <p:nvSpPr>
          <p:cNvPr id="400392" name="Rectangle 8">
            <a:hlinkClick r:id="rId3"/>
          </p:cNvPr>
          <p:cNvSpPr>
            <a:spLocks noChangeArrowheads="1"/>
          </p:cNvSpPr>
          <p:nvPr/>
        </p:nvSpPr>
        <p:spPr bwMode="auto">
          <a:xfrm>
            <a:off x="1676400" y="2743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该南</a:t>
            </a:r>
            <a:r>
              <a:rPr kumimoji="0" lang="en-US"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rPr>
              <a:t>-70</a:t>
            </a:r>
            <a:endParaRPr kumimoji="0" lang="en-US" alt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endParaRPr>
          </a:p>
        </p:txBody>
      </p:sp>
      <p:sp>
        <p:nvSpPr>
          <p:cNvPr id="400393" name="Rectangle 9">
            <a:hlinkClick r:id="rId3"/>
          </p:cNvPr>
          <p:cNvSpPr>
            <a:spLocks noChangeArrowheads="1"/>
          </p:cNvSpPr>
          <p:nvPr/>
        </p:nvSpPr>
        <p:spPr bwMode="auto">
          <a:xfrm>
            <a:off x="2362200" y="3352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玛勒列</a:t>
            </a:r>
            <a:r>
              <a:rPr kumimoji="0" lang="en-US"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rPr>
              <a:t>-65</a:t>
            </a:r>
            <a:endParaRPr kumimoji="0" lang="en-US" alt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endParaRPr>
          </a:p>
        </p:txBody>
      </p:sp>
      <p:sp>
        <p:nvSpPr>
          <p:cNvPr id="400394" name="Rectangle 10"/>
          <p:cNvSpPr>
            <a:spLocks noChangeArrowheads="1"/>
          </p:cNvSpPr>
          <p:nvPr/>
        </p:nvSpPr>
        <p:spPr bwMode="auto">
          <a:xfrm>
            <a:off x="3124200" y="3962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雅列</a:t>
            </a:r>
            <a:r>
              <a:rPr kumimoji="0" lang="en-US"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rPr>
              <a:t>-162</a:t>
            </a:r>
            <a:endParaRPr kumimoji="0" lang="en-US" alt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endParaRPr>
          </a:p>
        </p:txBody>
      </p:sp>
      <p:sp>
        <p:nvSpPr>
          <p:cNvPr id="400395" name="Rectangle 11"/>
          <p:cNvSpPr>
            <a:spLocks noChangeArrowheads="1"/>
          </p:cNvSpPr>
          <p:nvPr/>
        </p:nvSpPr>
        <p:spPr bwMode="auto">
          <a:xfrm>
            <a:off x="3810000" y="4572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以诺</a:t>
            </a:r>
            <a:r>
              <a:rPr kumimoji="0" lang="en-US"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rPr>
              <a:t>-65</a:t>
            </a:r>
          </a:p>
        </p:txBody>
      </p:sp>
      <p:sp>
        <p:nvSpPr>
          <p:cNvPr id="400396" name="Rectangle 12"/>
          <p:cNvSpPr>
            <a:spLocks noChangeArrowheads="1"/>
          </p:cNvSpPr>
          <p:nvPr/>
        </p:nvSpPr>
        <p:spPr bwMode="auto">
          <a:xfrm>
            <a:off x="4267200" y="5181600"/>
            <a:ext cx="3352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玛士撒拉</a:t>
            </a:r>
            <a:r>
              <a:rPr kumimoji="0" lang="en-US"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rPr>
              <a:t>-187</a:t>
            </a:r>
            <a:endParaRPr kumimoji="0" lang="en-US" alt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endParaRPr>
          </a:p>
        </p:txBody>
      </p:sp>
      <p:sp>
        <p:nvSpPr>
          <p:cNvPr id="400397" name="Rectangle 13"/>
          <p:cNvSpPr>
            <a:spLocks noChangeArrowheads="1"/>
          </p:cNvSpPr>
          <p:nvPr/>
        </p:nvSpPr>
        <p:spPr bwMode="auto">
          <a:xfrm>
            <a:off x="4876800" y="5791200"/>
            <a:ext cx="3352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拉麦</a:t>
            </a:r>
            <a:r>
              <a:rPr kumimoji="0" lang="en-US"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rPr>
              <a:t>-122</a:t>
            </a:r>
            <a:endParaRPr kumimoji="0" lang="en-US" alt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endParaRPr>
          </a:p>
        </p:txBody>
      </p:sp>
      <p:sp>
        <p:nvSpPr>
          <p:cNvPr id="400398" name="Rectangle 14"/>
          <p:cNvSpPr>
            <a:spLocks noChangeArrowheads="1"/>
          </p:cNvSpPr>
          <p:nvPr/>
        </p:nvSpPr>
        <p:spPr bwMode="auto">
          <a:xfrm>
            <a:off x="5638800" y="6324600"/>
            <a:ext cx="3352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rPr>
              <a:t>挪亚</a:t>
            </a:r>
            <a:r>
              <a:rPr kumimoji="0" lang="en-US" alt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rPr>
              <a:t>-500</a:t>
            </a:r>
            <a:endParaRPr kumimoji="0" lang="en-US" alt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762000"/>
          </a:xfrm>
        </p:spPr>
        <p:txBody>
          <a:bodyPr/>
          <a:lstStyle/>
          <a:p>
            <a:pPr eaLnBrk="1" hangingPunct="1">
              <a:defRPr/>
            </a:pPr>
            <a:r>
              <a:rPr lang="en-US" sz="3600" b="1" dirty="0">
                <a:solidFill>
                  <a:schemeClr val="tx1"/>
                </a:solidFill>
                <a:effectLst/>
                <a:latin typeface="Arial" charset="0"/>
                <a:ea typeface="ＭＳ Ｐゴシック" charset="0"/>
                <a:cs typeface="ＭＳ Ｐゴシック" charset="0"/>
              </a:rPr>
              <a:t>Kitchen on </a:t>
            </a:r>
            <a:r>
              <a:rPr lang="en-US" sz="3600" b="1" dirty="0">
                <a:solidFill>
                  <a:schemeClr val="tx1"/>
                </a:solidFill>
                <a:effectLst/>
                <a:latin typeface="Arial" charset="0"/>
                <a:ea typeface="ＭＳ Ｐゴシック" charset="0"/>
              </a:rPr>
              <a:t>Age at Son</a:t>
            </a:r>
            <a:r>
              <a:rPr lang="fr-FR" altLang="ja-JP" sz="3600" b="1" dirty="0">
                <a:solidFill>
                  <a:schemeClr val="tx1"/>
                </a:solidFill>
                <a:effectLst/>
                <a:latin typeface="Arial" charset="0"/>
                <a:ea typeface="ＭＳ Ｐゴシック" charset="0"/>
              </a:rPr>
              <a:t>'</a:t>
            </a:r>
            <a:r>
              <a:rPr lang="en-US" sz="3600" b="1" dirty="0">
                <a:solidFill>
                  <a:schemeClr val="tx1"/>
                </a:solidFill>
                <a:effectLst/>
                <a:latin typeface="Arial" charset="0"/>
                <a:ea typeface="ＭＳ Ｐゴシック" charset="0"/>
              </a:rPr>
              <a:t>s Birth</a:t>
            </a:r>
            <a:endParaRPr lang="en-US" sz="3600" b="1" dirty="0">
              <a:solidFill>
                <a:schemeClr val="tx1"/>
              </a:solidFill>
              <a:effectLst/>
              <a:latin typeface="Arial" charset="0"/>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en-US" b="1" dirty="0">
                <a:latin typeface="Arial" charset="0"/>
                <a:ea typeface="ＭＳ Ｐゴシック" charset="0"/>
                <a:cs typeface="ＭＳ Ｐゴシック" charset="0"/>
              </a:rPr>
              <a:t>Adam</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a:t>
            </a: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5" name="Rectangle 5">
            <a:extLst>
              <a:ext uri="{FF2B5EF4-FFF2-40B4-BE49-F238E27FC236}">
                <a16:creationId xmlns:a16="http://schemas.microsoft.com/office/drawing/2014/main" id="{DA45D268-B78F-304A-AD75-BC190563CC1F}"/>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defTabSz="914400" eaLnBrk="1" hangingPunct="1">
              <a:buFont typeface="Wingdings" charset="0"/>
              <a:buNone/>
              <a:defRPr/>
            </a:pPr>
            <a:r>
              <a:rPr lang="en-US" b="1" kern="0" dirty="0">
                <a:latin typeface="Arial" charset="0"/>
                <a:ea typeface="ＭＳ Ｐゴシック" charset="0"/>
                <a:cs typeface="ＭＳ Ｐゴシック" charset="0"/>
              </a:rPr>
              <a:t>130</a:t>
            </a:r>
            <a:endParaRPr lang="en-US" kern="0" dirty="0">
              <a:latin typeface="Arial" charset="0"/>
              <a:ea typeface="ＭＳ Ｐゴシック" charset="0"/>
              <a:cs typeface="ＭＳ Ｐゴシック" charset="0"/>
            </a:endParaRPr>
          </a:p>
        </p:txBody>
      </p:sp>
      <p:sp>
        <p:nvSpPr>
          <p:cNvPr id="17" name="Rectangle 6">
            <a:extLst>
              <a:ext uri="{FF2B5EF4-FFF2-40B4-BE49-F238E27FC236}">
                <a16:creationId xmlns:a16="http://schemas.microsoft.com/office/drawing/2014/main" id="{0237948D-707A-A649-8B99-C87971397DFE}"/>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105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8" name="Rectangle 7">
            <a:hlinkClick r:id="rId3"/>
            <a:extLst>
              <a:ext uri="{FF2B5EF4-FFF2-40B4-BE49-F238E27FC236}">
                <a16:creationId xmlns:a16="http://schemas.microsoft.com/office/drawing/2014/main" id="{E095A638-71B5-1844-9712-56193591A2BA}"/>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9" name="Rectangle 8">
            <a:hlinkClick r:id="rId3"/>
            <a:extLst>
              <a:ext uri="{FF2B5EF4-FFF2-40B4-BE49-F238E27FC236}">
                <a16:creationId xmlns:a16="http://schemas.microsoft.com/office/drawing/2014/main" id="{0B8689FA-0222-2840-B4BE-E04A20B76F7C}"/>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0" name="Rectangle 9">
            <a:hlinkClick r:id="rId3" action="ppaction://hlinkpres?slideindex=1&amp;slidetitle="/>
            <a:extLst>
              <a:ext uri="{FF2B5EF4-FFF2-40B4-BE49-F238E27FC236}">
                <a16:creationId xmlns:a16="http://schemas.microsoft.com/office/drawing/2014/main" id="{D442E208-7320-164B-9CF2-E0171051B644}"/>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65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1" name="Rectangle 10">
            <a:hlinkClick r:id="rId3" action="ppaction://hlinkpres?slideindex=1&amp;slidetitle="/>
            <a:extLst>
              <a:ext uri="{FF2B5EF4-FFF2-40B4-BE49-F238E27FC236}">
                <a16:creationId xmlns:a16="http://schemas.microsoft.com/office/drawing/2014/main" id="{6476B56D-29FA-914B-93F4-587648B3956A}"/>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162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2" name="Rectangle 11">
            <a:hlinkClick r:id="rId3" action="ppaction://hlinkpres?slideindex=1&amp;slidetitle="/>
            <a:extLst>
              <a:ext uri="{FF2B5EF4-FFF2-40B4-BE49-F238E27FC236}">
                <a16:creationId xmlns:a16="http://schemas.microsoft.com/office/drawing/2014/main" id="{C67542F2-358B-E145-B182-28301D1F2ED8}"/>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65</a:t>
            </a:r>
          </a:p>
        </p:txBody>
      </p:sp>
      <p:sp>
        <p:nvSpPr>
          <p:cNvPr id="23" name="Rectangle 12">
            <a:hlinkClick r:id="rId3" action="ppaction://hlinkpres?slideindex=1&amp;slidetitle="/>
            <a:extLst>
              <a:ext uri="{FF2B5EF4-FFF2-40B4-BE49-F238E27FC236}">
                <a16:creationId xmlns:a16="http://schemas.microsoft.com/office/drawing/2014/main" id="{EB32B48F-8295-BC4E-8D5B-F00768BD8374}"/>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187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4" name="Rectangle 13">
            <a:hlinkClick r:id="rId3" action="ppaction://hlinkpres?slideindex=1&amp;slidetitle="/>
            <a:extLst>
              <a:ext uri="{FF2B5EF4-FFF2-40B4-BE49-F238E27FC236}">
                <a16:creationId xmlns:a16="http://schemas.microsoft.com/office/drawing/2014/main" id="{EE93B803-9B9E-D541-92BA-67A866D51988}"/>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122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5" name="Rectangle 14">
            <a:hlinkClick r:id="rId3"/>
            <a:extLst>
              <a:ext uri="{FF2B5EF4-FFF2-40B4-BE49-F238E27FC236}">
                <a16:creationId xmlns:a16="http://schemas.microsoft.com/office/drawing/2014/main" id="{036BEB64-5C3A-BB48-92A0-217547B241E3}"/>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500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grpSp>
        <p:nvGrpSpPr>
          <p:cNvPr id="2" name="Group 1">
            <a:extLst>
              <a:ext uri="{FF2B5EF4-FFF2-40B4-BE49-F238E27FC236}">
                <a16:creationId xmlns:a16="http://schemas.microsoft.com/office/drawing/2014/main" id="{CC14A576-104F-6844-B778-991684135F19}"/>
              </a:ext>
            </a:extLst>
          </p:cNvPr>
          <p:cNvGrpSpPr/>
          <p:nvPr/>
        </p:nvGrpSpPr>
        <p:grpSpPr>
          <a:xfrm>
            <a:off x="4179024" y="869022"/>
            <a:ext cx="1862180" cy="6019800"/>
            <a:chOff x="4179024" y="869022"/>
            <a:chExt cx="1862180" cy="6019800"/>
          </a:xfrm>
        </p:grpSpPr>
        <p:sp>
          <p:nvSpPr>
            <p:cNvPr id="28" name="Rectangle 5">
              <a:extLst>
                <a:ext uri="{FF2B5EF4-FFF2-40B4-BE49-F238E27FC236}">
                  <a16:creationId xmlns:a16="http://schemas.microsoft.com/office/drawing/2014/main" id="{01A54D31-9CBA-B040-AFF9-BAD4F30AA3AB}"/>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algn="l" defTabSz="914400" eaLnBrk="1" hangingPunct="1">
                <a:buFont typeface="Wingdings" charset="0"/>
                <a:buNone/>
                <a:defRPr/>
              </a:pPr>
              <a:r>
                <a:rPr lang="en-US" b="1" kern="0" dirty="0">
                  <a:latin typeface="Arial" charset="0"/>
                  <a:ea typeface="ＭＳ Ｐゴシック" charset="0"/>
                  <a:cs typeface="ＭＳ Ｐゴシック" charset="0"/>
                </a:rPr>
                <a:t>÷ 5   =</a:t>
              </a:r>
              <a:endParaRPr lang="en-US" kern="0" dirty="0">
                <a:latin typeface="Arial" charset="0"/>
                <a:ea typeface="ＭＳ Ｐゴシック" charset="0"/>
                <a:cs typeface="ＭＳ Ｐゴシック" charset="0"/>
              </a:endParaRPr>
            </a:p>
          </p:txBody>
        </p:sp>
        <p:sp>
          <p:nvSpPr>
            <p:cNvPr id="29" name="Rectangle 6">
              <a:extLst>
                <a:ext uri="{FF2B5EF4-FFF2-40B4-BE49-F238E27FC236}">
                  <a16:creationId xmlns:a16="http://schemas.microsoft.com/office/drawing/2014/main" id="{61D7AC57-05FB-1B44-8761-E9DA345AB7FC}"/>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0" name="Rectangle 7">
              <a:hlinkClick r:id="rId3"/>
              <a:extLst>
                <a:ext uri="{FF2B5EF4-FFF2-40B4-BE49-F238E27FC236}">
                  <a16:creationId xmlns:a16="http://schemas.microsoft.com/office/drawing/2014/main" id="{CEA551EE-0426-894D-ADD1-894D3B241E71}"/>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1" name="Rectangle 8">
              <a:hlinkClick r:id="rId3"/>
              <a:extLst>
                <a:ext uri="{FF2B5EF4-FFF2-40B4-BE49-F238E27FC236}">
                  <a16:creationId xmlns:a16="http://schemas.microsoft.com/office/drawing/2014/main" id="{14039008-DB16-354E-85E5-9A49CCC8FCA5}"/>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2" name="Rectangle 9">
              <a:hlinkClick r:id="rId3" action="ppaction://hlinkpres?slideindex=1&amp;slidetitle="/>
              <a:extLst>
                <a:ext uri="{FF2B5EF4-FFF2-40B4-BE49-F238E27FC236}">
                  <a16:creationId xmlns:a16="http://schemas.microsoft.com/office/drawing/2014/main" id="{C4A34B4C-49D2-1041-894E-15397972946D}"/>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3" name="Rectangle 10">
              <a:hlinkClick r:id="rId3" action="ppaction://hlinkpres?slideindex=1&amp;slidetitle="/>
              <a:extLst>
                <a:ext uri="{FF2B5EF4-FFF2-40B4-BE49-F238E27FC236}">
                  <a16:creationId xmlns:a16="http://schemas.microsoft.com/office/drawing/2014/main" id="{306F753A-139D-EE47-81FB-241A71BC0C16}"/>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4" name="Rectangle 11">
              <a:hlinkClick r:id="rId3" action="ppaction://hlinkpres?slideindex=1&amp;slidetitle="/>
              <a:extLst>
                <a:ext uri="{FF2B5EF4-FFF2-40B4-BE49-F238E27FC236}">
                  <a16:creationId xmlns:a16="http://schemas.microsoft.com/office/drawing/2014/main" id="{D13A2F2C-DD47-344A-B3AA-B9FDE056B853}"/>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5" name="Rectangle 12">
              <a:hlinkClick r:id="rId3" action="ppaction://hlinkpres?slideindex=1&amp;slidetitle="/>
              <a:extLst>
                <a:ext uri="{FF2B5EF4-FFF2-40B4-BE49-F238E27FC236}">
                  <a16:creationId xmlns:a16="http://schemas.microsoft.com/office/drawing/2014/main" id="{D82FDFD7-CC40-9A4C-BE9C-BECFB047A47E}"/>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6" name="Rectangle 13">
              <a:hlinkClick r:id="rId3" action="ppaction://hlinkpres?slideindex=1&amp;slidetitle="/>
              <a:extLst>
                <a:ext uri="{FF2B5EF4-FFF2-40B4-BE49-F238E27FC236}">
                  <a16:creationId xmlns:a16="http://schemas.microsoft.com/office/drawing/2014/main" id="{6EBAD149-BFC2-5642-ADA7-54EA1D4435A4}"/>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7" name="Rectangle 14">
              <a:hlinkClick r:id="rId3"/>
              <a:extLst>
                <a:ext uri="{FF2B5EF4-FFF2-40B4-BE49-F238E27FC236}">
                  <a16:creationId xmlns:a16="http://schemas.microsoft.com/office/drawing/2014/main" id="{E9488477-4D1F-B348-814A-EE2978A992EC}"/>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p:txBody>
        </p:sp>
      </p:grpSp>
      <p:grpSp>
        <p:nvGrpSpPr>
          <p:cNvPr id="38" name="Group 37">
            <a:extLst>
              <a:ext uri="{FF2B5EF4-FFF2-40B4-BE49-F238E27FC236}">
                <a16:creationId xmlns:a16="http://schemas.microsoft.com/office/drawing/2014/main" id="{C1669A0C-9E37-2543-8028-8218AFDFF391}"/>
              </a:ext>
            </a:extLst>
          </p:cNvPr>
          <p:cNvGrpSpPr/>
          <p:nvPr/>
        </p:nvGrpSpPr>
        <p:grpSpPr>
          <a:xfrm>
            <a:off x="5843438" y="848474"/>
            <a:ext cx="1862180" cy="6019800"/>
            <a:chOff x="4179024" y="869022"/>
            <a:chExt cx="1862180" cy="6019800"/>
          </a:xfrm>
        </p:grpSpPr>
        <p:sp>
          <p:nvSpPr>
            <p:cNvPr id="39" name="Rectangle 5">
              <a:extLst>
                <a:ext uri="{FF2B5EF4-FFF2-40B4-BE49-F238E27FC236}">
                  <a16:creationId xmlns:a16="http://schemas.microsoft.com/office/drawing/2014/main" id="{BD130857-DFA1-2240-ABAE-5A3754EB5015}"/>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algn="l" defTabSz="914400" eaLnBrk="1" hangingPunct="1">
                <a:buFont typeface="Wingdings" charset="0"/>
                <a:buNone/>
                <a:defRPr/>
              </a:pPr>
              <a:r>
                <a:rPr lang="en-US" b="1" kern="0" dirty="0">
                  <a:latin typeface="Arial" charset="0"/>
                  <a:ea typeface="ＭＳ Ｐゴシック" charset="0"/>
                  <a:cs typeface="ＭＳ Ｐゴシック" charset="0"/>
                </a:rPr>
                <a:t>26</a:t>
              </a:r>
              <a:endParaRPr lang="en-US" kern="0" dirty="0">
                <a:latin typeface="Arial" charset="0"/>
                <a:ea typeface="ＭＳ Ｐゴシック" charset="0"/>
                <a:cs typeface="ＭＳ Ｐゴシック" charset="0"/>
              </a:endParaRPr>
            </a:p>
          </p:txBody>
        </p:sp>
        <p:sp>
          <p:nvSpPr>
            <p:cNvPr id="40" name="Rectangle 6">
              <a:extLst>
                <a:ext uri="{FF2B5EF4-FFF2-40B4-BE49-F238E27FC236}">
                  <a16:creationId xmlns:a16="http://schemas.microsoft.com/office/drawing/2014/main" id="{92C5E7FA-311F-1946-9C95-705849AE23B8}"/>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21</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1" name="Rectangle 7">
              <a:hlinkClick r:id="rId3"/>
              <a:extLst>
                <a:ext uri="{FF2B5EF4-FFF2-40B4-BE49-F238E27FC236}">
                  <a16:creationId xmlns:a16="http://schemas.microsoft.com/office/drawing/2014/main" id="{4209AC88-2672-6544-81F2-9F46C86A5F6D}"/>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18</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2" name="Rectangle 8">
              <a:hlinkClick r:id="rId3"/>
              <a:extLst>
                <a:ext uri="{FF2B5EF4-FFF2-40B4-BE49-F238E27FC236}">
                  <a16:creationId xmlns:a16="http://schemas.microsoft.com/office/drawing/2014/main" id="{7C0AB233-EF20-FE4C-9118-407912F86F2D}"/>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14</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3" name="Rectangle 9">
              <a:hlinkClick r:id="rId3" action="ppaction://hlinkpres?slideindex=1&amp;slidetitle="/>
              <a:extLst>
                <a:ext uri="{FF2B5EF4-FFF2-40B4-BE49-F238E27FC236}">
                  <a16:creationId xmlns:a16="http://schemas.microsoft.com/office/drawing/2014/main" id="{DC20FF39-7A6B-2041-9385-E45A0F4D2799}"/>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13</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4" name="Rectangle 10">
              <a:hlinkClick r:id="rId3" action="ppaction://hlinkpres?slideindex=1&amp;slidetitle="/>
              <a:extLst>
                <a:ext uri="{FF2B5EF4-FFF2-40B4-BE49-F238E27FC236}">
                  <a16:creationId xmlns:a16="http://schemas.microsoft.com/office/drawing/2014/main" id="{89C4BC74-C44F-4C42-9E0D-13B9818DADFD}"/>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32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5" name="Rectangle 11">
              <a:hlinkClick r:id="rId3" action="ppaction://hlinkpres?slideindex=1&amp;slidetitle="/>
              <a:extLst>
                <a:ext uri="{FF2B5EF4-FFF2-40B4-BE49-F238E27FC236}">
                  <a16:creationId xmlns:a16="http://schemas.microsoft.com/office/drawing/2014/main" id="{146D5515-4D69-054B-8F0E-D9EEE2E2AA1A}"/>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13</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6" name="Rectangle 12">
              <a:hlinkClick r:id="rId3" action="ppaction://hlinkpres?slideindex=1&amp;slidetitle="/>
              <a:extLst>
                <a:ext uri="{FF2B5EF4-FFF2-40B4-BE49-F238E27FC236}">
                  <a16:creationId xmlns:a16="http://schemas.microsoft.com/office/drawing/2014/main" id="{A9A2FADB-0953-3E49-AB43-F30A2203A393}"/>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37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7" name="Rectangle 13">
              <a:hlinkClick r:id="rId3" action="ppaction://hlinkpres?slideindex=1&amp;slidetitle="/>
              <a:extLst>
                <a:ext uri="{FF2B5EF4-FFF2-40B4-BE49-F238E27FC236}">
                  <a16:creationId xmlns:a16="http://schemas.microsoft.com/office/drawing/2014/main" id="{7322B3B3-0717-9D4A-A40E-78C2913D4AE7}"/>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24</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8" name="Rectangle 14">
              <a:hlinkClick r:id="rId3"/>
              <a:extLst>
                <a:ext uri="{FF2B5EF4-FFF2-40B4-BE49-F238E27FC236}">
                  <a16:creationId xmlns:a16="http://schemas.microsoft.com/office/drawing/2014/main" id="{EA596E55-3D93-B840-95E7-961B966A54C6}"/>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100</a:t>
              </a:r>
              <a:endParaRPr lang="en-US" sz="3200" kern="0" dirty="0">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654486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762000"/>
          </a:xfrm>
        </p:spPr>
        <p:txBody>
          <a:bodyPr/>
          <a:lstStyle/>
          <a:p>
            <a:pPr eaLnBrk="1" hangingPunct="1">
              <a:defRPr/>
            </a:pPr>
            <a:r>
              <a:rPr lang="en-US" sz="3600" b="1" dirty="0">
                <a:solidFill>
                  <a:schemeClr val="tx1"/>
                </a:solidFill>
                <a:effectLst/>
                <a:latin typeface="Arial" charset="0"/>
                <a:ea typeface="ＭＳ Ｐゴシック" charset="0"/>
                <a:cs typeface="ＭＳ Ｐゴシック" charset="0"/>
              </a:rPr>
              <a:t>Kitchen on Age at Death</a:t>
            </a: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en-US" b="1" dirty="0">
                <a:latin typeface="Arial" charset="0"/>
                <a:ea typeface="ＭＳ Ｐゴシック" charset="0"/>
                <a:cs typeface="ＭＳ Ｐゴシック" charset="0"/>
              </a:rPr>
              <a:t>Adam</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a:t>
            </a: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9" name="Rectangle 5">
            <a:extLst>
              <a:ext uri="{FF2B5EF4-FFF2-40B4-BE49-F238E27FC236}">
                <a16:creationId xmlns:a16="http://schemas.microsoft.com/office/drawing/2014/main" id="{5CC17205-2F34-374B-99B2-03A479974339}"/>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defTabSz="914400" eaLnBrk="1" hangingPunct="1">
              <a:buFont typeface="Wingdings" charset="0"/>
              <a:buNone/>
              <a:defRPr/>
            </a:pPr>
            <a:r>
              <a:rPr lang="en-US" b="1" kern="0" dirty="0">
                <a:latin typeface="Arial" charset="0"/>
                <a:ea typeface="ＭＳ Ｐゴシック" charset="0"/>
                <a:cs typeface="ＭＳ Ｐゴシック" charset="0"/>
              </a:rPr>
              <a:t>930</a:t>
            </a:r>
            <a:endParaRPr lang="en-US" kern="0" dirty="0">
              <a:latin typeface="Arial" charset="0"/>
              <a:ea typeface="ＭＳ Ｐゴシック" charset="0"/>
              <a:cs typeface="ＭＳ Ｐゴシック" charset="0"/>
            </a:endParaRPr>
          </a:p>
        </p:txBody>
      </p:sp>
      <p:sp>
        <p:nvSpPr>
          <p:cNvPr id="50" name="Rectangle 6">
            <a:extLst>
              <a:ext uri="{FF2B5EF4-FFF2-40B4-BE49-F238E27FC236}">
                <a16:creationId xmlns:a16="http://schemas.microsoft.com/office/drawing/2014/main" id="{1AF7B434-0774-C648-BB08-F44B6E00ED76}"/>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1" name="Rectangle 7">
            <a:hlinkClick r:id="rId3"/>
            <a:extLst>
              <a:ext uri="{FF2B5EF4-FFF2-40B4-BE49-F238E27FC236}">
                <a16:creationId xmlns:a16="http://schemas.microsoft.com/office/drawing/2014/main" id="{049C5088-1C73-F34C-BE5E-15BB35F3AE35}"/>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905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2" name="Rectangle 8">
            <a:hlinkClick r:id="rId3"/>
            <a:extLst>
              <a:ext uri="{FF2B5EF4-FFF2-40B4-BE49-F238E27FC236}">
                <a16:creationId xmlns:a16="http://schemas.microsoft.com/office/drawing/2014/main" id="{28AC77C0-1712-D649-ACCA-0E57EA6292F6}"/>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3" name="Rectangle 9">
            <a:hlinkClick r:id="rId3" action="ppaction://hlinkpres?slideindex=1&amp;slidetitle="/>
            <a:extLst>
              <a:ext uri="{FF2B5EF4-FFF2-40B4-BE49-F238E27FC236}">
                <a16:creationId xmlns:a16="http://schemas.microsoft.com/office/drawing/2014/main" id="{A4183C18-87D3-5442-A24A-E0A4D166730A}"/>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895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4" name="Rectangle 10">
            <a:hlinkClick r:id="rId3" action="ppaction://hlinkpres?slideindex=1&amp;slidetitle="/>
            <a:extLst>
              <a:ext uri="{FF2B5EF4-FFF2-40B4-BE49-F238E27FC236}">
                <a16:creationId xmlns:a16="http://schemas.microsoft.com/office/drawing/2014/main" id="{DAE52829-95B6-1F44-B063-72527947D58D}"/>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5" name="Rectangle 11">
            <a:hlinkClick r:id="rId3" action="ppaction://hlinkpres?slideindex=1&amp;slidetitle="/>
            <a:extLst>
              <a:ext uri="{FF2B5EF4-FFF2-40B4-BE49-F238E27FC236}">
                <a16:creationId xmlns:a16="http://schemas.microsoft.com/office/drawing/2014/main" id="{D8AFA55A-9B50-2D48-BB7A-D5C50AB9946E}"/>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365</a:t>
            </a:r>
          </a:p>
        </p:txBody>
      </p:sp>
      <p:sp>
        <p:nvSpPr>
          <p:cNvPr id="56" name="Rectangle 12">
            <a:hlinkClick r:id="rId3" action="ppaction://hlinkpres?slideindex=1&amp;slidetitle="/>
            <a:extLst>
              <a:ext uri="{FF2B5EF4-FFF2-40B4-BE49-F238E27FC236}">
                <a16:creationId xmlns:a16="http://schemas.microsoft.com/office/drawing/2014/main" id="{914DEE43-4B3B-2C4D-9598-22F44F2D4706}"/>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969</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7" name="Rectangle 13">
            <a:hlinkClick r:id="rId3" action="ppaction://hlinkpres?slideindex=1&amp;slidetitle="/>
            <a:extLst>
              <a:ext uri="{FF2B5EF4-FFF2-40B4-BE49-F238E27FC236}">
                <a16:creationId xmlns:a16="http://schemas.microsoft.com/office/drawing/2014/main" id="{4C7D1DD2-5874-0740-B5F0-84303D89C0CF}"/>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777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8" name="Rectangle 14">
            <a:hlinkClick r:id="rId3"/>
            <a:extLst>
              <a:ext uri="{FF2B5EF4-FFF2-40B4-BE49-F238E27FC236}">
                <a16:creationId xmlns:a16="http://schemas.microsoft.com/office/drawing/2014/main" id="{54C8D2C1-E14E-0D46-982A-05D25FC92C8A}"/>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950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grpSp>
        <p:nvGrpSpPr>
          <p:cNvPr id="59" name="Group 58">
            <a:extLst>
              <a:ext uri="{FF2B5EF4-FFF2-40B4-BE49-F238E27FC236}">
                <a16:creationId xmlns:a16="http://schemas.microsoft.com/office/drawing/2014/main" id="{897BD0E8-D8B7-6C4B-A081-FE54162E0D9F}"/>
              </a:ext>
            </a:extLst>
          </p:cNvPr>
          <p:cNvGrpSpPr/>
          <p:nvPr/>
        </p:nvGrpSpPr>
        <p:grpSpPr>
          <a:xfrm>
            <a:off x="4179024" y="869022"/>
            <a:ext cx="1862180" cy="6019800"/>
            <a:chOff x="4179024" y="869022"/>
            <a:chExt cx="1862180" cy="6019800"/>
          </a:xfrm>
        </p:grpSpPr>
        <p:sp>
          <p:nvSpPr>
            <p:cNvPr id="60" name="Rectangle 5">
              <a:extLst>
                <a:ext uri="{FF2B5EF4-FFF2-40B4-BE49-F238E27FC236}">
                  <a16:creationId xmlns:a16="http://schemas.microsoft.com/office/drawing/2014/main" id="{8FE96B41-7C6E-7C47-93B4-60D1231CE55E}"/>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algn="l" defTabSz="914400" eaLnBrk="1" hangingPunct="1">
                <a:buFont typeface="Wingdings" charset="0"/>
                <a:buNone/>
                <a:defRPr/>
              </a:pPr>
              <a:r>
                <a:rPr lang="en-US" b="1" kern="0" dirty="0">
                  <a:latin typeface="Arial" charset="0"/>
                  <a:ea typeface="ＭＳ Ｐゴシック" charset="0"/>
                  <a:cs typeface="ＭＳ Ｐゴシック" charset="0"/>
                </a:rPr>
                <a:t>÷ 5   =</a:t>
              </a:r>
              <a:endParaRPr lang="en-US" kern="0" dirty="0">
                <a:latin typeface="Arial" charset="0"/>
                <a:ea typeface="ＭＳ Ｐゴシック" charset="0"/>
                <a:cs typeface="ＭＳ Ｐゴシック" charset="0"/>
              </a:endParaRPr>
            </a:p>
          </p:txBody>
        </p:sp>
        <p:sp>
          <p:nvSpPr>
            <p:cNvPr id="61" name="Rectangle 6">
              <a:extLst>
                <a:ext uri="{FF2B5EF4-FFF2-40B4-BE49-F238E27FC236}">
                  <a16:creationId xmlns:a16="http://schemas.microsoft.com/office/drawing/2014/main" id="{C2EDD98E-A68A-FF4E-86FC-5AFF3F5A016C}"/>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2" name="Rectangle 7">
              <a:hlinkClick r:id="rId3"/>
              <a:extLst>
                <a:ext uri="{FF2B5EF4-FFF2-40B4-BE49-F238E27FC236}">
                  <a16:creationId xmlns:a16="http://schemas.microsoft.com/office/drawing/2014/main" id="{A2EC2324-1DD2-BF46-92C2-58EF00137375}"/>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3" name="Rectangle 8">
              <a:hlinkClick r:id="rId3"/>
              <a:extLst>
                <a:ext uri="{FF2B5EF4-FFF2-40B4-BE49-F238E27FC236}">
                  <a16:creationId xmlns:a16="http://schemas.microsoft.com/office/drawing/2014/main" id="{B56E7039-8E58-4742-8F67-08A98346F7FF}"/>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4" name="Rectangle 9">
              <a:hlinkClick r:id="rId3" action="ppaction://hlinkpres?slideindex=1&amp;slidetitle="/>
              <a:extLst>
                <a:ext uri="{FF2B5EF4-FFF2-40B4-BE49-F238E27FC236}">
                  <a16:creationId xmlns:a16="http://schemas.microsoft.com/office/drawing/2014/main" id="{D820A650-AFA0-6C4D-B164-AB16E5C7D4ED}"/>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5" name="Rectangle 10">
              <a:hlinkClick r:id="rId3" action="ppaction://hlinkpres?slideindex=1&amp;slidetitle="/>
              <a:extLst>
                <a:ext uri="{FF2B5EF4-FFF2-40B4-BE49-F238E27FC236}">
                  <a16:creationId xmlns:a16="http://schemas.microsoft.com/office/drawing/2014/main" id="{DF16AF4E-8795-9E41-9177-15ED5175DB26}"/>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6" name="Rectangle 11">
              <a:hlinkClick r:id="rId3" action="ppaction://hlinkpres?slideindex=1&amp;slidetitle="/>
              <a:extLst>
                <a:ext uri="{FF2B5EF4-FFF2-40B4-BE49-F238E27FC236}">
                  <a16:creationId xmlns:a16="http://schemas.microsoft.com/office/drawing/2014/main" id="{D571CB4A-275F-F946-88F7-27EAB06300EB}"/>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7" name="Rectangle 12">
              <a:hlinkClick r:id="rId3" action="ppaction://hlinkpres?slideindex=1&amp;slidetitle="/>
              <a:extLst>
                <a:ext uri="{FF2B5EF4-FFF2-40B4-BE49-F238E27FC236}">
                  <a16:creationId xmlns:a16="http://schemas.microsoft.com/office/drawing/2014/main" id="{573B5D27-76AB-3441-980D-21572D0EA178}"/>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8" name="Rectangle 13">
              <a:hlinkClick r:id="rId3" action="ppaction://hlinkpres?slideindex=1&amp;slidetitle="/>
              <a:extLst>
                <a:ext uri="{FF2B5EF4-FFF2-40B4-BE49-F238E27FC236}">
                  <a16:creationId xmlns:a16="http://schemas.microsoft.com/office/drawing/2014/main" id="{DC0089D2-E2B9-AC42-8B03-86BF7449DE95}"/>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9" name="Rectangle 14">
              <a:hlinkClick r:id="rId3"/>
              <a:extLst>
                <a:ext uri="{FF2B5EF4-FFF2-40B4-BE49-F238E27FC236}">
                  <a16:creationId xmlns:a16="http://schemas.microsoft.com/office/drawing/2014/main" id="{A74A3F39-A303-4348-A61E-9FFB508AAA84}"/>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p:txBody>
        </p:sp>
      </p:grpSp>
      <p:grpSp>
        <p:nvGrpSpPr>
          <p:cNvPr id="70" name="Group 69">
            <a:extLst>
              <a:ext uri="{FF2B5EF4-FFF2-40B4-BE49-F238E27FC236}">
                <a16:creationId xmlns:a16="http://schemas.microsoft.com/office/drawing/2014/main" id="{865FD7B8-715F-CF47-B98E-066ACA0CFD58}"/>
              </a:ext>
            </a:extLst>
          </p:cNvPr>
          <p:cNvGrpSpPr/>
          <p:nvPr/>
        </p:nvGrpSpPr>
        <p:grpSpPr>
          <a:xfrm>
            <a:off x="5843438" y="848474"/>
            <a:ext cx="1862180" cy="6019800"/>
            <a:chOff x="4179024" y="869022"/>
            <a:chExt cx="1862180" cy="6019800"/>
          </a:xfrm>
        </p:grpSpPr>
        <p:sp>
          <p:nvSpPr>
            <p:cNvPr id="71" name="Rectangle 5">
              <a:extLst>
                <a:ext uri="{FF2B5EF4-FFF2-40B4-BE49-F238E27FC236}">
                  <a16:creationId xmlns:a16="http://schemas.microsoft.com/office/drawing/2014/main" id="{956AAED1-9133-F445-B393-91CCA42571BB}"/>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algn="l" defTabSz="914400" eaLnBrk="1" hangingPunct="1">
                <a:buFont typeface="Wingdings" charset="0"/>
                <a:buNone/>
                <a:defRPr/>
              </a:pPr>
              <a:r>
                <a:rPr lang="en-US" b="1" kern="0" dirty="0">
                  <a:latin typeface="Arial" charset="0"/>
                  <a:ea typeface="ＭＳ Ｐゴシック" charset="0"/>
                  <a:cs typeface="ＭＳ Ｐゴシック" charset="0"/>
                </a:rPr>
                <a:t>186</a:t>
              </a:r>
              <a:endParaRPr lang="en-US" kern="0" dirty="0">
                <a:latin typeface="Arial" charset="0"/>
                <a:ea typeface="ＭＳ Ｐゴシック" charset="0"/>
                <a:cs typeface="ＭＳ Ｐゴシック" charset="0"/>
              </a:endParaRPr>
            </a:p>
          </p:txBody>
        </p:sp>
        <p:sp>
          <p:nvSpPr>
            <p:cNvPr id="72" name="Rectangle 6">
              <a:extLst>
                <a:ext uri="{FF2B5EF4-FFF2-40B4-BE49-F238E27FC236}">
                  <a16:creationId xmlns:a16="http://schemas.microsoft.com/office/drawing/2014/main" id="{561F5E81-1EDF-E14B-8B2B-2634BFD97416}"/>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182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3" name="Rectangle 7">
              <a:hlinkClick r:id="rId3"/>
              <a:extLst>
                <a:ext uri="{FF2B5EF4-FFF2-40B4-BE49-F238E27FC236}">
                  <a16:creationId xmlns:a16="http://schemas.microsoft.com/office/drawing/2014/main" id="{59A86286-3D46-2D4C-B6A3-6A77E6C70A00}"/>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181</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4" name="Rectangle 8">
              <a:hlinkClick r:id="rId3"/>
              <a:extLst>
                <a:ext uri="{FF2B5EF4-FFF2-40B4-BE49-F238E27FC236}">
                  <a16:creationId xmlns:a16="http://schemas.microsoft.com/office/drawing/2014/main" id="{D03B8466-5237-4B43-91B7-557B12AAC2EE}"/>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182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5" name="Rectangle 9">
              <a:hlinkClick r:id="rId3" action="ppaction://hlinkpres?slideindex=1&amp;slidetitle="/>
              <a:extLst>
                <a:ext uri="{FF2B5EF4-FFF2-40B4-BE49-F238E27FC236}">
                  <a16:creationId xmlns:a16="http://schemas.microsoft.com/office/drawing/2014/main" id="{E580D809-8FEE-4349-A4EC-D17582B896AE}"/>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179</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6" name="Rectangle 10">
              <a:hlinkClick r:id="rId3" action="ppaction://hlinkpres?slideindex=1&amp;slidetitle="/>
              <a:extLst>
                <a:ext uri="{FF2B5EF4-FFF2-40B4-BE49-F238E27FC236}">
                  <a16:creationId xmlns:a16="http://schemas.microsoft.com/office/drawing/2014/main" id="{62AC3AEF-6718-7F49-B0E8-B6C52ABCE29A}"/>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192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7" name="Rectangle 11">
              <a:hlinkClick r:id="rId3" action="ppaction://hlinkpres?slideindex=1&amp;slidetitle="/>
              <a:extLst>
                <a:ext uri="{FF2B5EF4-FFF2-40B4-BE49-F238E27FC236}">
                  <a16:creationId xmlns:a16="http://schemas.microsoft.com/office/drawing/2014/main" id="{D3681488-B00B-914D-A62D-6B87312FA5DA}"/>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73</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8" name="Rectangle 12">
              <a:hlinkClick r:id="rId3" action="ppaction://hlinkpres?slideindex=1&amp;slidetitle="/>
              <a:extLst>
                <a:ext uri="{FF2B5EF4-FFF2-40B4-BE49-F238E27FC236}">
                  <a16:creationId xmlns:a16="http://schemas.microsoft.com/office/drawing/2014/main" id="{236FF330-20EB-1F49-82C8-DEEACEF19C60}"/>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193</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9" name="Rectangle 13">
              <a:hlinkClick r:id="rId3" action="ppaction://hlinkpres?slideindex=1&amp;slidetitle="/>
              <a:extLst>
                <a:ext uri="{FF2B5EF4-FFF2-40B4-BE49-F238E27FC236}">
                  <a16:creationId xmlns:a16="http://schemas.microsoft.com/office/drawing/2014/main" id="{13BA8D93-BA62-3948-A371-58E96F38AD80}"/>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155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80" name="Rectangle 14">
              <a:hlinkClick r:id="rId3"/>
              <a:extLst>
                <a:ext uri="{FF2B5EF4-FFF2-40B4-BE49-F238E27FC236}">
                  <a16:creationId xmlns:a16="http://schemas.microsoft.com/office/drawing/2014/main" id="{45576A6B-DEA9-944C-B6F0-8F2DF2CBA8A6}"/>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190</a:t>
              </a:r>
              <a:endParaRPr lang="en-US" sz="3200" kern="0" dirty="0">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640967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939800"/>
          </a:xfrm>
        </p:spPr>
        <p:txBody>
          <a:bodyPr/>
          <a:lstStyle/>
          <a:p>
            <a:pPr eaLnBrk="1" hangingPunct="1">
              <a:defRPr/>
            </a:pPr>
            <a:r>
              <a:rPr lang="en-US" sz="3600" b="1" dirty="0">
                <a:solidFill>
                  <a:schemeClr val="tx1"/>
                </a:solidFill>
                <a:effectLst/>
                <a:latin typeface="Arial" charset="0"/>
                <a:ea typeface="ＭＳ Ｐゴシック" charset="0"/>
                <a:cs typeface="ＭＳ Ｐゴシック" charset="0"/>
              </a:rPr>
              <a:t>Alternate Kitchen View</a:t>
            </a: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en-US" b="1" dirty="0">
                <a:latin typeface="Arial" charset="0"/>
                <a:ea typeface="ＭＳ Ｐゴシック" charset="0"/>
                <a:cs typeface="ＭＳ Ｐゴシック" charset="0"/>
              </a:rPr>
              <a:t>Adam</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a:t>
            </a: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9" name="Rectangle 5">
            <a:extLst>
              <a:ext uri="{FF2B5EF4-FFF2-40B4-BE49-F238E27FC236}">
                <a16:creationId xmlns:a16="http://schemas.microsoft.com/office/drawing/2014/main" id="{5CC17205-2F34-374B-99B2-03A479974339}"/>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defTabSz="914400" eaLnBrk="1" hangingPunct="1">
              <a:buFont typeface="Wingdings" charset="0"/>
              <a:buNone/>
              <a:defRPr/>
            </a:pPr>
            <a:r>
              <a:rPr lang="en-US" b="1" kern="0" dirty="0">
                <a:latin typeface="Arial" charset="0"/>
                <a:ea typeface="ＭＳ Ｐゴシック" charset="0"/>
                <a:cs typeface="ＭＳ Ｐゴシック" charset="0"/>
              </a:rPr>
              <a:t>930</a:t>
            </a:r>
            <a:endParaRPr lang="en-US" kern="0" dirty="0">
              <a:latin typeface="Arial" charset="0"/>
              <a:ea typeface="ＭＳ Ｐゴシック" charset="0"/>
              <a:cs typeface="ＭＳ Ｐゴシック" charset="0"/>
            </a:endParaRPr>
          </a:p>
        </p:txBody>
      </p:sp>
      <p:sp>
        <p:nvSpPr>
          <p:cNvPr id="50" name="Rectangle 6">
            <a:extLst>
              <a:ext uri="{FF2B5EF4-FFF2-40B4-BE49-F238E27FC236}">
                <a16:creationId xmlns:a16="http://schemas.microsoft.com/office/drawing/2014/main" id="{1AF7B434-0774-C648-BB08-F44B6E00ED76}"/>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1" name="Rectangle 7">
            <a:hlinkClick r:id="rId3"/>
            <a:extLst>
              <a:ext uri="{FF2B5EF4-FFF2-40B4-BE49-F238E27FC236}">
                <a16:creationId xmlns:a16="http://schemas.microsoft.com/office/drawing/2014/main" id="{049C5088-1C73-F34C-BE5E-15BB35F3AE35}"/>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905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2" name="Rectangle 8">
            <a:hlinkClick r:id="rId3"/>
            <a:extLst>
              <a:ext uri="{FF2B5EF4-FFF2-40B4-BE49-F238E27FC236}">
                <a16:creationId xmlns:a16="http://schemas.microsoft.com/office/drawing/2014/main" id="{28AC77C0-1712-D649-ACCA-0E57EA6292F6}"/>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3" name="Rectangle 9">
            <a:hlinkClick r:id="rId3" action="ppaction://hlinkpres?slideindex=1&amp;slidetitle="/>
            <a:extLst>
              <a:ext uri="{FF2B5EF4-FFF2-40B4-BE49-F238E27FC236}">
                <a16:creationId xmlns:a16="http://schemas.microsoft.com/office/drawing/2014/main" id="{A4183C18-87D3-5442-A24A-E0A4D166730A}"/>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895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4" name="Rectangle 10">
            <a:hlinkClick r:id="rId3" action="ppaction://hlinkpres?slideindex=1&amp;slidetitle="/>
            <a:extLst>
              <a:ext uri="{FF2B5EF4-FFF2-40B4-BE49-F238E27FC236}">
                <a16:creationId xmlns:a16="http://schemas.microsoft.com/office/drawing/2014/main" id="{DAE52829-95B6-1F44-B063-72527947D58D}"/>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5" name="Rectangle 11">
            <a:hlinkClick r:id="rId3" action="ppaction://hlinkpres?slideindex=1&amp;slidetitle="/>
            <a:extLst>
              <a:ext uri="{FF2B5EF4-FFF2-40B4-BE49-F238E27FC236}">
                <a16:creationId xmlns:a16="http://schemas.microsoft.com/office/drawing/2014/main" id="{D8AFA55A-9B50-2D48-BB7A-D5C50AB9946E}"/>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365</a:t>
            </a:r>
          </a:p>
        </p:txBody>
      </p:sp>
      <p:sp>
        <p:nvSpPr>
          <p:cNvPr id="56" name="Rectangle 12">
            <a:hlinkClick r:id="rId3" action="ppaction://hlinkpres?slideindex=1&amp;slidetitle="/>
            <a:extLst>
              <a:ext uri="{FF2B5EF4-FFF2-40B4-BE49-F238E27FC236}">
                <a16:creationId xmlns:a16="http://schemas.microsoft.com/office/drawing/2014/main" id="{914DEE43-4B3B-2C4D-9598-22F44F2D4706}"/>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969</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7" name="Rectangle 13">
            <a:hlinkClick r:id="rId3" action="ppaction://hlinkpres?slideindex=1&amp;slidetitle="/>
            <a:extLst>
              <a:ext uri="{FF2B5EF4-FFF2-40B4-BE49-F238E27FC236}">
                <a16:creationId xmlns:a16="http://schemas.microsoft.com/office/drawing/2014/main" id="{4C7D1DD2-5874-0740-B5F0-84303D89C0CF}"/>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777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8" name="Rectangle 14">
            <a:hlinkClick r:id="rId3"/>
            <a:extLst>
              <a:ext uri="{FF2B5EF4-FFF2-40B4-BE49-F238E27FC236}">
                <a16:creationId xmlns:a16="http://schemas.microsoft.com/office/drawing/2014/main" id="{54C8D2C1-E14E-0D46-982A-05D25FC92C8A}"/>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950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6" name="Rectangle 4">
            <a:extLst>
              <a:ext uri="{FF2B5EF4-FFF2-40B4-BE49-F238E27FC236}">
                <a16:creationId xmlns:a16="http://schemas.microsoft.com/office/drawing/2014/main" id="{B05580FD-F165-5643-8DDB-EE543AAC8692}"/>
              </a:ext>
            </a:extLst>
          </p:cNvPr>
          <p:cNvSpPr txBox="1">
            <a:spLocks noChangeArrowheads="1"/>
          </p:cNvSpPr>
          <p:nvPr/>
        </p:nvSpPr>
        <p:spPr bwMode="auto">
          <a:xfrm>
            <a:off x="5372729" y="1625600"/>
            <a:ext cx="3177864" cy="457984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a:lstStyle>
          <a:p>
            <a:pPr defTabSz="914400" eaLnBrk="1" hangingPunct="1">
              <a:defRPr/>
            </a:pPr>
            <a:r>
              <a:rPr lang="en-US" sz="3600" b="1" kern="0" dirty="0">
                <a:solidFill>
                  <a:schemeClr val="tx1"/>
                </a:solidFill>
                <a:effectLst/>
                <a:latin typeface="Arial" charset="0"/>
                <a:ea typeface="ＭＳ Ｐゴシック" charset="0"/>
                <a:cs typeface="ＭＳ Ｐゴシック" charset="0"/>
              </a:rPr>
              <a:t>Years Later When Clan Died Out</a:t>
            </a:r>
          </a:p>
        </p:txBody>
      </p:sp>
      <p:sp>
        <p:nvSpPr>
          <p:cNvPr id="82" name="AutoShape 11">
            <a:extLst>
              <a:ext uri="{FF2B5EF4-FFF2-40B4-BE49-F238E27FC236}">
                <a16:creationId xmlns:a16="http://schemas.microsoft.com/office/drawing/2014/main" id="{8D3089A8-8929-7646-ADD9-9DD8AA1E77C4}"/>
              </a:ext>
            </a:extLst>
          </p:cNvPr>
          <p:cNvSpPr>
            <a:spLocks/>
          </p:cNvSpPr>
          <p:nvPr/>
        </p:nvSpPr>
        <p:spPr bwMode="auto">
          <a:xfrm rot="10800000" flipH="1">
            <a:off x="4221325" y="1077075"/>
            <a:ext cx="1219200" cy="5486400"/>
          </a:xfrm>
          <a:prstGeom prst="rightBrace">
            <a:avLst>
              <a:gd name="adj1" fmla="val 37500"/>
              <a:gd name="adj2" fmla="val 50000"/>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6476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a:xfrm>
            <a:off x="1219200" y="1828800"/>
            <a:ext cx="7772400" cy="4495800"/>
          </a:xfrm>
        </p:spPr>
        <p:txBody>
          <a:bodyPr/>
          <a:lstStyle/>
          <a:p>
            <a:pPr marL="609600" indent="-609600">
              <a:buClrTx/>
              <a:buFont typeface="Symbol" pitchFamily="18" charset="2"/>
              <a:buNone/>
            </a:pPr>
            <a:r>
              <a:rPr lang="zh-CN" altLang="en-US" b="1" u="sng">
                <a:latin typeface="Arial" pitchFamily="34" charset="0"/>
                <a:ea typeface="SimSun" pitchFamily="2" charset="-122"/>
              </a:rPr>
              <a:t>资料来源</a:t>
            </a:r>
          </a:p>
          <a:p>
            <a:pPr marL="609600" indent="-609600">
              <a:buClr>
                <a:schemeClr val="tx1"/>
              </a:buClr>
              <a:buFontTx/>
              <a:buAutoNum type="arabicPeriod"/>
            </a:pPr>
            <a:r>
              <a:rPr lang="zh-CN" altLang="en-US">
                <a:solidFill>
                  <a:schemeClr val="accent1"/>
                </a:solidFill>
                <a:latin typeface="Arial" pitchFamily="34" charset="0"/>
                <a:ea typeface="SimSun" pitchFamily="2" charset="-122"/>
              </a:rPr>
              <a:t>圣经</a:t>
            </a:r>
            <a:r>
              <a:rPr lang="zh-CN" altLang="en-US">
                <a:latin typeface="Arial" pitchFamily="34" charset="0"/>
                <a:ea typeface="SimSun" pitchFamily="2" charset="-122"/>
              </a:rPr>
              <a:t>（家谱，年龄，统治期间，时距，同时与其他国家的发生的事）。</a:t>
            </a:r>
            <a:endParaRPr lang="en-US" altLang="en-US">
              <a:latin typeface="Arial" pitchFamily="34" charset="0"/>
              <a:cs typeface="Times New Roman" pitchFamily="18" charset="0"/>
            </a:endParaRPr>
          </a:p>
          <a:p>
            <a:pPr marL="609600" indent="-609600">
              <a:buClr>
                <a:schemeClr val="tx1"/>
              </a:buClr>
              <a:buFontTx/>
              <a:buAutoNum type="arabicPeriod"/>
            </a:pPr>
            <a:r>
              <a:rPr lang="zh-CN" altLang="en-US">
                <a:latin typeface="Arial" pitchFamily="34" charset="0"/>
                <a:ea typeface="SimSun" pitchFamily="2" charset="-122"/>
              </a:rPr>
              <a:t>古近东</a:t>
            </a:r>
            <a:r>
              <a:rPr lang="en-US" altLang="zh-CN">
                <a:latin typeface="Arial" pitchFamily="34" charset="0"/>
                <a:ea typeface="SimSun" pitchFamily="2" charset="-122"/>
              </a:rPr>
              <a:t>(ANE)</a:t>
            </a:r>
            <a:r>
              <a:rPr lang="zh-CN" altLang="en-US">
                <a:latin typeface="Arial" pitchFamily="34" charset="0"/>
                <a:ea typeface="SimSun" pitchFamily="2" charset="-122"/>
              </a:rPr>
              <a:t>的</a:t>
            </a:r>
            <a:r>
              <a:rPr lang="zh-CN" altLang="en-US">
                <a:solidFill>
                  <a:schemeClr val="accent1"/>
                </a:solidFill>
                <a:latin typeface="Arial" pitchFamily="34" charset="0"/>
                <a:ea typeface="SimSun" pitchFamily="2" charset="-122"/>
              </a:rPr>
              <a:t>历史纪录</a:t>
            </a:r>
            <a:r>
              <a:rPr lang="zh-CN" altLang="en-US">
                <a:latin typeface="Arial" pitchFamily="34" charset="0"/>
                <a:ea typeface="SimSun" pitchFamily="2" charset="-122"/>
              </a:rPr>
              <a:t>。</a:t>
            </a:r>
            <a:endParaRPr lang="en-US" altLang="en-US">
              <a:latin typeface="Arial" pitchFamily="34" charset="0"/>
            </a:endParaRPr>
          </a:p>
          <a:p>
            <a:pPr marL="609600" indent="-609600">
              <a:buClr>
                <a:schemeClr val="tx1"/>
              </a:buClr>
              <a:buFontTx/>
              <a:buAutoNum type="arabicPeriod"/>
            </a:pPr>
            <a:r>
              <a:rPr lang="zh-CN" altLang="en-US">
                <a:solidFill>
                  <a:schemeClr val="accent1"/>
                </a:solidFill>
                <a:latin typeface="Arial" pitchFamily="34" charset="0"/>
                <a:ea typeface="SimSun" pitchFamily="2" charset="-122"/>
              </a:rPr>
              <a:t>天文学的资料</a:t>
            </a:r>
            <a:r>
              <a:rPr lang="zh-CN" altLang="en-US">
                <a:latin typeface="Arial" pitchFamily="34" charset="0"/>
                <a:ea typeface="SimSun" pitchFamily="2" charset="-122"/>
              </a:rPr>
              <a:t>。</a:t>
            </a:r>
            <a:endParaRPr lang="en-US" altLang="en-US">
              <a:solidFill>
                <a:schemeClr val="accent1"/>
              </a:solidFill>
              <a:latin typeface="Arial" pitchFamily="34" charset="0"/>
            </a:endParaRPr>
          </a:p>
          <a:p>
            <a:pPr marL="609600" indent="-609600">
              <a:buClr>
                <a:schemeClr val="tx1"/>
              </a:buClr>
              <a:buFontTx/>
              <a:buAutoNum type="arabicPeriod"/>
            </a:pPr>
            <a:r>
              <a:rPr lang="zh-CN" altLang="en-US">
                <a:solidFill>
                  <a:schemeClr val="accent1"/>
                </a:solidFill>
                <a:latin typeface="Arial" pitchFamily="34" charset="0"/>
                <a:ea typeface="SimSun" pitchFamily="2" charset="-122"/>
                <a:cs typeface="SimSun" pitchFamily="2" charset="-122"/>
              </a:rPr>
              <a:t>剩余物</a:t>
            </a:r>
            <a:r>
              <a:rPr lang="zh-CN" altLang="en-US">
                <a:latin typeface="Arial" pitchFamily="34" charset="0"/>
                <a:ea typeface="SimSun" pitchFamily="2" charset="-122"/>
                <a:cs typeface="SimSun" pitchFamily="2" charset="-122"/>
              </a:rPr>
              <a:t>及</a:t>
            </a:r>
            <a:r>
              <a:rPr lang="zh-CN" altLang="en-US">
                <a:solidFill>
                  <a:schemeClr val="accent1"/>
                </a:solidFill>
                <a:latin typeface="Arial" pitchFamily="34" charset="0"/>
                <a:ea typeface="SimSun" pitchFamily="2" charset="-122"/>
                <a:cs typeface="SimSun" pitchFamily="2" charset="-122"/>
              </a:rPr>
              <a:t>考古的发现</a:t>
            </a:r>
            <a:r>
              <a:rPr lang="zh-CN" altLang="en-US">
                <a:latin typeface="Arial" pitchFamily="34" charset="0"/>
                <a:ea typeface="SimSun" pitchFamily="2" charset="-122"/>
                <a:cs typeface="SimSun" pitchFamily="2" charset="-122"/>
              </a:rPr>
              <a:t>。</a:t>
            </a:r>
            <a:endParaRPr lang="en-US" altLang="en-US">
              <a:latin typeface="Arial" pitchFamily="34" charset="0"/>
            </a:endParaRPr>
          </a:p>
          <a:p>
            <a:pPr marL="609600" indent="-609600">
              <a:buClr>
                <a:schemeClr val="tx1"/>
              </a:buClr>
              <a:buFontTx/>
              <a:buAutoNum type="arabicPeriod"/>
            </a:pPr>
            <a:r>
              <a:rPr lang="zh-CN" altLang="en-US">
                <a:solidFill>
                  <a:schemeClr val="accent1"/>
                </a:solidFill>
                <a:latin typeface="Arial" pitchFamily="34" charset="0"/>
                <a:ea typeface="SimSun" pitchFamily="2" charset="-122"/>
              </a:rPr>
              <a:t>当代历史家</a:t>
            </a:r>
            <a:r>
              <a:rPr lang="zh-CN" altLang="en-US">
                <a:latin typeface="Arial" pitchFamily="34" charset="0"/>
                <a:ea typeface="SimSun" pitchFamily="2" charset="-122"/>
              </a:rPr>
              <a:t>的纪录。</a:t>
            </a:r>
            <a:endParaRPr lang="en-US" altLang="en-US"/>
          </a:p>
        </p:txBody>
      </p:sp>
      <p:sp>
        <p:nvSpPr>
          <p:cNvPr id="49155" name="Rectangle 3"/>
          <p:cNvSpPr>
            <a:spLocks noGrp="1" noChangeArrowheads="1"/>
          </p:cNvSpPr>
          <p:nvPr>
            <p:ph type="title"/>
          </p:nvPr>
        </p:nvSpPr>
        <p:spPr>
          <a:xfrm>
            <a:off x="1219200" y="304800"/>
            <a:ext cx="7924800" cy="1295400"/>
          </a:xfrm>
          <a:noFill/>
          <a:ln/>
        </p:spPr>
        <p:txBody>
          <a:bodyPr/>
          <a:lstStyle/>
          <a:p>
            <a:r>
              <a:rPr lang="zh-CN" altLang="en-US" sz="4300" b="1">
                <a:latin typeface="Arial" pitchFamily="34" charset="0"/>
                <a:ea typeface="SimSun" pitchFamily="2" charset="-122"/>
              </a:rPr>
              <a:t>历史家如何确定旧业的年代学？</a:t>
            </a:r>
            <a:endParaRPr lang="en-US" altLang="en-US" sz="4300" b="1">
              <a:latin typeface="Arial" pitchFamily="34" charset="0"/>
            </a:endParaRPr>
          </a:p>
        </p:txBody>
      </p:sp>
      <p:sp>
        <p:nvSpPr>
          <p:cNvPr id="49157" name="Text Box 5"/>
          <p:cNvSpPr txBox="1">
            <a:spLocks noChangeArrowheads="1"/>
          </p:cNvSpPr>
          <p:nvPr/>
        </p:nvSpPr>
        <p:spPr bwMode="auto">
          <a:xfrm>
            <a:off x="8358188" y="762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EAEAEA"/>
                </a:solidFill>
                <a:effectLst/>
                <a:uLnTx/>
                <a:uFillTx/>
                <a:latin typeface="Arial" pitchFamily="34" charset="0"/>
                <a:ea typeface="+mn-ea"/>
                <a:cs typeface="+mn-cs"/>
              </a:rPr>
              <a:t>70e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5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15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915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915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91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 Box 3"/>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90</a:t>
            </a:r>
          </a:p>
        </p:txBody>
      </p:sp>
      <p:grpSp>
        <p:nvGrpSpPr>
          <p:cNvPr id="6" name="Group 5"/>
          <p:cNvGrpSpPr/>
          <p:nvPr/>
        </p:nvGrpSpPr>
        <p:grpSpPr>
          <a:xfrm>
            <a:off x="762000" y="76200"/>
            <a:ext cx="6096000" cy="6786563"/>
            <a:chOff x="762000" y="76200"/>
            <a:chExt cx="6096000" cy="6786563"/>
          </a:xfrm>
        </p:grpSpPr>
        <p:pic>
          <p:nvPicPr>
            <p:cNvPr id="221186" name="Picture 5" descr="Gen 5 Methusaleh Old 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 y="76200"/>
              <a:ext cx="6096000" cy="678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899592" y="548680"/>
              <a:ext cx="331236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7" name="Rectangle 6"/>
            <p:cNvSpPr/>
            <p:nvPr/>
          </p:nvSpPr>
          <p:spPr bwMode="auto">
            <a:xfrm>
              <a:off x="827584" y="1412776"/>
              <a:ext cx="29523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p:cNvSpPr/>
            <p:nvPr/>
          </p:nvSpPr>
          <p:spPr bwMode="auto">
            <a:xfrm>
              <a:off x="827584" y="1700808"/>
              <a:ext cx="27363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827584" y="1988840"/>
              <a:ext cx="237626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0" name="Rectangle 9"/>
            <p:cNvSpPr/>
            <p:nvPr/>
          </p:nvSpPr>
          <p:spPr bwMode="auto">
            <a:xfrm>
              <a:off x="827584" y="2564904"/>
              <a:ext cx="208823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4" name="TextBox 3"/>
          <p:cNvSpPr txBox="1"/>
          <p:nvPr/>
        </p:nvSpPr>
        <p:spPr>
          <a:xfrm>
            <a:off x="827584" y="577131"/>
            <a:ext cx="3456384" cy="31700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I JUST TURNED 969 YEARS OLD AND PEOPLE KEEP TELLING ME HOW OLD I AM.  I TELL THEM I</a:t>
            </a:r>
            <a:r>
              <a:rPr kumimoji="0" lang="mr-IN"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M NOT OLD!  THE </a:t>
            </a:r>
            <a:b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EARTH IS OLD!  IT</a:t>
            </a:r>
            <a:r>
              <a:rPr kumimoji="0" lang="mr-IN"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 ALMOST 700 YEARS OLDER THAN </a:t>
            </a:r>
            <a:b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I AM!</a:t>
            </a:r>
            <a:endPar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14" name="Rectangle 4"/>
          <p:cNvSpPr txBox="1">
            <a:spLocks noChangeArrowheads="1"/>
          </p:cNvSpPr>
          <p:nvPr/>
        </p:nvSpPr>
        <p:spPr bwMode="auto">
          <a:xfrm>
            <a:off x="755576" y="6374217"/>
            <a:ext cx="6120680" cy="511167"/>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rPr>
              <a:t>Methuselah believed in an </a:t>
            </a:r>
            <a:r>
              <a:rPr kumimoji="0" lang="mr-IN" altLang="zh-CN"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rPr>
              <a:t>Old Earth.</a:t>
            </a:r>
            <a:r>
              <a:rPr kumimoji="0" lang="mr-IN" altLang="zh-CN"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31108" name="Rectangle 4"/>
          <p:cNvSpPr>
            <a:spLocks noGrp="1" noChangeArrowheads="1"/>
          </p:cNvSpPr>
          <p:nvPr>
            <p:ph type="title"/>
          </p:nvPr>
        </p:nvSpPr>
        <p:spPr>
          <a:xfrm>
            <a:off x="6096000" y="5486400"/>
            <a:ext cx="2819400" cy="762000"/>
          </a:xfrm>
          <a:solidFill>
            <a:srgbClr val="0033CC"/>
          </a:solidFill>
        </p:spPr>
        <p:txBody>
          <a:bodyPr/>
          <a:lstStyle/>
          <a:p>
            <a:pPr eaLnBrk="1" hangingPunct="1"/>
            <a:r>
              <a:rPr lang="en-US" altLang="zh-CN" sz="3200" dirty="0">
                <a:solidFill>
                  <a:srgbClr val="FFFFFF"/>
                </a:solidFill>
                <a:latin typeface="Arial" charset="0"/>
                <a:ea typeface="ＭＳ Ｐゴシック" charset="0"/>
              </a:rPr>
              <a:t>Methuselah</a:t>
            </a:r>
          </a:p>
        </p:txBody>
      </p:sp>
    </p:spTree>
    <p:extLst>
      <p:ext uri="{BB962C8B-B14F-4D97-AF65-F5344CB8AC3E}">
        <p14:creationId xmlns:p14="http://schemas.microsoft.com/office/powerpoint/2010/main" val="16426030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The Meaning of Each Patriarch</a:t>
            </a:r>
            <a:r>
              <a:rPr lang="fr-FR"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Name in the 10 Generations</a:t>
            </a:r>
          </a:p>
        </p:txBody>
      </p:sp>
      <p:pic>
        <p:nvPicPr>
          <p:cNvPr id="2" name="Picture 1"/>
          <p:cNvPicPr>
            <a:picLocks noChangeAspect="1"/>
          </p:cNvPicPr>
          <p:nvPr/>
        </p:nvPicPr>
        <p:blipFill>
          <a:blip r:embed="rId3"/>
          <a:stretch>
            <a:fillRect/>
          </a:stretch>
        </p:blipFill>
        <p:spPr>
          <a:xfrm>
            <a:off x="0" y="1419190"/>
            <a:ext cx="9144000" cy="5438810"/>
          </a:xfrm>
          <a:prstGeom prst="rect">
            <a:avLst/>
          </a:prstGeom>
        </p:spPr>
      </p:pic>
    </p:spTree>
    <p:extLst>
      <p:ext uri="{BB962C8B-B14F-4D97-AF65-F5344CB8AC3E}">
        <p14:creationId xmlns:p14="http://schemas.microsoft.com/office/powerpoint/2010/main" val="166367551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9" y="1235758"/>
            <a:ext cx="9144000" cy="5669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The Meaning of Each Patriarch</a:t>
            </a:r>
            <a:r>
              <a:rPr lang="fr-FR"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Name in the 10 Generations</a:t>
            </a:r>
          </a:p>
        </p:txBody>
      </p:sp>
    </p:spTree>
    <p:extLst>
      <p:ext uri="{BB962C8B-B14F-4D97-AF65-F5344CB8AC3E}">
        <p14:creationId xmlns:p14="http://schemas.microsoft.com/office/powerpoint/2010/main" val="18478040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85800"/>
            <a:ext cx="9144000" cy="546811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94087" y="368299"/>
            <a:ext cx="4549912" cy="2878483"/>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OK, so what's the point?</a:t>
            </a:r>
          </a:p>
        </p:txBody>
      </p:sp>
    </p:spTree>
    <p:extLst>
      <p:ext uri="{BB962C8B-B14F-4D97-AF65-F5344CB8AC3E}">
        <p14:creationId xmlns:p14="http://schemas.microsoft.com/office/powerpoint/2010/main" val="406280800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215" y="-18772"/>
            <a:ext cx="9305476" cy="6920948"/>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94087" y="368299"/>
            <a:ext cx="4549912" cy="2878483"/>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Will you take God's Word at face value—even when it is uncomfortable?</a:t>
            </a:r>
          </a:p>
        </p:txBody>
      </p:sp>
    </p:spTree>
    <p:extLst>
      <p:ext uri="{BB962C8B-B14F-4D97-AF65-F5344CB8AC3E}">
        <p14:creationId xmlns:p14="http://schemas.microsoft.com/office/powerpoint/2010/main" val="298544377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68301"/>
            <a:ext cx="9144000" cy="5558782"/>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zh-CN" altLang="en-US" sz="4800" b="1" dirty="0">
                <a:solidFill>
                  <a:schemeClr val="bg1"/>
                </a:solidFill>
                <a:effectLst>
                  <a:glow rad="165100">
                    <a:schemeClr val="tx1"/>
                  </a:glow>
                </a:effectLst>
                <a:latin typeface="Arial" charset="0"/>
                <a:ea typeface="ＭＳ Ｐゴシック" charset="0"/>
              </a:rPr>
              <a:t>你怎么能分辨地球的年龄？</a:t>
            </a:r>
            <a:endParaRPr lang="en-US" altLang="zh-CN" sz="5400"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相信目击者</a:t>
            </a:r>
            <a:endParaRPr kumimoji="0" lang="en-US" altLang="zh-CN" sz="4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所写的圣经</a:t>
            </a:r>
            <a:endParaRPr kumimoji="0" lang="en-US" altLang="zh-CN" sz="4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704429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1" end="1"/>
                                            </p:txEl>
                                          </p:spTgt>
                                        </p:tgtEl>
                                        <p:attrNameLst>
                                          <p:attrName>style.visibility</p:attrName>
                                        </p:attrNameLst>
                                      </p:cBhvr>
                                      <p:to>
                                        <p:strVal val="visible"/>
                                      </p:to>
                                    </p:set>
                                    <p:animEffect transition="in" filter="wipe(up)">
                                      <p:cBhvr>
                                        <p:cTn id="12" dur="500"/>
                                        <p:tgtEl>
                                          <p:spTgt spid="8601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881" name="Title 1"/>
          <p:cNvSpPr>
            <a:spLocks noGrp="1"/>
          </p:cNvSpPr>
          <p:nvPr>
            <p:ph type="title"/>
          </p:nvPr>
        </p:nvSpPr>
        <p:spPr>
          <a:xfrm>
            <a:off x="4480620" y="208112"/>
            <a:ext cx="4663380" cy="6461248"/>
          </a:xfrm>
        </p:spPr>
        <p:txBody>
          <a:bodyPr/>
          <a:lstStyle/>
          <a:p>
            <a:r>
              <a:rPr lang="en-US" sz="2800" b="1" i="1" dirty="0">
                <a:solidFill>
                  <a:srgbClr val="FFFF00"/>
                </a:solidFill>
              </a:rPr>
              <a:t>Theistic Evolution: A Scientific, Philosophical, and Theological Critique</a:t>
            </a:r>
            <a:br>
              <a:rPr lang="en-US" sz="2800" b="1" dirty="0">
                <a:solidFill>
                  <a:schemeClr val="bg1"/>
                </a:solidFill>
              </a:rPr>
            </a:br>
            <a:r>
              <a:rPr lang="en-US" sz="2800" b="1" dirty="0">
                <a:solidFill>
                  <a:schemeClr val="bg1"/>
                </a:solidFill>
              </a:rPr>
              <a:t>J P Moreland, </a:t>
            </a:r>
            <a:br>
              <a:rPr lang="en-US" sz="2800" b="1" dirty="0">
                <a:solidFill>
                  <a:schemeClr val="bg1"/>
                </a:solidFill>
              </a:rPr>
            </a:br>
            <a:r>
              <a:rPr lang="en-US" sz="2800" b="1" dirty="0">
                <a:solidFill>
                  <a:schemeClr val="bg1"/>
                </a:solidFill>
              </a:rPr>
              <a:t>Wayne Grudem, editors</a:t>
            </a:r>
            <a:br>
              <a:rPr lang="en-US" sz="2800" b="1" dirty="0">
                <a:solidFill>
                  <a:schemeClr val="bg1"/>
                </a:solidFill>
              </a:rPr>
            </a:br>
            <a:r>
              <a:rPr lang="en-US" sz="2800" b="1" dirty="0">
                <a:solidFill>
                  <a:schemeClr val="bg1"/>
                </a:solidFill>
              </a:rPr>
              <a:t>Nov 2017</a:t>
            </a:r>
            <a:br>
              <a:rPr lang="en-US" sz="2800" b="1" dirty="0">
                <a:solidFill>
                  <a:schemeClr val="bg1"/>
                </a:solidFill>
              </a:rPr>
            </a:br>
            <a:br>
              <a:rPr lang="en-US" sz="2800" b="1" dirty="0">
                <a:solidFill>
                  <a:schemeClr val="bg1"/>
                </a:solidFill>
              </a:rPr>
            </a:br>
            <a:r>
              <a:rPr lang="en-US" sz="2800" b="1" dirty="0">
                <a:solidFill>
                  <a:schemeClr val="bg1"/>
                </a:solidFill>
              </a:rPr>
              <a:t>—Argues against theistic evolution but still maintains millions of years theory</a:t>
            </a:r>
            <a:br>
              <a:rPr lang="en-US" sz="2800" b="1" dirty="0">
                <a:solidFill>
                  <a:schemeClr val="bg1"/>
                </a:solidFill>
              </a:rPr>
            </a:br>
            <a:r>
              <a:rPr lang="en-US" sz="2800" b="1" dirty="0">
                <a:solidFill>
                  <a:schemeClr val="bg1"/>
                </a:solidFill>
              </a:rPr>
              <a:t>—Includes NO articles by Biblical Creationists who hold to a Young Earth</a:t>
            </a:r>
            <a:br>
              <a:rPr lang="en-US" sz="2800" b="1" dirty="0">
                <a:solidFill>
                  <a:schemeClr val="bg1"/>
                </a:solidFill>
              </a:rPr>
            </a:br>
            <a:endParaRPr lang="en-US" sz="2800" b="1" dirty="0">
              <a:solidFill>
                <a:schemeClr val="bg1"/>
              </a:solidFill>
              <a:latin typeface="Arial" charset="0"/>
            </a:endParaRPr>
          </a:p>
        </p:txBody>
      </p:sp>
      <p:pic>
        <p:nvPicPr>
          <p:cNvPr id="287746" name="Picture 2" descr="Theistic Evolution: A Scientific, Philosophical, and Theological Critique:  Moreland, J. P., Meyer, Stephen C., Shaw, Christopher, Gauger, Ann K.,  Grudem, Wayne, Fuller, Steve, Axe, Douglas, Collins, C. John, Currid, John  D., Waters,">
            <a:extLst>
              <a:ext uri="{FF2B5EF4-FFF2-40B4-BE49-F238E27FC236}">
                <a16:creationId xmlns:a16="http://schemas.microsoft.com/office/drawing/2014/main" id="{8BD811C9-5534-6F47-A018-6C001A8AA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42291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90270"/>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eaLnBrk="1" hangingPunct="1">
              <a:defRPr/>
            </a:pPr>
            <a:r>
              <a:rPr lang="en-US">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84994059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Unformed and Unfilled 04093</a:t>
            </a:r>
          </a:p>
        </p:txBody>
      </p:sp>
      <p:sp>
        <p:nvSpPr>
          <p:cNvPr id="9" name="Text Placeholder 8"/>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dirty="0">
                <a:effectLst>
                  <a:outerShdw blurRad="38100" dist="38100" dir="2700000" algn="tl">
                    <a:srgbClr val="000000"/>
                  </a:outerShdw>
                </a:effectLst>
              </a:rPr>
              <a:t>Unformed and Unfilled</a:t>
            </a:r>
          </a:p>
          <a:p>
            <a:pPr marL="0" lvl="1" indent="0" algn="r" eaLnBrk="1" hangingPunct="1">
              <a:lnSpc>
                <a:spcPct val="70000"/>
              </a:lnSpc>
              <a:spcBef>
                <a:spcPct val="0"/>
              </a:spcBef>
              <a:buFont typeface="Arial" charset="0"/>
              <a:buNone/>
              <a:defRPr/>
            </a:pP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dirty="0">
                <a:effectLst>
                  <a:outerShdw blurRad="38100" dist="38100" dir="2700000" algn="tl">
                    <a:srgbClr val="000000"/>
                  </a:outerShdw>
                </a:effectLst>
              </a:rPr>
              <a:t>by Weston Fields</a:t>
            </a:r>
          </a:p>
        </p:txBody>
      </p:sp>
      <p:pic>
        <p:nvPicPr>
          <p:cNvPr id="331779" name="Picture 6" descr="Unformed &amp; Unfilled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650" y="606425"/>
            <a:ext cx="3697288" cy="625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1621" name="Text Box 5"/>
          <p:cNvSpPr txBox="1">
            <a:spLocks noChangeArrowheads="1"/>
          </p:cNvSpPr>
          <p:nvPr/>
        </p:nvSpPr>
        <p:spPr bwMode="auto">
          <a:xfrm>
            <a:off x="5257800" y="2209800"/>
            <a:ext cx="3505200" cy="230832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 thorough refutation of the gap theory</a:t>
            </a:r>
            <a:b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(2005)</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a:effectLst>
                  <a:outerShdw blurRad="38100" dist="38100" dir="2700000" algn="tl">
                    <a:srgbClr val="000000"/>
                  </a:outerShdw>
                </a:effectLst>
              </a:rPr>
              <a:t>Coming to Grips with Genesis</a:t>
            </a:r>
          </a:p>
          <a:p>
            <a:pPr marL="0" lvl="1" indent="0" algn="r" eaLnBrk="1" hangingPunct="1">
              <a:lnSpc>
                <a:spcPct val="70000"/>
              </a:lnSpc>
              <a:spcBef>
                <a:spcPct val="0"/>
              </a:spcBef>
              <a:buFont typeface="Arial" charset="0"/>
              <a:buNone/>
              <a:defRPr/>
            </a:pPr>
            <a:endParaRPr lang="en-US" sz="2200" i="1">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rPr>
              <a:t>edited by Dr. Terry Mortenson </a:t>
            </a:r>
            <a:br>
              <a:rPr lang="en-US" sz="2200" i="1">
                <a:effectLst>
                  <a:outerShdw blurRad="38100" dist="38100" dir="2700000" algn="tl">
                    <a:srgbClr val="000000"/>
                  </a:outerShdw>
                </a:effectLst>
              </a:rPr>
            </a:br>
            <a:r>
              <a:rPr lang="en-US" sz="2200" i="1">
                <a:effectLst>
                  <a:outerShdw blurRad="38100" dist="38100" dir="2700000" algn="tl">
                    <a:srgbClr val="000000"/>
                  </a:outerShdw>
                </a:effectLst>
              </a:rPr>
              <a:t>and Dr. Thane Ury</a:t>
            </a:r>
          </a:p>
        </p:txBody>
      </p:sp>
      <p:pic>
        <p:nvPicPr>
          <p:cNvPr id="227331" name="Picture 4" descr="Coming to Grips with Genesis 047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606425"/>
            <a:ext cx="3724275" cy="625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25606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14 scholars give a careful biblical &amp; historical defense of </a:t>
            </a:r>
          </a:p>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young-earth creationism (2008)</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1219200" y="1828800"/>
            <a:ext cx="7772400" cy="4495800"/>
          </a:xfrm>
        </p:spPr>
        <p:txBody>
          <a:bodyPr/>
          <a:lstStyle/>
          <a:p>
            <a:pPr marL="533400" indent="-533400">
              <a:buClrTx/>
              <a:buFont typeface="Symbol" pitchFamily="18" charset="2"/>
              <a:buNone/>
            </a:pPr>
            <a:r>
              <a:rPr lang="zh-CN" altLang="en-US" b="1" u="sng">
                <a:latin typeface="Arial" pitchFamily="34" charset="0"/>
                <a:ea typeface="SimSun" pitchFamily="2" charset="-122"/>
                <a:cs typeface="SimSun" pitchFamily="2" charset="-122"/>
              </a:rPr>
              <a:t>方法</a:t>
            </a:r>
          </a:p>
          <a:p>
            <a:pPr marL="533400" indent="-533400">
              <a:buClrTx/>
              <a:buFontTx/>
              <a:buAutoNum type="arabicPeriod"/>
            </a:pPr>
            <a:r>
              <a:rPr lang="zh-CN" altLang="en-US" b="1">
                <a:latin typeface="Arial" pitchFamily="34" charset="0"/>
                <a:ea typeface="SimSun" pitchFamily="2" charset="-122"/>
                <a:cs typeface="SimSun" pitchFamily="2" charset="-122"/>
              </a:rPr>
              <a:t>一般的：调查当时的</a:t>
            </a:r>
            <a:r>
              <a:rPr lang="zh-CN" altLang="en-US" b="1">
                <a:solidFill>
                  <a:schemeClr val="accent1"/>
                </a:solidFill>
                <a:latin typeface="Arial" pitchFamily="34" charset="0"/>
                <a:ea typeface="SimSun" pitchFamily="2" charset="-122"/>
                <a:cs typeface="SimSun" pitchFamily="2" charset="-122"/>
              </a:rPr>
              <a:t>周边环境</a:t>
            </a:r>
            <a:r>
              <a:rPr lang="zh-CN" altLang="en-US" b="1">
                <a:latin typeface="Arial" pitchFamily="34" charset="0"/>
                <a:ea typeface="SimSun" pitchFamily="2" charset="-122"/>
                <a:cs typeface="SimSun" pitchFamily="2" charset="-122"/>
              </a:rPr>
              <a:t>之后再与</a:t>
            </a:r>
            <a:r>
              <a:rPr lang="zh-CN" altLang="en-US" b="1">
                <a:solidFill>
                  <a:schemeClr val="accent1"/>
                </a:solidFill>
                <a:latin typeface="Arial" pitchFamily="34" charset="0"/>
                <a:ea typeface="SimSun" pitchFamily="2" charset="-122"/>
                <a:cs typeface="SimSun" pitchFamily="2" charset="-122"/>
              </a:rPr>
              <a:t>其他记录</a:t>
            </a:r>
            <a:r>
              <a:rPr lang="zh-CN" altLang="en-US" b="1">
                <a:latin typeface="Arial" pitchFamily="34" charset="0"/>
                <a:ea typeface="SimSun" pitchFamily="2" charset="-122"/>
                <a:cs typeface="SimSun" pitchFamily="2" charset="-122"/>
              </a:rPr>
              <a:t>对照看有没有共存点。</a:t>
            </a:r>
            <a:endParaRPr lang="en-US" altLang="en-US" b="1">
              <a:latin typeface="Arial" pitchFamily="34" charset="0"/>
              <a:cs typeface="Times New Roman" pitchFamily="18" charset="0"/>
            </a:endParaRPr>
          </a:p>
          <a:p>
            <a:pPr marL="533400" indent="-533400">
              <a:buClrTx/>
              <a:buFontTx/>
              <a:buAutoNum type="arabicPeriod"/>
            </a:pPr>
            <a:r>
              <a:rPr lang="zh-CN" altLang="en-US" b="1">
                <a:latin typeface="Arial" pitchFamily="34" charset="0"/>
                <a:ea typeface="SimSun" pitchFamily="2" charset="-122"/>
              </a:rPr>
              <a:t>根据圣经列出</a:t>
            </a:r>
            <a:r>
              <a:rPr lang="zh-CN" altLang="en-US" b="1">
                <a:solidFill>
                  <a:schemeClr val="accent1"/>
                </a:solidFill>
                <a:latin typeface="Arial" pitchFamily="34" charset="0"/>
                <a:ea typeface="SimSun" pitchFamily="2" charset="-122"/>
              </a:rPr>
              <a:t>按时间顺序排列的事物</a:t>
            </a:r>
            <a:r>
              <a:rPr lang="zh-CN" altLang="en-US" b="1">
                <a:latin typeface="Arial" pitchFamily="34" charset="0"/>
                <a:ea typeface="SimSun" pitchFamily="2" charset="-122"/>
              </a:rPr>
              <a:t>。</a:t>
            </a:r>
            <a:endParaRPr lang="en-US" altLang="en-US" b="1">
              <a:latin typeface="Arial" pitchFamily="34" charset="0"/>
              <a:cs typeface="Times New Roman" pitchFamily="18" charset="0"/>
            </a:endParaRPr>
          </a:p>
          <a:p>
            <a:pPr marL="533400" indent="-533400">
              <a:buClrTx/>
              <a:buFontTx/>
              <a:buAutoNum type="arabicPeriod"/>
            </a:pPr>
            <a:r>
              <a:rPr lang="zh-CN" altLang="en-US" b="1">
                <a:latin typeface="Arial" pitchFamily="34" charset="0"/>
                <a:ea typeface="SimSun" pitchFamily="2" charset="-122"/>
              </a:rPr>
              <a:t>对照圣经与另外可靠的资料来源</a:t>
            </a:r>
            <a:r>
              <a:rPr lang="zh-CN" altLang="en-US" b="1">
                <a:solidFill>
                  <a:schemeClr val="accent1"/>
                </a:solidFill>
                <a:latin typeface="Arial" pitchFamily="34" charset="0"/>
                <a:ea typeface="SimSun" pitchFamily="2" charset="-122"/>
              </a:rPr>
              <a:t>同时发生的事件</a:t>
            </a:r>
            <a:r>
              <a:rPr lang="zh-CN" altLang="en-US" b="1">
                <a:latin typeface="Arial" pitchFamily="34" charset="0"/>
                <a:ea typeface="SimSun" pitchFamily="2" charset="-122"/>
              </a:rPr>
              <a:t>。</a:t>
            </a:r>
            <a:endParaRPr lang="en-US" altLang="en-US" b="1">
              <a:latin typeface="Arial" pitchFamily="34" charset="0"/>
              <a:cs typeface="Times New Roman" pitchFamily="18" charset="0"/>
            </a:endParaRPr>
          </a:p>
          <a:p>
            <a:pPr marL="533400" indent="-533400">
              <a:buClrTx/>
              <a:buFontTx/>
              <a:buAutoNum type="arabicPeriod"/>
            </a:pPr>
            <a:r>
              <a:rPr lang="zh-CN" altLang="en-US" b="1">
                <a:latin typeface="Arial" pitchFamily="34" charset="0"/>
                <a:ea typeface="SimSun" pitchFamily="2" charset="-122"/>
              </a:rPr>
              <a:t>与</a:t>
            </a:r>
            <a:r>
              <a:rPr lang="zh-CN" altLang="en-US" b="1">
                <a:solidFill>
                  <a:schemeClr val="accent1"/>
                </a:solidFill>
                <a:latin typeface="Arial" pitchFamily="34" charset="0"/>
                <a:ea typeface="SimSun" pitchFamily="2" charset="-122"/>
              </a:rPr>
              <a:t>其他资料来源</a:t>
            </a:r>
            <a:r>
              <a:rPr lang="zh-CN" altLang="en-US" b="1">
                <a:latin typeface="Arial" pitchFamily="34" charset="0"/>
                <a:ea typeface="SimSun" pitchFamily="2" charset="-122"/>
              </a:rPr>
              <a:t>证实。</a:t>
            </a:r>
            <a:endParaRPr lang="en-US" altLang="en-US" b="1">
              <a:solidFill>
                <a:schemeClr val="accent1"/>
              </a:solidFill>
              <a:latin typeface="Arial" pitchFamily="34" charset="0"/>
              <a:cs typeface="Times New Roman" pitchFamily="18" charset="0"/>
            </a:endParaRPr>
          </a:p>
          <a:p>
            <a:pPr marL="533400" indent="-533400">
              <a:buClrTx/>
              <a:buFontTx/>
              <a:buAutoNum type="arabicPeriod"/>
            </a:pPr>
            <a:r>
              <a:rPr lang="zh-CN" altLang="en-US" b="1">
                <a:latin typeface="Arial" pitchFamily="34" charset="0"/>
                <a:ea typeface="SimSun" pitchFamily="2" charset="-122"/>
              </a:rPr>
              <a:t>由</a:t>
            </a:r>
            <a:r>
              <a:rPr lang="zh-CN" altLang="en-US" b="1">
                <a:solidFill>
                  <a:schemeClr val="accent1"/>
                </a:solidFill>
                <a:latin typeface="Arial" pitchFamily="34" charset="0"/>
                <a:ea typeface="SimSun" pitchFamily="2" charset="-122"/>
              </a:rPr>
              <a:t>已制定的日期</a:t>
            </a:r>
            <a:r>
              <a:rPr lang="zh-CN" altLang="en-US" b="1">
                <a:latin typeface="Arial" pitchFamily="34" charset="0"/>
                <a:ea typeface="SimSun" pitchFamily="2" charset="-122"/>
              </a:rPr>
              <a:t>做起。</a:t>
            </a:r>
            <a:endParaRPr lang="en-US" altLang="en-US" b="1">
              <a:solidFill>
                <a:schemeClr val="accent1"/>
              </a:solidFill>
              <a:latin typeface="Arial" pitchFamily="34" charset="0"/>
              <a:cs typeface="Times New Roman" pitchFamily="18" charset="0"/>
            </a:endParaRPr>
          </a:p>
        </p:txBody>
      </p:sp>
      <p:sp>
        <p:nvSpPr>
          <p:cNvPr id="50179" name="Rectangle 3"/>
          <p:cNvSpPr>
            <a:spLocks noGrp="1" noChangeArrowheads="1"/>
          </p:cNvSpPr>
          <p:nvPr>
            <p:ph type="title"/>
          </p:nvPr>
        </p:nvSpPr>
        <p:spPr>
          <a:xfrm>
            <a:off x="1219200" y="304800"/>
            <a:ext cx="7924800" cy="1206500"/>
          </a:xfrm>
          <a:noFill/>
          <a:ln/>
        </p:spPr>
        <p:txBody>
          <a:bodyPr/>
          <a:lstStyle/>
          <a:p>
            <a:r>
              <a:rPr lang="zh-CN" altLang="en-US" sz="4300" b="1">
                <a:latin typeface="Arial" pitchFamily="34" charset="0"/>
                <a:ea typeface="SimSun" pitchFamily="2" charset="-122"/>
              </a:rPr>
              <a:t>历史家如何确定旧业的年代学？</a:t>
            </a:r>
            <a:endParaRPr lang="en-US" altLang="en-US" sz="4300" b="1">
              <a:latin typeface="Arial" pitchFamily="34" charset="0"/>
              <a:ea typeface="SimSun" pitchFamily="2" charset="-122"/>
            </a:endParaRPr>
          </a:p>
        </p:txBody>
      </p:sp>
      <p:sp>
        <p:nvSpPr>
          <p:cNvPr id="50180" name="Text Box 4"/>
          <p:cNvSpPr txBox="1">
            <a:spLocks noChangeArrowheads="1"/>
          </p:cNvSpPr>
          <p:nvPr/>
        </p:nvSpPr>
        <p:spPr bwMode="auto">
          <a:xfrm>
            <a:off x="8358188" y="762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EAEAEA"/>
                </a:solidFill>
                <a:effectLst/>
                <a:uLnTx/>
                <a:uFillTx/>
                <a:latin typeface="Arial" pitchFamily="34" charset="0"/>
                <a:ea typeface="+mn-ea"/>
                <a:cs typeface="+mn-cs"/>
              </a:rPr>
              <a:t>70e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1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17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17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17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017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017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620688"/>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dirty="0">
                <a:effectLst>
                  <a:outerShdw blurRad="38100" dist="38100" dir="2700000" algn="tl">
                    <a:srgbClr val="000000"/>
                  </a:outerShdw>
                </a:effectLst>
              </a:rPr>
              <a:t>Searching for Adam: Genesis &amp; the Truth About Man’s Origin</a:t>
            </a:r>
          </a:p>
          <a:p>
            <a:pPr marL="0" lvl="1" indent="0" algn="r" eaLnBrk="1" hangingPunct="1">
              <a:lnSpc>
                <a:spcPct val="70000"/>
              </a:lnSpc>
              <a:spcBef>
                <a:spcPct val="0"/>
              </a:spcBef>
              <a:buFont typeface="Arial" charset="0"/>
              <a:buNone/>
              <a:defRPr/>
            </a:pP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dirty="0">
                <a:effectLst>
                  <a:outerShdw blurRad="38100" dist="38100" dir="2700000" algn="tl">
                    <a:srgbClr val="000000"/>
                  </a:outerShdw>
                </a:effectLst>
              </a:rPr>
              <a:t>edited by Dr. Terry Mortenson </a:t>
            </a:r>
            <a:br>
              <a:rPr lang="en-US" sz="2200" i="1" dirty="0">
                <a:effectLst>
                  <a:outerShdw blurRad="38100" dist="38100" dir="2700000" algn="tl">
                    <a:srgbClr val="000000"/>
                  </a:outerShdw>
                </a:effectLst>
              </a:rPr>
            </a:br>
            <a:endParaRPr lang="en-US" sz="2200" i="1" dirty="0">
              <a:effectLst>
                <a:outerShdw blurRad="38100" dist="38100" dir="2700000" algn="tl">
                  <a:srgbClr val="000000"/>
                </a:outerShdw>
              </a:effectLst>
            </a:endParaRPr>
          </a:p>
        </p:txBody>
      </p:sp>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20867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16 chapters by scholars upholding the literal Adam and Eve (2016)</a:t>
            </a:r>
          </a:p>
        </p:txBody>
      </p:sp>
      <p:pic>
        <p:nvPicPr>
          <p:cNvPr id="7" name="Picture 2" descr="Searching for Adam: Genesis &amp;amp; the Truth About Man&amp;#39;s Origin: Dr Terry  Mortenson, Dr Terry Mortenson: 9780890519752: Amazon.com: Books">
            <a:extLst>
              <a:ext uri="{FF2B5EF4-FFF2-40B4-BE49-F238E27FC236}">
                <a16:creationId xmlns:a16="http://schemas.microsoft.com/office/drawing/2014/main" id="{5825E200-4C19-1B43-AD20-1AC63E412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0673"/>
            <a:ext cx="3491880" cy="5243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90926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424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Criticism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7712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Picture 2"/>
          <p:cNvSpPr>
            <a:spLocks noChangeAspect="1"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97123" name="Rectangle 3"/>
          <p:cNvSpPr>
            <a:spLocks noGrp="1" noChangeArrowheads="1"/>
          </p:cNvSpPr>
          <p:nvPr>
            <p:ph type="ctrTitle"/>
          </p:nvPr>
        </p:nvSpPr>
        <p:spPr>
          <a:xfrm>
            <a:off x="-152400" y="0"/>
            <a:ext cx="9548813" cy="2209800"/>
          </a:xfrm>
          <a:effectLst>
            <a:outerShdw blurRad="63500" dist="35921" dir="2700000" algn="ctr" rotWithShape="0">
              <a:schemeClr val="tx1"/>
            </a:outerShdw>
          </a:effectLst>
        </p:spPr>
        <p:txBody>
          <a:bodyPr/>
          <a:lstStyle/>
          <a:p>
            <a:pPr eaLnBrk="1" hangingPunct="1">
              <a:defRPr/>
            </a:pPr>
            <a:r>
              <a:rPr lang="zh-CN" altLang="en-US" sz="5400" b="1">
                <a:solidFill>
                  <a:srgbClr val="FFFFFF"/>
                </a:solidFill>
                <a:latin typeface="Times New Roman" charset="0"/>
                <a:ea typeface="华文细黑" charset="0"/>
                <a:cs typeface="华文细黑" charset="0"/>
              </a:rPr>
              <a:t>创</a:t>
            </a:r>
            <a:r>
              <a:rPr lang="zh-CN" altLang="en-US" sz="5400" b="1">
                <a:solidFill>
                  <a:srgbClr val="FFFFFF"/>
                </a:solidFill>
                <a:latin typeface="Times New Roman" charset="0"/>
              </a:rPr>
              <a:t>世</a:t>
            </a:r>
            <a:r>
              <a:rPr lang="zh-CN" altLang="en-US" sz="5400" b="1">
                <a:solidFill>
                  <a:srgbClr val="FFFFFF"/>
                </a:solidFill>
                <a:latin typeface="Times New Roman" charset="0"/>
                <a:ea typeface="华文细黑" charset="0"/>
                <a:cs typeface="华文细黑" charset="0"/>
              </a:rPr>
              <a:t>纪</a:t>
            </a:r>
            <a:r>
              <a:rPr lang="zh-CN" altLang="en-US" sz="5400" b="1">
                <a:solidFill>
                  <a:srgbClr val="FFFFFF"/>
                </a:solidFill>
                <a:latin typeface="Times New Roman" charset="0"/>
              </a:rPr>
              <a:t>1－11是真实的</a:t>
            </a:r>
            <a:r>
              <a:rPr lang="zh-CN" altLang="en-US" sz="5400" b="1">
                <a:solidFill>
                  <a:srgbClr val="FFFFFF"/>
                </a:solidFill>
                <a:latin typeface="Times New Roman" charset="0"/>
                <a:ea typeface="华文细黑" charset="0"/>
                <a:cs typeface="华文细黑" charset="0"/>
              </a:rPr>
              <a:t>历</a:t>
            </a:r>
            <a:r>
              <a:rPr lang="zh-CN" altLang="en-US" sz="5400" b="1">
                <a:solidFill>
                  <a:srgbClr val="FFFFFF"/>
                </a:solidFill>
                <a:latin typeface="Times New Roman" charset="0"/>
              </a:rPr>
              <a:t>史</a:t>
            </a:r>
            <a:r>
              <a:rPr lang="zh-CN" altLang="en-US" sz="5400" b="1">
                <a:solidFill>
                  <a:srgbClr val="FFFFFF"/>
                </a:solidFill>
                <a:latin typeface="Times New Roman" charset="0"/>
                <a:ea typeface="华文细黑" charset="0"/>
                <a:cs typeface="华文细黑" charset="0"/>
              </a:rPr>
              <a:t>吗</a:t>
            </a:r>
            <a:r>
              <a:rPr lang="en-US" altLang="ja-JP" sz="5400" b="1">
                <a:solidFill>
                  <a:srgbClr val="FFFFFF"/>
                </a:solidFill>
                <a:latin typeface="Times New Roman" charset="0"/>
              </a:rPr>
              <a:t>?</a:t>
            </a:r>
            <a:endParaRPr lang="en-US" altLang="zh-CN" sz="5400" b="1">
              <a:solidFill>
                <a:srgbClr val="FFFFFF"/>
              </a:solidFill>
              <a:latin typeface="Times New Roman" charset="0"/>
            </a:endParaRPr>
          </a:p>
        </p:txBody>
      </p:sp>
      <p:sp>
        <p:nvSpPr>
          <p:cNvPr id="242691"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rPr>
              <a:t>58</a:t>
            </a:r>
          </a:p>
        </p:txBody>
      </p:sp>
      <p:sp>
        <p:nvSpPr>
          <p:cNvPr id="1797125" name="Text Box 5" descr="Brown marble"/>
          <p:cNvSpPr txBox="1">
            <a:spLocks noChangeArrowheads="1"/>
          </p:cNvSpPr>
          <p:nvPr/>
        </p:nvSpPr>
        <p:spPr bwMode="auto">
          <a:xfrm>
            <a:off x="0" y="1752600"/>
            <a:ext cx="9144000" cy="4367213"/>
          </a:xfrm>
          <a:prstGeom prst="rect">
            <a:avLst/>
          </a:prstGeom>
          <a:blipFill dpi="0" rotWithShape="1">
            <a:blip r:embed="rId3">
              <a:alphaModFix amt="76000"/>
            </a:blip>
            <a:srcRect/>
            <a:tile tx="0" ty="0" sx="100000" sy="100000" flip="none" algn="tl"/>
          </a:blipFill>
          <a:ln w="9525">
            <a:noFill/>
            <a:miter lim="800000"/>
            <a:headEnd/>
            <a:tailEnd/>
          </a:ln>
          <a:effectLst>
            <a:outerShdw blurRad="63500" dist="38099" dir="2700000" algn="ctr" rotWithShape="0">
              <a:schemeClr val="tx2">
                <a:alpha val="74997"/>
              </a:schemeClr>
            </a:outerShdw>
          </a:effectLst>
        </p:spPr>
        <p:txBody>
          <a:bodyPr>
            <a:spAutoFit/>
          </a:bodyPr>
          <a:lstStyle>
            <a:lvl1pPr marL="457200" indent="-4572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相</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对历</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史来</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说</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，神</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话</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是不太可能被用来教</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导</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“真理”；</a:t>
            </a:r>
            <a:endParaRPr kumimoji="0" lang="en-US" altLang="zh-CN" sz="2800" b="1"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一个没有</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历</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史根据的方法是很主</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观</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的</a:t>
            </a:r>
            <a:endParaRPr kumimoji="0" lang="en-US" altLang="ja-JP" sz="2800" b="1"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其中包含很多别处找不到的重要</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资</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料</a:t>
            </a:r>
            <a:endParaRPr kumimoji="0" lang="en-US" altLang="zh-CN" sz="2800" b="1"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这段叙述符合创世纪“拣选”的主题</a:t>
            </a:r>
            <a:endParaRPr kumimoji="0" lang="en-US" altLang="zh-CN" sz="2800" b="1"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故事的呈现运用了</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历</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史的写法</a:t>
            </a:r>
            <a:endParaRPr kumimoji="0" lang="en-US" altLang="zh-CN" sz="2800" b="1"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科学研究也</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印证了创</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世</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纪</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1－11是</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历</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史事</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实</a:t>
            </a:r>
            <a:endParaRPr kumimoji="0" lang="en-US" altLang="zh-CN" sz="2800" b="1"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耶</a:t>
            </a:r>
            <a:r>
              <a:rPr kumimoji="0" lang="zh-CN" altLang="en-US" sz="28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稣</a:t>
            </a:r>
            <a:r>
              <a:rPr kumimoji="0" lang="zh-CN" altLang="en-US" sz="2800" b="1" i="0" u="none" strike="noStrike" kern="1200" cap="none" spc="0" normalizeH="0" baseline="0" noProof="0" dirty="0">
                <a:ln>
                  <a:noFill/>
                </a:ln>
                <a:solidFill>
                  <a:srgbClr val="FFFFFF"/>
                </a:solidFill>
                <a:effectLst/>
                <a:uLnTx/>
                <a:uFillTx/>
                <a:latin typeface="Times New Roman" charset="0"/>
                <a:ea typeface="ＭＳ Ｐゴシック" charset="0"/>
              </a:rPr>
              <a:t>基督也肯定了这段叙述的历史性</a:t>
            </a:r>
            <a:endParaRPr kumimoji="0" lang="en-US" altLang="zh-CN" sz="28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7" name="Text Box 6"/>
          <p:cNvSpPr txBox="1">
            <a:spLocks noChangeArrowheads="1"/>
          </p:cNvSpPr>
          <p:nvPr/>
        </p:nvSpPr>
        <p:spPr bwMode="auto">
          <a:xfrm>
            <a:off x="1" y="6174059"/>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www.biblestudydownloads.org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97125">
                                            <p:bg/>
                                          </p:spTgt>
                                        </p:tgtEl>
                                        <p:attrNameLst>
                                          <p:attrName>style.visibility</p:attrName>
                                        </p:attrNameLst>
                                      </p:cBhvr>
                                      <p:to>
                                        <p:strVal val="visible"/>
                                      </p:to>
                                    </p:set>
                                    <p:animEffect transition="in" filter="dissolve">
                                      <p:cBhvr>
                                        <p:cTn id="7" dur="500"/>
                                        <p:tgtEl>
                                          <p:spTgt spid="1797125">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97125">
                                            <p:txEl>
                                              <p:pRg st="0" end="0"/>
                                            </p:txEl>
                                          </p:spTgt>
                                        </p:tgtEl>
                                        <p:attrNameLst>
                                          <p:attrName>style.visibility</p:attrName>
                                        </p:attrNameLst>
                                      </p:cBhvr>
                                      <p:to>
                                        <p:strVal val="visible"/>
                                      </p:to>
                                    </p:set>
                                    <p:animEffect transition="in" filter="dissolve">
                                      <p:cBhvr>
                                        <p:cTn id="12" dur="500"/>
                                        <p:tgtEl>
                                          <p:spTgt spid="179712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97125">
                                            <p:txEl>
                                              <p:pRg st="1" end="1"/>
                                            </p:txEl>
                                          </p:spTgt>
                                        </p:tgtEl>
                                        <p:attrNameLst>
                                          <p:attrName>style.visibility</p:attrName>
                                        </p:attrNameLst>
                                      </p:cBhvr>
                                      <p:to>
                                        <p:strVal val="visible"/>
                                      </p:to>
                                    </p:set>
                                    <p:animEffect transition="in" filter="dissolve">
                                      <p:cBhvr>
                                        <p:cTn id="17" dur="500"/>
                                        <p:tgtEl>
                                          <p:spTgt spid="179712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97125">
                                            <p:txEl>
                                              <p:pRg st="2" end="2"/>
                                            </p:txEl>
                                          </p:spTgt>
                                        </p:tgtEl>
                                        <p:attrNameLst>
                                          <p:attrName>style.visibility</p:attrName>
                                        </p:attrNameLst>
                                      </p:cBhvr>
                                      <p:to>
                                        <p:strVal val="visible"/>
                                      </p:to>
                                    </p:set>
                                    <p:animEffect transition="in" filter="dissolve">
                                      <p:cBhvr>
                                        <p:cTn id="22" dur="500"/>
                                        <p:tgtEl>
                                          <p:spTgt spid="179712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797125">
                                            <p:txEl>
                                              <p:pRg st="3" end="3"/>
                                            </p:txEl>
                                          </p:spTgt>
                                        </p:tgtEl>
                                        <p:attrNameLst>
                                          <p:attrName>style.visibility</p:attrName>
                                        </p:attrNameLst>
                                      </p:cBhvr>
                                      <p:to>
                                        <p:strVal val="visible"/>
                                      </p:to>
                                    </p:set>
                                    <p:animEffect transition="in" filter="dissolve">
                                      <p:cBhvr>
                                        <p:cTn id="27" dur="500"/>
                                        <p:tgtEl>
                                          <p:spTgt spid="179712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797125">
                                            <p:txEl>
                                              <p:pRg st="4" end="4"/>
                                            </p:txEl>
                                          </p:spTgt>
                                        </p:tgtEl>
                                        <p:attrNameLst>
                                          <p:attrName>style.visibility</p:attrName>
                                        </p:attrNameLst>
                                      </p:cBhvr>
                                      <p:to>
                                        <p:strVal val="visible"/>
                                      </p:to>
                                    </p:set>
                                    <p:animEffect transition="in" filter="dissolve">
                                      <p:cBhvr>
                                        <p:cTn id="32" dur="500"/>
                                        <p:tgtEl>
                                          <p:spTgt spid="179712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797125">
                                            <p:txEl>
                                              <p:pRg st="5" end="5"/>
                                            </p:txEl>
                                          </p:spTgt>
                                        </p:tgtEl>
                                        <p:attrNameLst>
                                          <p:attrName>style.visibility</p:attrName>
                                        </p:attrNameLst>
                                      </p:cBhvr>
                                      <p:to>
                                        <p:strVal val="visible"/>
                                      </p:to>
                                    </p:set>
                                    <p:animEffect transition="in" filter="dissolve">
                                      <p:cBhvr>
                                        <p:cTn id="37" dur="500"/>
                                        <p:tgtEl>
                                          <p:spTgt spid="179712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797125">
                                            <p:txEl>
                                              <p:pRg st="6" end="6"/>
                                            </p:txEl>
                                          </p:spTgt>
                                        </p:tgtEl>
                                        <p:attrNameLst>
                                          <p:attrName>style.visibility</p:attrName>
                                        </p:attrNameLst>
                                      </p:cBhvr>
                                      <p:to>
                                        <p:strVal val="visible"/>
                                      </p:to>
                                    </p:set>
                                    <p:animEffect transition="in" filter="dissolve">
                                      <p:cBhvr>
                                        <p:cTn id="42" dur="500"/>
                                        <p:tgtEl>
                                          <p:spTgt spid="17971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7125"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Lucy&amp;#39;s species heralded the rise of long childhoods in hominids | Science  News">
            <a:extLst>
              <a:ext uri="{FF2B5EF4-FFF2-40B4-BE49-F238E27FC236}">
                <a16:creationId xmlns:a16="http://schemas.microsoft.com/office/drawing/2014/main" id="{5FDB4C4D-5822-8C49-B4EB-8C2BEC573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93"/>
          <a:stretch/>
        </p:blipFill>
        <p:spPr bwMode="auto">
          <a:xfrm>
            <a:off x="-1" y="756101"/>
            <a:ext cx="9144001" cy="5368006"/>
          </a:xfrm>
          <a:prstGeom prst="rect">
            <a:avLst/>
          </a:prstGeom>
          <a:noFill/>
          <a:extLst>
            <a:ext uri="{909E8E84-426E-40DD-AFC4-6F175D3DCCD1}">
              <a14:hiddenFill xmlns:a14="http://schemas.microsoft.com/office/drawing/2010/main">
                <a:solidFill>
                  <a:srgbClr val="FFFFFF"/>
                </a:solidFill>
              </a14:hiddenFill>
            </a:ext>
          </a:extLst>
        </p:spPr>
      </p:pic>
      <p:sp>
        <p:nvSpPr>
          <p:cNvPr id="139265" name="Rectangle 2"/>
          <p:cNvSpPr>
            <a:spLocks noGrp="1" noChangeArrowheads="1"/>
          </p:cNvSpPr>
          <p:nvPr>
            <p:ph type="title"/>
          </p:nvPr>
        </p:nvSpPr>
        <p:spPr>
          <a:xfrm>
            <a:off x="0" y="22861"/>
            <a:ext cx="9144000" cy="728254"/>
          </a:xfrm>
        </p:spPr>
        <p:txBody>
          <a:bodyPr anchor="ctr"/>
          <a:lstStyle/>
          <a:p>
            <a:pPr eaLnBrk="1" hangingPunct="1"/>
            <a:r>
              <a:rPr lang="en-US" altLang="zh-CN" sz="4000" b="1" dirty="0">
                <a:solidFill>
                  <a:schemeClr val="bg1"/>
                </a:solidFill>
                <a:effectLst>
                  <a:glow rad="165100">
                    <a:schemeClr val="tx1"/>
                  </a:glow>
                </a:effectLst>
                <a:latin typeface="Arial" charset="0"/>
                <a:ea typeface="ＭＳ Ｐゴシック" charset="0"/>
              </a:rPr>
              <a:t>Hominids? Really?</a:t>
            </a:r>
            <a:endParaRPr lang="en-US" altLang="zh-CN" b="1" dirty="0">
              <a:solidFill>
                <a:schemeClr val="bg1"/>
              </a:solidFill>
              <a:effectLst>
                <a:glow rad="165100">
                  <a:schemeClr val="tx1"/>
                </a:glow>
              </a:effectLst>
              <a:latin typeface="Arial" charset="0"/>
              <a:ea typeface="ＭＳ Ｐゴシック" charset="0"/>
            </a:endParaRPr>
          </a:p>
        </p:txBody>
      </p:sp>
      <p:sp>
        <p:nvSpPr>
          <p:cNvPr id="860166" name="Rectangle 6"/>
          <p:cNvSpPr>
            <a:spLocks noChangeArrowheads="1"/>
          </p:cNvSpPr>
          <p:nvPr/>
        </p:nvSpPr>
        <p:spPr bwMode="auto">
          <a:xfrm>
            <a:off x="0" y="6025198"/>
            <a:ext cx="9144000" cy="832802"/>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Kenneth Kitchen</a:t>
            </a:r>
            <a:r>
              <a:rPr lang="en-US" altLang="zh-CN" sz="2000" b="1" dirty="0">
                <a:solidFill>
                  <a:srgbClr val="FFFFFF"/>
                </a:solidFill>
                <a:effectLst/>
                <a:latin typeface="Arial" charset="0"/>
                <a:ea typeface="ＭＳ Ｐゴシック" charset="0"/>
                <a:cs typeface="ＭＳ Ｐゴシック" charset="0"/>
              </a:rPr>
              <a:t>, </a:t>
            </a:r>
            <a:r>
              <a:rPr lang="en-US" altLang="zh-CN" sz="2000" b="1" i="1" dirty="0">
                <a:solidFill>
                  <a:srgbClr val="FFFFFF"/>
                </a:solidFill>
                <a:effectLst/>
                <a:latin typeface="Arial" charset="0"/>
                <a:ea typeface="ＭＳ Ｐゴシック" charset="0"/>
                <a:cs typeface="ＭＳ Ｐゴシック" charset="0"/>
              </a:rPr>
              <a:t>On the Reliability of the Old Testament</a:t>
            </a:r>
            <a:r>
              <a:rPr lang="en-US" altLang="zh-CN" sz="1600" b="1" dirty="0">
                <a:solidFill>
                  <a:srgbClr val="FFFFFF"/>
                </a:solidFill>
                <a:effectLst/>
                <a:latin typeface="Arial" charset="0"/>
                <a:ea typeface="ＭＳ Ｐゴシック" charset="0"/>
                <a:cs typeface="ＭＳ Ｐゴシック" charset="0"/>
              </a:rPr>
              <a:t> </a:t>
            </a:r>
            <a:br>
              <a:rPr lang="en-US" altLang="zh-CN" sz="1600" b="1" dirty="0">
                <a:solidFill>
                  <a:srgbClr val="FFFFFF"/>
                </a:solidFill>
                <a:effectLst/>
                <a:latin typeface="Arial" charset="0"/>
                <a:ea typeface="ＭＳ Ｐゴシック" charset="0"/>
                <a:cs typeface="ＭＳ Ｐゴシック" charset="0"/>
              </a:rPr>
            </a:br>
            <a:r>
              <a:rPr lang="en-US" altLang="zh-CN" sz="1400" b="1" dirty="0">
                <a:solidFill>
                  <a:srgbClr val="FFFFFF"/>
                </a:solidFill>
                <a:effectLst/>
                <a:latin typeface="Arial" charset="0"/>
                <a:ea typeface="ＭＳ Ｐゴシック" charset="0"/>
                <a:cs typeface="ＭＳ Ｐゴシック" charset="0"/>
              </a:rPr>
              <a:t>(Grand Rapids: Eerdmans, 2003),  loc. 9197 of 14432, Kindle ed.; picture of Australopithecus afarensis (https://</a:t>
            </a:r>
            <a:r>
              <a:rPr lang="en-US" altLang="zh-CN" sz="1400" b="1" dirty="0" err="1">
                <a:solidFill>
                  <a:srgbClr val="FFFFFF"/>
                </a:solidFill>
                <a:effectLst/>
                <a:latin typeface="Arial" charset="0"/>
                <a:ea typeface="ＭＳ Ｐゴシック" charset="0"/>
                <a:cs typeface="ＭＳ Ｐゴシック" charset="0"/>
              </a:rPr>
              <a:t>www.sciencenews.org</a:t>
            </a:r>
            <a:r>
              <a:rPr lang="en-US" altLang="zh-CN" sz="1400" b="1" dirty="0">
                <a:solidFill>
                  <a:srgbClr val="FFFFFF"/>
                </a:solidFill>
                <a:effectLst/>
                <a:latin typeface="Arial" charset="0"/>
                <a:ea typeface="ＭＳ Ｐゴシック" charset="0"/>
                <a:cs typeface="ＭＳ Ｐゴシック" charset="0"/>
              </a:rPr>
              <a:t>/article/lucy-species-brain-skull-heralded-rise-long-childhoods-hominids)</a:t>
            </a:r>
            <a:endParaRPr kumimoji="0" lang="en-US" altLang="zh-CN" sz="1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8EEA7FA4-3C80-4440-9594-760435BBDE53}"/>
              </a:ext>
            </a:extLst>
          </p:cNvPr>
          <p:cNvSpPr txBox="1">
            <a:spLocks noChangeArrowheads="1"/>
          </p:cNvSpPr>
          <p:nvPr/>
        </p:nvSpPr>
        <p:spPr bwMode="auto">
          <a:xfrm>
            <a:off x="2941" y="756101"/>
            <a:ext cx="4111859" cy="514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914400" eaLnBrk="1" hangingPunct="1"/>
            <a:r>
              <a:rPr lang="en-US" altLang="zh-CN" sz="2800" b="1" kern="0" dirty="0">
                <a:solidFill>
                  <a:schemeClr val="tx1"/>
                </a:solidFill>
                <a:effectLst/>
                <a:latin typeface="Arial" charset="0"/>
                <a:ea typeface="ＭＳ Ｐゴシック" charset="0"/>
              </a:rPr>
              <a:t>﻿But before [10,000 </a:t>
            </a:r>
            <a:r>
              <a:rPr lang="en-US" altLang="zh-CN" sz="2400" b="1" kern="0" dirty="0">
                <a:solidFill>
                  <a:schemeClr val="tx1"/>
                </a:solidFill>
                <a:effectLst/>
                <a:latin typeface="Arial" charset="0"/>
                <a:ea typeface="ＭＳ Ｐゴシック" charset="0"/>
              </a:rPr>
              <a:t>BC</a:t>
            </a:r>
            <a:r>
              <a:rPr lang="en-US" altLang="zh-CN" sz="2800" b="1" kern="0" dirty="0">
                <a:solidFill>
                  <a:schemeClr val="tx1"/>
                </a:solidFill>
                <a:effectLst/>
                <a:latin typeface="Arial" charset="0"/>
                <a:ea typeface="ＭＳ Ｐゴシック" charset="0"/>
              </a:rPr>
              <a:t>], the “human” story tails back into multimillennia of which we know less, and of which one may well ask which (and what) are humans proper and which (or what) are simply humanlike “hominids.”</a:t>
            </a:r>
            <a:endParaRPr lang="en-US" altLang="zh-CN" sz="3200" b="1" kern="0" dirty="0">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1260325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3" name="Text Box 3"/>
          <p:cNvSpPr txBox="1">
            <a:spLocks noChangeArrowheads="1"/>
          </p:cNvSpPr>
          <p:nvPr/>
        </p:nvSpPr>
        <p:spPr bwMode="auto">
          <a:xfrm>
            <a:off x="471488" y="6545263"/>
            <a:ext cx="933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itchFamily="34" charset="0"/>
                <a:ea typeface="+mn-ea"/>
                <a:cs typeface="+mn-cs"/>
              </a:rPr>
              <a:t>©2003 TBBMI</a:t>
            </a:r>
          </a:p>
        </p:txBody>
      </p:sp>
      <p:sp>
        <p:nvSpPr>
          <p:cNvPr id="5124" name="Rectangle 4"/>
          <p:cNvSpPr>
            <a:spLocks noChangeArrowheads="1"/>
          </p:cNvSpPr>
          <p:nvPr/>
        </p:nvSpPr>
        <p:spPr bwMode="auto">
          <a:xfrm>
            <a:off x="7551738" y="6515100"/>
            <a:ext cx="71755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7.5.03a.</a:t>
            </a:r>
          </a:p>
        </p:txBody>
      </p:sp>
      <p:sp>
        <p:nvSpPr>
          <p:cNvPr id="5125" name="Rectangle 5"/>
          <p:cNvSpPr>
            <a:spLocks noChangeArrowheads="1"/>
          </p:cNvSpPr>
          <p:nvPr/>
        </p:nvSpPr>
        <p:spPr bwMode="auto">
          <a:xfrm>
            <a:off x="8078788" y="6513513"/>
            <a:ext cx="33655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18</a:t>
            </a:r>
          </a:p>
        </p:txBody>
      </p:sp>
      <p:sp>
        <p:nvSpPr>
          <p:cNvPr id="5126" name="Text Box 6"/>
          <p:cNvSpPr txBox="1">
            <a:spLocks noChangeArrowheads="1"/>
          </p:cNvSpPr>
          <p:nvPr/>
        </p:nvSpPr>
        <p:spPr bwMode="auto">
          <a:xfrm>
            <a:off x="381000" y="533400"/>
            <a:ext cx="8458200" cy="1006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6000" b="1"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创世纪的问题</a:t>
            </a:r>
            <a:endParaRPr kumimoji="0" lang="en-US" altLang="en-US" sz="6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127" name="Text Box 7"/>
          <p:cNvSpPr txBox="1">
            <a:spLocks noChangeArrowheads="1"/>
          </p:cNvSpPr>
          <p:nvPr/>
        </p:nvSpPr>
        <p:spPr bwMode="auto">
          <a:xfrm>
            <a:off x="457200" y="1752600"/>
            <a:ext cx="2963863"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开始</a:t>
            </a:r>
          </a:p>
        </p:txBody>
      </p:sp>
      <p:sp>
        <p:nvSpPr>
          <p:cNvPr id="5128" name="Text Box 8"/>
          <p:cNvSpPr txBox="1">
            <a:spLocks noChangeArrowheads="1"/>
          </p:cNvSpPr>
          <p:nvPr/>
        </p:nvSpPr>
        <p:spPr bwMode="auto">
          <a:xfrm>
            <a:off x="381000" y="2790825"/>
            <a:ext cx="8458200" cy="17668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zh-CN" altLang="en-US" sz="4400" b="1"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创造是何时发生的？</a:t>
            </a:r>
            <a:endParaRPr kumimoji="0" lang="en-US" altLang="en-US" sz="4400" b="1" i="0" u="none" strike="noStrike" kern="1200" cap="none" spc="0" normalizeH="0" baseline="0" noProof="0">
              <a:ln>
                <a:noFill/>
              </a:ln>
              <a:solidFill>
                <a:srgbClr val="FFFFFF"/>
              </a:solidFill>
              <a:effectLst/>
              <a:uLnTx/>
              <a:uFillTx/>
              <a:latin typeface="Times New Roman" pitchFamily="18" charset="0"/>
              <a:ea typeface="SimSun" pitchFamily="2" charset="-122"/>
              <a:cs typeface="SimSun" pitchFamily="2" charset="-122"/>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zh-CN" altLang="en-US" sz="4400" b="1"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那些先祖真的活这么久吗？</a:t>
            </a:r>
            <a:endParaRPr kumimoji="0" lang="en-US" altLang="en-US" sz="4400" b="1" i="0" u="none" strike="noStrike" kern="1200" cap="none" spc="0" normalizeH="0" baseline="0" noProof="0">
              <a:ln>
                <a:noFill/>
              </a:ln>
              <a:solidFill>
                <a:srgbClr val="FFFFFF"/>
              </a:solidFill>
              <a:effectLst/>
              <a:uLnTx/>
              <a:uFillTx/>
              <a:latin typeface="Times New Roman" pitchFamily="18" charset="0"/>
              <a:ea typeface="SimSun" pitchFamily="2" charset="-122"/>
              <a:cs typeface="SimSun"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5128">
                                            <p:txEl>
                                              <p:pRg st="0" end="0"/>
                                            </p:txEl>
                                          </p:spTgt>
                                        </p:tgtEl>
                                        <p:attrNameLst>
                                          <p:attrName>style.visibility</p:attrName>
                                        </p:attrNameLst>
                                      </p:cBhvr>
                                      <p:to>
                                        <p:strVal val="visible"/>
                                      </p:to>
                                    </p:set>
                                    <p:animEffect transition="in" filter="dissolve">
                                      <p:cBhvr>
                                        <p:cTn id="7" dur="75"/>
                                        <p:tgtEl>
                                          <p:spTgt spid="5128">
                                            <p:txEl>
                                              <p:pRg st="0" end="0"/>
                                            </p:txEl>
                                          </p:spTgt>
                                        </p:tgtEl>
                                      </p:cBhvr>
                                    </p:animEffect>
                                  </p:childTnLst>
                                </p:cTn>
                              </p:par>
                            </p:childTnLst>
                          </p:cTn>
                        </p:par>
                        <p:par>
                          <p:cTn id="8" fill="hold" nodeType="afterGroup">
                            <p:stCondLst>
                              <p:cond delay="3675"/>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5128">
                                            <p:txEl>
                                              <p:pRg st="1" end="1"/>
                                            </p:txEl>
                                          </p:spTgt>
                                        </p:tgtEl>
                                        <p:attrNameLst>
                                          <p:attrName>style.visibility</p:attrName>
                                        </p:attrNameLst>
                                      </p:cBhvr>
                                      <p:to>
                                        <p:strVal val="visible"/>
                                      </p:to>
                                    </p:set>
                                    <p:animEffect transition="in" filter="dissolve">
                                      <p:cBhvr>
                                        <p:cTn id="11" dur="75"/>
                                        <p:tgtEl>
                                          <p:spTgt spid="51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build="p" autoUpdateAnimBg="0" advAuto="300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3000" y="0"/>
            <a:ext cx="6858000" cy="6858000"/>
          </a:xfrm>
          <a:prstGeom prst="rect">
            <a:avLst/>
          </a:prstGeom>
        </p:spPr>
      </p:pic>
      <p:sp>
        <p:nvSpPr>
          <p:cNvPr id="2" name="Title 1"/>
          <p:cNvSpPr>
            <a:spLocks noGrp="1"/>
          </p:cNvSpPr>
          <p:nvPr>
            <p:ph type="title"/>
          </p:nvPr>
        </p:nvSpPr>
        <p:spPr>
          <a:xfrm>
            <a:off x="0" y="44624"/>
            <a:ext cx="9144000" cy="1152128"/>
          </a:xfrm>
          <a:solidFill>
            <a:schemeClr val="tx1"/>
          </a:solidFill>
        </p:spPr>
        <p:txBody>
          <a:bodyPr/>
          <a:lstStyle/>
          <a:p>
            <a:r>
              <a:rPr lang="zh-CN" altLang="en-US" sz="4000" b="1" kern="1200" dirty="0">
                <a:solidFill>
                  <a:srgbClr val="FFFFFF"/>
                </a:solidFill>
                <a:latin typeface="Arial"/>
                <a:cs typeface="Arial"/>
              </a:rPr>
              <a:t>哦哦，不</a:t>
            </a:r>
            <a:r>
              <a:rPr lang="en-US" altLang="zh-CN" sz="4000" b="1" kern="1200" dirty="0">
                <a:solidFill>
                  <a:srgbClr val="FFFFFF"/>
                </a:solidFill>
                <a:latin typeface="Arial"/>
                <a:cs typeface="Arial"/>
              </a:rPr>
              <a:t>……</a:t>
            </a:r>
            <a:r>
              <a:rPr lang="zh-CN" altLang="en-US" sz="4000" b="1" kern="1200" dirty="0">
                <a:solidFill>
                  <a:srgbClr val="FFFFFF"/>
                </a:solidFill>
                <a:latin typeface="Arial"/>
                <a:cs typeface="Arial"/>
              </a:rPr>
              <a:t>我在我的通读圣经计划中</a:t>
            </a:r>
            <a:endParaRPr lang="en-US" sz="4000" b="1" dirty="0">
              <a:solidFill>
                <a:schemeClr val="bg1"/>
              </a:solidFill>
              <a:latin typeface="Arial"/>
              <a:cs typeface="Arial"/>
            </a:endParaRPr>
          </a:p>
        </p:txBody>
      </p:sp>
      <p:sp>
        <p:nvSpPr>
          <p:cNvPr id="7" name="Title 1"/>
          <p:cNvSpPr txBox="1">
            <a:spLocks/>
          </p:cNvSpPr>
          <p:nvPr/>
        </p:nvSpPr>
        <p:spPr bwMode="auto">
          <a:xfrm>
            <a:off x="0" y="5517232"/>
            <a:ext cx="9144000" cy="144016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a:ea typeface="ＭＳ Ｐゴシック" charset="-128"/>
                <a:cs typeface="Arial"/>
              </a:rPr>
              <a:t>又遇到了族谱</a:t>
            </a:r>
            <a:r>
              <a:rPr kumimoji="0" lang="en-US" altLang="zh-CN" sz="4000" b="1" i="0" u="none" strike="noStrike" kern="1200" cap="none" spc="0" normalizeH="0" baseline="0" noProof="0" dirty="0">
                <a:ln>
                  <a:noFill/>
                </a:ln>
                <a:solidFill>
                  <a:srgbClr val="FFFFFF"/>
                </a:solidFill>
                <a:effectLst/>
                <a:uLnTx/>
                <a:uFillTx/>
                <a:latin typeface="Arial"/>
                <a:ea typeface="ＭＳ Ｐゴシック" charset="-128"/>
                <a:cs typeface="Arial"/>
              </a:rPr>
              <a:t>……</a:t>
            </a:r>
            <a:endParaRPr kumimoji="0" lang="en-US" sz="40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4175834298"/>
      </p:ext>
    </p:extLst>
  </p:cSld>
  <p:clrMapOvr>
    <a:masterClrMapping/>
  </p:clrMapOvr>
  <p:transition spd="med">
    <p:randomBar dir="vert"/>
  </p:transition>
</p:sld>
</file>

<file path=ppt/theme/theme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1554</TotalTime>
  <Words>5438</Words>
  <Application>Microsoft Macintosh PowerPoint</Application>
  <PresentationFormat>On-screen Show (4:3)</PresentationFormat>
  <Paragraphs>663</Paragraphs>
  <Slides>52</Slides>
  <Notes>48</Notes>
  <HiddenSlides>14</HiddenSlides>
  <MMClips>0</MMClips>
  <ScaleCrop>false</ScaleCrop>
  <HeadingPairs>
    <vt:vector size="6" baseType="variant">
      <vt:variant>
        <vt:lpstr>Fonts Used</vt:lpstr>
      </vt:variant>
      <vt:variant>
        <vt:i4>12</vt:i4>
      </vt:variant>
      <vt:variant>
        <vt:lpstr>Theme</vt:lpstr>
      </vt:variant>
      <vt:variant>
        <vt:i4>20</vt:i4>
      </vt:variant>
      <vt:variant>
        <vt:lpstr>Slide Titles</vt:lpstr>
      </vt:variant>
      <vt:variant>
        <vt:i4>52</vt:i4>
      </vt:variant>
    </vt:vector>
  </HeadingPairs>
  <TitlesOfParts>
    <vt:vector size="84" baseType="lpstr">
      <vt:lpstr>ＭＳ Ｐゴシック</vt:lpstr>
      <vt:lpstr>SimSun</vt:lpstr>
      <vt:lpstr>Arial</vt:lpstr>
      <vt:lpstr>Arial Rounded MT Bold</vt:lpstr>
      <vt:lpstr>Calibri</vt:lpstr>
      <vt:lpstr>Candara</vt:lpstr>
      <vt:lpstr>Comic Sans MS</vt:lpstr>
      <vt:lpstr>Geneva</vt:lpstr>
      <vt:lpstr>Symbol</vt:lpstr>
      <vt:lpstr>Times New Roman</vt:lpstr>
      <vt:lpstr>Wingdings</vt:lpstr>
      <vt:lpstr>Wingdings 3</vt:lpstr>
      <vt:lpstr>Orbit</vt:lpstr>
      <vt:lpstr>1_Default Design</vt:lpstr>
      <vt:lpstr>2_Default Design</vt:lpstr>
      <vt:lpstr>1_Orbit</vt:lpstr>
      <vt:lpstr>1_Lock And Key</vt:lpstr>
      <vt:lpstr>8_Default Design</vt:lpstr>
      <vt:lpstr>3_Default Design</vt:lpstr>
      <vt:lpstr>Default Design</vt:lpstr>
      <vt:lpstr>49_Blank Presentation</vt:lpstr>
      <vt:lpstr>23_Office Theme</vt:lpstr>
      <vt:lpstr>22_Office Theme</vt:lpstr>
      <vt:lpstr>4_Default Design</vt:lpstr>
      <vt:lpstr>2_Orbit</vt:lpstr>
      <vt:lpstr>2_Lock And Key</vt:lpstr>
      <vt:lpstr>6_Default Design</vt:lpstr>
      <vt:lpstr>7_Default Design</vt:lpstr>
      <vt:lpstr>9_Default Design</vt:lpstr>
      <vt:lpstr>10_Default Design</vt:lpstr>
      <vt:lpstr>3_Orbit</vt:lpstr>
      <vt:lpstr>11_Default Design</vt:lpstr>
      <vt:lpstr>家谱与旧约年代学</vt:lpstr>
      <vt:lpstr>什么是旧约年代学？</vt:lpstr>
      <vt:lpstr>为何旧约年代学如此重要？</vt:lpstr>
      <vt:lpstr>历史家如何确定旧业的年代学？</vt:lpstr>
      <vt:lpstr>历史家如何确定旧业的年代学？</vt:lpstr>
      <vt:lpstr>创世纪1－11是真实的历史吗?</vt:lpstr>
      <vt:lpstr>Hominids? Really?</vt:lpstr>
      <vt:lpstr>PowerPoint Presentation</vt:lpstr>
      <vt:lpstr>哦哦，不……我在我的通读圣经计划中</vt:lpstr>
      <vt:lpstr>重点是什么？</vt:lpstr>
      <vt:lpstr>这有什么意义？</vt:lpstr>
      <vt:lpstr>我们能从创世纪5及11章找出创造的日期吗？</vt:lpstr>
      <vt:lpstr>创世纪的谜 5及11章的家谱</vt:lpstr>
      <vt:lpstr>创世纪家谱之谜</vt:lpstr>
      <vt:lpstr>创世纪5章的家谱</vt:lpstr>
      <vt:lpstr>为何创世纪5及11章有间断？</vt:lpstr>
      <vt:lpstr>父亲在孩子出世的年龄</vt:lpstr>
      <vt:lpstr>Genesis 5 Age at Death</vt:lpstr>
      <vt:lpstr>为何创世纪5及11章有间断？</vt:lpstr>
      <vt:lpstr>创世纪5章短过路加福音3章</vt:lpstr>
      <vt:lpstr>为何创世纪5及11章有间断？</vt:lpstr>
      <vt:lpstr>两种看法</vt:lpstr>
      <vt:lpstr>间断所提出的论点</vt:lpstr>
      <vt:lpstr>直接年代学的支持</vt:lpstr>
      <vt:lpstr>如何确定地球的年龄？</vt:lpstr>
      <vt:lpstr>" 只需算一算。 "</vt:lpstr>
      <vt:lpstr>族长年表 (创世记. 5, 11)</vt:lpstr>
      <vt:lpstr>Methuselah's Death</vt:lpstr>
      <vt:lpstr>洪水年表</vt:lpstr>
      <vt:lpstr>Flood Chronology</vt:lpstr>
      <vt:lpstr>Patriarch's long lives</vt:lpstr>
      <vt:lpstr>苏美尔国王的名单</vt:lpstr>
      <vt:lpstr>苏美尔国王的名单</vt:lpstr>
      <vt:lpstr>苏美尔国王名单</vt:lpstr>
      <vt:lpstr>Sumerian King List</vt:lpstr>
      <vt:lpstr>父亲在孩子出世的年龄</vt:lpstr>
      <vt:lpstr>Kitchen on Age at Son's Birth</vt:lpstr>
      <vt:lpstr>Kitchen on Age at Death</vt:lpstr>
      <vt:lpstr>Alternate Kitchen View</vt:lpstr>
      <vt:lpstr>Methuselah</vt:lpstr>
      <vt:lpstr>The Meaning of Each Patriarch's Name in the 10 Generations</vt:lpstr>
      <vt:lpstr>The Meaning of Each Patriarch's Name in the 10 Generations</vt:lpstr>
      <vt:lpstr>OK, so what's the point?</vt:lpstr>
      <vt:lpstr>Will you take God's Word at face value—even when it is uncomfortable?</vt:lpstr>
      <vt:lpstr>你怎么能分辨地球的年龄？</vt:lpstr>
      <vt:lpstr>Theistic Evolution: A Scientific, Philosophical, and Theological Critique J P Moreland,  Wayne Grudem, editors Nov 2017  —Argues against theistic evolution but still maintains millions of years theory —Includes NO articles by Biblical Creationists who hold to a Young Earth </vt:lpstr>
      <vt:lpstr>AiG Web Address 00439</vt:lpstr>
      <vt:lpstr>Unformed and Unfilled 04093</vt:lpstr>
      <vt:lpstr>Coming to Grips with Genesis 04702</vt:lpstr>
      <vt:lpstr>Coming to Grips with Genesis 04702</vt:lpstr>
      <vt:lpstr>PowerPoint Presentation</vt:lpstr>
      <vt:lpstr>OT Criticism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NT Survey link at biblestudydownloads.com</dc:title>
  <dc:creator>Rick Griffith</dc:creator>
  <cp:lastModifiedBy>Rick Griffith</cp:lastModifiedBy>
  <cp:revision>114</cp:revision>
  <cp:lastPrinted>2026-05-30T01:38:43Z</cp:lastPrinted>
  <dcterms:created xsi:type="dcterms:W3CDTF">2014-04-15T05:56:03Z</dcterms:created>
  <dcterms:modified xsi:type="dcterms:W3CDTF">2026-05-30T01:44:09Z</dcterms:modified>
</cp:coreProperties>
</file>