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  <p:sldMasterId id="2147483717" r:id="rId2"/>
    <p:sldMasterId id="2147483745" r:id="rId3"/>
    <p:sldMasterId id="2147483757" r:id="rId4"/>
    <p:sldMasterId id="2147483781" r:id="rId5"/>
    <p:sldMasterId id="2147483793" r:id="rId6"/>
    <p:sldMasterId id="2147483805" r:id="rId7"/>
    <p:sldMasterId id="2147483817" r:id="rId8"/>
    <p:sldMasterId id="2147483830" r:id="rId9"/>
    <p:sldMasterId id="2147483843" r:id="rId10"/>
  </p:sldMasterIdLst>
  <p:notesMasterIdLst>
    <p:notesMasterId r:id="rId90"/>
  </p:notesMasterIdLst>
  <p:handoutMasterIdLst>
    <p:handoutMasterId r:id="rId91"/>
  </p:handoutMasterIdLst>
  <p:sldIdLst>
    <p:sldId id="256" r:id="rId11"/>
    <p:sldId id="294" r:id="rId12"/>
    <p:sldId id="304" r:id="rId13"/>
    <p:sldId id="306" r:id="rId14"/>
    <p:sldId id="257" r:id="rId15"/>
    <p:sldId id="272" r:id="rId16"/>
    <p:sldId id="316" r:id="rId17"/>
    <p:sldId id="317" r:id="rId18"/>
    <p:sldId id="318" r:id="rId19"/>
    <p:sldId id="319" r:id="rId20"/>
    <p:sldId id="321" r:id="rId21"/>
    <p:sldId id="322" r:id="rId22"/>
    <p:sldId id="323" r:id="rId23"/>
    <p:sldId id="330" r:id="rId24"/>
    <p:sldId id="324" r:id="rId25"/>
    <p:sldId id="385" r:id="rId26"/>
    <p:sldId id="405" r:id="rId27"/>
    <p:sldId id="383" r:id="rId28"/>
    <p:sldId id="325" r:id="rId29"/>
    <p:sldId id="326" r:id="rId30"/>
    <p:sldId id="258" r:id="rId31"/>
    <p:sldId id="273" r:id="rId32"/>
    <p:sldId id="259" r:id="rId33"/>
    <p:sldId id="261" r:id="rId34"/>
    <p:sldId id="260" r:id="rId35"/>
    <p:sldId id="268" r:id="rId36"/>
    <p:sldId id="283" r:id="rId37"/>
    <p:sldId id="282" r:id="rId38"/>
    <p:sldId id="284" r:id="rId39"/>
    <p:sldId id="274" r:id="rId40"/>
    <p:sldId id="327" r:id="rId41"/>
    <p:sldId id="262" r:id="rId42"/>
    <p:sldId id="263" r:id="rId43"/>
    <p:sldId id="307" r:id="rId44"/>
    <p:sldId id="264" r:id="rId45"/>
    <p:sldId id="315" r:id="rId46"/>
    <p:sldId id="275" r:id="rId47"/>
    <p:sldId id="288" r:id="rId48"/>
    <p:sldId id="302" r:id="rId49"/>
    <p:sldId id="303" r:id="rId50"/>
    <p:sldId id="297" r:id="rId51"/>
    <p:sldId id="289" r:id="rId52"/>
    <p:sldId id="296" r:id="rId53"/>
    <p:sldId id="341" r:id="rId54"/>
    <p:sldId id="328" r:id="rId55"/>
    <p:sldId id="343" r:id="rId56"/>
    <p:sldId id="344" r:id="rId57"/>
    <p:sldId id="394" r:id="rId58"/>
    <p:sldId id="395" r:id="rId59"/>
    <p:sldId id="396" r:id="rId60"/>
    <p:sldId id="345" r:id="rId61"/>
    <p:sldId id="346" r:id="rId62"/>
    <p:sldId id="347" r:id="rId63"/>
    <p:sldId id="348" r:id="rId64"/>
    <p:sldId id="349" r:id="rId65"/>
    <p:sldId id="301" r:id="rId66"/>
    <p:sldId id="291" r:id="rId67"/>
    <p:sldId id="329" r:id="rId68"/>
    <p:sldId id="285" r:id="rId69"/>
    <p:sldId id="286" r:id="rId70"/>
    <p:sldId id="287" r:id="rId71"/>
    <p:sldId id="310" r:id="rId72"/>
    <p:sldId id="311" r:id="rId73"/>
    <p:sldId id="312" r:id="rId74"/>
    <p:sldId id="309" r:id="rId75"/>
    <p:sldId id="265" r:id="rId76"/>
    <p:sldId id="270" r:id="rId77"/>
    <p:sldId id="298" r:id="rId78"/>
    <p:sldId id="292" r:id="rId79"/>
    <p:sldId id="295" r:id="rId80"/>
    <p:sldId id="281" r:id="rId81"/>
    <p:sldId id="266" r:id="rId82"/>
    <p:sldId id="299" r:id="rId83"/>
    <p:sldId id="280" r:id="rId84"/>
    <p:sldId id="290" r:id="rId85"/>
    <p:sldId id="293" r:id="rId86"/>
    <p:sldId id="314" r:id="rId87"/>
    <p:sldId id="332" r:id="rId88"/>
    <p:sldId id="331" r:id="rId8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96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96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96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96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9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9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9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9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96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0DA04"/>
    <a:srgbClr val="FFFFFF"/>
    <a:srgbClr val="1424C0"/>
    <a:srgbClr val="FD1E0D"/>
    <a:srgbClr val="FBE50F"/>
    <a:srgbClr val="000066"/>
    <a:srgbClr val="DDC80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58" autoAdjust="0"/>
    <p:restoredTop sz="94694" autoAdjust="0"/>
  </p:normalViewPr>
  <p:slideViewPr>
    <p:cSldViewPr>
      <p:cViewPr>
        <p:scale>
          <a:sx n="50" d="100"/>
          <a:sy n="50" d="100"/>
        </p:scale>
        <p:origin x="1456" y="23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84" Type="http://schemas.openxmlformats.org/officeDocument/2006/relationships/slide" Target="slides/slide74.xml"/><Relationship Id="rId89" Type="http://schemas.openxmlformats.org/officeDocument/2006/relationships/slide" Target="slides/slide79.xml"/><Relationship Id="rId16" Type="http://schemas.openxmlformats.org/officeDocument/2006/relationships/slide" Target="slides/slide6.xml"/><Relationship Id="rId11" Type="http://schemas.openxmlformats.org/officeDocument/2006/relationships/slide" Target="slides/slide1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5" Type="http://schemas.openxmlformats.org/officeDocument/2006/relationships/slideMaster" Target="slideMasters/slideMaster5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80" Type="http://schemas.openxmlformats.org/officeDocument/2006/relationships/slide" Target="slides/slide70.xml"/><Relationship Id="rId85" Type="http://schemas.openxmlformats.org/officeDocument/2006/relationships/slide" Target="slides/slide75.xml"/><Relationship Id="rId9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83" Type="http://schemas.openxmlformats.org/officeDocument/2006/relationships/slide" Target="slides/slide73.xml"/><Relationship Id="rId88" Type="http://schemas.openxmlformats.org/officeDocument/2006/relationships/slide" Target="slides/slide78.xml"/><Relationship Id="rId9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81" Type="http://schemas.openxmlformats.org/officeDocument/2006/relationships/slide" Target="slides/slide71.xml"/><Relationship Id="rId86" Type="http://schemas.openxmlformats.org/officeDocument/2006/relationships/slide" Target="slides/slide76.xml"/><Relationship Id="rId9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6" Type="http://schemas.openxmlformats.org/officeDocument/2006/relationships/slide" Target="slides/slide66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4" Type="http://schemas.openxmlformats.org/officeDocument/2006/relationships/slide" Target="slides/slide14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66" Type="http://schemas.openxmlformats.org/officeDocument/2006/relationships/slide" Target="slides/slide56.xml"/><Relationship Id="rId87" Type="http://schemas.openxmlformats.org/officeDocument/2006/relationships/slide" Target="slides/slide77.xml"/><Relationship Id="rId61" Type="http://schemas.openxmlformats.org/officeDocument/2006/relationships/slide" Target="slides/slide51.xml"/><Relationship Id="rId82" Type="http://schemas.openxmlformats.org/officeDocument/2006/relationships/slide" Target="slides/slide72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56" Type="http://schemas.openxmlformats.org/officeDocument/2006/relationships/slide" Target="slides/slide46.xml"/><Relationship Id="rId77" Type="http://schemas.openxmlformats.org/officeDocument/2006/relationships/slide" Target="slides/slide6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6952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6953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6953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769CD1B-5C0B-4F60-83EF-B1362DA9A8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1822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62976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62976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2976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2976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62976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34C5A12-6E07-4537-930D-FABFC581C6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80160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91305D-57D4-4E43-891C-49A970916636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B8A39F-8CCD-4249-995F-D77F402772DA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640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4EB91B-C580-4EC0-97A3-4E582BD7F047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20200A-6190-40B0-ABBE-B68238539672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64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3E0089-29C9-4718-97CD-EB13EB2411ED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643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49DEBB-C03D-40D1-A6D3-9749875949CC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64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3523BF-6A40-4222-99A1-A50DFB897A71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64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E785E9-AEF3-4ECD-9DB8-106452A3EB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9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2655CB-C2AD-E24F-8287-D47CAFDF054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211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3523BF-6A40-4222-99A1-A50DFB897A71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64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55880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925264-07AD-4185-8163-23C1B13D36BA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64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48D773-B358-4CF0-B801-E89B689AABA2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6318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181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638FFF-F02D-4E17-8B96-28E91A087E8B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64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954AE2-CAB1-460F-8EF4-6DC491249FA8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64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7B2752-4F2A-41DA-8024-6C4C3A01A60A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64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1EFCDD-EEC8-4CFE-8C08-192D0CA42938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65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7F7FEE-8CAA-4A9F-B920-5D612C07E3B5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65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4AFF84-4BDD-47A8-BB99-3F1F299B9B8D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65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A440CA-BCA1-4E18-AEE9-7643AA73C42A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65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22E3D5-B532-468D-88D6-8AFCAF0A80DF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65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117455-A7C9-46FB-805C-0D14EB56F038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65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073816-0414-4832-98CD-A5D766B1BD7C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866964-0AFB-45B7-B8F8-F73EA32BD8B6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632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4C0F5A-91C1-4E19-8957-26E5D13CBF22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B8664B-431F-4084-96C2-C7BB451E82EE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65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74DCE7-F1E0-4B11-96BB-9565D45B040B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435B90-BFFE-45CA-BDFF-2ED829838992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66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5E757E-CDA3-42AF-A87C-92E877A25830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67B965-B149-4C67-9277-970F50CD02E7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66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B6F709-93DA-4CFE-9AD1-C60DCE336AFB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66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1B1082-71FE-4797-A9B1-83236A004B5C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66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53AD9E-CBC3-468F-9655-BE639F35DC53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A2A84D-FF37-4F74-854E-275340CBEBF0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66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3E6230-048D-474E-AEFA-37058A7B864F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63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8B996A-B3B9-4B2C-B9B9-A0AFC5FA572E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E1B3FE-CB1C-43EF-9AFA-56EAA7FBCDEE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66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E0EAF7-8846-42EF-8544-835283C32083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66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3CB1EB-2D5D-4516-A4C3-76AAC8D8ECAE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67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A60394-F28D-462F-93D0-EE79EEFD810A}" type="slidenum">
              <a:rPr lang="en-US" altLang="zh-CN" smtClean="0">
                <a:ea typeface="SimSun" pitchFamily="2" charset="-122"/>
              </a:rPr>
              <a:pPr/>
              <a:t>44</a:t>
            </a:fld>
            <a:endParaRPr lang="en-US" altLang="zh-CN">
              <a:ea typeface="SimSun" pitchFamily="2" charset="-122"/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67B61D-83F0-42BD-B965-6CF5C99DE2F0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FB0F7B-2056-4586-9282-4B6200AA0A6B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+mn-cs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774800-BC55-45AE-A827-CFD4BE6B46C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+mn-cs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AA678A-5064-4A90-8AE6-807E082D63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9CA075-BCA5-4C50-ADAF-DA8C8CDFEFC7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+mn-cs"/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D6F632-3261-4CA3-86C4-2EF58CF80484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634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091B89-EC5C-4C5B-B6AB-22B566896ECB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+mn-cs"/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BDE473-1669-4CE8-A2B7-829EDB49B40F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+mn-cs"/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en-US"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BBA323-1BF4-4F5A-9295-387336D6769F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+mn-cs"/>
            </a:endParaRPr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A91732-E382-44B6-A96B-FEAA8532A0E7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+mn-cs"/>
            </a:endParaRPr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CN">
                <a:ea typeface="SimSun" pitchFamily="2" charset="-122"/>
              </a:rPr>
              <a:t>http://www.google.com.sg/imgres?imgurl=keptar.demasz.hu/arthp/art/r/rembran/painting/biblic1/tobias.jpg&amp;imgrefurl=http://keptar.demasz.hu/arthp/html/r/rembran/painting/biblic1/&amp;h=1045&amp;w=795&amp;sz=134&amp;tbnid=s5jpeQ2vX3oJ:&amp;tbnh=149&amp;tbnw=113&amp;start=6&amp;prev=/images%3Fq%3DBiblical%2Bfamily%26imgsz%3Dxxlarge%26svnum%3D10%26hl%3Den%26lr%3D%26ie%3DUTF-8%26safe%3Dactive%26sa%3DG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5095EB-4952-4E1D-8A5F-8C351488CFB7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67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E3E0C6-AAD3-4574-9F43-A234A45546C1}" type="slidenum">
              <a:rPr lang="en-US" altLang="en-US"/>
              <a:pPr/>
              <a:t>57</a:t>
            </a:fld>
            <a:endParaRPr lang="en-US" altLang="en-US"/>
          </a:p>
        </p:txBody>
      </p:sp>
      <p:sp>
        <p:nvSpPr>
          <p:cNvPr id="67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80797D-8965-4CC3-9BD4-66A61CA0CF1B}" type="slidenum">
              <a:rPr lang="en-US" altLang="en-US"/>
              <a:pPr/>
              <a:t>58</a:t>
            </a:fld>
            <a:endParaRPr lang="en-US" altLang="en-US"/>
          </a:p>
        </p:txBody>
      </p:sp>
      <p:sp>
        <p:nvSpPr>
          <p:cNvPr id="67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63B2FB-036F-4DC4-B352-B9568071253E}" type="slidenum">
              <a:rPr lang="en-US" altLang="en-US"/>
              <a:pPr/>
              <a:t>59</a:t>
            </a:fld>
            <a:endParaRPr lang="en-US" altLang="en-US"/>
          </a:p>
        </p:txBody>
      </p:sp>
      <p:sp>
        <p:nvSpPr>
          <p:cNvPr id="67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5DAEB9-71EB-4ED9-AB97-CAAE8FB8DBC6}" type="slidenum">
              <a:rPr lang="en-US" altLang="en-US"/>
              <a:pPr/>
              <a:t>60</a:t>
            </a:fld>
            <a:endParaRPr lang="en-US" altLang="en-US"/>
          </a:p>
        </p:txBody>
      </p:sp>
      <p:sp>
        <p:nvSpPr>
          <p:cNvPr id="67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115320-9C3E-45AA-A80F-8A4920879AAD}" type="slidenum">
              <a:rPr lang="en-US" altLang="en-US"/>
              <a:pPr/>
              <a:t>61</a:t>
            </a:fld>
            <a:endParaRPr lang="en-US" altLang="en-US"/>
          </a:p>
        </p:txBody>
      </p:sp>
      <p:sp>
        <p:nvSpPr>
          <p:cNvPr id="67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DEF837-8DA4-422A-B501-D855F8709AD9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635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6549BB-EA4A-4CC5-9F3A-895BBEE524C0}" type="slidenum">
              <a:rPr lang="en-US" altLang="en-US"/>
              <a:pPr/>
              <a:t>62</a:t>
            </a:fld>
            <a:endParaRPr lang="en-US" altLang="en-US"/>
          </a:p>
        </p:txBody>
      </p:sp>
      <p:sp>
        <p:nvSpPr>
          <p:cNvPr id="67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271D3C-B0D8-4EE8-B49B-43393340EF29}" type="slidenum">
              <a:rPr lang="en-US" altLang="en-US"/>
              <a:pPr/>
              <a:t>63</a:t>
            </a:fld>
            <a:endParaRPr lang="en-US" altLang="en-US"/>
          </a:p>
        </p:txBody>
      </p:sp>
      <p:sp>
        <p:nvSpPr>
          <p:cNvPr id="67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1AAF28-4204-4E5B-A0EE-754C32826099}" type="slidenum">
              <a:rPr lang="en-US" altLang="en-US"/>
              <a:pPr/>
              <a:t>64</a:t>
            </a:fld>
            <a:endParaRPr lang="en-US" altLang="en-US"/>
          </a:p>
        </p:txBody>
      </p:sp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9F627B-4272-4F0B-A941-DFF96C151135}" type="slidenum">
              <a:rPr lang="en-US" altLang="en-US"/>
              <a:pPr/>
              <a:t>65</a:t>
            </a:fld>
            <a:endParaRPr lang="en-US" altLang="en-US"/>
          </a:p>
        </p:txBody>
      </p:sp>
      <p:sp>
        <p:nvSpPr>
          <p:cNvPr id="68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772FD5-474E-40AA-9B69-1B75E7C444F9}" type="slidenum">
              <a:rPr lang="en-US" altLang="en-US"/>
              <a:pPr/>
              <a:t>66</a:t>
            </a:fld>
            <a:endParaRPr lang="en-US" altLang="en-US"/>
          </a:p>
        </p:txBody>
      </p:sp>
      <p:sp>
        <p:nvSpPr>
          <p:cNvPr id="68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AA1872-BC57-426B-AFDC-CA4CC137DC19}" type="slidenum">
              <a:rPr lang="en-US" altLang="en-US"/>
              <a:pPr/>
              <a:t>67</a:t>
            </a:fld>
            <a:endParaRPr lang="en-US" altLang="en-US"/>
          </a:p>
        </p:txBody>
      </p:sp>
      <p:sp>
        <p:nvSpPr>
          <p:cNvPr id="68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1F3C6A-24D8-498A-88FB-CFADF0258739}" type="slidenum">
              <a:rPr lang="en-US" altLang="en-US"/>
              <a:pPr/>
              <a:t>68</a:t>
            </a:fld>
            <a:endParaRPr lang="en-US" altLang="en-US"/>
          </a:p>
        </p:txBody>
      </p:sp>
      <p:sp>
        <p:nvSpPr>
          <p:cNvPr id="68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8EB368-AB94-44BB-91F3-351A7C815A36}" type="slidenum">
              <a:rPr lang="en-US" altLang="en-US"/>
              <a:pPr/>
              <a:t>69</a:t>
            </a:fld>
            <a:endParaRPr lang="en-US" altLang="en-US"/>
          </a:p>
        </p:txBody>
      </p:sp>
      <p:sp>
        <p:nvSpPr>
          <p:cNvPr id="68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7CC778-72DB-43B6-AD36-42769BEBF1A5}" type="slidenum">
              <a:rPr lang="en-US" altLang="en-US"/>
              <a:pPr/>
              <a:t>70</a:t>
            </a:fld>
            <a:endParaRPr lang="en-US" altLang="en-US"/>
          </a:p>
        </p:txBody>
      </p:sp>
      <p:sp>
        <p:nvSpPr>
          <p:cNvPr id="68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4B2249-8C20-4EF4-AD90-C16013246310}" type="slidenum">
              <a:rPr lang="en-US" altLang="en-US"/>
              <a:pPr/>
              <a:t>71</a:t>
            </a:fld>
            <a:endParaRPr lang="en-US" altLang="en-US"/>
          </a:p>
        </p:txBody>
      </p:sp>
      <p:sp>
        <p:nvSpPr>
          <p:cNvPr id="68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23210E-A67F-4ABF-8DAA-EC419B3B9C7B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63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387F4F-32AF-479B-89B4-3215B18A63A5}" type="slidenum">
              <a:rPr lang="en-US" altLang="en-US"/>
              <a:pPr/>
              <a:t>72</a:t>
            </a:fld>
            <a:endParaRPr lang="en-US" altLang="en-US"/>
          </a:p>
        </p:txBody>
      </p:sp>
      <p:sp>
        <p:nvSpPr>
          <p:cNvPr id="68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958504-D964-4504-ACF2-389FEC8C4202}" type="slidenum">
              <a:rPr lang="en-US" altLang="en-US"/>
              <a:pPr/>
              <a:t>73</a:t>
            </a:fld>
            <a:endParaRPr lang="en-US" altLang="en-US"/>
          </a:p>
        </p:txBody>
      </p:sp>
      <p:sp>
        <p:nvSpPr>
          <p:cNvPr id="69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471335-C96C-486A-8485-FA203FD1C2FE}" type="slidenum">
              <a:rPr lang="en-US" altLang="en-US"/>
              <a:pPr/>
              <a:t>74</a:t>
            </a:fld>
            <a:endParaRPr lang="en-US" altLang="en-US"/>
          </a:p>
        </p:txBody>
      </p:sp>
      <p:sp>
        <p:nvSpPr>
          <p:cNvPr id="69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8E3C5C-991E-4A5A-880E-C8CE825FDDA3}" type="slidenum">
              <a:rPr lang="en-US" altLang="en-US"/>
              <a:pPr/>
              <a:t>75</a:t>
            </a:fld>
            <a:endParaRPr lang="en-US" altLang="en-US"/>
          </a:p>
        </p:txBody>
      </p:sp>
      <p:sp>
        <p:nvSpPr>
          <p:cNvPr id="69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0495FB-C538-4228-BAD9-0AFDB17EAD69}" type="slidenum">
              <a:rPr lang="en-US" altLang="en-US"/>
              <a:pPr/>
              <a:t>76</a:t>
            </a:fld>
            <a:endParaRPr lang="en-US" altLang="en-US"/>
          </a:p>
        </p:txBody>
      </p:sp>
      <p:sp>
        <p:nvSpPr>
          <p:cNvPr id="69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8ABB53-BE77-4C0F-8C04-123BEA2D5867}" type="slidenum">
              <a:rPr lang="en-US" altLang="en-US"/>
              <a:pPr/>
              <a:t>77</a:t>
            </a:fld>
            <a:endParaRPr lang="en-US" altLang="en-US"/>
          </a:p>
        </p:txBody>
      </p:sp>
      <p:sp>
        <p:nvSpPr>
          <p:cNvPr id="69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E71FD3BA-F0B8-DA4C-B590-69A23FF2915B}" type="slidenum">
              <a:rPr lang="en-US" sz="1200" b="0">
                <a:solidFill>
                  <a:srgbClr val="000000"/>
                </a:solidFill>
                <a:latin typeface="Times New Roman" charset="0"/>
              </a:rPr>
              <a:pPr/>
              <a:t>79</a:t>
            </a:fld>
            <a:endParaRPr lang="en-US" sz="1200" b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3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The explanation for free!</a:t>
            </a:r>
          </a:p>
          <a:p>
            <a:pPr eaLnBrk="1" hangingPunct="1"/>
            <a:r>
              <a:rPr lang="en-US" dirty="0">
                <a:latin typeface="Arial" charset="0"/>
              </a:rPr>
              <a:t>OT</a:t>
            </a:r>
            <a:r>
              <a:rPr lang="en-US" baseline="0" dirty="0">
                <a:latin typeface="Arial" charset="0"/>
              </a:rPr>
              <a:t> Backgrounds </a:t>
            </a:r>
            <a:r>
              <a:rPr lang="en-US" dirty="0">
                <a:latin typeface="Arial" charset="0"/>
              </a:rPr>
              <a:t>link address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E93FE0-3652-4611-B478-1DBF1747C5B3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63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07B0D7-6F76-483D-BD00-772373AE7896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638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466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446467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6468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6469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6470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6471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6472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6473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6474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6475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6476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6477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6478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6479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6480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6481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46482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46483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46484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46485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46486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7DF3411-2358-4050-933F-504481604FE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07536-0F1D-4341-AB71-1B1E6697BE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269574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DCF6556-D9F4-4C0A-84A5-8BDECBB7E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0236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E3C1B69-A01F-49B4-82DD-7B9534521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785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28442D0-16D4-4ABA-B35D-D90E19D54A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1168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2625B29-3656-44A0-9AB0-8EEE14488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0009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B5F8321-669C-4CF3-875A-426E8ED31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8676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1581F50-3ACB-431C-B938-D7FD2B3D4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4186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14FC21B-8A1B-4B86-A433-012E5E510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23880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7A4D59E-C8C4-4A7A-9C52-841201D94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45341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3C90808-1B72-44F7-B8E2-5C53D6F7B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2865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3A54C00-D13E-44F8-B9F6-92A433517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7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4C533-087A-46A2-9919-B3E630B779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1942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444DE77-657C-426A-B90B-F910CA1137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0756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2915372-31B1-4798-B858-E50F603BE2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8550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51165A4-B18D-47AF-8FCA-18B255CBA4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689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A822C3E-A332-41B6-B3DF-6E33C77574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5050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344334A-170A-4E8C-BAC5-E533BD7395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7873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5306AEC-449E-4AB3-9D22-364CA0F72D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7460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085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9085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085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085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085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085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085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085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085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085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086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086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086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086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086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086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086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086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086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086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087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087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087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087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087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087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087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087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087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087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088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088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088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088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088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088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088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59088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59088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088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59089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9089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96" charset="2"/>
              <a:buNone/>
              <a:defRPr sz="36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90892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9089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9089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CE0CFAB-0A51-4B8B-A9B8-BFD35F5C237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D4778-EFC2-44F8-BC07-5E4342B3EC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117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9AB8E-DCC2-4796-9DF9-1A8E5EE1D9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8380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B73DD-EEBC-442F-A772-1EDE76FD32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3407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375F7-463F-4BEF-A171-DF41143CFC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42569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1BA15-9A3D-485A-87E7-D2F4840DE0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8029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E502C-B45D-4813-8DBC-73D3C84B8C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39045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2AAB50-0A1D-4AF1-B0CC-C81ABE58A2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28714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429CF-54C5-4B21-A293-00187534F8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38063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21417-144F-49E0-BC7A-5A3D5AFF4F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59482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57158-B2A1-4A28-AF7C-7605158B5C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5694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6CCF9-EDF5-4531-A1EE-145281DB3E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1885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C2E05765-02FE-C745-8A86-30EB5B3E5D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07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7CACD-86D7-49A6-821A-A289F01AB7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3768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5BC55264-CAB4-1643-B8D2-9248AAA8DC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489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9B285DF7-DB10-FA46-9773-C24561E404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069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4C820D39-9687-A24F-BE67-7A2363F42A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370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78EA09A-0A7D-3546-9CBF-F6D30A191A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656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FBEC784-D90E-D54D-94D9-CAC90AC3C1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275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4AF70326-8E97-7A4E-A641-AD7CB8625C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645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7E0BC50E-E1BD-4340-B9DF-1E9F61A0B4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823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106A40E-52F4-3E4F-BA25-3390960364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7893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6931E6A0-4A22-604B-A18C-4F14BBD11A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343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63F8B693-5297-464C-8774-9052536362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25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20536-9E3A-434E-9517-7229476A4C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18667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66219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3805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68392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2017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79220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9204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35160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03295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60415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7087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B42FA-A3A1-404F-9F32-16F80169D6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14910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9094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40C3-538A-134D-BF75-04ADDE00AB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11554"/>
      </p:ext>
    </p:extLst>
  </p:cSld>
  <p:clrMapOvr>
    <a:masterClrMapping/>
  </p:clrMapOvr>
  <p:transition spd="med">
    <p:randomBar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C3538-2813-F749-B06F-B0EE4CECC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97238"/>
      </p:ext>
    </p:extLst>
  </p:cSld>
  <p:clrMapOvr>
    <a:masterClrMapping/>
  </p:clrMapOvr>
  <p:transition spd="med">
    <p:randomBar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4FC5E-0CDD-EF47-BB00-318E6F64B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34821"/>
      </p:ext>
    </p:extLst>
  </p:cSld>
  <p:clrMapOvr>
    <a:masterClrMapping/>
  </p:clrMapOvr>
  <p:transition spd="med">
    <p:randomBar dir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08455-EB80-CE43-9B97-ACB4C649E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60101"/>
      </p:ext>
    </p:extLst>
  </p:cSld>
  <p:clrMapOvr>
    <a:masterClrMapping/>
  </p:clrMapOvr>
  <p:transition spd="med">
    <p:randomBar dir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C7A31-8674-B542-9084-F11570CF6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31403"/>
      </p:ext>
    </p:extLst>
  </p:cSld>
  <p:clrMapOvr>
    <a:masterClrMapping/>
  </p:clrMapOvr>
  <p:transition spd="med">
    <p:randomBar dir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46FFE-F556-4D45-9AEC-280BBF528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97260"/>
      </p:ext>
    </p:extLst>
  </p:cSld>
  <p:clrMapOvr>
    <a:masterClrMapping/>
  </p:clrMapOvr>
  <p:transition spd="med">
    <p:randomBar dir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EF3A4-292B-A04D-B452-7EAF4715E3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62266"/>
      </p:ext>
    </p:extLst>
  </p:cSld>
  <p:clrMapOvr>
    <a:masterClrMapping/>
  </p:clrMapOvr>
  <p:transition spd="med">
    <p:randomBar dir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585A0-B5E9-4B48-B191-ACA378264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30071"/>
      </p:ext>
    </p:extLst>
  </p:cSld>
  <p:clrMapOvr>
    <a:masterClrMapping/>
  </p:clrMapOvr>
  <p:transition spd="med">
    <p:randomBar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01961-01F0-DA4C-8253-79AD7CC42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83587"/>
      </p:ext>
    </p:extLst>
  </p:cSld>
  <p:clrMapOvr>
    <a:masterClrMapping/>
  </p:clrMapOvr>
  <p:transition spd="med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2A7E5-ADBA-479B-B141-873CFD5AD7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70151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3879A-715E-0145-A853-BD590CEC8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00312"/>
      </p:ext>
    </p:extLst>
  </p:cSld>
  <p:clrMapOvr>
    <a:masterClrMapping/>
  </p:clrMapOvr>
  <p:transition spd="med">
    <p:randomBar dir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DADB5-5C8D-AF47-8FBE-647D1FB43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05398"/>
      </p:ext>
    </p:extLst>
  </p:cSld>
  <p:clrMapOvr>
    <a:masterClrMapping/>
  </p:clrMapOvr>
  <p:transition spd="med">
    <p:randomBar dir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1827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61828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95EA7-0E66-4415-AE64-3DBEC81FB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975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5BBDF-FD89-411D-B8AC-0192A95BD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391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A371F-1088-46EA-8C57-AEAFB256C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33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FD636-4C13-4172-A762-15BE75BCF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464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29808-D564-4C2C-AB14-76EF301B7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432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B0E5B-F390-4E22-9F78-74A0443EF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1363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5DDEA-9B34-4131-A47A-988A36C1CD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34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C780C-B1C3-4A0B-9B29-3A2221992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45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6B10F-05EB-49CD-A06D-9972058F23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16704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797F6-9B2A-483C-9E31-89793439C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437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25C04-A24C-466C-85B9-C80DD54BA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781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428BE-A310-4979-8166-3154661D7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842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827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61828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0000"/>
              </a:solidFill>
            </a:endParaRP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8756B-3662-CC45-9759-E1957F9ED4C8}" type="slidenum">
              <a:rPr lang="en-US">
                <a:solidFill>
                  <a:srgbClr val="33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585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0000"/>
              </a:solidFill>
            </a:endParaRP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554FA-ED6E-F04C-80C5-C48D9B8CD0A1}" type="slidenum">
              <a:rPr lang="en-US">
                <a:solidFill>
                  <a:srgbClr val="33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3835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0000"/>
              </a:solidFill>
            </a:endParaRP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8A124-0DC3-5844-B63E-1512F3DA64CA}" type="slidenum">
              <a:rPr lang="en-US">
                <a:solidFill>
                  <a:srgbClr val="33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2655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0000"/>
              </a:solidFill>
            </a:endParaRP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B536A-3916-1C48-93D8-F89E76CBFF2E}" type="slidenum">
              <a:rPr lang="en-US">
                <a:solidFill>
                  <a:srgbClr val="33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8905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0000"/>
              </a:solidFill>
            </a:endParaRPr>
          </a:p>
        </p:txBody>
      </p:sp>
      <p:sp>
        <p:nvSpPr>
          <p:cNvPr id="9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2D1E6-0AE0-4442-B0F6-A29B4379E6BE}" type="slidenum">
              <a:rPr lang="en-US">
                <a:solidFill>
                  <a:srgbClr val="33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0197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0000"/>
              </a:solidFill>
            </a:endParaRPr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DA904-4AC3-F941-B45E-36476451599F}" type="slidenum">
              <a:rPr lang="en-US">
                <a:solidFill>
                  <a:srgbClr val="33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04200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0000"/>
              </a:solidFill>
            </a:endParaRPr>
          </a:p>
        </p:txBody>
      </p:sp>
      <p:sp>
        <p:nvSpPr>
          <p:cNvPr id="4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FFCFA-649B-3C44-AD41-C57D4F7C7B29}" type="slidenum">
              <a:rPr lang="en-US">
                <a:solidFill>
                  <a:srgbClr val="33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712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6E621-ABCB-4B1D-A7C9-792ACE73C7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6351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0000"/>
              </a:solidFill>
            </a:endParaRP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6B16C-A2D1-7F4B-B0BB-23A1761BCC55}" type="slidenum">
              <a:rPr lang="en-US">
                <a:solidFill>
                  <a:srgbClr val="33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6740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0000"/>
              </a:solidFill>
            </a:endParaRP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7C86A-ACDA-0A4D-9046-EF8A703D9DEB}" type="slidenum">
              <a:rPr lang="en-US">
                <a:solidFill>
                  <a:srgbClr val="33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5018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0000"/>
              </a:solidFill>
            </a:endParaRP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35968-F779-BD43-9CDF-393A28979707}" type="slidenum">
              <a:rPr lang="en-US">
                <a:solidFill>
                  <a:srgbClr val="33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08565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0000"/>
              </a:solidFill>
            </a:endParaRP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4A617-7C95-3044-B16D-75DCECA73101}" type="slidenum">
              <a:rPr lang="en-US">
                <a:solidFill>
                  <a:srgbClr val="33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03655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ea typeface="+mn-ea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ea typeface="+mn-ea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ea typeface="+mn-ea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SG">
                <a:ea typeface="+mn-ea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ea typeface="+mn-ea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ea typeface="+mn-ea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ea typeface="+mn-ea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ea typeface="+mn-ea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ea typeface="+mn-ea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ea typeface="+mn-ea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ea typeface="+mn-ea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ea typeface="+mn-ea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SG">
                <a:ea typeface="+mn-ea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ea typeface="+mn-ea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ea typeface="+mn-ea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ea typeface="+mn-ea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ea typeface="+mn-ea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ea typeface="+mn-ea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ea typeface="+mn-ea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ea typeface="+mn-ea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ea typeface="+mn-ea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ea typeface="+mn-ea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ea typeface="+mn-ea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ea typeface="+mn-ea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ea typeface="+mn-ea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SG">
                  <a:ea typeface="+mn-ea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SG">
                  <a:ea typeface="+mn-ea"/>
                </a:endParaRPr>
              </a:p>
            </p:txBody>
          </p:sp>
        </p:grpSp>
      </p:grpSp>
      <p:sp>
        <p:nvSpPr>
          <p:cNvPr id="51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F691E-D66A-4ABE-9309-AEB2F42D7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90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F20B8-6FA9-41A4-812A-15CC847FE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890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0C6D5-B7A6-48FA-B3DE-40FF41E74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2679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52648-62E5-4F32-BC04-D05BC942D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78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4F2FF-946E-4BA4-8825-07FE45E4E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0652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8AFE3-75CD-4E47-A532-C7F8DF343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90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1314B-082D-4C38-AAF9-2153B1AC03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277904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2C47A-3E65-4200-8DE8-3A4229005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9781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D6EE2-F5C0-48BC-B881-936002763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5250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A7387-9A43-4DDC-A54E-86807051D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81554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E1445-BE0C-41BF-A3CC-2A9DEB4DA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7066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10ED2-0463-4824-A680-61C3B5469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4369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SG" noProof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BB37A-77D0-4F23-A304-8ABE6D6DC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6412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9729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729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CCF24D6-5439-4350-A9C1-469D0FFD2F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9744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519C3B0-16CD-4672-B6B3-DF84B82FB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403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516599F-0E2E-455F-9AA8-3369CCF03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918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D52F121-F8F7-45DD-BE90-DF7420319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55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442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445443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5444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5445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5446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5447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5448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5449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5450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5451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5452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5453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5454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5455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5456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5457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4545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45459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44546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4546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1C4F0C8-21BB-42CE-93DA-BB0A6815D39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4546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6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96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96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96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9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9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9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9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96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038CBEB-8C56-4490-A123-52BBDFFCF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8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8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8982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2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2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3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3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3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3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3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3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3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3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3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3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4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4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4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4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4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4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4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4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4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4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5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5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5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5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5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5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5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5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5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5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6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6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6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58986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58986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986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58986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898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8986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58986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5898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C4362C0C-F4E7-4087-BEF8-33E0F5F778F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96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96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96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96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96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96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96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fld id="{111197F5-119A-7744-A3D0-076D05FD2A1B}" type="slidenum">
              <a:rPr lang="en-US" smtClean="0">
                <a:latin typeface="Arial"/>
                <a:ea typeface="MS PGothic" charset="0"/>
                <a:cs typeface="MS PGothic" charset="0"/>
              </a:rPr>
              <a:pPr/>
              <a:t>‹#›</a:t>
            </a:fld>
            <a:endParaRPr lang="en-US">
              <a:latin typeface="Arial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378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+mn-cs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+mn-cs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algn="l"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61F442D0-A11F-2640-8129-5D1BEF7A3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5712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itchFamily="2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2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87D71013-F1EA-8F42-9BF7-D7A71A873C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3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-109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2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6" name="Rectangle 10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05" name="Rectangle 102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33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06" name="Rectangle 10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33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07" name="Rectangle 103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330000"/>
                </a:solidFill>
              </a:defRPr>
            </a:lvl1pPr>
          </a:lstStyle>
          <a:p>
            <a:pPr>
              <a:defRPr/>
            </a:pPr>
            <a:fld id="{32CB3D5F-8E86-4A39-BDD8-412D5E4D8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1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102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1380" name="Rectangle 10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05" name="Rectangle 102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2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330000"/>
              </a:solidFill>
            </a:endParaRPr>
          </a:p>
        </p:txBody>
      </p:sp>
      <p:sp>
        <p:nvSpPr>
          <p:cNvPr id="460806" name="Rectangle 10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2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330000"/>
              </a:solidFill>
            </a:endParaRPr>
          </a:p>
        </p:txBody>
      </p:sp>
      <p:sp>
        <p:nvSpPr>
          <p:cNvPr id="460807" name="Rectangle 103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E980C2C-4A83-2D47-A0C1-5D74F0BFACF4}" type="slidenum">
              <a:rPr lang="en-US">
                <a:solidFill>
                  <a:srgbClr val="330000"/>
                </a:solidFill>
                <a:latin typeface="Arial" charset="0"/>
                <a:ea typeface="ＭＳ Ｐゴシック" charset="0"/>
              </a:rPr>
              <a:pPr>
                <a:defRPr/>
              </a:pPr>
              <a:t>‹#›</a:t>
            </a:fld>
            <a:endParaRPr lang="en-US">
              <a:solidFill>
                <a:srgbClr val="33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41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ea typeface="+mn-ea"/>
              </a:endParaRPr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ea typeface="+mn-ea"/>
              </a:endParaRPr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ea typeface="+mn-ea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SG">
                <a:ea typeface="+mn-ea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ea typeface="+mn-ea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ea typeface="+mn-ea"/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ea typeface="+mn-ea"/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ea typeface="+mn-ea"/>
              </a:endParaRPr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ea typeface="+mn-ea"/>
              </a:endParaRPr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ea typeface="+mn-ea"/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ea typeface="+mn-ea"/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ea typeface="+mn-ea"/>
              </a:endParaRPr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SG">
                <a:ea typeface="+mn-ea"/>
              </a:endParaRPr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ea typeface="+mn-ea"/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ea typeface="+mn-ea"/>
              </a:endParaRPr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ea typeface="+mn-ea"/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ea typeface="+mn-ea"/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ea typeface="+mn-ea"/>
              </a:endParaRPr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ea typeface="+mn-ea"/>
              </a:endParaRPr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ea typeface="+mn-ea"/>
              </a:endParaRPr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ea typeface="+mn-ea"/>
              </a:endParaRPr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ea typeface="+mn-ea"/>
              </a:endParaRPr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ea typeface="+mn-ea"/>
              </a:endParaRPr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ea typeface="+mn-ea"/>
              </a:endParaRPr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ea typeface="+mn-ea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SG">
                  <a:ea typeface="+mn-ea"/>
                </a:endParaRPr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SG">
                  <a:ea typeface="+mn-ea"/>
                </a:endParaRPr>
              </a:p>
            </p:txBody>
          </p:sp>
        </p:grpSp>
      </p:grpSp>
      <p:sp>
        <p:nvSpPr>
          <p:cNvPr id="41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64D24F0-D1B6-4297-B296-B49DBBAD1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7890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9625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626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626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626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41324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325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326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9626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626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626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6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7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43F4513A-8A57-420A-9C49-0370B67742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7383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12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12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12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12" charset="0"/>
          <a:ea typeface="ＭＳ Ｐゴシック" pitchFamily="-109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charset="0"/>
          <a:cs typeface="Geneva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Geneva" pitchFamily="-108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07" charset="-128"/>
          <a:cs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7.gif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.png"/><Relationship Id="rId5" Type="http://schemas.openxmlformats.org/officeDocument/2006/relationships/image" Target="../media/image29.jpeg"/><Relationship Id="rId4" Type="http://schemas.openxmlformats.org/officeDocument/2006/relationships/image" Target="../media/image2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0.wmf"/><Relationship Id="rId4" Type="http://schemas.openxmlformats.org/officeDocument/2006/relationships/image" Target="../media/image39.gi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3.wmf"/><Relationship Id="rId4" Type="http://schemas.openxmlformats.org/officeDocument/2006/relationships/image" Target="../media/image4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plus.maths.org/issue14/features/garbett/scrolls.gif&amp;imgrefurl=http://plus.maths.org/issue14/features/garbett/&amp;h=195&amp;w=323&amp;prev=/images?q=Scrolls&amp;svnum=10&amp;hl=en&amp;lr=&amp;ie=UTF-8&amp;oe=UTF-8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96.xml"/><Relationship Id="rId5" Type="http://schemas.openxmlformats.org/officeDocument/2006/relationships/image" Target="../media/image48.jpeg"/><Relationship Id="rId4" Type="http://schemas.openxmlformats.org/officeDocument/2006/relationships/image" Target="../media/image54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0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0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58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8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8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8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gi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z="8000">
                <a:ea typeface="宋体" pitchFamily="96" charset="-122"/>
              </a:rPr>
              <a:t>古卷的遗产</a:t>
            </a:r>
            <a:endParaRPr lang="en-US" altLang="en-US" sz="8000"/>
          </a:p>
        </p:txBody>
      </p:sp>
      <p:sp>
        <p:nvSpPr>
          <p:cNvPr id="470020" name="WordArt 4"/>
          <p:cNvSpPr>
            <a:spLocks noChangeArrowheads="1" noChangeShapeType="1" noTextEdit="1"/>
          </p:cNvSpPr>
          <p:nvPr/>
        </p:nvSpPr>
        <p:spPr bwMode="auto">
          <a:xfrm>
            <a:off x="1981200" y="3733800"/>
            <a:ext cx="4953000" cy="1752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Inflate">
              <a:avLst>
                <a:gd name="adj" fmla="val 28028"/>
              </a:avLst>
            </a:prstTxWarp>
          </a:bodyPr>
          <a:lstStyle/>
          <a:p>
            <a:r>
              <a:rPr lang="zh-CN" altLang="en-US" sz="3600" kern="10" spc="1800">
                <a:solidFill>
                  <a:srgbClr val="DDC802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Impact"/>
              </a:rPr>
              <a:t>旧约正典</a:t>
            </a:r>
            <a:endParaRPr lang="en-GB" sz="3600" kern="10" spc="1800">
              <a:solidFill>
                <a:srgbClr val="DDC802"/>
              </a:solidFill>
              <a:effectLst>
                <a:outerShdw dist="35921" dir="2700000" algn="ctr" rotWithShape="0">
                  <a:srgbClr val="808080"/>
                </a:outerShdw>
              </a:effectLst>
              <a:latin typeface="Impact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092825"/>
            <a:ext cx="9144000" cy="765175"/>
          </a:xfrm>
          <a:prstGeom prst="rect">
            <a:avLst/>
          </a:prstGeom>
          <a:solidFill>
            <a:srgbClr val="000514"/>
          </a:solidFill>
          <a:ln>
            <a:noFill/>
          </a:ln>
          <a:effectLst>
            <a:outerShdw dist="35921" dir="2700000" algn="ctr" rotWithShape="0">
              <a:srgbClr val="000514">
                <a:alpha val="74997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n-US" alt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/>
              </a:rPr>
              <a:t>Dr. Rick Griffith, </a:t>
            </a:r>
            <a:r>
              <a:rPr lang="zh-CN" alt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/>
              </a:rPr>
              <a:t>新加坡神学院</a:t>
            </a:r>
            <a:br>
              <a:rPr lang="en-US" alt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/>
              </a:rPr>
            </a:br>
            <a:r>
              <a:rPr lang="en-US" alt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/>
              </a:rPr>
              <a:t>BibleStudyDownloads.org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77813"/>
            <a:ext cx="7391400" cy="1143000"/>
          </a:xfrm>
        </p:spPr>
        <p:txBody>
          <a:bodyPr/>
          <a:lstStyle/>
          <a:p>
            <a:r>
              <a:rPr lang="zh-CN" altLang="en-US" sz="4000">
                <a:ea typeface="宋体" pitchFamily="96" charset="-122"/>
              </a:rPr>
              <a:t>犹太基本资料原自会</a:t>
            </a:r>
            <a:r>
              <a:rPr lang="ja-JP" altLang="en-US" sz="4000">
                <a:ea typeface="华文细黑" pitchFamily="96" charset="-122"/>
              </a:rPr>
              <a:t>幕</a:t>
            </a:r>
            <a:endParaRPr lang="en-US" altLang="en-US"/>
          </a:p>
        </p:txBody>
      </p:sp>
      <p:pic>
        <p:nvPicPr>
          <p:cNvPr id="594947" name="Picture 3" descr="HadrianWall0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36700"/>
            <a:ext cx="7423150" cy="524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4948" name="Rectangle 4"/>
          <p:cNvSpPr>
            <a:spLocks noChangeArrowheads="1"/>
          </p:cNvSpPr>
          <p:nvPr/>
        </p:nvSpPr>
        <p:spPr bwMode="auto">
          <a:xfrm>
            <a:off x="3276600" y="1447800"/>
            <a:ext cx="152400" cy="5410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3581400" cy="1246188"/>
          </a:xfrm>
        </p:spPr>
        <p:txBody>
          <a:bodyPr/>
          <a:lstStyle/>
          <a:p>
            <a:r>
              <a:rPr lang="en-US" altLang="en-US" sz="4000"/>
              <a:t>The Hebrew Canon</a:t>
            </a:r>
          </a:p>
        </p:txBody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86400" y="2286000"/>
            <a:ext cx="3429000" cy="2133600"/>
          </a:xfrm>
        </p:spPr>
        <p:txBody>
          <a:bodyPr/>
          <a:lstStyle/>
          <a:p>
            <a:r>
              <a:rPr lang="zh-CN" altLang="en-US">
                <a:ea typeface="宋体" pitchFamily="96" charset="-122"/>
              </a:rPr>
              <a:t>犹太和基督教有相同的书卷，但是次序和归类不同。</a:t>
            </a:r>
            <a:endParaRPr lang="en-US" altLang="en-US"/>
          </a:p>
        </p:txBody>
      </p:sp>
      <p:pic>
        <p:nvPicPr>
          <p:cNvPr id="599044" name="Picture 4" descr="OTcan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11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9045" name="Picture 5" descr="OTcano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953000"/>
            <a:ext cx="3429000" cy="16764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9048" name="Text Box 8"/>
          <p:cNvSpPr txBox="1">
            <a:spLocks noChangeArrowheads="1"/>
          </p:cNvSpPr>
          <p:nvPr/>
        </p:nvSpPr>
        <p:spPr bwMode="auto">
          <a:xfrm>
            <a:off x="8374063" y="762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2400" b="1">
                <a:latin typeface="Arial" charset="0"/>
              </a:rPr>
              <a:t>193</a:t>
            </a:r>
          </a:p>
        </p:txBody>
      </p:sp>
      <p:sp>
        <p:nvSpPr>
          <p:cNvPr id="599050" name="WordArt 10"/>
          <p:cNvSpPr>
            <a:spLocks noChangeArrowheads="1" noChangeShapeType="1"/>
          </p:cNvSpPr>
          <p:nvPr/>
        </p:nvSpPr>
        <p:spPr bwMode="auto">
          <a:xfrm>
            <a:off x="4724400" y="306388"/>
            <a:ext cx="3459163" cy="17510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r>
              <a:rPr lang="zh-CN" alt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Impact"/>
              </a:rPr>
              <a:t>希伯来人正典</a:t>
            </a:r>
            <a:endParaRPr lang="en-GB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808080"/>
                </a:outerShdw>
              </a:effectLst>
              <a:latin typeface="Impac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3581400" cy="1246188"/>
          </a:xfrm>
        </p:spPr>
        <p:txBody>
          <a:bodyPr/>
          <a:lstStyle/>
          <a:p>
            <a:r>
              <a:rPr lang="en-US" altLang="en-US" sz="4000"/>
              <a:t>The Hebrew Canon</a:t>
            </a:r>
          </a:p>
        </p:txBody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86400" y="2286000"/>
            <a:ext cx="3429000" cy="2133600"/>
          </a:xfrm>
        </p:spPr>
        <p:txBody>
          <a:bodyPr/>
          <a:lstStyle/>
          <a:p>
            <a:r>
              <a:rPr lang="zh-CN" altLang="en-US">
                <a:ea typeface="宋体" pitchFamily="96" charset="-122"/>
              </a:rPr>
              <a:t>犹太和基督教有相同的书卷，但是次序和归类不同。</a:t>
            </a:r>
            <a:endParaRPr lang="en-US" altLang="en-US">
              <a:ea typeface="宋体" pitchFamily="96" charset="-122"/>
            </a:endParaRPr>
          </a:p>
        </p:txBody>
      </p:sp>
      <p:pic>
        <p:nvPicPr>
          <p:cNvPr id="600068" name="Picture 4" descr="OTcan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11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0069" name="Picture 5" descr="OTcano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953000"/>
            <a:ext cx="3429000" cy="16764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0071" name="Text Box 7"/>
          <p:cNvSpPr txBox="1">
            <a:spLocks noChangeArrowheads="1"/>
          </p:cNvSpPr>
          <p:nvPr/>
        </p:nvSpPr>
        <p:spPr bwMode="auto">
          <a:xfrm>
            <a:off x="4022725" y="2209800"/>
            <a:ext cx="5121275" cy="13414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000" b="1">
                <a:solidFill>
                  <a:srgbClr val="FBE50F"/>
                </a:solidFill>
                <a:latin typeface="Arial" charset="0"/>
                <a:ea typeface="华文细黑" pitchFamily="96" charset="-122"/>
              </a:rPr>
              <a:t>馬</a:t>
            </a:r>
            <a:r>
              <a:rPr lang="en-US" altLang="en-US" sz="2000" b="1">
                <a:solidFill>
                  <a:srgbClr val="FBE50F"/>
                </a:solidFill>
                <a:latin typeface="Arial" charset="0"/>
              </a:rPr>
              <a:t> </a:t>
            </a:r>
            <a:r>
              <a:rPr lang="en-US" altLang="en-US" sz="2000" b="1">
                <a:solidFill>
                  <a:srgbClr val="FBE50F"/>
                </a:solidFill>
                <a:latin typeface="Arial" charset="0"/>
                <a:ea typeface="华文细黑" pitchFamily="96" charset="-122"/>
              </a:rPr>
              <a:t>太</a:t>
            </a:r>
            <a:r>
              <a:rPr lang="en-US" altLang="en-US" sz="2000" b="1">
                <a:solidFill>
                  <a:srgbClr val="FBE50F"/>
                </a:solidFill>
                <a:latin typeface="Arial" charset="0"/>
              </a:rPr>
              <a:t> </a:t>
            </a:r>
            <a:r>
              <a:rPr lang="en-US" altLang="en-US" sz="2000" b="1">
                <a:solidFill>
                  <a:srgbClr val="FBE50F"/>
                </a:solidFill>
                <a:latin typeface="Arial" charset="0"/>
                <a:ea typeface="华文细黑" pitchFamily="96" charset="-122"/>
              </a:rPr>
              <a:t>福</a:t>
            </a:r>
            <a:r>
              <a:rPr lang="en-US" altLang="en-US" sz="2000" b="1">
                <a:solidFill>
                  <a:srgbClr val="FBE50F"/>
                </a:solidFill>
                <a:latin typeface="Arial" charset="0"/>
              </a:rPr>
              <a:t> </a:t>
            </a:r>
            <a:r>
              <a:rPr lang="en-US" altLang="en-US" sz="2000" b="1">
                <a:solidFill>
                  <a:srgbClr val="FBE50F"/>
                </a:solidFill>
                <a:latin typeface="Arial" charset="0"/>
                <a:ea typeface="华文细黑" pitchFamily="96" charset="-122"/>
              </a:rPr>
              <a:t>音 </a:t>
            </a:r>
            <a:r>
              <a:rPr lang="en-US" altLang="en-US" sz="2000">
                <a:solidFill>
                  <a:srgbClr val="FBE50F"/>
                </a:solidFill>
                <a:latin typeface="Arial" charset="0"/>
                <a:ea typeface="华文细黑" pitchFamily="96" charset="-122"/>
              </a:rPr>
              <a:t>5:17</a:t>
            </a:r>
            <a:r>
              <a:rPr lang="en-US" altLang="en-US" sz="3200">
                <a:latin typeface="Arial" charset="0"/>
                <a:ea typeface="华文细黑" pitchFamily="96" charset="-122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莫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想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我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来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要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废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掉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律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法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和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先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知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。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我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来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不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是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要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废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掉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，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乃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是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要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成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全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.</a:t>
            </a:r>
            <a:r>
              <a:rPr lang="en-US" altLang="en-US" sz="3200">
                <a:latin typeface="Arial" charset="0"/>
                <a:ea typeface="华文细黑" pitchFamily="96" charset="-122"/>
              </a:rPr>
              <a:t>”</a:t>
            </a:r>
          </a:p>
        </p:txBody>
      </p:sp>
      <p:sp>
        <p:nvSpPr>
          <p:cNvPr id="600073" name="AutoShape 9"/>
          <p:cNvSpPr>
            <a:spLocks/>
          </p:cNvSpPr>
          <p:nvPr/>
        </p:nvSpPr>
        <p:spPr bwMode="auto">
          <a:xfrm>
            <a:off x="2895600" y="457200"/>
            <a:ext cx="685800" cy="4267200"/>
          </a:xfrm>
          <a:prstGeom prst="rightBrace">
            <a:avLst>
              <a:gd name="adj1" fmla="val 51852"/>
              <a:gd name="adj2" fmla="val 50000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00074" name="WordArt 10"/>
          <p:cNvSpPr>
            <a:spLocks noChangeArrowheads="1" noChangeShapeType="1" noTextEdit="1"/>
          </p:cNvSpPr>
          <p:nvPr/>
        </p:nvSpPr>
        <p:spPr bwMode="auto">
          <a:xfrm>
            <a:off x="2209800" y="1676400"/>
            <a:ext cx="914400" cy="1905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GB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?</a:t>
            </a:r>
          </a:p>
        </p:txBody>
      </p:sp>
      <p:sp>
        <p:nvSpPr>
          <p:cNvPr id="600076" name="Text Box 12"/>
          <p:cNvSpPr txBox="1">
            <a:spLocks noChangeArrowheads="1"/>
          </p:cNvSpPr>
          <p:nvPr/>
        </p:nvSpPr>
        <p:spPr bwMode="auto">
          <a:xfrm>
            <a:off x="8374063" y="762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2400" b="1">
                <a:latin typeface="Arial" charset="0"/>
              </a:rPr>
              <a:t>193</a:t>
            </a:r>
          </a:p>
        </p:txBody>
      </p:sp>
      <p:sp>
        <p:nvSpPr>
          <p:cNvPr id="600077" name="WordArt 13"/>
          <p:cNvSpPr>
            <a:spLocks noChangeArrowheads="1" noChangeShapeType="1" noTextEdit="1"/>
          </p:cNvSpPr>
          <p:nvPr/>
        </p:nvSpPr>
        <p:spPr bwMode="auto">
          <a:xfrm>
            <a:off x="4724400" y="304800"/>
            <a:ext cx="3459163" cy="17510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r>
              <a:rPr lang="zh-CN" alt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Impact"/>
              </a:rPr>
              <a:t>希伯来人正典</a:t>
            </a:r>
            <a:endParaRPr lang="en-GB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808080"/>
                </a:outerShdw>
              </a:effectLst>
              <a:latin typeface="Impac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3581400" cy="1246188"/>
          </a:xfrm>
        </p:spPr>
        <p:txBody>
          <a:bodyPr/>
          <a:lstStyle/>
          <a:p>
            <a:r>
              <a:rPr lang="en-US" altLang="en-US" sz="4000"/>
              <a:t>The Hebrew Canon</a:t>
            </a:r>
          </a:p>
        </p:txBody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86400" y="2286000"/>
            <a:ext cx="3429000" cy="2133600"/>
          </a:xfrm>
        </p:spPr>
        <p:txBody>
          <a:bodyPr/>
          <a:lstStyle/>
          <a:p>
            <a:r>
              <a:rPr lang="zh-CN" altLang="en-US">
                <a:ea typeface="宋体" pitchFamily="96" charset="-122"/>
              </a:rPr>
              <a:t>犹太和基督教有相同的书卷，但是次序和归类不同。</a:t>
            </a:r>
            <a:endParaRPr lang="en-US" altLang="en-US">
              <a:ea typeface="宋体" pitchFamily="96" charset="-122"/>
            </a:endParaRPr>
          </a:p>
        </p:txBody>
      </p:sp>
      <p:pic>
        <p:nvPicPr>
          <p:cNvPr id="601092" name="Picture 4" descr="OTcan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11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1093" name="Picture 5" descr="OTcano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953000"/>
            <a:ext cx="3429000" cy="16764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1095" name="Text Box 7"/>
          <p:cNvSpPr txBox="1">
            <a:spLocks noChangeArrowheads="1"/>
          </p:cNvSpPr>
          <p:nvPr/>
        </p:nvSpPr>
        <p:spPr bwMode="auto">
          <a:xfrm>
            <a:off x="3810000" y="2209800"/>
            <a:ext cx="5334000" cy="167798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000" b="1">
                <a:solidFill>
                  <a:srgbClr val="FBE50F"/>
                </a:solidFill>
                <a:latin typeface="Arial" charset="0"/>
                <a:ea typeface="华文细黑" pitchFamily="96" charset="-122"/>
              </a:rPr>
              <a:t>路</a:t>
            </a:r>
            <a:r>
              <a:rPr lang="en-US" altLang="en-US" sz="2000" b="1">
                <a:solidFill>
                  <a:srgbClr val="FBE50F"/>
                </a:solidFill>
                <a:latin typeface="Arial" charset="0"/>
              </a:rPr>
              <a:t> </a:t>
            </a:r>
            <a:r>
              <a:rPr lang="en-US" altLang="en-US" sz="2000" b="1">
                <a:solidFill>
                  <a:srgbClr val="FBE50F"/>
                </a:solidFill>
                <a:latin typeface="Arial" charset="0"/>
                <a:ea typeface="华文细黑" pitchFamily="96" charset="-122"/>
              </a:rPr>
              <a:t>加</a:t>
            </a:r>
            <a:r>
              <a:rPr lang="en-US" altLang="en-US" sz="2000" b="1">
                <a:solidFill>
                  <a:srgbClr val="FBE50F"/>
                </a:solidFill>
                <a:latin typeface="Arial" charset="0"/>
              </a:rPr>
              <a:t> </a:t>
            </a:r>
            <a:r>
              <a:rPr lang="en-US" altLang="en-US" sz="2000" b="1">
                <a:solidFill>
                  <a:srgbClr val="FBE50F"/>
                </a:solidFill>
                <a:latin typeface="Arial" charset="0"/>
                <a:ea typeface="华文细黑" pitchFamily="96" charset="-122"/>
              </a:rPr>
              <a:t>福</a:t>
            </a:r>
            <a:r>
              <a:rPr lang="en-US" altLang="en-US" sz="2000" b="1">
                <a:solidFill>
                  <a:srgbClr val="FBE50F"/>
                </a:solidFill>
                <a:latin typeface="Arial" charset="0"/>
              </a:rPr>
              <a:t> </a:t>
            </a:r>
            <a:r>
              <a:rPr lang="en-US" altLang="en-US" sz="2000" b="1">
                <a:solidFill>
                  <a:srgbClr val="FBE50F"/>
                </a:solidFill>
                <a:latin typeface="Arial" charset="0"/>
                <a:ea typeface="华文细黑" pitchFamily="96" charset="-122"/>
              </a:rPr>
              <a:t>音 </a:t>
            </a:r>
            <a:r>
              <a:rPr lang="en-US" altLang="en-US" sz="2000">
                <a:solidFill>
                  <a:srgbClr val="FBE50F"/>
                </a:solidFill>
                <a:latin typeface="Times New Roman" pitchFamily="96" charset="0"/>
                <a:ea typeface="华文细黑" pitchFamily="96" charset="-122"/>
              </a:rPr>
              <a:t>24:44</a:t>
            </a:r>
            <a:r>
              <a:rPr lang="en-US" altLang="en-US" sz="3200">
                <a:latin typeface="Times New Roman" pitchFamily="96" charset="0"/>
                <a:ea typeface="华文细黑" pitchFamily="96" charset="-122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耶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稣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对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他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们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说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：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这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就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是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我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从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前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与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你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们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同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在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之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时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所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告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诉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你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们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的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话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说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：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摩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西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的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律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法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、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先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知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的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书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，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和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诗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篇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上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所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记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的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，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凡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指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着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我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的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话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都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必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须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应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验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。</a:t>
            </a:r>
          </a:p>
        </p:txBody>
      </p:sp>
      <p:sp>
        <p:nvSpPr>
          <p:cNvPr id="601097" name="AutoShape 9"/>
          <p:cNvSpPr>
            <a:spLocks/>
          </p:cNvSpPr>
          <p:nvPr/>
        </p:nvSpPr>
        <p:spPr bwMode="auto">
          <a:xfrm>
            <a:off x="2895600" y="457200"/>
            <a:ext cx="762000" cy="6400800"/>
          </a:xfrm>
          <a:prstGeom prst="rightBrace">
            <a:avLst>
              <a:gd name="adj1" fmla="val 70000"/>
              <a:gd name="adj2" fmla="val 50000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01098" name="WordArt 10"/>
          <p:cNvSpPr>
            <a:spLocks noChangeArrowheads="1" noChangeShapeType="1" noTextEdit="1"/>
          </p:cNvSpPr>
          <p:nvPr/>
        </p:nvSpPr>
        <p:spPr bwMode="auto">
          <a:xfrm>
            <a:off x="4724400" y="306388"/>
            <a:ext cx="3459163" cy="17510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r>
              <a:rPr lang="zh-CN" alt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Impact"/>
              </a:rPr>
              <a:t>希伯来人正典</a:t>
            </a:r>
            <a:endParaRPr lang="en-GB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808080"/>
                </a:outerShdw>
              </a:effectLst>
              <a:latin typeface="Impact"/>
            </a:endParaRPr>
          </a:p>
        </p:txBody>
      </p:sp>
      <p:sp>
        <p:nvSpPr>
          <p:cNvPr id="601099" name="Text Box 11"/>
          <p:cNvSpPr txBox="1">
            <a:spLocks noChangeArrowheads="1"/>
          </p:cNvSpPr>
          <p:nvPr/>
        </p:nvSpPr>
        <p:spPr bwMode="auto">
          <a:xfrm>
            <a:off x="8374063" y="762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2400" b="1">
                <a:latin typeface="Arial" charset="0"/>
              </a:rPr>
              <a:t>193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391400" cy="1066800"/>
          </a:xfrm>
        </p:spPr>
        <p:txBody>
          <a:bodyPr/>
          <a:lstStyle/>
          <a:p>
            <a:r>
              <a:rPr lang="en-US" altLang="en-US"/>
              <a:t>The Hebrew Consonants</a:t>
            </a:r>
          </a:p>
        </p:txBody>
      </p:sp>
      <p:sp>
        <p:nvSpPr>
          <p:cNvPr id="622595" name="Rectangle 102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22596" name="Picture 1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8001000" cy="517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2597" name="Text Box 1029"/>
          <p:cNvSpPr txBox="1">
            <a:spLocks noChangeArrowheads="1"/>
          </p:cNvSpPr>
          <p:nvPr/>
        </p:nvSpPr>
        <p:spPr bwMode="auto">
          <a:xfrm>
            <a:off x="5010150" y="6521450"/>
            <a:ext cx="37512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1400">
                <a:latin typeface="Arial" charset="0"/>
              </a:rPr>
              <a:t>http://www.keyway.ca/htm2002/hebrewal.htm</a:t>
            </a:r>
          </a:p>
        </p:txBody>
      </p:sp>
      <p:sp>
        <p:nvSpPr>
          <p:cNvPr id="622598" name="WordArt 1030"/>
          <p:cNvSpPr>
            <a:spLocks noChangeArrowheads="1" noChangeShapeType="1" noTextEdit="1"/>
          </p:cNvSpPr>
          <p:nvPr/>
        </p:nvSpPr>
        <p:spPr bwMode="auto">
          <a:xfrm>
            <a:off x="1447800" y="304800"/>
            <a:ext cx="6324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希伯来语音</a:t>
            </a:r>
            <a:endParaRPr lang="en-GB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Arial Black"/>
            </a:endParaRPr>
          </a:p>
        </p:txBody>
      </p:sp>
      <p:sp>
        <p:nvSpPr>
          <p:cNvPr id="622599" name="Oval 1031"/>
          <p:cNvSpPr>
            <a:spLocks noChangeArrowheads="1"/>
          </p:cNvSpPr>
          <p:nvPr/>
        </p:nvSpPr>
        <p:spPr bwMode="auto">
          <a:xfrm>
            <a:off x="7391400" y="1676400"/>
            <a:ext cx="152400" cy="228600"/>
          </a:xfrm>
          <a:prstGeom prst="ellipse">
            <a:avLst/>
          </a:prstGeom>
          <a:noFill/>
          <a:ln w="38100">
            <a:solidFill>
              <a:srgbClr val="FD1E0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22600" name="Oval 1032"/>
          <p:cNvSpPr>
            <a:spLocks noChangeArrowheads="1"/>
          </p:cNvSpPr>
          <p:nvPr/>
        </p:nvSpPr>
        <p:spPr bwMode="auto">
          <a:xfrm>
            <a:off x="8153400" y="3124200"/>
            <a:ext cx="533400" cy="533400"/>
          </a:xfrm>
          <a:prstGeom prst="ellipse">
            <a:avLst/>
          </a:prstGeom>
          <a:noFill/>
          <a:ln w="38100">
            <a:solidFill>
              <a:srgbClr val="FD1E0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28" name="WordArt 16"/>
          <p:cNvSpPr>
            <a:spLocks noChangeArrowheads="1" noChangeShapeType="1"/>
          </p:cNvSpPr>
          <p:nvPr/>
        </p:nvSpPr>
        <p:spPr bwMode="auto">
          <a:xfrm>
            <a:off x="4724400" y="306388"/>
            <a:ext cx="3459163" cy="17510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r>
              <a:rPr lang="zh-CN" alt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Impact"/>
              </a:rPr>
              <a:t>稀薄来正典</a:t>
            </a:r>
            <a:endParaRPr lang="en-GB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808080"/>
                </a:outerShdw>
              </a:effectLst>
              <a:latin typeface="Impact"/>
            </a:endParaRPr>
          </a:p>
        </p:txBody>
      </p:sp>
      <p:pic>
        <p:nvPicPr>
          <p:cNvPr id="602114" name="Picture 2" descr="ishscrl"/>
          <p:cNvPicPr>
            <a:picLocks noChangeAspect="1" noChangeArrowheads="1"/>
          </p:cNvPicPr>
          <p:nvPr/>
        </p:nvPicPr>
        <p:blipFill>
          <a:blip r:embed="rId3">
            <a:lum bright="-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2514600" cy="156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211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marL="838200" indent="-838200">
              <a:buFont typeface="Arial" charset="0"/>
              <a:buAutoNum type="arabicPeriod"/>
            </a:pPr>
            <a:r>
              <a:rPr lang="zh-CN" altLang="en-US" sz="4000" u="sng">
                <a:ea typeface="宋体" pitchFamily="96" charset="-122"/>
              </a:rPr>
              <a:t>希伯来文</a:t>
            </a:r>
            <a:br>
              <a:rPr lang="en-US" altLang="zh-CN" sz="4000" u="sng">
                <a:ea typeface="宋体" pitchFamily="96" charset="-122"/>
              </a:rPr>
            </a:br>
            <a:r>
              <a:rPr lang="en-US" altLang="zh-CN" sz="4000">
                <a:ea typeface="宋体" pitchFamily="96" charset="-122"/>
              </a:rPr>
              <a:t>: </a:t>
            </a:r>
            <a:r>
              <a:rPr lang="zh-CN" altLang="en-US" sz="4000">
                <a:ea typeface="宋体" pitchFamily="96" charset="-122"/>
              </a:rPr>
              <a:t>马索拉抄本</a:t>
            </a:r>
            <a:r>
              <a:rPr lang="en-US" altLang="zh-CN" sz="4000">
                <a:ea typeface="宋体" pitchFamily="96" charset="-122"/>
              </a:rPr>
              <a:t> (MT)</a:t>
            </a:r>
            <a:endParaRPr lang="en-US" altLang="en-US" sz="4000"/>
          </a:p>
        </p:txBody>
      </p:sp>
      <p:sp>
        <p:nvSpPr>
          <p:cNvPr id="60211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47800"/>
            <a:ext cx="4953000" cy="1066800"/>
          </a:xfrm>
        </p:spPr>
        <p:txBody>
          <a:bodyPr/>
          <a:lstStyle/>
          <a:p>
            <a:r>
              <a:rPr lang="zh-CN" altLang="en-US">
                <a:ea typeface="宋体" pitchFamily="96" charset="-122"/>
              </a:rPr>
              <a:t>不针推行的本文</a:t>
            </a:r>
            <a:endParaRPr lang="en-US" altLang="en-US"/>
          </a:p>
          <a:p>
            <a:pPr lvl="1">
              <a:buFontTx/>
              <a:buNone/>
            </a:pPr>
            <a:r>
              <a:rPr lang="en-US" altLang="en-US"/>
              <a:t>(1400 </a:t>
            </a:r>
            <a:r>
              <a:rPr lang="en-US" altLang="en-US" sz="2000"/>
              <a:t>BC – AD</a:t>
            </a:r>
            <a:r>
              <a:rPr lang="en-US" altLang="en-US"/>
              <a:t> 800)</a:t>
            </a:r>
          </a:p>
        </p:txBody>
      </p:sp>
      <p:sp>
        <p:nvSpPr>
          <p:cNvPr id="60211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447800"/>
            <a:ext cx="4953000" cy="1066800"/>
          </a:xfrm>
        </p:spPr>
        <p:txBody>
          <a:bodyPr/>
          <a:lstStyle/>
          <a:p>
            <a:r>
              <a:rPr lang="zh-CN" altLang="en-US">
                <a:ea typeface="宋体" pitchFamily="96" charset="-122"/>
              </a:rPr>
              <a:t>马索拉学者针推行的本文</a:t>
            </a:r>
            <a:endParaRPr lang="en-US" altLang="en-US"/>
          </a:p>
          <a:p>
            <a:pPr lvl="1">
              <a:buFontTx/>
              <a:buNone/>
            </a:pPr>
            <a:r>
              <a:rPr lang="en-US" altLang="en-US"/>
              <a:t>(</a:t>
            </a:r>
            <a:r>
              <a:rPr lang="en-US" altLang="en-US" sz="2000"/>
              <a:t>AD</a:t>
            </a:r>
            <a:r>
              <a:rPr lang="en-US" altLang="en-US"/>
              <a:t> 800 - </a:t>
            </a:r>
            <a:r>
              <a:rPr lang="zh-CN" altLang="en-US">
                <a:ea typeface="宋体" pitchFamily="96" charset="-122"/>
              </a:rPr>
              <a:t>现代</a:t>
            </a:r>
            <a:r>
              <a:rPr lang="en-US" altLang="en-US"/>
              <a:t>)</a:t>
            </a:r>
          </a:p>
        </p:txBody>
      </p:sp>
      <p:pic>
        <p:nvPicPr>
          <p:cNvPr id="602118" name="Picture 6" descr="jewish boys at the house of the book"/>
          <p:cNvPicPr>
            <a:picLocks noChangeAspect="1" noChangeArrowheads="1"/>
          </p:cNvPicPr>
          <p:nvPr/>
        </p:nvPicPr>
        <p:blipFill>
          <a:blip r:embed="rId4" cstate="screen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63" y="2590800"/>
            <a:ext cx="2370137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2119" name="Text Box 7"/>
          <p:cNvSpPr txBox="1">
            <a:spLocks noChangeArrowheads="1"/>
          </p:cNvSpPr>
          <p:nvPr/>
        </p:nvSpPr>
        <p:spPr bwMode="auto">
          <a:xfrm>
            <a:off x="0" y="2622550"/>
            <a:ext cx="71310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buFontTx/>
              <a:buChar char="•"/>
            </a:pPr>
            <a:r>
              <a:rPr lang="en-US" altLang="en-US" sz="6000">
                <a:latin typeface="Bwhebb" pitchFamily="48" charset="0"/>
              </a:rPr>
              <a:t>~yhla arb tyvarb </a:t>
            </a:r>
          </a:p>
        </p:txBody>
      </p:sp>
      <p:sp>
        <p:nvSpPr>
          <p:cNvPr id="602120" name="Text Box 8"/>
          <p:cNvSpPr txBox="1">
            <a:spLocks noChangeArrowheads="1"/>
          </p:cNvSpPr>
          <p:nvPr/>
        </p:nvSpPr>
        <p:spPr bwMode="auto">
          <a:xfrm>
            <a:off x="0" y="3498850"/>
            <a:ext cx="663416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4800">
                <a:latin typeface="Times New Roman" pitchFamily="96" charset="0"/>
              </a:rPr>
              <a:t>mihole     arab   htihsereB </a:t>
            </a:r>
          </a:p>
        </p:txBody>
      </p:sp>
      <p:sp>
        <p:nvSpPr>
          <p:cNvPr id="602126" name="Text Box 14"/>
          <p:cNvSpPr txBox="1">
            <a:spLocks noChangeArrowheads="1"/>
          </p:cNvSpPr>
          <p:nvPr/>
        </p:nvSpPr>
        <p:spPr bwMode="auto">
          <a:xfrm>
            <a:off x="8374063" y="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2400" b="1">
                <a:latin typeface="Arial" charset="0"/>
              </a:rPr>
              <a:t>193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2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2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602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602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02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02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2116" grpId="0" build="p"/>
      <p:bldP spid="602117" grpId="0" build="p"/>
      <p:bldP spid="602119" grpId="0"/>
      <p:bldP spid="6021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1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57347" name="Picture 2" descr="hebrew pointed LeningradCodex2_e.jpg"/>
          <p:cNvPicPr>
            <a:picLocks noChangeAspect="1"/>
          </p:cNvPicPr>
          <p:nvPr/>
        </p:nvPicPr>
        <p:blipFill>
          <a:blip r:embed="rId3" cstate="print"/>
          <a:srcRect l="13670"/>
          <a:stretch>
            <a:fillRect/>
          </a:stretch>
        </p:blipFill>
        <p:spPr bwMode="auto">
          <a:xfrm>
            <a:off x="0" y="0"/>
            <a:ext cx="4716463" cy="864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torah300yr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2492375"/>
            <a:ext cx="603726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Greek_manuscript_uncial_4th_century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3492500"/>
            <a:ext cx="304800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1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124075" y="115888"/>
            <a:ext cx="7013575" cy="2089150"/>
          </a:xfrm>
          <a:solidFill>
            <a:schemeClr val="accent5">
              <a:lumMod val="1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zh-CN" altLang="en-US" sz="3200" b="1" i="1" dirty="0">
                <a:solidFill>
                  <a:schemeClr val="bg1"/>
                </a:solidFill>
                <a:latin typeface="SimSun" pitchFamily="2" charset="-122"/>
                <a:ea typeface="SimSun" pitchFamily="2" charset="-122"/>
              </a:rPr>
              <a:t>大部分希伯来文手稿没有元音指向。 希伯来文和希腊文手稿也往往缺乏字与字之间的空间呢！</a:t>
            </a:r>
            <a:endParaRPr lang="en-US" dirty="0">
              <a:solidFill>
                <a:schemeClr val="bg1"/>
              </a:solidFill>
              <a:latin typeface="SimSun" pitchFamily="2" charset="-122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1600200"/>
            <a:ext cx="9144000" cy="762000"/>
          </a:xfrm>
        </p:spPr>
        <p:txBody>
          <a:bodyPr/>
          <a:lstStyle/>
          <a:p>
            <a:pPr eaLnBrk="1" hangingPunct="1"/>
            <a:r>
              <a:rPr lang="zh-CN" altLang="en-US" sz="3200" b="1" i="1" dirty="0">
                <a:latin typeface="Arial" charset="0"/>
                <a:ea typeface="ＭＳ Ｐゴシック" charset="0"/>
                <a:cs typeface="ＭＳ Ｐゴシック" charset="0"/>
              </a:rPr>
              <a:t>没有辅音你也可以读！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363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514600"/>
            <a:ext cx="7239000" cy="1600200"/>
          </a:xfrm>
        </p:spPr>
        <p:txBody>
          <a:bodyPr/>
          <a:lstStyle/>
          <a:p>
            <a:pPr eaLnBrk="1" hangingPunct="1"/>
            <a:r>
              <a:rPr kumimoji="0" lang="en-US">
                <a:latin typeface="Arial" charset="0"/>
                <a:ea typeface="ＭＳ Ｐゴシック" charset="0"/>
                <a:cs typeface="ＭＳ Ｐゴシック" charset="0"/>
              </a:rPr>
              <a:t>W rrly rd nglsh wtht vwls</a:t>
            </a:r>
            <a:br>
              <a:rPr kumimoji="0"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kumimoji="0" lang="en-US">
                <a:latin typeface="Arial" charset="0"/>
                <a:ea typeface="ＭＳ Ｐゴシック" charset="0"/>
                <a:cs typeface="ＭＳ Ｐゴシック" charset="0"/>
              </a:rPr>
              <a:t>bt t s pssbl wth prctc.  t</a:t>
            </a:r>
            <a:r>
              <a:rPr kumimoji="0" lang="fr-FR" altLang="ja-JP">
                <a:latin typeface="Arial" charset="0"/>
                <a:ea typeface="ＭＳ Ｐゴシック" charset="0"/>
                <a:cs typeface="ＭＳ Ｐゴシック" charset="0"/>
              </a:rPr>
              <a:t>'</a:t>
            </a:r>
            <a:r>
              <a:rPr kumimoji="0" lang="en-US">
                <a:latin typeface="Arial" charset="0"/>
                <a:ea typeface="ＭＳ Ｐゴシック" charset="0"/>
                <a:cs typeface="ＭＳ Ｐゴシック" charset="0"/>
              </a:rPr>
              <a:t>s vn fn!</a:t>
            </a:r>
          </a:p>
        </p:txBody>
      </p:sp>
      <p:sp>
        <p:nvSpPr>
          <p:cNvPr id="453636" name="Rectangle 1028"/>
          <p:cNvSpPr>
            <a:spLocks noChangeArrowheads="1"/>
          </p:cNvSpPr>
          <p:nvPr/>
        </p:nvSpPr>
        <p:spPr bwMode="auto">
          <a:xfrm>
            <a:off x="152400" y="4114800"/>
            <a:ext cx="8991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We rarely read English without vowels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but it is possible with practice.  It</a:t>
            </a:r>
            <a:r>
              <a:rPr kumimoji="0" lang="fr-FR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33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'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s even fun!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没有辅音我们几乎不能读英语，但通过练习就可以，而且更为有趣。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3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27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3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5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5" grpId="0" build="p"/>
      <p:bldP spid="4536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28" name="WordArt 16"/>
          <p:cNvSpPr>
            <a:spLocks noChangeArrowheads="1" noChangeShapeType="1"/>
          </p:cNvSpPr>
          <p:nvPr/>
        </p:nvSpPr>
        <p:spPr bwMode="auto">
          <a:xfrm>
            <a:off x="4724400" y="306388"/>
            <a:ext cx="3459163" cy="17510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r>
              <a:rPr lang="zh-CN" alt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Impact"/>
              </a:rPr>
              <a:t>稀薄来正典</a:t>
            </a:r>
            <a:endParaRPr lang="en-GB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808080"/>
                </a:outerShdw>
              </a:effectLst>
              <a:latin typeface="Impact"/>
            </a:endParaRPr>
          </a:p>
        </p:txBody>
      </p:sp>
      <p:pic>
        <p:nvPicPr>
          <p:cNvPr id="602114" name="Picture 2" descr="ishscrl"/>
          <p:cNvPicPr>
            <a:picLocks noChangeAspect="1" noChangeArrowheads="1"/>
          </p:cNvPicPr>
          <p:nvPr/>
        </p:nvPicPr>
        <p:blipFill>
          <a:blip r:embed="rId3">
            <a:lum bright="-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2514600" cy="156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211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marL="838200" indent="-838200">
              <a:buFont typeface="Arial" charset="0"/>
              <a:buAutoNum type="arabicPeriod"/>
            </a:pPr>
            <a:r>
              <a:rPr lang="zh-CN" altLang="en-US" sz="4000" u="sng">
                <a:ea typeface="宋体" pitchFamily="96" charset="-122"/>
              </a:rPr>
              <a:t>希伯来文</a:t>
            </a:r>
            <a:br>
              <a:rPr lang="en-US" altLang="zh-CN" sz="4000" u="sng">
                <a:ea typeface="宋体" pitchFamily="96" charset="-122"/>
              </a:rPr>
            </a:br>
            <a:r>
              <a:rPr lang="en-US" altLang="zh-CN" sz="4000">
                <a:ea typeface="宋体" pitchFamily="96" charset="-122"/>
              </a:rPr>
              <a:t>: </a:t>
            </a:r>
            <a:r>
              <a:rPr lang="zh-CN" altLang="en-US" sz="4000">
                <a:ea typeface="宋体" pitchFamily="96" charset="-122"/>
              </a:rPr>
              <a:t>马索拉抄本</a:t>
            </a:r>
            <a:r>
              <a:rPr lang="en-US" altLang="zh-CN" sz="4000">
                <a:ea typeface="宋体" pitchFamily="96" charset="-122"/>
              </a:rPr>
              <a:t> (MT)</a:t>
            </a:r>
            <a:endParaRPr lang="en-US" altLang="en-US" sz="4000"/>
          </a:p>
        </p:txBody>
      </p:sp>
      <p:sp>
        <p:nvSpPr>
          <p:cNvPr id="60211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47800"/>
            <a:ext cx="4953000" cy="1066800"/>
          </a:xfrm>
        </p:spPr>
        <p:txBody>
          <a:bodyPr/>
          <a:lstStyle/>
          <a:p>
            <a:r>
              <a:rPr lang="zh-CN" altLang="en-US">
                <a:ea typeface="宋体" pitchFamily="96" charset="-122"/>
              </a:rPr>
              <a:t>不针推行的本文</a:t>
            </a:r>
            <a:endParaRPr lang="en-US" altLang="en-US"/>
          </a:p>
          <a:p>
            <a:pPr lvl="1">
              <a:buFontTx/>
              <a:buNone/>
            </a:pPr>
            <a:r>
              <a:rPr lang="en-US" altLang="en-US"/>
              <a:t>(1400 </a:t>
            </a:r>
            <a:r>
              <a:rPr lang="en-US" altLang="en-US" sz="2000"/>
              <a:t>BC – AD</a:t>
            </a:r>
            <a:r>
              <a:rPr lang="en-US" altLang="en-US"/>
              <a:t> 800)</a:t>
            </a:r>
          </a:p>
        </p:txBody>
      </p:sp>
      <p:sp>
        <p:nvSpPr>
          <p:cNvPr id="60211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447800"/>
            <a:ext cx="4953000" cy="1066800"/>
          </a:xfrm>
        </p:spPr>
        <p:txBody>
          <a:bodyPr/>
          <a:lstStyle/>
          <a:p>
            <a:r>
              <a:rPr lang="zh-CN" altLang="en-US">
                <a:ea typeface="宋体" pitchFamily="96" charset="-122"/>
              </a:rPr>
              <a:t>马索拉学者针推行的本文</a:t>
            </a:r>
            <a:endParaRPr lang="en-US" altLang="en-US"/>
          </a:p>
          <a:p>
            <a:pPr lvl="1">
              <a:buFontTx/>
              <a:buNone/>
            </a:pPr>
            <a:r>
              <a:rPr lang="en-US" altLang="en-US"/>
              <a:t>(</a:t>
            </a:r>
            <a:r>
              <a:rPr lang="en-US" altLang="en-US" sz="2000"/>
              <a:t>AD</a:t>
            </a:r>
            <a:r>
              <a:rPr lang="en-US" altLang="en-US"/>
              <a:t> 800 - </a:t>
            </a:r>
            <a:r>
              <a:rPr lang="zh-CN" altLang="en-US">
                <a:ea typeface="宋体" pitchFamily="96" charset="-122"/>
              </a:rPr>
              <a:t>现代</a:t>
            </a:r>
            <a:r>
              <a:rPr lang="en-US" altLang="en-US"/>
              <a:t>)</a:t>
            </a:r>
          </a:p>
        </p:txBody>
      </p:sp>
      <p:pic>
        <p:nvPicPr>
          <p:cNvPr id="602118" name="Picture 6" descr="jewish boys at the house of the book"/>
          <p:cNvPicPr>
            <a:picLocks noChangeAspect="1" noChangeArrowheads="1"/>
          </p:cNvPicPr>
          <p:nvPr/>
        </p:nvPicPr>
        <p:blipFill>
          <a:blip r:embed="rId4" cstate="screen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63" y="2590800"/>
            <a:ext cx="2370137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2119" name="Text Box 7"/>
          <p:cNvSpPr txBox="1">
            <a:spLocks noChangeArrowheads="1"/>
          </p:cNvSpPr>
          <p:nvPr/>
        </p:nvSpPr>
        <p:spPr bwMode="auto">
          <a:xfrm>
            <a:off x="0" y="2622550"/>
            <a:ext cx="71310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buFontTx/>
              <a:buChar char="•"/>
            </a:pPr>
            <a:r>
              <a:rPr lang="en-US" altLang="en-US" sz="6000">
                <a:latin typeface="Bwhebb" pitchFamily="48" charset="0"/>
              </a:rPr>
              <a:t>~yhla arb tyvarb </a:t>
            </a:r>
          </a:p>
        </p:txBody>
      </p:sp>
      <p:sp>
        <p:nvSpPr>
          <p:cNvPr id="602120" name="Text Box 8"/>
          <p:cNvSpPr txBox="1">
            <a:spLocks noChangeArrowheads="1"/>
          </p:cNvSpPr>
          <p:nvPr/>
        </p:nvSpPr>
        <p:spPr bwMode="auto">
          <a:xfrm>
            <a:off x="0" y="3498850"/>
            <a:ext cx="663416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4800">
                <a:latin typeface="Times New Roman" pitchFamily="96" charset="0"/>
              </a:rPr>
              <a:t>mihole     arab   htihsereB </a:t>
            </a:r>
          </a:p>
        </p:txBody>
      </p:sp>
      <p:sp>
        <p:nvSpPr>
          <p:cNvPr id="602121" name="Text Box 9"/>
          <p:cNvSpPr txBox="1">
            <a:spLocks noChangeArrowheads="1"/>
          </p:cNvSpPr>
          <p:nvPr/>
        </p:nvSpPr>
        <p:spPr bwMode="auto">
          <a:xfrm>
            <a:off x="0" y="5897563"/>
            <a:ext cx="7924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buFontTx/>
              <a:buChar char="•"/>
            </a:pPr>
            <a:r>
              <a:rPr lang="en-US" altLang="en-US" sz="6000">
                <a:latin typeface="Bwhebb" pitchFamily="48" charset="0"/>
              </a:rPr>
              <a:t>~yhi_l{a/ arB tyviarB.</a:t>
            </a:r>
          </a:p>
        </p:txBody>
      </p:sp>
      <p:sp>
        <p:nvSpPr>
          <p:cNvPr id="602122" name="Text Box 10"/>
          <p:cNvSpPr txBox="1">
            <a:spLocks noChangeArrowheads="1"/>
          </p:cNvSpPr>
          <p:nvPr/>
        </p:nvSpPr>
        <p:spPr bwMode="auto">
          <a:xfrm>
            <a:off x="0" y="4260850"/>
            <a:ext cx="602456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4800">
                <a:latin typeface="Times New Roman" pitchFamily="96" charset="0"/>
              </a:rPr>
              <a:t>Bereshith bara   elohim </a:t>
            </a:r>
          </a:p>
        </p:txBody>
      </p:sp>
      <p:sp>
        <p:nvSpPr>
          <p:cNvPr id="602123" name="Text Box 11"/>
          <p:cNvSpPr txBox="1">
            <a:spLocks noChangeArrowheads="1"/>
          </p:cNvSpPr>
          <p:nvPr/>
        </p:nvSpPr>
        <p:spPr bwMode="auto">
          <a:xfrm>
            <a:off x="0" y="5086350"/>
            <a:ext cx="297815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zh-CN" altLang="en-US" sz="4400">
                <a:latin typeface="Times New Roman" pitchFamily="96" charset="0"/>
                <a:ea typeface="宋体" pitchFamily="96" charset="-122"/>
              </a:rPr>
              <a:t>起初神创造</a:t>
            </a:r>
            <a:endParaRPr lang="en-US" altLang="zh-CN" sz="4400">
              <a:latin typeface="Times New Roman" pitchFamily="96" charset="0"/>
              <a:ea typeface="宋体" pitchFamily="96" charset="-122"/>
            </a:endParaRPr>
          </a:p>
          <a:p>
            <a:pPr algn="l" eaLnBrk="0" hangingPunct="0"/>
            <a:r>
              <a:rPr lang="en-US" altLang="en-US" sz="4400">
                <a:latin typeface="Times New Roman" pitchFamily="96" charset="0"/>
                <a:ea typeface="宋体" pitchFamily="96" charset="-122"/>
              </a:rPr>
              <a:t> </a:t>
            </a:r>
          </a:p>
        </p:txBody>
      </p:sp>
      <p:sp>
        <p:nvSpPr>
          <p:cNvPr id="602126" name="Text Box 14"/>
          <p:cNvSpPr txBox="1">
            <a:spLocks noChangeArrowheads="1"/>
          </p:cNvSpPr>
          <p:nvPr/>
        </p:nvSpPr>
        <p:spPr bwMode="auto">
          <a:xfrm>
            <a:off x="8374063" y="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2400" b="1">
                <a:latin typeface="Arial" charset="0"/>
              </a:rPr>
              <a:t>193</a:t>
            </a:r>
          </a:p>
        </p:txBody>
      </p:sp>
    </p:spTree>
    <p:extLst>
      <p:ext uri="{BB962C8B-B14F-4D97-AF65-F5344CB8AC3E}">
        <p14:creationId xmlns:p14="http://schemas.microsoft.com/office/powerpoint/2010/main" val="65395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2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2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602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602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02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02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02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02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02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2116" grpId="0" build="p"/>
      <p:bldP spid="602117" grpId="0" build="p"/>
      <p:bldP spid="602119" grpId="0"/>
      <p:bldP spid="602120" grpId="0"/>
      <p:bldP spid="602121" grpId="0"/>
      <p:bldP spid="602122" grpId="0"/>
      <p:bldP spid="6021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3138" name="Picture 2" descr="columns"/>
          <p:cNvPicPr>
            <a:picLocks noChangeAspect="1" noChangeArrowheads="1"/>
          </p:cNvPicPr>
          <p:nvPr/>
        </p:nvPicPr>
        <p:blipFill>
          <a:blip r:embed="rId3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913" y="0"/>
            <a:ext cx="5399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3139" name="Picture 3" descr="redseamap"/>
          <p:cNvPicPr>
            <a:picLocks noChangeAspect="1" noChangeArrowheads="1"/>
          </p:cNvPicPr>
          <p:nvPr/>
        </p:nvPicPr>
        <p:blipFill>
          <a:blip r:embed="rId4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640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3140" name="Rectangle 4"/>
          <p:cNvSpPr>
            <a:spLocks noGrp="1" noChangeArrowheads="1"/>
          </p:cNvSpPr>
          <p:nvPr>
            <p:ph type="title"/>
          </p:nvPr>
        </p:nvSpPr>
        <p:spPr>
          <a:xfrm>
            <a:off x="4495800" y="228600"/>
            <a:ext cx="4724400" cy="2362200"/>
          </a:xfrm>
        </p:spPr>
        <p:txBody>
          <a:bodyPr/>
          <a:lstStyle/>
          <a:p>
            <a:r>
              <a:rPr lang="en-US" altLang="zh-CN">
                <a:ea typeface="宋体" pitchFamily="96" charset="-122"/>
              </a:rPr>
              <a:t>2. </a:t>
            </a:r>
            <a:r>
              <a:rPr lang="zh-CN" altLang="en-US" u="sng">
                <a:ea typeface="宋体" pitchFamily="96" charset="-122"/>
              </a:rPr>
              <a:t>希腊文</a:t>
            </a:r>
            <a:r>
              <a:rPr lang="en-US" altLang="zh-CN">
                <a:ea typeface="宋体" pitchFamily="96" charset="-122"/>
              </a:rPr>
              <a:t>: </a:t>
            </a:r>
            <a:r>
              <a:rPr lang="en-US" altLang="en-US">
                <a:ea typeface="华文细黑" pitchFamily="96" charset="-122"/>
              </a:rPr>
              <a:t>七十士</a:t>
            </a:r>
            <a:r>
              <a:rPr lang="zh-CN" altLang="en-US">
                <a:ea typeface="宋体" pitchFamily="96" charset="-122"/>
              </a:rPr>
              <a:t>译</a:t>
            </a:r>
            <a:r>
              <a:rPr lang="ja-JP" altLang="en-US">
                <a:ea typeface="华文细黑" pitchFamily="96" charset="-122"/>
              </a:rPr>
              <a:t>本</a:t>
            </a:r>
            <a:r>
              <a:rPr lang="en-US" altLang="zh-CN">
                <a:ea typeface="宋体" pitchFamily="96" charset="-122"/>
              </a:rPr>
              <a:t>(LXX)</a:t>
            </a:r>
            <a:endParaRPr lang="en-US" altLang="en-US">
              <a:ea typeface="宋体" pitchFamily="96" charset="-122"/>
            </a:endParaRPr>
          </a:p>
        </p:txBody>
      </p:sp>
      <p:sp>
        <p:nvSpPr>
          <p:cNvPr id="6031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4572000" cy="2133600"/>
          </a:xfr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</p:spPr>
        <p:txBody>
          <a:bodyPr/>
          <a:lstStyle/>
          <a:p>
            <a:r>
              <a:rPr lang="zh-CN" altLang="en-US">
                <a:latin typeface="华文宋体" pitchFamily="96" charset="-122"/>
                <a:ea typeface="华文宋体" pitchFamily="96" charset="-122"/>
              </a:rPr>
              <a:t>大约</a:t>
            </a:r>
            <a:r>
              <a:rPr lang="en-US" altLang="zh-CN">
                <a:latin typeface="华文宋体" pitchFamily="96" charset="-122"/>
                <a:ea typeface="华文宋体" pitchFamily="96" charset="-122"/>
              </a:rPr>
              <a:t>250</a:t>
            </a:r>
            <a:r>
              <a:rPr lang="en-US" altLang="en-US">
                <a:latin typeface="华文宋体" pitchFamily="96" charset="-122"/>
                <a:ea typeface="华文宋体" pitchFamily="96" charset="-122"/>
              </a:rPr>
              <a:t>BC</a:t>
            </a:r>
            <a:r>
              <a:rPr lang="zh-CN" altLang="en-US">
                <a:latin typeface="华文宋体" pitchFamily="96" charset="-122"/>
                <a:ea typeface="华文宋体" pitchFamily="96" charset="-122"/>
              </a:rPr>
              <a:t>，在亚历山太，旧约希伯来文被翻译成为希腊文。</a:t>
            </a:r>
            <a:endParaRPr lang="en-US" altLang="en-US"/>
          </a:p>
        </p:txBody>
      </p:sp>
      <p:sp>
        <p:nvSpPr>
          <p:cNvPr id="603142" name="Text Box 6"/>
          <p:cNvSpPr txBox="1">
            <a:spLocks noChangeArrowheads="1"/>
          </p:cNvSpPr>
          <p:nvPr/>
        </p:nvSpPr>
        <p:spPr bwMode="auto">
          <a:xfrm>
            <a:off x="228600" y="3886200"/>
            <a:ext cx="7664450" cy="109855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6600">
                <a:latin typeface="Bwhebb" pitchFamily="48" charset="0"/>
              </a:rPr>
              <a:t>myhla arb tyvarb </a:t>
            </a:r>
          </a:p>
        </p:txBody>
      </p:sp>
      <p:sp>
        <p:nvSpPr>
          <p:cNvPr id="603143" name="Text Box 7"/>
          <p:cNvSpPr txBox="1">
            <a:spLocks noChangeArrowheads="1"/>
          </p:cNvSpPr>
          <p:nvPr/>
        </p:nvSpPr>
        <p:spPr bwMode="auto">
          <a:xfrm>
            <a:off x="412750" y="5699125"/>
            <a:ext cx="8153400" cy="1736725"/>
          </a:xfrm>
          <a:prstGeom prst="rect">
            <a:avLst/>
          </a:prstGeom>
          <a:gradFill rotWithShape="1">
            <a:gsLst>
              <a:gs pos="0">
                <a:srgbClr val="006600">
                  <a:gamma/>
                  <a:shade val="46275"/>
                  <a:invGamma/>
                </a:srgbClr>
              </a:gs>
              <a:gs pos="50000">
                <a:srgbClr val="006600"/>
              </a:gs>
              <a:gs pos="100000">
                <a:srgbClr val="0066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5400">
                <a:latin typeface="Bwgrkl" pitchFamily="48" charset="0"/>
              </a:rPr>
              <a:t>evn avrch/| evpoihsen o` qeoj </a:t>
            </a:r>
          </a:p>
        </p:txBody>
      </p:sp>
      <p:sp>
        <p:nvSpPr>
          <p:cNvPr id="603144" name="AutoShape 8"/>
          <p:cNvSpPr>
            <a:spLocks noChangeArrowheads="1"/>
          </p:cNvSpPr>
          <p:nvPr/>
        </p:nvSpPr>
        <p:spPr bwMode="auto">
          <a:xfrm>
            <a:off x="3352800" y="5181600"/>
            <a:ext cx="990600" cy="533400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GB"/>
          </a:p>
        </p:txBody>
      </p:sp>
      <p:pic>
        <p:nvPicPr>
          <p:cNvPr id="603145" name="Picture 9" descr="j0280909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112838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3146" name="Picture 10" descr="j0287409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136842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3147" name="Picture 11" descr="j033547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00" y="3886200"/>
            <a:ext cx="1816100" cy="166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3148" name="AutoShape 12"/>
          <p:cNvSpPr>
            <a:spLocks noChangeArrowheads="1"/>
          </p:cNvSpPr>
          <p:nvPr/>
        </p:nvSpPr>
        <p:spPr bwMode="auto">
          <a:xfrm rot="-877253" flipH="1" flipV="1">
            <a:off x="1066800" y="762000"/>
            <a:ext cx="990600" cy="304800"/>
          </a:xfrm>
          <a:prstGeom prst="curvedDownArrow">
            <a:avLst>
              <a:gd name="adj1" fmla="val 65000"/>
              <a:gd name="adj2" fmla="val 13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03151" name="Text Box 15"/>
          <p:cNvSpPr txBox="1">
            <a:spLocks noChangeArrowheads="1"/>
          </p:cNvSpPr>
          <p:nvPr/>
        </p:nvSpPr>
        <p:spPr bwMode="auto">
          <a:xfrm>
            <a:off x="8374063" y="762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2400" b="1">
                <a:latin typeface="Arial" charset="0"/>
              </a:rPr>
              <a:t>194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3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3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3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03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3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3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03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3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3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3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3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03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3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03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03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03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03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03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03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03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03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03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03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03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03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03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03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03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3141" grpId="0" animBg="1" autoUpdateAnimBg="0"/>
      <p:bldP spid="603142" grpId="0" animBg="1" autoUpdateAnimBg="0"/>
      <p:bldP spid="603143" grpId="0" animBg="1" autoUpdateAnimBg="0"/>
      <p:bldP spid="603144" grpId="0" animBg="1"/>
      <p:bldP spid="6031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1171575"/>
          </a:xfrm>
        </p:spPr>
        <p:txBody>
          <a:bodyPr/>
          <a:lstStyle/>
          <a:p>
            <a:r>
              <a:rPr lang="zh-CN" altLang="en-US">
                <a:ea typeface="宋体" pitchFamily="96" charset="-122"/>
              </a:rPr>
              <a:t>目的</a:t>
            </a:r>
            <a:endParaRPr lang="en-US" altLang="en-US"/>
          </a:p>
        </p:txBody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01763"/>
            <a:ext cx="8686800" cy="5075237"/>
          </a:xfrm>
        </p:spPr>
        <p:txBody>
          <a:bodyPr/>
          <a:lstStyle/>
          <a:p>
            <a:r>
              <a:rPr lang="zh-CN" altLang="en-US">
                <a:solidFill>
                  <a:srgbClr val="FBE50F"/>
                </a:solidFill>
                <a:latin typeface="Comic Sans MS" pitchFamily="96" charset="0"/>
                <a:ea typeface="宋体" pitchFamily="96" charset="-122"/>
              </a:rPr>
              <a:t>荣耀耶稣！</a:t>
            </a:r>
            <a:endParaRPr lang="en-US" altLang="en-US">
              <a:solidFill>
                <a:srgbClr val="FBE50F"/>
              </a:solidFill>
              <a:latin typeface="Comic Sans MS" pitchFamily="96" charset="0"/>
            </a:endParaRPr>
          </a:p>
          <a:p>
            <a:pPr>
              <a:buFontTx/>
              <a:buNone/>
            </a:pPr>
            <a:endParaRPr lang="en-US" altLang="en-US" sz="1600">
              <a:solidFill>
                <a:srgbClr val="FBE50F"/>
              </a:solidFill>
              <a:latin typeface="Comic Sans MS" pitchFamily="96" charset="0"/>
            </a:endParaRPr>
          </a:p>
          <a:p>
            <a:r>
              <a:rPr lang="zh-CN" altLang="en-US">
                <a:solidFill>
                  <a:srgbClr val="FBE50F"/>
                </a:solidFill>
                <a:latin typeface="Comic Sans MS" pitchFamily="96" charset="0"/>
                <a:ea typeface="宋体" pitchFamily="96" charset="-122"/>
              </a:rPr>
              <a:t>简单的了解我们今天所有的圣经（旧约）是这样被传送下来的。</a:t>
            </a:r>
            <a:endParaRPr lang="en-US" altLang="en-US">
              <a:solidFill>
                <a:srgbClr val="FBE50F"/>
              </a:solidFill>
              <a:latin typeface="Comic Sans MS" pitchFamily="96" charset="0"/>
            </a:endParaRPr>
          </a:p>
          <a:p>
            <a:pPr>
              <a:buFontTx/>
              <a:buNone/>
            </a:pPr>
            <a:endParaRPr lang="en-US" altLang="en-US" sz="1600">
              <a:solidFill>
                <a:srgbClr val="FBE50F"/>
              </a:solidFill>
              <a:latin typeface="Comic Sans MS" pitchFamily="96" charset="0"/>
            </a:endParaRPr>
          </a:p>
          <a:p>
            <a:r>
              <a:rPr lang="zh-CN" altLang="en-US">
                <a:solidFill>
                  <a:srgbClr val="FBE50F"/>
                </a:solidFill>
                <a:latin typeface="Comic Sans MS" pitchFamily="96" charset="0"/>
                <a:ea typeface="宋体" pitchFamily="96" charset="-122"/>
              </a:rPr>
              <a:t>承认历史记载有疏忽，但是我们还能对圣经的保留有信心。</a:t>
            </a:r>
            <a:r>
              <a:rPr lang="en-US" altLang="zh-CN">
                <a:solidFill>
                  <a:srgbClr val="FBE50F"/>
                </a:solidFill>
                <a:latin typeface="Comic Sans MS" pitchFamily="96" charset="0"/>
                <a:ea typeface="宋体" pitchFamily="96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9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3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39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39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650" grpId="0"/>
      <p:bldP spid="53965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62" name="Picture 1026" descr="j028354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5425"/>
            <a:ext cx="2286000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63" name="Picture 1027" descr="j023272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76200"/>
            <a:ext cx="2605087" cy="137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64" name="Rectangle 1028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7239000" cy="1143000"/>
          </a:xfrm>
        </p:spPr>
        <p:txBody>
          <a:bodyPr/>
          <a:lstStyle/>
          <a:p>
            <a:r>
              <a:rPr lang="en-US" altLang="zh-CN">
                <a:ea typeface="宋体" pitchFamily="96" charset="-122"/>
                <a:cs typeface="宋体" pitchFamily="96" charset="-122"/>
              </a:rPr>
              <a:t>3.	  </a:t>
            </a:r>
            <a:r>
              <a:rPr lang="zh-CN" altLang="en-US">
                <a:ea typeface="宋体" pitchFamily="96" charset="-122"/>
                <a:cs typeface="宋体" pitchFamily="96" charset="-122"/>
              </a:rPr>
              <a:t>旧约正典</a:t>
            </a:r>
            <a:r>
              <a:rPr lang="en-US" altLang="zh-CN">
                <a:ea typeface="宋体" pitchFamily="96" charset="-122"/>
                <a:cs typeface="宋体" pitchFamily="96" charset="-122"/>
              </a:rPr>
              <a:t> </a:t>
            </a:r>
            <a:endParaRPr lang="en-US" altLang="en-US">
              <a:ea typeface="宋体" pitchFamily="96" charset="-122"/>
              <a:cs typeface="宋体" pitchFamily="96" charset="-122"/>
            </a:endParaRPr>
          </a:p>
        </p:txBody>
      </p:sp>
      <p:pic>
        <p:nvPicPr>
          <p:cNvPr id="604165" name="Picture 1029" descr="camelsatbethlehe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86200"/>
            <a:ext cx="6529388" cy="303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66" name="Rectangle 1030"/>
          <p:cNvSpPr>
            <a:spLocks noChangeArrowheads="1"/>
          </p:cNvSpPr>
          <p:nvPr/>
        </p:nvSpPr>
        <p:spPr bwMode="auto">
          <a:xfrm>
            <a:off x="1752600" y="6464300"/>
            <a:ext cx="6477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96" charset="2"/>
              <a:buBlip>
                <a:blip r:embed="rId6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96" charset="2"/>
              <a:buBlip>
                <a:blip r:embed="rId7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96" charset="2"/>
              <a:buBlip>
                <a:blip r:embed="rId8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96" charset="2"/>
              <a:buBlip>
                <a:blip r:embed="rId8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96" charset="2"/>
              <a:buBlip>
                <a:blip r:embed="rId8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96" charset="2"/>
              <a:buBlip>
                <a:blip r:embed="rId8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96" charset="2"/>
              <a:buBlip>
                <a:blip r:embed="rId8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buFont typeface="Wingdings" pitchFamily="96" charset="2"/>
              <a:buNone/>
            </a:pPr>
            <a:r>
              <a:rPr lang="zh-CN" altLang="en-US" sz="2400">
                <a:ea typeface="宋体" pitchFamily="96" charset="-122"/>
              </a:rPr>
              <a:t>对寻求神的人们而言，正典性非常关键。</a:t>
            </a:r>
            <a:endParaRPr lang="en-US" altLang="en-US" sz="2400"/>
          </a:p>
        </p:txBody>
      </p:sp>
      <p:sp>
        <p:nvSpPr>
          <p:cNvPr id="604167" name="Rectangle 1031"/>
          <p:cNvSpPr>
            <a:spLocks noChangeArrowheads="1"/>
          </p:cNvSpPr>
          <p:nvPr/>
        </p:nvSpPr>
        <p:spPr bwMode="auto">
          <a:xfrm>
            <a:off x="4495800" y="1447800"/>
            <a:ext cx="46482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96" charset="2"/>
              <a:buBlip>
                <a:blip r:embed="rId6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96" charset="2"/>
              <a:buBlip>
                <a:blip r:embed="rId7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96" charset="2"/>
              <a:buBlip>
                <a:blip r:embed="rId8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96" charset="2"/>
              <a:buBlip>
                <a:blip r:embed="rId8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96" charset="2"/>
              <a:buBlip>
                <a:blip r:embed="rId8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96" charset="2"/>
              <a:buBlip>
                <a:blip r:embed="rId8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96" charset="2"/>
              <a:buBlip>
                <a:blip r:embed="rId8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buFont typeface="Wingdings" pitchFamily="96" charset="2"/>
              <a:buNone/>
            </a:pPr>
            <a:r>
              <a:rPr lang="en-US" altLang="en-US">
                <a:ea typeface="华文细黑" pitchFamily="96" charset="-122"/>
              </a:rPr>
              <a:t>真</a:t>
            </a:r>
            <a:r>
              <a:rPr lang="zh-CN" altLang="en-US">
                <a:ea typeface="宋体" pitchFamily="96" charset="-122"/>
              </a:rPr>
              <a:t>实</a:t>
            </a:r>
            <a:r>
              <a:rPr lang="zh-CN" altLang="en-US">
                <a:ea typeface="华文细黑" pitchFamily="96" charset="-122"/>
              </a:rPr>
              <a:t>性的</a:t>
            </a:r>
            <a:r>
              <a:rPr lang="zh-CN" altLang="en-US">
                <a:ea typeface="宋体" pitchFamily="96" charset="-122"/>
              </a:rPr>
              <a:t>准则</a:t>
            </a:r>
            <a:r>
              <a:rPr lang="en-US" altLang="en-US" sz="2800" i="1" u="sng"/>
              <a:t>?</a:t>
            </a:r>
          </a:p>
          <a:p>
            <a:r>
              <a:rPr lang="zh-CN" altLang="en-US" sz="2800">
                <a:ea typeface="宋体" pitchFamily="96" charset="-122"/>
              </a:rPr>
              <a:t>权威性和持续性</a:t>
            </a:r>
            <a:endParaRPr lang="en-US" altLang="en-US" sz="2800"/>
          </a:p>
          <a:p>
            <a:r>
              <a:rPr lang="zh-CN" altLang="en-US" sz="2800">
                <a:ea typeface="宋体" pitchFamily="96" charset="-122"/>
              </a:rPr>
              <a:t>正确的教义</a:t>
            </a:r>
            <a:endParaRPr lang="en-US" altLang="en-US" sz="2800"/>
          </a:p>
          <a:p>
            <a:r>
              <a:rPr lang="zh-CN" altLang="en-US" sz="2800">
                <a:ea typeface="宋体" pitchFamily="96" charset="-122"/>
              </a:rPr>
              <a:t>先知的著作</a:t>
            </a:r>
            <a:endParaRPr lang="en-US" altLang="en-US" sz="2800"/>
          </a:p>
          <a:p>
            <a:r>
              <a:rPr lang="zh-CN" altLang="en-US" sz="2800">
                <a:ea typeface="宋体" pitchFamily="96" charset="-122"/>
              </a:rPr>
              <a:t>声称是神的话</a:t>
            </a:r>
            <a:endParaRPr lang="en-US" altLang="en-US" sz="2800"/>
          </a:p>
          <a:p>
            <a:r>
              <a:rPr lang="zh-CN" altLang="en-US" sz="2800">
                <a:ea typeface="宋体" pitchFamily="96" charset="-122"/>
              </a:rPr>
              <a:t>动态性</a:t>
            </a:r>
            <a:endParaRPr lang="en-US" altLang="en-US" sz="2800"/>
          </a:p>
        </p:txBody>
      </p:sp>
      <p:sp>
        <p:nvSpPr>
          <p:cNvPr id="604168" name="Rectangle 1032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4419600" cy="3200400"/>
          </a:xfrm>
        </p:spPr>
        <p:txBody>
          <a:bodyPr/>
          <a:lstStyle/>
          <a:p>
            <a:pPr>
              <a:buFont typeface="Wingdings" pitchFamily="96" charset="2"/>
              <a:buNone/>
            </a:pPr>
            <a:r>
              <a:rPr lang="zh-CN" altLang="en-US" sz="2800" i="1" u="sng">
                <a:ea typeface="宋体" pitchFamily="96" charset="-122"/>
              </a:rPr>
              <a:t>为何这么迟才被采纳？</a:t>
            </a:r>
            <a:endParaRPr lang="en-US" altLang="en-US" sz="2800" i="1" u="sng"/>
          </a:p>
          <a:p>
            <a:r>
              <a:rPr lang="zh-CN" altLang="en-US" sz="2800">
                <a:ea typeface="华文细黑" pitchFamily="96" charset="-122"/>
              </a:rPr>
              <a:t>次</a:t>
            </a:r>
            <a:r>
              <a:rPr lang="zh-CN" altLang="en-US" sz="2800">
                <a:ea typeface="宋体" pitchFamily="96" charset="-122"/>
              </a:rPr>
              <a:t>经</a:t>
            </a:r>
            <a:endParaRPr lang="en-US" altLang="en-US" sz="2800"/>
          </a:p>
          <a:p>
            <a:r>
              <a:rPr lang="zh-CN" altLang="en-US" sz="2800">
                <a:ea typeface="华文细黑" pitchFamily="96" charset="-122"/>
              </a:rPr>
              <a:t>七十士</a:t>
            </a:r>
            <a:r>
              <a:rPr lang="zh-CN" altLang="en-US" sz="2800">
                <a:ea typeface="宋体" pitchFamily="96" charset="-122"/>
              </a:rPr>
              <a:t>译</a:t>
            </a:r>
            <a:r>
              <a:rPr lang="zh-CN" altLang="en-US" sz="2800">
                <a:ea typeface="华文细黑" pitchFamily="96" charset="-122"/>
              </a:rPr>
              <a:t>本</a:t>
            </a:r>
            <a:r>
              <a:rPr lang="en-US" altLang="en-US" sz="2800"/>
              <a:t> </a:t>
            </a:r>
          </a:p>
          <a:p>
            <a:r>
              <a:rPr lang="zh-CN" altLang="en-US" sz="2800">
                <a:ea typeface="华文细黑" pitchFamily="96" charset="-122"/>
              </a:rPr>
              <a:t>引起</a:t>
            </a:r>
            <a:r>
              <a:rPr lang="zh-CN" altLang="en-US" sz="2800">
                <a:ea typeface="宋体" pitchFamily="96" charset="-122"/>
              </a:rPr>
              <a:t>争议</a:t>
            </a:r>
            <a:r>
              <a:rPr lang="ja-JP" altLang="en-US" sz="2800">
                <a:ea typeface="华文细黑" pitchFamily="96" charset="-122"/>
              </a:rPr>
              <a:t>的</a:t>
            </a:r>
            <a:r>
              <a:rPr lang="zh-CN" altLang="en-US" sz="2800">
                <a:ea typeface="宋体" pitchFamily="96" charset="-122"/>
              </a:rPr>
              <a:t>经</a:t>
            </a:r>
            <a:r>
              <a:rPr lang="ja-JP" altLang="en-US" sz="2800">
                <a:ea typeface="华文细黑" pitchFamily="96" charset="-122"/>
              </a:rPr>
              <a:t>卷</a:t>
            </a:r>
            <a:r>
              <a:rPr lang="en-US" altLang="en-US" sz="2800"/>
              <a:t> </a:t>
            </a:r>
          </a:p>
          <a:p>
            <a:r>
              <a:rPr lang="zh-CN" altLang="en-US" sz="2800">
                <a:ea typeface="华文细黑" pitchFamily="96" charset="-122"/>
              </a:rPr>
              <a:t>撒</a:t>
            </a:r>
            <a:r>
              <a:rPr lang="zh-CN" altLang="en-US" sz="2800">
                <a:ea typeface="宋体" pitchFamily="96" charset="-122"/>
              </a:rPr>
              <a:t>玛</a:t>
            </a:r>
            <a:r>
              <a:rPr lang="zh-CN" altLang="en-US" sz="2800">
                <a:ea typeface="华文细黑" pitchFamily="96" charset="-122"/>
              </a:rPr>
              <a:t>利</a:t>
            </a:r>
            <a:r>
              <a:rPr lang="zh-CN" altLang="en-US" sz="2800">
                <a:ea typeface="宋体" pitchFamily="96" charset="-122"/>
              </a:rPr>
              <a:t>亚</a:t>
            </a:r>
            <a:r>
              <a:rPr lang="zh-CN" altLang="en-US" sz="2800">
                <a:ea typeface="华文细黑" pitchFamily="96" charset="-122"/>
              </a:rPr>
              <a:t>人</a:t>
            </a:r>
            <a:r>
              <a:rPr lang="en-US" altLang="en-US" sz="2800"/>
              <a:t> </a:t>
            </a:r>
          </a:p>
          <a:p>
            <a:r>
              <a:rPr lang="en-US" altLang="en-US" sz="2800">
                <a:ea typeface="华文细黑" pitchFamily="96" charset="-122"/>
              </a:rPr>
              <a:t>法利賽人</a:t>
            </a:r>
            <a:r>
              <a:rPr lang="zh-CN" altLang="en-US" sz="2800">
                <a:ea typeface="宋体" pitchFamily="96" charset="-122"/>
              </a:rPr>
              <a:t>传</a:t>
            </a:r>
            <a:r>
              <a:rPr lang="ja-JP" altLang="en-US" sz="2800">
                <a:ea typeface="华文细黑" pitchFamily="96" charset="-122"/>
              </a:rPr>
              <a:t>統</a:t>
            </a:r>
            <a:r>
              <a:rPr lang="en-US" altLang="en-US" sz="2800"/>
              <a:t> </a:t>
            </a:r>
          </a:p>
        </p:txBody>
      </p:sp>
      <p:sp>
        <p:nvSpPr>
          <p:cNvPr id="604170" name="Text Box 1034"/>
          <p:cNvSpPr txBox="1">
            <a:spLocks noChangeArrowheads="1"/>
          </p:cNvSpPr>
          <p:nvPr/>
        </p:nvSpPr>
        <p:spPr bwMode="auto">
          <a:xfrm>
            <a:off x="8374063" y="762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2400" b="1">
                <a:latin typeface="Arial" charset="0"/>
              </a:rPr>
              <a:t>194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041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04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604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604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604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041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04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604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604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604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604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604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604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604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604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" fill="hold"/>
                                        <p:tgtEl>
                                          <p:spTgt spid="604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1" fill="hold"/>
                                        <p:tgtEl>
                                          <p:spTgt spid="604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8" dur="1" fill="hold"/>
                                        <p:tgtEl>
                                          <p:spTgt spid="604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6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宋体" pitchFamily="96" charset="-122"/>
              </a:rPr>
              <a:t>起初</a:t>
            </a:r>
            <a:r>
              <a:rPr lang="en-US" altLang="zh-CN">
                <a:ea typeface="华文细黑" pitchFamily="96" charset="-122"/>
              </a:rPr>
              <a:t>⋯</a:t>
            </a:r>
            <a:endParaRPr lang="en-US" altLang="en-US"/>
          </a:p>
        </p:txBody>
      </p:sp>
      <p:sp>
        <p:nvSpPr>
          <p:cNvPr id="474119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4648200" y="1600200"/>
            <a:ext cx="4114800" cy="22860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zh-CN" altLang="en-US" sz="2800">
                <a:solidFill>
                  <a:srgbClr val="FBE50F"/>
                </a:solidFill>
                <a:latin typeface="Comic Sans MS" pitchFamily="96" charset="0"/>
                <a:ea typeface="宋体" pitchFamily="96" charset="-122"/>
              </a:rPr>
              <a:t>从亚当的时候开始，神的命令和传统尽可能是透过口述传统传承下来。</a:t>
            </a:r>
            <a:endParaRPr lang="en-US" altLang="en-US" sz="2800">
              <a:solidFill>
                <a:srgbClr val="FBE50F"/>
              </a:solidFill>
              <a:latin typeface="Comic Sans MS" pitchFamily="96" charset="0"/>
            </a:endParaRPr>
          </a:p>
        </p:txBody>
      </p:sp>
      <p:pic>
        <p:nvPicPr>
          <p:cNvPr id="474120" name="Picture 8" descr="j031036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3733800"/>
            <a:ext cx="2595563" cy="2895600"/>
          </a:xfrm>
        </p:spPr>
      </p:pic>
      <p:pic>
        <p:nvPicPr>
          <p:cNvPr id="474122" name="Picture 10" descr="j028322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4191000" cy="284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4126" name="Group 14"/>
          <p:cNvGrpSpPr>
            <a:grpSpLocks/>
          </p:cNvGrpSpPr>
          <p:nvPr/>
        </p:nvGrpSpPr>
        <p:grpSpPr bwMode="auto">
          <a:xfrm>
            <a:off x="7772400" y="6019800"/>
            <a:ext cx="1162050" cy="685800"/>
            <a:chOff x="4896" y="3792"/>
            <a:chExt cx="732" cy="432"/>
          </a:xfrm>
        </p:grpSpPr>
        <p:grpSp>
          <p:nvGrpSpPr>
            <p:cNvPr id="474127" name="Group 15"/>
            <p:cNvGrpSpPr>
              <a:grpSpLocks/>
            </p:cNvGrpSpPr>
            <p:nvPr/>
          </p:nvGrpSpPr>
          <p:grpSpPr bwMode="auto">
            <a:xfrm>
              <a:off x="5137" y="3914"/>
              <a:ext cx="194" cy="180"/>
              <a:chOff x="1824" y="633"/>
              <a:chExt cx="2834" cy="2849"/>
            </a:xfrm>
          </p:grpSpPr>
          <p:sp>
            <p:nvSpPr>
              <p:cNvPr id="474128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4129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4130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4131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474132" name="Group 20"/>
            <p:cNvGrpSpPr>
              <a:grpSpLocks/>
            </p:cNvGrpSpPr>
            <p:nvPr/>
          </p:nvGrpSpPr>
          <p:grpSpPr bwMode="auto">
            <a:xfrm>
              <a:off x="5398" y="4053"/>
              <a:ext cx="230" cy="142"/>
              <a:chOff x="1008" y="1059"/>
              <a:chExt cx="3768" cy="2733"/>
            </a:xfrm>
          </p:grpSpPr>
          <p:sp>
            <p:nvSpPr>
              <p:cNvPr id="474133" name="AutoShape 21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4134" name="Oval 22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4135" name="Oval 23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4136" name="Oval 24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474137" name="Film"/>
            <p:cNvSpPr>
              <a:spLocks noEditPoints="1" noChangeArrowheads="1"/>
            </p:cNvSpPr>
            <p:nvPr/>
          </p:nvSpPr>
          <p:spPr bwMode="auto">
            <a:xfrm>
              <a:off x="4896" y="3808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4138" name="Lock"/>
            <p:cNvSpPr>
              <a:spLocks noEditPoints="1" noChangeArrowheads="1"/>
            </p:cNvSpPr>
            <p:nvPr/>
          </p:nvSpPr>
          <p:spPr bwMode="auto">
            <a:xfrm>
              <a:off x="5405" y="3792"/>
              <a:ext cx="170" cy="16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4139" name="AutoShape 27"/>
            <p:cNvSpPr>
              <a:spLocks noChangeArrowheads="1"/>
            </p:cNvSpPr>
            <p:nvPr/>
          </p:nvSpPr>
          <p:spPr bwMode="auto">
            <a:xfrm>
              <a:off x="5063" y="3971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4140" name="AutoShape 28"/>
            <p:cNvSpPr>
              <a:spLocks noChangeArrowheads="1"/>
            </p:cNvSpPr>
            <p:nvPr/>
          </p:nvSpPr>
          <p:spPr bwMode="auto">
            <a:xfrm>
              <a:off x="5251" y="3808"/>
              <a:ext cx="141" cy="93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4141" name="AutoShape 29"/>
            <p:cNvSpPr>
              <a:spLocks noChangeArrowheads="1"/>
            </p:cNvSpPr>
            <p:nvPr/>
          </p:nvSpPr>
          <p:spPr bwMode="auto">
            <a:xfrm flipV="1">
              <a:off x="5258" y="4085"/>
              <a:ext cx="140" cy="10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74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74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74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7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7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7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7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7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7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7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7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7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7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7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2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74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7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4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4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116" grpId="0"/>
      <p:bldP spid="47411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054" name="Picture 1030" descr="j0282748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2895600"/>
            <a:ext cx="41148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14056" name="Group 1032"/>
          <p:cNvGrpSpPr>
            <a:grpSpLocks/>
          </p:cNvGrpSpPr>
          <p:nvPr/>
        </p:nvGrpSpPr>
        <p:grpSpPr bwMode="auto">
          <a:xfrm>
            <a:off x="7772400" y="6019800"/>
            <a:ext cx="1162050" cy="685800"/>
            <a:chOff x="4896" y="3792"/>
            <a:chExt cx="732" cy="432"/>
          </a:xfrm>
        </p:grpSpPr>
        <p:grpSp>
          <p:nvGrpSpPr>
            <p:cNvPr id="514057" name="Group 1033"/>
            <p:cNvGrpSpPr>
              <a:grpSpLocks/>
            </p:cNvGrpSpPr>
            <p:nvPr/>
          </p:nvGrpSpPr>
          <p:grpSpPr bwMode="auto">
            <a:xfrm>
              <a:off x="5137" y="3914"/>
              <a:ext cx="194" cy="180"/>
              <a:chOff x="1824" y="633"/>
              <a:chExt cx="2834" cy="2849"/>
            </a:xfrm>
          </p:grpSpPr>
          <p:sp>
            <p:nvSpPr>
              <p:cNvPr id="514058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4059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4060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4061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14062" name="Group 1038"/>
            <p:cNvGrpSpPr>
              <a:grpSpLocks/>
            </p:cNvGrpSpPr>
            <p:nvPr/>
          </p:nvGrpSpPr>
          <p:grpSpPr bwMode="auto">
            <a:xfrm>
              <a:off x="5398" y="4053"/>
              <a:ext cx="230" cy="142"/>
              <a:chOff x="1008" y="1059"/>
              <a:chExt cx="3768" cy="2733"/>
            </a:xfrm>
          </p:grpSpPr>
          <p:sp>
            <p:nvSpPr>
              <p:cNvPr id="514063" name="AutoShape 1039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4064" name="Oval 1040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4065" name="Oval 1041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4066" name="Oval 1042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14067" name="Film"/>
            <p:cNvSpPr>
              <a:spLocks noEditPoints="1" noChangeArrowheads="1"/>
            </p:cNvSpPr>
            <p:nvPr/>
          </p:nvSpPr>
          <p:spPr bwMode="auto">
            <a:xfrm>
              <a:off x="4896" y="3808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4068" name="Lock"/>
            <p:cNvSpPr>
              <a:spLocks noEditPoints="1" noChangeArrowheads="1"/>
            </p:cNvSpPr>
            <p:nvPr/>
          </p:nvSpPr>
          <p:spPr bwMode="auto">
            <a:xfrm>
              <a:off x="5405" y="3792"/>
              <a:ext cx="170" cy="16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4069" name="AutoShape 1045"/>
            <p:cNvSpPr>
              <a:spLocks noChangeArrowheads="1"/>
            </p:cNvSpPr>
            <p:nvPr/>
          </p:nvSpPr>
          <p:spPr bwMode="auto">
            <a:xfrm>
              <a:off x="5063" y="3971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4070" name="AutoShape 1046"/>
            <p:cNvSpPr>
              <a:spLocks noChangeArrowheads="1"/>
            </p:cNvSpPr>
            <p:nvPr/>
          </p:nvSpPr>
          <p:spPr bwMode="auto">
            <a:xfrm>
              <a:off x="5251" y="3808"/>
              <a:ext cx="141" cy="93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4071" name="AutoShape 1047"/>
            <p:cNvSpPr>
              <a:spLocks noChangeArrowheads="1"/>
            </p:cNvSpPr>
            <p:nvPr/>
          </p:nvSpPr>
          <p:spPr bwMode="auto">
            <a:xfrm flipV="1">
              <a:off x="5258" y="4085"/>
              <a:ext cx="140" cy="10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14052" name="Rectangle 1028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7620000" cy="2819400"/>
          </a:xfrm>
        </p:spPr>
        <p:txBody>
          <a:bodyPr/>
          <a:lstStyle/>
          <a:p>
            <a:r>
              <a:rPr lang="zh-CN" altLang="en-US" sz="4000">
                <a:ea typeface="宋体" pitchFamily="96" charset="-122"/>
              </a:rPr>
              <a:t>讨论</a:t>
            </a:r>
            <a:r>
              <a:rPr lang="en-US" altLang="en-US" sz="4000"/>
              <a:t>: </a:t>
            </a:r>
            <a:r>
              <a:rPr lang="zh-CN" altLang="en-US" sz="4000">
                <a:solidFill>
                  <a:srgbClr val="1424C0"/>
                </a:solidFill>
                <a:ea typeface="宋体" pitchFamily="96" charset="-122"/>
              </a:rPr>
              <a:t>既然故事在摩西之前几百年，是透过口述传统传下来的，是什么使你有信心圣经是神的话，而不只是人的话呢？</a:t>
            </a:r>
            <a:endParaRPr lang="en-US" altLang="en-US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14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140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40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14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4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1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5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167" name="Picture 7" descr="j0283230"/>
          <p:cNvPicPr>
            <a:picLocks noGrp="1" noChangeAspect="1" noChangeArrowheads="1" noCrop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grpSp>
        <p:nvGrpSpPr>
          <p:cNvPr id="476172" name="Group 12"/>
          <p:cNvGrpSpPr>
            <a:grpSpLocks noChangeAspect="1"/>
          </p:cNvGrpSpPr>
          <p:nvPr/>
        </p:nvGrpSpPr>
        <p:grpSpPr bwMode="auto">
          <a:xfrm>
            <a:off x="4572000" y="533400"/>
            <a:ext cx="3525838" cy="5561013"/>
            <a:chOff x="2400" y="1344"/>
            <a:chExt cx="1308" cy="2063"/>
          </a:xfrm>
        </p:grpSpPr>
        <p:sp>
          <p:nvSpPr>
            <p:cNvPr id="476171" name="AutoShape 11"/>
            <p:cNvSpPr>
              <a:spLocks noChangeAspect="1" noChangeArrowheads="1" noTextEdit="1"/>
            </p:cNvSpPr>
            <p:nvPr/>
          </p:nvSpPr>
          <p:spPr bwMode="auto">
            <a:xfrm>
              <a:off x="2400" y="1344"/>
              <a:ext cx="1308" cy="2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6173" name="Rectangle 13"/>
            <p:cNvSpPr>
              <a:spLocks noChangeArrowheads="1"/>
            </p:cNvSpPr>
            <p:nvPr/>
          </p:nvSpPr>
          <p:spPr bwMode="auto">
            <a:xfrm>
              <a:off x="2400" y="1344"/>
              <a:ext cx="1308" cy="2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EBC9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6174" name="Rectangle 14"/>
            <p:cNvSpPr>
              <a:spLocks noChangeArrowheads="1"/>
            </p:cNvSpPr>
            <p:nvPr/>
          </p:nvSpPr>
          <p:spPr bwMode="auto">
            <a:xfrm>
              <a:off x="2584" y="1344"/>
              <a:ext cx="461" cy="2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2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6175" name="Rectangle 15"/>
            <p:cNvSpPr>
              <a:spLocks noChangeArrowheads="1"/>
            </p:cNvSpPr>
            <p:nvPr/>
          </p:nvSpPr>
          <p:spPr bwMode="auto">
            <a:xfrm>
              <a:off x="3035" y="1344"/>
              <a:ext cx="673" cy="2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6B7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6176" name="Rectangle 16"/>
            <p:cNvSpPr>
              <a:spLocks noChangeArrowheads="1"/>
            </p:cNvSpPr>
            <p:nvPr/>
          </p:nvSpPr>
          <p:spPr bwMode="auto">
            <a:xfrm>
              <a:off x="3553" y="1344"/>
              <a:ext cx="155" cy="2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5D1B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6177" name="Rectangle 17"/>
            <p:cNvSpPr>
              <a:spLocks noChangeArrowheads="1"/>
            </p:cNvSpPr>
            <p:nvPr/>
          </p:nvSpPr>
          <p:spPr bwMode="auto">
            <a:xfrm>
              <a:off x="2400" y="3018"/>
              <a:ext cx="1308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FA08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6178" name="Rectangle 18"/>
            <p:cNvSpPr>
              <a:spLocks noChangeArrowheads="1"/>
            </p:cNvSpPr>
            <p:nvPr/>
          </p:nvSpPr>
          <p:spPr bwMode="auto">
            <a:xfrm>
              <a:off x="2400" y="3018"/>
              <a:ext cx="641" cy="389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6179" name="Rectangle 19"/>
            <p:cNvSpPr>
              <a:spLocks noChangeArrowheads="1"/>
            </p:cNvSpPr>
            <p:nvPr/>
          </p:nvSpPr>
          <p:spPr bwMode="auto">
            <a:xfrm>
              <a:off x="3553" y="3018"/>
              <a:ext cx="155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6C4A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6180" name="Rectangle 20"/>
            <p:cNvSpPr>
              <a:spLocks noChangeArrowheads="1"/>
            </p:cNvSpPr>
            <p:nvPr/>
          </p:nvSpPr>
          <p:spPr bwMode="auto">
            <a:xfrm>
              <a:off x="2400" y="3018"/>
              <a:ext cx="184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D997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6181" name="Freeform 21"/>
            <p:cNvSpPr>
              <a:spLocks/>
            </p:cNvSpPr>
            <p:nvPr/>
          </p:nvSpPr>
          <p:spPr bwMode="auto">
            <a:xfrm>
              <a:off x="2889" y="3170"/>
              <a:ext cx="102" cy="62"/>
            </a:xfrm>
            <a:custGeom>
              <a:avLst/>
              <a:gdLst>
                <a:gd name="T0" fmla="*/ 87 w 102"/>
                <a:gd name="T1" fmla="*/ 62 h 62"/>
                <a:gd name="T2" fmla="*/ 76 w 102"/>
                <a:gd name="T3" fmla="*/ 59 h 62"/>
                <a:gd name="T4" fmla="*/ 65 w 102"/>
                <a:gd name="T5" fmla="*/ 56 h 62"/>
                <a:gd name="T6" fmla="*/ 54 w 102"/>
                <a:gd name="T7" fmla="*/ 52 h 62"/>
                <a:gd name="T8" fmla="*/ 41 w 102"/>
                <a:gd name="T9" fmla="*/ 48 h 62"/>
                <a:gd name="T10" fmla="*/ 30 w 102"/>
                <a:gd name="T11" fmla="*/ 43 h 62"/>
                <a:gd name="T12" fmla="*/ 20 w 102"/>
                <a:gd name="T13" fmla="*/ 38 h 62"/>
                <a:gd name="T14" fmla="*/ 11 w 102"/>
                <a:gd name="T15" fmla="*/ 32 h 62"/>
                <a:gd name="T16" fmla="*/ 4 w 102"/>
                <a:gd name="T17" fmla="*/ 25 h 62"/>
                <a:gd name="T18" fmla="*/ 3 w 102"/>
                <a:gd name="T19" fmla="*/ 19 h 62"/>
                <a:gd name="T20" fmla="*/ 2 w 102"/>
                <a:gd name="T21" fmla="*/ 13 h 62"/>
                <a:gd name="T22" fmla="*/ 1 w 102"/>
                <a:gd name="T23" fmla="*/ 7 h 62"/>
                <a:gd name="T24" fmla="*/ 0 w 102"/>
                <a:gd name="T25" fmla="*/ 2 h 62"/>
                <a:gd name="T26" fmla="*/ 12 w 102"/>
                <a:gd name="T27" fmla="*/ 4 h 62"/>
                <a:gd name="T28" fmla="*/ 25 w 102"/>
                <a:gd name="T29" fmla="*/ 5 h 62"/>
                <a:gd name="T30" fmla="*/ 37 w 102"/>
                <a:gd name="T31" fmla="*/ 6 h 62"/>
                <a:gd name="T32" fmla="*/ 49 w 102"/>
                <a:gd name="T33" fmla="*/ 6 h 62"/>
                <a:gd name="T34" fmla="*/ 62 w 102"/>
                <a:gd name="T35" fmla="*/ 6 h 62"/>
                <a:gd name="T36" fmla="*/ 74 w 102"/>
                <a:gd name="T37" fmla="*/ 5 h 62"/>
                <a:gd name="T38" fmla="*/ 87 w 102"/>
                <a:gd name="T39" fmla="*/ 3 h 62"/>
                <a:gd name="T40" fmla="*/ 99 w 102"/>
                <a:gd name="T41" fmla="*/ 0 h 62"/>
                <a:gd name="T42" fmla="*/ 101 w 102"/>
                <a:gd name="T43" fmla="*/ 15 h 62"/>
                <a:gd name="T44" fmla="*/ 102 w 102"/>
                <a:gd name="T45" fmla="*/ 35 h 62"/>
                <a:gd name="T46" fmla="*/ 99 w 102"/>
                <a:gd name="T47" fmla="*/ 52 h 62"/>
                <a:gd name="T48" fmla="*/ 87 w 102"/>
                <a:gd name="T4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" h="62">
                  <a:moveTo>
                    <a:pt x="87" y="62"/>
                  </a:moveTo>
                  <a:lnTo>
                    <a:pt x="76" y="59"/>
                  </a:lnTo>
                  <a:lnTo>
                    <a:pt x="65" y="56"/>
                  </a:lnTo>
                  <a:lnTo>
                    <a:pt x="54" y="52"/>
                  </a:lnTo>
                  <a:lnTo>
                    <a:pt x="41" y="48"/>
                  </a:lnTo>
                  <a:lnTo>
                    <a:pt x="30" y="43"/>
                  </a:lnTo>
                  <a:lnTo>
                    <a:pt x="20" y="38"/>
                  </a:lnTo>
                  <a:lnTo>
                    <a:pt x="11" y="32"/>
                  </a:lnTo>
                  <a:lnTo>
                    <a:pt x="4" y="25"/>
                  </a:lnTo>
                  <a:lnTo>
                    <a:pt x="3" y="19"/>
                  </a:lnTo>
                  <a:lnTo>
                    <a:pt x="2" y="13"/>
                  </a:lnTo>
                  <a:lnTo>
                    <a:pt x="1" y="7"/>
                  </a:lnTo>
                  <a:lnTo>
                    <a:pt x="0" y="2"/>
                  </a:lnTo>
                  <a:lnTo>
                    <a:pt x="12" y="4"/>
                  </a:lnTo>
                  <a:lnTo>
                    <a:pt x="25" y="5"/>
                  </a:lnTo>
                  <a:lnTo>
                    <a:pt x="37" y="6"/>
                  </a:lnTo>
                  <a:lnTo>
                    <a:pt x="49" y="6"/>
                  </a:lnTo>
                  <a:lnTo>
                    <a:pt x="62" y="6"/>
                  </a:lnTo>
                  <a:lnTo>
                    <a:pt x="74" y="5"/>
                  </a:lnTo>
                  <a:lnTo>
                    <a:pt x="87" y="3"/>
                  </a:lnTo>
                  <a:lnTo>
                    <a:pt x="99" y="0"/>
                  </a:lnTo>
                  <a:lnTo>
                    <a:pt x="101" y="15"/>
                  </a:lnTo>
                  <a:lnTo>
                    <a:pt x="102" y="35"/>
                  </a:lnTo>
                  <a:lnTo>
                    <a:pt x="99" y="52"/>
                  </a:lnTo>
                  <a:lnTo>
                    <a:pt x="87" y="62"/>
                  </a:lnTo>
                  <a:close/>
                </a:path>
              </a:pathLst>
            </a:custGeom>
            <a:solidFill>
              <a:srgbClr val="937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6182" name="Freeform 22"/>
            <p:cNvSpPr>
              <a:spLocks/>
            </p:cNvSpPr>
            <p:nvPr/>
          </p:nvSpPr>
          <p:spPr bwMode="auto">
            <a:xfrm>
              <a:off x="3184" y="3140"/>
              <a:ext cx="106" cy="63"/>
            </a:xfrm>
            <a:custGeom>
              <a:avLst/>
              <a:gdLst>
                <a:gd name="T0" fmla="*/ 88 w 106"/>
                <a:gd name="T1" fmla="*/ 63 h 63"/>
                <a:gd name="T2" fmla="*/ 76 w 106"/>
                <a:gd name="T3" fmla="*/ 60 h 63"/>
                <a:gd name="T4" fmla="*/ 65 w 106"/>
                <a:gd name="T5" fmla="*/ 58 h 63"/>
                <a:gd name="T6" fmla="*/ 54 w 106"/>
                <a:gd name="T7" fmla="*/ 53 h 63"/>
                <a:gd name="T8" fmla="*/ 42 w 106"/>
                <a:gd name="T9" fmla="*/ 50 h 63"/>
                <a:gd name="T10" fmla="*/ 32 w 106"/>
                <a:gd name="T11" fmla="*/ 46 h 63"/>
                <a:gd name="T12" fmla="*/ 21 w 106"/>
                <a:gd name="T13" fmla="*/ 43 h 63"/>
                <a:gd name="T14" fmla="*/ 10 w 106"/>
                <a:gd name="T15" fmla="*/ 39 h 63"/>
                <a:gd name="T16" fmla="*/ 0 w 106"/>
                <a:gd name="T17" fmla="*/ 36 h 63"/>
                <a:gd name="T18" fmla="*/ 2 w 106"/>
                <a:gd name="T19" fmla="*/ 35 h 63"/>
                <a:gd name="T20" fmla="*/ 8 w 106"/>
                <a:gd name="T21" fmla="*/ 33 h 63"/>
                <a:gd name="T22" fmla="*/ 16 w 106"/>
                <a:gd name="T23" fmla="*/ 31 h 63"/>
                <a:gd name="T24" fmla="*/ 27 w 106"/>
                <a:gd name="T25" fmla="*/ 28 h 63"/>
                <a:gd name="T26" fmla="*/ 37 w 106"/>
                <a:gd name="T27" fmla="*/ 24 h 63"/>
                <a:gd name="T28" fmla="*/ 47 w 106"/>
                <a:gd name="T29" fmla="*/ 21 h 63"/>
                <a:gd name="T30" fmla="*/ 56 w 106"/>
                <a:gd name="T31" fmla="*/ 18 h 63"/>
                <a:gd name="T32" fmla="*/ 62 w 106"/>
                <a:gd name="T33" fmla="*/ 16 h 63"/>
                <a:gd name="T34" fmla="*/ 68 w 106"/>
                <a:gd name="T35" fmla="*/ 12 h 63"/>
                <a:gd name="T36" fmla="*/ 75 w 106"/>
                <a:gd name="T37" fmla="*/ 7 h 63"/>
                <a:gd name="T38" fmla="*/ 82 w 106"/>
                <a:gd name="T39" fmla="*/ 2 h 63"/>
                <a:gd name="T40" fmla="*/ 88 w 106"/>
                <a:gd name="T41" fmla="*/ 0 h 63"/>
                <a:gd name="T42" fmla="*/ 92 w 106"/>
                <a:gd name="T43" fmla="*/ 13 h 63"/>
                <a:gd name="T44" fmla="*/ 98 w 106"/>
                <a:gd name="T45" fmla="*/ 27 h 63"/>
                <a:gd name="T46" fmla="*/ 103 w 106"/>
                <a:gd name="T47" fmla="*/ 40 h 63"/>
                <a:gd name="T48" fmla="*/ 106 w 106"/>
                <a:gd name="T49" fmla="*/ 56 h 63"/>
                <a:gd name="T50" fmla="*/ 102 w 106"/>
                <a:gd name="T51" fmla="*/ 60 h 63"/>
                <a:gd name="T52" fmla="*/ 98 w 106"/>
                <a:gd name="T53" fmla="*/ 62 h 63"/>
                <a:gd name="T54" fmla="*/ 93 w 106"/>
                <a:gd name="T55" fmla="*/ 63 h 63"/>
                <a:gd name="T56" fmla="*/ 88 w 106"/>
                <a:gd name="T5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6" h="63">
                  <a:moveTo>
                    <a:pt x="88" y="63"/>
                  </a:moveTo>
                  <a:lnTo>
                    <a:pt x="76" y="60"/>
                  </a:lnTo>
                  <a:lnTo>
                    <a:pt x="65" y="58"/>
                  </a:lnTo>
                  <a:lnTo>
                    <a:pt x="54" y="53"/>
                  </a:lnTo>
                  <a:lnTo>
                    <a:pt x="42" y="50"/>
                  </a:lnTo>
                  <a:lnTo>
                    <a:pt x="32" y="46"/>
                  </a:lnTo>
                  <a:lnTo>
                    <a:pt x="21" y="43"/>
                  </a:lnTo>
                  <a:lnTo>
                    <a:pt x="10" y="39"/>
                  </a:lnTo>
                  <a:lnTo>
                    <a:pt x="0" y="36"/>
                  </a:lnTo>
                  <a:lnTo>
                    <a:pt x="2" y="35"/>
                  </a:lnTo>
                  <a:lnTo>
                    <a:pt x="8" y="33"/>
                  </a:lnTo>
                  <a:lnTo>
                    <a:pt x="16" y="31"/>
                  </a:lnTo>
                  <a:lnTo>
                    <a:pt x="27" y="28"/>
                  </a:lnTo>
                  <a:lnTo>
                    <a:pt x="37" y="24"/>
                  </a:lnTo>
                  <a:lnTo>
                    <a:pt x="47" y="21"/>
                  </a:lnTo>
                  <a:lnTo>
                    <a:pt x="56" y="18"/>
                  </a:lnTo>
                  <a:lnTo>
                    <a:pt x="62" y="16"/>
                  </a:lnTo>
                  <a:lnTo>
                    <a:pt x="68" y="12"/>
                  </a:lnTo>
                  <a:lnTo>
                    <a:pt x="75" y="7"/>
                  </a:lnTo>
                  <a:lnTo>
                    <a:pt x="82" y="2"/>
                  </a:lnTo>
                  <a:lnTo>
                    <a:pt x="88" y="0"/>
                  </a:lnTo>
                  <a:lnTo>
                    <a:pt x="92" y="13"/>
                  </a:lnTo>
                  <a:lnTo>
                    <a:pt x="98" y="27"/>
                  </a:lnTo>
                  <a:lnTo>
                    <a:pt x="103" y="40"/>
                  </a:lnTo>
                  <a:lnTo>
                    <a:pt x="106" y="56"/>
                  </a:lnTo>
                  <a:lnTo>
                    <a:pt x="102" y="60"/>
                  </a:lnTo>
                  <a:lnTo>
                    <a:pt x="98" y="62"/>
                  </a:lnTo>
                  <a:lnTo>
                    <a:pt x="93" y="63"/>
                  </a:lnTo>
                  <a:lnTo>
                    <a:pt x="88" y="63"/>
                  </a:lnTo>
                  <a:close/>
                </a:path>
              </a:pathLst>
            </a:custGeom>
            <a:solidFill>
              <a:srgbClr val="937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6183" name="Freeform 23"/>
            <p:cNvSpPr>
              <a:spLocks/>
            </p:cNvSpPr>
            <p:nvPr/>
          </p:nvSpPr>
          <p:spPr bwMode="auto">
            <a:xfrm>
              <a:off x="3093" y="1865"/>
              <a:ext cx="190" cy="1317"/>
            </a:xfrm>
            <a:custGeom>
              <a:avLst/>
              <a:gdLst>
                <a:gd name="T0" fmla="*/ 7 w 190"/>
                <a:gd name="T1" fmla="*/ 1308 h 1317"/>
                <a:gd name="T2" fmla="*/ 0 w 190"/>
                <a:gd name="T3" fmla="*/ 1273 h 1317"/>
                <a:gd name="T4" fmla="*/ 7 w 190"/>
                <a:gd name="T5" fmla="*/ 1131 h 1317"/>
                <a:gd name="T6" fmla="*/ 16 w 190"/>
                <a:gd name="T7" fmla="*/ 877 h 1317"/>
                <a:gd name="T8" fmla="*/ 20 w 190"/>
                <a:gd name="T9" fmla="*/ 674 h 1317"/>
                <a:gd name="T10" fmla="*/ 24 w 190"/>
                <a:gd name="T11" fmla="*/ 522 h 1317"/>
                <a:gd name="T12" fmla="*/ 22 w 190"/>
                <a:gd name="T13" fmla="*/ 443 h 1317"/>
                <a:gd name="T14" fmla="*/ 22 w 190"/>
                <a:gd name="T15" fmla="*/ 439 h 1317"/>
                <a:gd name="T16" fmla="*/ 29 w 190"/>
                <a:gd name="T17" fmla="*/ 436 h 1317"/>
                <a:gd name="T18" fmla="*/ 42 w 190"/>
                <a:gd name="T19" fmla="*/ 432 h 1317"/>
                <a:gd name="T20" fmla="*/ 52 w 190"/>
                <a:gd name="T21" fmla="*/ 427 h 1317"/>
                <a:gd name="T22" fmla="*/ 56 w 190"/>
                <a:gd name="T23" fmla="*/ 419 h 1317"/>
                <a:gd name="T24" fmla="*/ 67 w 190"/>
                <a:gd name="T25" fmla="*/ 408 h 1317"/>
                <a:gd name="T26" fmla="*/ 78 w 190"/>
                <a:gd name="T27" fmla="*/ 392 h 1317"/>
                <a:gd name="T28" fmla="*/ 82 w 190"/>
                <a:gd name="T29" fmla="*/ 369 h 1317"/>
                <a:gd name="T30" fmla="*/ 80 w 190"/>
                <a:gd name="T31" fmla="*/ 346 h 1317"/>
                <a:gd name="T32" fmla="*/ 80 w 190"/>
                <a:gd name="T33" fmla="*/ 325 h 1317"/>
                <a:gd name="T34" fmla="*/ 73 w 190"/>
                <a:gd name="T35" fmla="*/ 311 h 1317"/>
                <a:gd name="T36" fmla="*/ 66 w 190"/>
                <a:gd name="T37" fmla="*/ 297 h 1317"/>
                <a:gd name="T38" fmla="*/ 62 w 190"/>
                <a:gd name="T39" fmla="*/ 282 h 1317"/>
                <a:gd name="T40" fmla="*/ 51 w 190"/>
                <a:gd name="T41" fmla="*/ 278 h 1317"/>
                <a:gd name="T42" fmla="*/ 45 w 190"/>
                <a:gd name="T43" fmla="*/ 278 h 1317"/>
                <a:gd name="T44" fmla="*/ 35 w 190"/>
                <a:gd name="T45" fmla="*/ 260 h 1317"/>
                <a:gd name="T46" fmla="*/ 23 w 190"/>
                <a:gd name="T47" fmla="*/ 222 h 1317"/>
                <a:gd name="T48" fmla="*/ 31 w 190"/>
                <a:gd name="T49" fmla="*/ 181 h 1317"/>
                <a:gd name="T50" fmla="*/ 46 w 190"/>
                <a:gd name="T51" fmla="*/ 132 h 1317"/>
                <a:gd name="T52" fmla="*/ 45 w 190"/>
                <a:gd name="T53" fmla="*/ 79 h 1317"/>
                <a:gd name="T54" fmla="*/ 44 w 190"/>
                <a:gd name="T55" fmla="*/ 27 h 1317"/>
                <a:gd name="T56" fmla="*/ 58 w 190"/>
                <a:gd name="T57" fmla="*/ 4 h 1317"/>
                <a:gd name="T58" fmla="*/ 83 w 190"/>
                <a:gd name="T59" fmla="*/ 13 h 1317"/>
                <a:gd name="T60" fmla="*/ 106 w 190"/>
                <a:gd name="T61" fmla="*/ 22 h 1317"/>
                <a:gd name="T62" fmla="*/ 131 w 190"/>
                <a:gd name="T63" fmla="*/ 31 h 1317"/>
                <a:gd name="T64" fmla="*/ 145 w 190"/>
                <a:gd name="T65" fmla="*/ 37 h 1317"/>
                <a:gd name="T66" fmla="*/ 150 w 190"/>
                <a:gd name="T67" fmla="*/ 41 h 1317"/>
                <a:gd name="T68" fmla="*/ 140 w 190"/>
                <a:gd name="T69" fmla="*/ 55 h 1317"/>
                <a:gd name="T70" fmla="*/ 123 w 190"/>
                <a:gd name="T71" fmla="*/ 76 h 1317"/>
                <a:gd name="T72" fmla="*/ 111 w 190"/>
                <a:gd name="T73" fmla="*/ 97 h 1317"/>
                <a:gd name="T74" fmla="*/ 102 w 190"/>
                <a:gd name="T75" fmla="*/ 123 h 1317"/>
                <a:gd name="T76" fmla="*/ 94 w 190"/>
                <a:gd name="T77" fmla="*/ 197 h 1317"/>
                <a:gd name="T78" fmla="*/ 88 w 190"/>
                <a:gd name="T79" fmla="*/ 318 h 1317"/>
                <a:gd name="T80" fmla="*/ 87 w 190"/>
                <a:gd name="T81" fmla="*/ 394 h 1317"/>
                <a:gd name="T82" fmla="*/ 94 w 190"/>
                <a:gd name="T83" fmla="*/ 416 h 1317"/>
                <a:gd name="T84" fmla="*/ 123 w 190"/>
                <a:gd name="T85" fmla="*/ 429 h 1317"/>
                <a:gd name="T86" fmla="*/ 134 w 190"/>
                <a:gd name="T87" fmla="*/ 434 h 1317"/>
                <a:gd name="T88" fmla="*/ 137 w 190"/>
                <a:gd name="T89" fmla="*/ 449 h 1317"/>
                <a:gd name="T90" fmla="*/ 143 w 190"/>
                <a:gd name="T91" fmla="*/ 479 h 1317"/>
                <a:gd name="T92" fmla="*/ 150 w 190"/>
                <a:gd name="T93" fmla="*/ 567 h 1317"/>
                <a:gd name="T94" fmla="*/ 149 w 190"/>
                <a:gd name="T95" fmla="*/ 713 h 1317"/>
                <a:gd name="T96" fmla="*/ 148 w 190"/>
                <a:gd name="T97" fmla="*/ 884 h 1317"/>
                <a:gd name="T98" fmla="*/ 162 w 190"/>
                <a:gd name="T99" fmla="*/ 1076 h 1317"/>
                <a:gd name="T100" fmla="*/ 182 w 190"/>
                <a:gd name="T101" fmla="*/ 1191 h 1317"/>
                <a:gd name="T102" fmla="*/ 189 w 190"/>
                <a:gd name="T103" fmla="*/ 1223 h 1317"/>
                <a:gd name="T104" fmla="*/ 187 w 190"/>
                <a:gd name="T105" fmla="*/ 1247 h 1317"/>
                <a:gd name="T106" fmla="*/ 169 w 190"/>
                <a:gd name="T107" fmla="*/ 1269 h 1317"/>
                <a:gd name="T108" fmla="*/ 139 w 190"/>
                <a:gd name="T109" fmla="*/ 1287 h 1317"/>
                <a:gd name="T110" fmla="*/ 115 w 190"/>
                <a:gd name="T111" fmla="*/ 1295 h 1317"/>
                <a:gd name="T112" fmla="*/ 89 w 190"/>
                <a:gd name="T113" fmla="*/ 1303 h 1317"/>
                <a:gd name="T114" fmla="*/ 63 w 190"/>
                <a:gd name="T115" fmla="*/ 1310 h 1317"/>
                <a:gd name="T116" fmla="*/ 47 w 190"/>
                <a:gd name="T117" fmla="*/ 1316 h 1317"/>
                <a:gd name="T118" fmla="*/ 38 w 190"/>
                <a:gd name="T119" fmla="*/ 1317 h 1317"/>
                <a:gd name="T120" fmla="*/ 31 w 190"/>
                <a:gd name="T121" fmla="*/ 1317 h 1317"/>
                <a:gd name="T122" fmla="*/ 24 w 190"/>
                <a:gd name="T123" fmla="*/ 1317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0" h="1317">
                  <a:moveTo>
                    <a:pt x="20" y="1317"/>
                  </a:moveTo>
                  <a:lnTo>
                    <a:pt x="7" y="1308"/>
                  </a:lnTo>
                  <a:lnTo>
                    <a:pt x="1" y="1291"/>
                  </a:lnTo>
                  <a:lnTo>
                    <a:pt x="0" y="1273"/>
                  </a:lnTo>
                  <a:lnTo>
                    <a:pt x="0" y="1258"/>
                  </a:lnTo>
                  <a:lnTo>
                    <a:pt x="7" y="1131"/>
                  </a:lnTo>
                  <a:lnTo>
                    <a:pt x="13" y="1004"/>
                  </a:lnTo>
                  <a:lnTo>
                    <a:pt x="16" y="877"/>
                  </a:lnTo>
                  <a:lnTo>
                    <a:pt x="17" y="750"/>
                  </a:lnTo>
                  <a:lnTo>
                    <a:pt x="20" y="674"/>
                  </a:lnTo>
                  <a:lnTo>
                    <a:pt x="23" y="598"/>
                  </a:lnTo>
                  <a:lnTo>
                    <a:pt x="24" y="522"/>
                  </a:lnTo>
                  <a:lnTo>
                    <a:pt x="23" y="447"/>
                  </a:lnTo>
                  <a:lnTo>
                    <a:pt x="22" y="443"/>
                  </a:lnTo>
                  <a:lnTo>
                    <a:pt x="22" y="441"/>
                  </a:lnTo>
                  <a:lnTo>
                    <a:pt x="22" y="439"/>
                  </a:lnTo>
                  <a:lnTo>
                    <a:pt x="22" y="438"/>
                  </a:lnTo>
                  <a:lnTo>
                    <a:pt x="29" y="436"/>
                  </a:lnTo>
                  <a:lnTo>
                    <a:pt x="36" y="434"/>
                  </a:lnTo>
                  <a:lnTo>
                    <a:pt x="42" y="432"/>
                  </a:lnTo>
                  <a:lnTo>
                    <a:pt x="48" y="431"/>
                  </a:lnTo>
                  <a:lnTo>
                    <a:pt x="52" y="427"/>
                  </a:lnTo>
                  <a:lnTo>
                    <a:pt x="55" y="424"/>
                  </a:lnTo>
                  <a:lnTo>
                    <a:pt x="56" y="419"/>
                  </a:lnTo>
                  <a:lnTo>
                    <a:pt x="56" y="412"/>
                  </a:lnTo>
                  <a:lnTo>
                    <a:pt x="67" y="408"/>
                  </a:lnTo>
                  <a:lnTo>
                    <a:pt x="74" y="402"/>
                  </a:lnTo>
                  <a:lnTo>
                    <a:pt x="78" y="392"/>
                  </a:lnTo>
                  <a:lnTo>
                    <a:pt x="79" y="381"/>
                  </a:lnTo>
                  <a:lnTo>
                    <a:pt x="82" y="369"/>
                  </a:lnTo>
                  <a:lnTo>
                    <a:pt x="82" y="357"/>
                  </a:lnTo>
                  <a:lnTo>
                    <a:pt x="80" y="346"/>
                  </a:lnTo>
                  <a:lnTo>
                    <a:pt x="81" y="334"/>
                  </a:lnTo>
                  <a:lnTo>
                    <a:pt x="80" y="325"/>
                  </a:lnTo>
                  <a:lnTo>
                    <a:pt x="78" y="317"/>
                  </a:lnTo>
                  <a:lnTo>
                    <a:pt x="73" y="311"/>
                  </a:lnTo>
                  <a:lnTo>
                    <a:pt x="67" y="306"/>
                  </a:lnTo>
                  <a:lnTo>
                    <a:pt x="66" y="297"/>
                  </a:lnTo>
                  <a:lnTo>
                    <a:pt x="64" y="289"/>
                  </a:lnTo>
                  <a:lnTo>
                    <a:pt x="62" y="282"/>
                  </a:lnTo>
                  <a:lnTo>
                    <a:pt x="57" y="278"/>
                  </a:lnTo>
                  <a:lnTo>
                    <a:pt x="51" y="278"/>
                  </a:lnTo>
                  <a:lnTo>
                    <a:pt x="48" y="278"/>
                  </a:lnTo>
                  <a:lnTo>
                    <a:pt x="45" y="278"/>
                  </a:lnTo>
                  <a:lnTo>
                    <a:pt x="41" y="278"/>
                  </a:lnTo>
                  <a:lnTo>
                    <a:pt x="35" y="260"/>
                  </a:lnTo>
                  <a:lnTo>
                    <a:pt x="28" y="241"/>
                  </a:lnTo>
                  <a:lnTo>
                    <a:pt x="23" y="222"/>
                  </a:lnTo>
                  <a:lnTo>
                    <a:pt x="21" y="206"/>
                  </a:lnTo>
                  <a:lnTo>
                    <a:pt x="31" y="181"/>
                  </a:lnTo>
                  <a:lnTo>
                    <a:pt x="39" y="157"/>
                  </a:lnTo>
                  <a:lnTo>
                    <a:pt x="46" y="132"/>
                  </a:lnTo>
                  <a:lnTo>
                    <a:pt x="48" y="106"/>
                  </a:lnTo>
                  <a:lnTo>
                    <a:pt x="45" y="79"/>
                  </a:lnTo>
                  <a:lnTo>
                    <a:pt x="44" y="53"/>
                  </a:lnTo>
                  <a:lnTo>
                    <a:pt x="44" y="27"/>
                  </a:lnTo>
                  <a:lnTo>
                    <a:pt x="47" y="0"/>
                  </a:lnTo>
                  <a:lnTo>
                    <a:pt x="58" y="4"/>
                  </a:lnTo>
                  <a:lnTo>
                    <a:pt x="70" y="7"/>
                  </a:lnTo>
                  <a:lnTo>
                    <a:pt x="83" y="13"/>
                  </a:lnTo>
                  <a:lnTo>
                    <a:pt x="95" y="17"/>
                  </a:lnTo>
                  <a:lnTo>
                    <a:pt x="106" y="22"/>
                  </a:lnTo>
                  <a:lnTo>
                    <a:pt x="119" y="26"/>
                  </a:lnTo>
                  <a:lnTo>
                    <a:pt x="131" y="31"/>
                  </a:lnTo>
                  <a:lnTo>
                    <a:pt x="143" y="36"/>
                  </a:lnTo>
                  <a:lnTo>
                    <a:pt x="145" y="37"/>
                  </a:lnTo>
                  <a:lnTo>
                    <a:pt x="148" y="39"/>
                  </a:lnTo>
                  <a:lnTo>
                    <a:pt x="150" y="41"/>
                  </a:lnTo>
                  <a:lnTo>
                    <a:pt x="151" y="45"/>
                  </a:lnTo>
                  <a:lnTo>
                    <a:pt x="140" y="55"/>
                  </a:lnTo>
                  <a:lnTo>
                    <a:pt x="131" y="65"/>
                  </a:lnTo>
                  <a:lnTo>
                    <a:pt x="123" y="76"/>
                  </a:lnTo>
                  <a:lnTo>
                    <a:pt x="117" y="86"/>
                  </a:lnTo>
                  <a:lnTo>
                    <a:pt x="111" y="97"/>
                  </a:lnTo>
                  <a:lnTo>
                    <a:pt x="106" y="110"/>
                  </a:lnTo>
                  <a:lnTo>
                    <a:pt x="102" y="123"/>
                  </a:lnTo>
                  <a:lnTo>
                    <a:pt x="99" y="137"/>
                  </a:lnTo>
                  <a:lnTo>
                    <a:pt x="94" y="197"/>
                  </a:lnTo>
                  <a:lnTo>
                    <a:pt x="90" y="257"/>
                  </a:lnTo>
                  <a:lnTo>
                    <a:pt x="88" y="318"/>
                  </a:lnTo>
                  <a:lnTo>
                    <a:pt x="89" y="379"/>
                  </a:lnTo>
                  <a:lnTo>
                    <a:pt x="87" y="394"/>
                  </a:lnTo>
                  <a:lnTo>
                    <a:pt x="88" y="407"/>
                  </a:lnTo>
                  <a:lnTo>
                    <a:pt x="94" y="416"/>
                  </a:lnTo>
                  <a:lnTo>
                    <a:pt x="110" y="425"/>
                  </a:lnTo>
                  <a:lnTo>
                    <a:pt x="123" y="429"/>
                  </a:lnTo>
                  <a:lnTo>
                    <a:pt x="131" y="433"/>
                  </a:lnTo>
                  <a:lnTo>
                    <a:pt x="134" y="434"/>
                  </a:lnTo>
                  <a:lnTo>
                    <a:pt x="136" y="435"/>
                  </a:lnTo>
                  <a:lnTo>
                    <a:pt x="137" y="449"/>
                  </a:lnTo>
                  <a:lnTo>
                    <a:pt x="139" y="464"/>
                  </a:lnTo>
                  <a:lnTo>
                    <a:pt x="143" y="479"/>
                  </a:lnTo>
                  <a:lnTo>
                    <a:pt x="145" y="493"/>
                  </a:lnTo>
                  <a:lnTo>
                    <a:pt x="150" y="567"/>
                  </a:lnTo>
                  <a:lnTo>
                    <a:pt x="151" y="640"/>
                  </a:lnTo>
                  <a:lnTo>
                    <a:pt x="149" y="713"/>
                  </a:lnTo>
                  <a:lnTo>
                    <a:pt x="147" y="788"/>
                  </a:lnTo>
                  <a:lnTo>
                    <a:pt x="148" y="884"/>
                  </a:lnTo>
                  <a:lnTo>
                    <a:pt x="153" y="980"/>
                  </a:lnTo>
                  <a:lnTo>
                    <a:pt x="162" y="1076"/>
                  </a:lnTo>
                  <a:lnTo>
                    <a:pt x="177" y="1170"/>
                  </a:lnTo>
                  <a:lnTo>
                    <a:pt x="182" y="1191"/>
                  </a:lnTo>
                  <a:lnTo>
                    <a:pt x="186" y="1209"/>
                  </a:lnTo>
                  <a:lnTo>
                    <a:pt x="189" y="1223"/>
                  </a:lnTo>
                  <a:lnTo>
                    <a:pt x="190" y="1235"/>
                  </a:lnTo>
                  <a:lnTo>
                    <a:pt x="187" y="1247"/>
                  </a:lnTo>
                  <a:lnTo>
                    <a:pt x="181" y="1257"/>
                  </a:lnTo>
                  <a:lnTo>
                    <a:pt x="169" y="1269"/>
                  </a:lnTo>
                  <a:lnTo>
                    <a:pt x="152" y="1282"/>
                  </a:lnTo>
                  <a:lnTo>
                    <a:pt x="139" y="1287"/>
                  </a:lnTo>
                  <a:lnTo>
                    <a:pt x="127" y="1291"/>
                  </a:lnTo>
                  <a:lnTo>
                    <a:pt x="115" y="1295"/>
                  </a:lnTo>
                  <a:lnTo>
                    <a:pt x="101" y="1298"/>
                  </a:lnTo>
                  <a:lnTo>
                    <a:pt x="89" y="1303"/>
                  </a:lnTo>
                  <a:lnTo>
                    <a:pt x="77" y="1306"/>
                  </a:lnTo>
                  <a:lnTo>
                    <a:pt x="63" y="1310"/>
                  </a:lnTo>
                  <a:lnTo>
                    <a:pt x="51" y="1315"/>
                  </a:lnTo>
                  <a:lnTo>
                    <a:pt x="47" y="1316"/>
                  </a:lnTo>
                  <a:lnTo>
                    <a:pt x="42" y="1316"/>
                  </a:lnTo>
                  <a:lnTo>
                    <a:pt x="38" y="1317"/>
                  </a:lnTo>
                  <a:lnTo>
                    <a:pt x="35" y="1317"/>
                  </a:lnTo>
                  <a:lnTo>
                    <a:pt x="31" y="1317"/>
                  </a:lnTo>
                  <a:lnTo>
                    <a:pt x="27" y="1317"/>
                  </a:lnTo>
                  <a:lnTo>
                    <a:pt x="24" y="1317"/>
                  </a:lnTo>
                  <a:lnTo>
                    <a:pt x="20" y="1317"/>
                  </a:lnTo>
                  <a:close/>
                </a:path>
              </a:pathLst>
            </a:custGeom>
            <a:solidFill>
              <a:srgbClr val="F9F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6184" name="Freeform 24"/>
            <p:cNvSpPr>
              <a:spLocks/>
            </p:cNvSpPr>
            <p:nvPr/>
          </p:nvSpPr>
          <p:spPr bwMode="auto">
            <a:xfrm>
              <a:off x="2762" y="2316"/>
              <a:ext cx="267" cy="854"/>
            </a:xfrm>
            <a:custGeom>
              <a:avLst/>
              <a:gdLst>
                <a:gd name="T0" fmla="*/ 169 w 267"/>
                <a:gd name="T1" fmla="*/ 853 h 854"/>
                <a:gd name="T2" fmla="*/ 143 w 267"/>
                <a:gd name="T3" fmla="*/ 851 h 854"/>
                <a:gd name="T4" fmla="*/ 115 w 267"/>
                <a:gd name="T5" fmla="*/ 845 h 854"/>
                <a:gd name="T6" fmla="*/ 85 w 267"/>
                <a:gd name="T7" fmla="*/ 838 h 854"/>
                <a:gd name="T8" fmla="*/ 56 w 267"/>
                <a:gd name="T9" fmla="*/ 829 h 854"/>
                <a:gd name="T10" fmla="*/ 30 w 267"/>
                <a:gd name="T11" fmla="*/ 814 h 854"/>
                <a:gd name="T12" fmla="*/ 11 w 267"/>
                <a:gd name="T13" fmla="*/ 798 h 854"/>
                <a:gd name="T14" fmla="*/ 1 w 267"/>
                <a:gd name="T15" fmla="*/ 776 h 854"/>
                <a:gd name="T16" fmla="*/ 5 w 267"/>
                <a:gd name="T17" fmla="*/ 741 h 854"/>
                <a:gd name="T18" fmla="*/ 18 w 267"/>
                <a:gd name="T19" fmla="*/ 696 h 854"/>
                <a:gd name="T20" fmla="*/ 33 w 267"/>
                <a:gd name="T21" fmla="*/ 617 h 854"/>
                <a:gd name="T22" fmla="*/ 45 w 267"/>
                <a:gd name="T23" fmla="*/ 505 h 854"/>
                <a:gd name="T24" fmla="*/ 52 w 267"/>
                <a:gd name="T25" fmla="*/ 336 h 854"/>
                <a:gd name="T26" fmla="*/ 61 w 267"/>
                <a:gd name="T27" fmla="*/ 112 h 854"/>
                <a:gd name="T28" fmla="*/ 62 w 267"/>
                <a:gd name="T29" fmla="*/ 0 h 854"/>
                <a:gd name="T30" fmla="*/ 63 w 267"/>
                <a:gd name="T31" fmla="*/ 0 h 854"/>
                <a:gd name="T32" fmla="*/ 74 w 267"/>
                <a:gd name="T33" fmla="*/ 3 h 854"/>
                <a:gd name="T34" fmla="*/ 96 w 267"/>
                <a:gd name="T35" fmla="*/ 8 h 854"/>
                <a:gd name="T36" fmla="*/ 118 w 267"/>
                <a:gd name="T37" fmla="*/ 14 h 854"/>
                <a:gd name="T38" fmla="*/ 139 w 267"/>
                <a:gd name="T39" fmla="*/ 19 h 854"/>
                <a:gd name="T40" fmla="*/ 161 w 267"/>
                <a:gd name="T41" fmla="*/ 24 h 854"/>
                <a:gd name="T42" fmla="*/ 183 w 267"/>
                <a:gd name="T43" fmla="*/ 29 h 854"/>
                <a:gd name="T44" fmla="*/ 204 w 267"/>
                <a:gd name="T45" fmla="*/ 34 h 854"/>
                <a:gd name="T46" fmla="*/ 226 w 267"/>
                <a:gd name="T47" fmla="*/ 40 h 854"/>
                <a:gd name="T48" fmla="*/ 246 w 267"/>
                <a:gd name="T49" fmla="*/ 42 h 854"/>
                <a:gd name="T50" fmla="*/ 259 w 267"/>
                <a:gd name="T51" fmla="*/ 35 h 854"/>
                <a:gd name="T52" fmla="*/ 266 w 267"/>
                <a:gd name="T53" fmla="*/ 61 h 854"/>
                <a:gd name="T54" fmla="*/ 266 w 267"/>
                <a:gd name="T55" fmla="*/ 117 h 854"/>
                <a:gd name="T56" fmla="*/ 255 w 267"/>
                <a:gd name="T57" fmla="*/ 307 h 854"/>
                <a:gd name="T58" fmla="*/ 247 w 267"/>
                <a:gd name="T59" fmla="*/ 629 h 854"/>
                <a:gd name="T60" fmla="*/ 241 w 267"/>
                <a:gd name="T61" fmla="*/ 808 h 854"/>
                <a:gd name="T62" fmla="*/ 240 w 267"/>
                <a:gd name="T63" fmla="*/ 830 h 854"/>
                <a:gd name="T64" fmla="*/ 234 w 267"/>
                <a:gd name="T65" fmla="*/ 841 h 854"/>
                <a:gd name="T66" fmla="*/ 215 w 267"/>
                <a:gd name="T67" fmla="*/ 848 h 854"/>
                <a:gd name="T68" fmla="*/ 194 w 267"/>
                <a:gd name="T69" fmla="*/ 853 h 854"/>
                <a:gd name="T70" fmla="*/ 185 w 267"/>
                <a:gd name="T71" fmla="*/ 853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7" h="854">
                  <a:moveTo>
                    <a:pt x="181" y="854"/>
                  </a:moveTo>
                  <a:lnTo>
                    <a:pt x="169" y="853"/>
                  </a:lnTo>
                  <a:lnTo>
                    <a:pt x="157" y="852"/>
                  </a:lnTo>
                  <a:lnTo>
                    <a:pt x="143" y="851"/>
                  </a:lnTo>
                  <a:lnTo>
                    <a:pt x="129" y="848"/>
                  </a:lnTo>
                  <a:lnTo>
                    <a:pt x="115" y="845"/>
                  </a:lnTo>
                  <a:lnTo>
                    <a:pt x="99" y="842"/>
                  </a:lnTo>
                  <a:lnTo>
                    <a:pt x="85" y="838"/>
                  </a:lnTo>
                  <a:lnTo>
                    <a:pt x="69" y="834"/>
                  </a:lnTo>
                  <a:lnTo>
                    <a:pt x="56" y="829"/>
                  </a:lnTo>
                  <a:lnTo>
                    <a:pt x="42" y="822"/>
                  </a:lnTo>
                  <a:lnTo>
                    <a:pt x="30" y="814"/>
                  </a:lnTo>
                  <a:lnTo>
                    <a:pt x="20" y="807"/>
                  </a:lnTo>
                  <a:lnTo>
                    <a:pt x="11" y="798"/>
                  </a:lnTo>
                  <a:lnTo>
                    <a:pt x="5" y="788"/>
                  </a:lnTo>
                  <a:lnTo>
                    <a:pt x="1" y="776"/>
                  </a:lnTo>
                  <a:lnTo>
                    <a:pt x="0" y="764"/>
                  </a:lnTo>
                  <a:lnTo>
                    <a:pt x="5" y="741"/>
                  </a:lnTo>
                  <a:lnTo>
                    <a:pt x="11" y="718"/>
                  </a:lnTo>
                  <a:lnTo>
                    <a:pt x="18" y="696"/>
                  </a:lnTo>
                  <a:lnTo>
                    <a:pt x="23" y="674"/>
                  </a:lnTo>
                  <a:lnTo>
                    <a:pt x="33" y="617"/>
                  </a:lnTo>
                  <a:lnTo>
                    <a:pt x="40" y="561"/>
                  </a:lnTo>
                  <a:lnTo>
                    <a:pt x="45" y="505"/>
                  </a:lnTo>
                  <a:lnTo>
                    <a:pt x="50" y="448"/>
                  </a:lnTo>
                  <a:lnTo>
                    <a:pt x="52" y="336"/>
                  </a:lnTo>
                  <a:lnTo>
                    <a:pt x="57" y="223"/>
                  </a:lnTo>
                  <a:lnTo>
                    <a:pt x="61" y="11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74" y="3"/>
                  </a:lnTo>
                  <a:lnTo>
                    <a:pt x="86" y="6"/>
                  </a:lnTo>
                  <a:lnTo>
                    <a:pt x="96" y="8"/>
                  </a:lnTo>
                  <a:lnTo>
                    <a:pt x="107" y="12"/>
                  </a:lnTo>
                  <a:lnTo>
                    <a:pt x="118" y="14"/>
                  </a:lnTo>
                  <a:lnTo>
                    <a:pt x="129" y="17"/>
                  </a:lnTo>
                  <a:lnTo>
                    <a:pt x="139" y="19"/>
                  </a:lnTo>
                  <a:lnTo>
                    <a:pt x="151" y="22"/>
                  </a:lnTo>
                  <a:lnTo>
                    <a:pt x="161" y="24"/>
                  </a:lnTo>
                  <a:lnTo>
                    <a:pt x="171" y="26"/>
                  </a:lnTo>
                  <a:lnTo>
                    <a:pt x="183" y="29"/>
                  </a:lnTo>
                  <a:lnTo>
                    <a:pt x="193" y="32"/>
                  </a:lnTo>
                  <a:lnTo>
                    <a:pt x="204" y="34"/>
                  </a:lnTo>
                  <a:lnTo>
                    <a:pt x="215" y="37"/>
                  </a:lnTo>
                  <a:lnTo>
                    <a:pt x="226" y="40"/>
                  </a:lnTo>
                  <a:lnTo>
                    <a:pt x="236" y="44"/>
                  </a:lnTo>
                  <a:lnTo>
                    <a:pt x="246" y="42"/>
                  </a:lnTo>
                  <a:lnTo>
                    <a:pt x="253" y="39"/>
                  </a:lnTo>
                  <a:lnTo>
                    <a:pt x="259" y="35"/>
                  </a:lnTo>
                  <a:lnTo>
                    <a:pt x="265" y="33"/>
                  </a:lnTo>
                  <a:lnTo>
                    <a:pt x="266" y="61"/>
                  </a:lnTo>
                  <a:lnTo>
                    <a:pt x="267" y="89"/>
                  </a:lnTo>
                  <a:lnTo>
                    <a:pt x="266" y="117"/>
                  </a:lnTo>
                  <a:lnTo>
                    <a:pt x="265" y="146"/>
                  </a:lnTo>
                  <a:lnTo>
                    <a:pt x="255" y="307"/>
                  </a:lnTo>
                  <a:lnTo>
                    <a:pt x="250" y="468"/>
                  </a:lnTo>
                  <a:lnTo>
                    <a:pt x="247" y="629"/>
                  </a:lnTo>
                  <a:lnTo>
                    <a:pt x="240" y="791"/>
                  </a:lnTo>
                  <a:lnTo>
                    <a:pt x="241" y="808"/>
                  </a:lnTo>
                  <a:lnTo>
                    <a:pt x="241" y="821"/>
                  </a:lnTo>
                  <a:lnTo>
                    <a:pt x="240" y="830"/>
                  </a:lnTo>
                  <a:lnTo>
                    <a:pt x="238" y="836"/>
                  </a:lnTo>
                  <a:lnTo>
                    <a:pt x="234" y="841"/>
                  </a:lnTo>
                  <a:lnTo>
                    <a:pt x="226" y="844"/>
                  </a:lnTo>
                  <a:lnTo>
                    <a:pt x="215" y="848"/>
                  </a:lnTo>
                  <a:lnTo>
                    <a:pt x="198" y="853"/>
                  </a:lnTo>
                  <a:lnTo>
                    <a:pt x="194" y="853"/>
                  </a:lnTo>
                  <a:lnTo>
                    <a:pt x="190" y="853"/>
                  </a:lnTo>
                  <a:lnTo>
                    <a:pt x="185" y="853"/>
                  </a:lnTo>
                  <a:lnTo>
                    <a:pt x="181" y="854"/>
                  </a:lnTo>
                  <a:close/>
                </a:path>
              </a:pathLst>
            </a:custGeom>
            <a:solidFill>
              <a:srgbClr val="F9F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6185" name="Freeform 25"/>
            <p:cNvSpPr>
              <a:spLocks/>
            </p:cNvSpPr>
            <p:nvPr/>
          </p:nvSpPr>
          <p:spPr bwMode="auto">
            <a:xfrm>
              <a:off x="3012" y="2306"/>
              <a:ext cx="95" cy="834"/>
            </a:xfrm>
            <a:custGeom>
              <a:avLst/>
              <a:gdLst>
                <a:gd name="T0" fmla="*/ 11 w 95"/>
                <a:gd name="T1" fmla="*/ 834 h 834"/>
                <a:gd name="T2" fmla="*/ 8 w 95"/>
                <a:gd name="T3" fmla="*/ 834 h 834"/>
                <a:gd name="T4" fmla="*/ 6 w 95"/>
                <a:gd name="T5" fmla="*/ 833 h 834"/>
                <a:gd name="T6" fmla="*/ 3 w 95"/>
                <a:gd name="T7" fmla="*/ 832 h 834"/>
                <a:gd name="T8" fmla="*/ 1 w 95"/>
                <a:gd name="T9" fmla="*/ 831 h 834"/>
                <a:gd name="T10" fmla="*/ 0 w 95"/>
                <a:gd name="T11" fmla="*/ 810 h 834"/>
                <a:gd name="T12" fmla="*/ 0 w 95"/>
                <a:gd name="T13" fmla="*/ 789 h 834"/>
                <a:gd name="T14" fmla="*/ 1 w 95"/>
                <a:gd name="T15" fmla="*/ 770 h 834"/>
                <a:gd name="T16" fmla="*/ 2 w 95"/>
                <a:gd name="T17" fmla="*/ 749 h 834"/>
                <a:gd name="T18" fmla="*/ 4 w 95"/>
                <a:gd name="T19" fmla="*/ 597 h 834"/>
                <a:gd name="T20" fmla="*/ 9 w 95"/>
                <a:gd name="T21" fmla="*/ 446 h 834"/>
                <a:gd name="T22" fmla="*/ 15 w 95"/>
                <a:gd name="T23" fmla="*/ 294 h 834"/>
                <a:gd name="T24" fmla="*/ 24 w 95"/>
                <a:gd name="T25" fmla="*/ 142 h 834"/>
                <a:gd name="T26" fmla="*/ 25 w 95"/>
                <a:gd name="T27" fmla="*/ 114 h 834"/>
                <a:gd name="T28" fmla="*/ 25 w 95"/>
                <a:gd name="T29" fmla="*/ 85 h 834"/>
                <a:gd name="T30" fmla="*/ 24 w 95"/>
                <a:gd name="T31" fmla="*/ 58 h 834"/>
                <a:gd name="T32" fmla="*/ 23 w 95"/>
                <a:gd name="T33" fmla="*/ 30 h 834"/>
                <a:gd name="T34" fmla="*/ 28 w 95"/>
                <a:gd name="T35" fmla="*/ 23 h 834"/>
                <a:gd name="T36" fmla="*/ 32 w 95"/>
                <a:gd name="T37" fmla="*/ 18 h 834"/>
                <a:gd name="T38" fmla="*/ 34 w 95"/>
                <a:gd name="T39" fmla="*/ 14 h 834"/>
                <a:gd name="T40" fmla="*/ 37 w 95"/>
                <a:gd name="T41" fmla="*/ 12 h 834"/>
                <a:gd name="T42" fmla="*/ 40 w 95"/>
                <a:gd name="T43" fmla="*/ 11 h 834"/>
                <a:gd name="T44" fmla="*/ 44 w 95"/>
                <a:gd name="T45" fmla="*/ 10 h 834"/>
                <a:gd name="T46" fmla="*/ 50 w 95"/>
                <a:gd name="T47" fmla="*/ 9 h 834"/>
                <a:gd name="T48" fmla="*/ 59 w 95"/>
                <a:gd name="T49" fmla="*/ 8 h 834"/>
                <a:gd name="T50" fmla="*/ 61 w 95"/>
                <a:gd name="T51" fmla="*/ 7 h 834"/>
                <a:gd name="T52" fmla="*/ 65 w 95"/>
                <a:gd name="T53" fmla="*/ 6 h 834"/>
                <a:gd name="T54" fmla="*/ 70 w 95"/>
                <a:gd name="T55" fmla="*/ 4 h 834"/>
                <a:gd name="T56" fmla="*/ 76 w 95"/>
                <a:gd name="T57" fmla="*/ 3 h 834"/>
                <a:gd name="T58" fmla="*/ 81 w 95"/>
                <a:gd name="T59" fmla="*/ 2 h 834"/>
                <a:gd name="T60" fmla="*/ 86 w 95"/>
                <a:gd name="T61" fmla="*/ 1 h 834"/>
                <a:gd name="T62" fmla="*/ 92 w 95"/>
                <a:gd name="T63" fmla="*/ 0 h 834"/>
                <a:gd name="T64" fmla="*/ 94 w 95"/>
                <a:gd name="T65" fmla="*/ 0 h 834"/>
                <a:gd name="T66" fmla="*/ 95 w 95"/>
                <a:gd name="T67" fmla="*/ 1 h 834"/>
                <a:gd name="T68" fmla="*/ 95 w 95"/>
                <a:gd name="T69" fmla="*/ 3 h 834"/>
                <a:gd name="T70" fmla="*/ 95 w 95"/>
                <a:gd name="T71" fmla="*/ 4 h 834"/>
                <a:gd name="T72" fmla="*/ 95 w 95"/>
                <a:gd name="T73" fmla="*/ 6 h 834"/>
                <a:gd name="T74" fmla="*/ 94 w 95"/>
                <a:gd name="T75" fmla="*/ 148 h 834"/>
                <a:gd name="T76" fmla="*/ 90 w 95"/>
                <a:gd name="T77" fmla="*/ 293 h 834"/>
                <a:gd name="T78" fmla="*/ 87 w 95"/>
                <a:gd name="T79" fmla="*/ 436 h 834"/>
                <a:gd name="T80" fmla="*/ 85 w 95"/>
                <a:gd name="T81" fmla="*/ 581 h 834"/>
                <a:gd name="T82" fmla="*/ 83 w 95"/>
                <a:gd name="T83" fmla="*/ 622 h 834"/>
                <a:gd name="T84" fmla="*/ 81 w 95"/>
                <a:gd name="T85" fmla="*/ 663 h 834"/>
                <a:gd name="T86" fmla="*/ 79 w 95"/>
                <a:gd name="T87" fmla="*/ 706 h 834"/>
                <a:gd name="T88" fmla="*/ 77 w 95"/>
                <a:gd name="T89" fmla="*/ 748 h 834"/>
                <a:gd name="T90" fmla="*/ 75 w 95"/>
                <a:gd name="T91" fmla="*/ 793 h 834"/>
                <a:gd name="T92" fmla="*/ 73 w 95"/>
                <a:gd name="T93" fmla="*/ 817 h 834"/>
                <a:gd name="T94" fmla="*/ 73 w 95"/>
                <a:gd name="T95" fmla="*/ 825 h 834"/>
                <a:gd name="T96" fmla="*/ 72 w 95"/>
                <a:gd name="T97" fmla="*/ 828 h 834"/>
                <a:gd name="T98" fmla="*/ 65 w 95"/>
                <a:gd name="T99" fmla="*/ 829 h 834"/>
                <a:gd name="T100" fmla="*/ 56 w 95"/>
                <a:gd name="T101" fmla="*/ 830 h 834"/>
                <a:gd name="T102" fmla="*/ 49 w 95"/>
                <a:gd name="T103" fmla="*/ 831 h 834"/>
                <a:gd name="T104" fmla="*/ 42 w 95"/>
                <a:gd name="T105" fmla="*/ 832 h 834"/>
                <a:gd name="T106" fmla="*/ 34 w 95"/>
                <a:gd name="T107" fmla="*/ 833 h 834"/>
                <a:gd name="T108" fmla="*/ 27 w 95"/>
                <a:gd name="T109" fmla="*/ 833 h 834"/>
                <a:gd name="T110" fmla="*/ 18 w 95"/>
                <a:gd name="T111" fmla="*/ 834 h 834"/>
                <a:gd name="T112" fmla="*/ 11 w 95"/>
                <a:gd name="T113" fmla="*/ 834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5" h="834">
                  <a:moveTo>
                    <a:pt x="11" y="834"/>
                  </a:moveTo>
                  <a:lnTo>
                    <a:pt x="8" y="834"/>
                  </a:lnTo>
                  <a:lnTo>
                    <a:pt x="6" y="833"/>
                  </a:lnTo>
                  <a:lnTo>
                    <a:pt x="3" y="832"/>
                  </a:lnTo>
                  <a:lnTo>
                    <a:pt x="1" y="831"/>
                  </a:lnTo>
                  <a:lnTo>
                    <a:pt x="0" y="810"/>
                  </a:lnTo>
                  <a:lnTo>
                    <a:pt x="0" y="789"/>
                  </a:lnTo>
                  <a:lnTo>
                    <a:pt x="1" y="770"/>
                  </a:lnTo>
                  <a:lnTo>
                    <a:pt x="2" y="749"/>
                  </a:lnTo>
                  <a:lnTo>
                    <a:pt x="4" y="597"/>
                  </a:lnTo>
                  <a:lnTo>
                    <a:pt x="9" y="446"/>
                  </a:lnTo>
                  <a:lnTo>
                    <a:pt x="15" y="294"/>
                  </a:lnTo>
                  <a:lnTo>
                    <a:pt x="24" y="142"/>
                  </a:lnTo>
                  <a:lnTo>
                    <a:pt x="25" y="114"/>
                  </a:lnTo>
                  <a:lnTo>
                    <a:pt x="25" y="85"/>
                  </a:lnTo>
                  <a:lnTo>
                    <a:pt x="24" y="58"/>
                  </a:lnTo>
                  <a:lnTo>
                    <a:pt x="23" y="30"/>
                  </a:lnTo>
                  <a:lnTo>
                    <a:pt x="28" y="23"/>
                  </a:lnTo>
                  <a:lnTo>
                    <a:pt x="32" y="18"/>
                  </a:lnTo>
                  <a:lnTo>
                    <a:pt x="34" y="14"/>
                  </a:lnTo>
                  <a:lnTo>
                    <a:pt x="37" y="12"/>
                  </a:lnTo>
                  <a:lnTo>
                    <a:pt x="40" y="11"/>
                  </a:lnTo>
                  <a:lnTo>
                    <a:pt x="44" y="10"/>
                  </a:lnTo>
                  <a:lnTo>
                    <a:pt x="50" y="9"/>
                  </a:lnTo>
                  <a:lnTo>
                    <a:pt x="59" y="8"/>
                  </a:lnTo>
                  <a:lnTo>
                    <a:pt x="61" y="7"/>
                  </a:lnTo>
                  <a:lnTo>
                    <a:pt x="65" y="6"/>
                  </a:lnTo>
                  <a:lnTo>
                    <a:pt x="70" y="4"/>
                  </a:lnTo>
                  <a:lnTo>
                    <a:pt x="76" y="3"/>
                  </a:lnTo>
                  <a:lnTo>
                    <a:pt x="81" y="2"/>
                  </a:lnTo>
                  <a:lnTo>
                    <a:pt x="86" y="1"/>
                  </a:lnTo>
                  <a:lnTo>
                    <a:pt x="92" y="0"/>
                  </a:lnTo>
                  <a:lnTo>
                    <a:pt x="94" y="0"/>
                  </a:lnTo>
                  <a:lnTo>
                    <a:pt x="95" y="1"/>
                  </a:lnTo>
                  <a:lnTo>
                    <a:pt x="95" y="3"/>
                  </a:lnTo>
                  <a:lnTo>
                    <a:pt x="95" y="4"/>
                  </a:lnTo>
                  <a:lnTo>
                    <a:pt x="95" y="6"/>
                  </a:lnTo>
                  <a:lnTo>
                    <a:pt x="94" y="148"/>
                  </a:lnTo>
                  <a:lnTo>
                    <a:pt x="90" y="293"/>
                  </a:lnTo>
                  <a:lnTo>
                    <a:pt x="87" y="436"/>
                  </a:lnTo>
                  <a:lnTo>
                    <a:pt x="85" y="581"/>
                  </a:lnTo>
                  <a:lnTo>
                    <a:pt x="83" y="622"/>
                  </a:lnTo>
                  <a:lnTo>
                    <a:pt x="81" y="663"/>
                  </a:lnTo>
                  <a:lnTo>
                    <a:pt x="79" y="706"/>
                  </a:lnTo>
                  <a:lnTo>
                    <a:pt x="77" y="748"/>
                  </a:lnTo>
                  <a:lnTo>
                    <a:pt x="75" y="793"/>
                  </a:lnTo>
                  <a:lnTo>
                    <a:pt x="73" y="817"/>
                  </a:lnTo>
                  <a:lnTo>
                    <a:pt x="73" y="825"/>
                  </a:lnTo>
                  <a:lnTo>
                    <a:pt x="72" y="828"/>
                  </a:lnTo>
                  <a:lnTo>
                    <a:pt x="65" y="829"/>
                  </a:lnTo>
                  <a:lnTo>
                    <a:pt x="56" y="830"/>
                  </a:lnTo>
                  <a:lnTo>
                    <a:pt x="49" y="831"/>
                  </a:lnTo>
                  <a:lnTo>
                    <a:pt x="42" y="832"/>
                  </a:lnTo>
                  <a:lnTo>
                    <a:pt x="34" y="833"/>
                  </a:lnTo>
                  <a:lnTo>
                    <a:pt x="27" y="833"/>
                  </a:lnTo>
                  <a:lnTo>
                    <a:pt x="18" y="834"/>
                  </a:lnTo>
                  <a:lnTo>
                    <a:pt x="11" y="834"/>
                  </a:lnTo>
                  <a:close/>
                </a:path>
              </a:pathLst>
            </a:custGeom>
            <a:solidFill>
              <a:srgbClr val="EDE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6186" name="Freeform 26"/>
            <p:cNvSpPr>
              <a:spLocks/>
            </p:cNvSpPr>
            <p:nvPr/>
          </p:nvSpPr>
          <p:spPr bwMode="auto">
            <a:xfrm>
              <a:off x="3385" y="2306"/>
              <a:ext cx="91" cy="99"/>
            </a:xfrm>
            <a:custGeom>
              <a:avLst/>
              <a:gdLst>
                <a:gd name="T0" fmla="*/ 25 w 91"/>
                <a:gd name="T1" fmla="*/ 99 h 99"/>
                <a:gd name="T2" fmla="*/ 24 w 91"/>
                <a:gd name="T3" fmla="*/ 98 h 99"/>
                <a:gd name="T4" fmla="*/ 24 w 91"/>
                <a:gd name="T5" fmla="*/ 98 h 99"/>
                <a:gd name="T6" fmla="*/ 22 w 91"/>
                <a:gd name="T7" fmla="*/ 98 h 99"/>
                <a:gd name="T8" fmla="*/ 19 w 91"/>
                <a:gd name="T9" fmla="*/ 97 h 99"/>
                <a:gd name="T10" fmla="*/ 7 w 91"/>
                <a:gd name="T11" fmla="*/ 82 h 99"/>
                <a:gd name="T12" fmla="*/ 2 w 91"/>
                <a:gd name="T13" fmla="*/ 58 h 99"/>
                <a:gd name="T14" fmla="*/ 0 w 91"/>
                <a:gd name="T15" fmla="*/ 31 h 99"/>
                <a:gd name="T16" fmla="*/ 1 w 91"/>
                <a:gd name="T17" fmla="*/ 11 h 99"/>
                <a:gd name="T18" fmla="*/ 7 w 91"/>
                <a:gd name="T19" fmla="*/ 11 h 99"/>
                <a:gd name="T20" fmla="*/ 14 w 91"/>
                <a:gd name="T21" fmla="*/ 12 h 99"/>
                <a:gd name="T22" fmla="*/ 20 w 91"/>
                <a:gd name="T23" fmla="*/ 12 h 99"/>
                <a:gd name="T24" fmla="*/ 26 w 91"/>
                <a:gd name="T25" fmla="*/ 13 h 99"/>
                <a:gd name="T26" fmla="*/ 33 w 91"/>
                <a:gd name="T27" fmla="*/ 13 h 99"/>
                <a:gd name="T28" fmla="*/ 39 w 91"/>
                <a:gd name="T29" fmla="*/ 14 h 99"/>
                <a:gd name="T30" fmla="*/ 47 w 91"/>
                <a:gd name="T31" fmla="*/ 14 h 99"/>
                <a:gd name="T32" fmla="*/ 54 w 91"/>
                <a:gd name="T33" fmla="*/ 14 h 99"/>
                <a:gd name="T34" fmla="*/ 56 w 91"/>
                <a:gd name="T35" fmla="*/ 13 h 99"/>
                <a:gd name="T36" fmla="*/ 61 w 91"/>
                <a:gd name="T37" fmla="*/ 11 h 99"/>
                <a:gd name="T38" fmla="*/ 66 w 91"/>
                <a:gd name="T39" fmla="*/ 9 h 99"/>
                <a:gd name="T40" fmla="*/ 72 w 91"/>
                <a:gd name="T41" fmla="*/ 7 h 99"/>
                <a:gd name="T42" fmla="*/ 80 w 91"/>
                <a:gd name="T43" fmla="*/ 4 h 99"/>
                <a:gd name="T44" fmla="*/ 85 w 91"/>
                <a:gd name="T45" fmla="*/ 2 h 99"/>
                <a:gd name="T46" fmla="*/ 89 w 91"/>
                <a:gd name="T47" fmla="*/ 1 h 99"/>
                <a:gd name="T48" fmla="*/ 91 w 91"/>
                <a:gd name="T49" fmla="*/ 0 h 99"/>
                <a:gd name="T50" fmla="*/ 86 w 91"/>
                <a:gd name="T51" fmla="*/ 13 h 99"/>
                <a:gd name="T52" fmla="*/ 80 w 91"/>
                <a:gd name="T53" fmla="*/ 27 h 99"/>
                <a:gd name="T54" fmla="*/ 73 w 91"/>
                <a:gd name="T55" fmla="*/ 41 h 99"/>
                <a:gd name="T56" fmla="*/ 67 w 91"/>
                <a:gd name="T57" fmla="*/ 55 h 99"/>
                <a:gd name="T58" fmla="*/ 64 w 91"/>
                <a:gd name="T59" fmla="*/ 63 h 99"/>
                <a:gd name="T60" fmla="*/ 61 w 91"/>
                <a:gd name="T61" fmla="*/ 71 h 99"/>
                <a:gd name="T62" fmla="*/ 57 w 91"/>
                <a:gd name="T63" fmla="*/ 78 h 99"/>
                <a:gd name="T64" fmla="*/ 53 w 91"/>
                <a:gd name="T65" fmla="*/ 84 h 99"/>
                <a:gd name="T66" fmla="*/ 48 w 91"/>
                <a:gd name="T67" fmla="*/ 91 h 99"/>
                <a:gd name="T68" fmla="*/ 42 w 91"/>
                <a:gd name="T69" fmla="*/ 95 h 99"/>
                <a:gd name="T70" fmla="*/ 34 w 91"/>
                <a:gd name="T71" fmla="*/ 98 h 99"/>
                <a:gd name="T72" fmla="*/ 25 w 91"/>
                <a:gd name="T73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1" h="99">
                  <a:moveTo>
                    <a:pt x="25" y="99"/>
                  </a:moveTo>
                  <a:lnTo>
                    <a:pt x="24" y="98"/>
                  </a:lnTo>
                  <a:lnTo>
                    <a:pt x="24" y="98"/>
                  </a:lnTo>
                  <a:lnTo>
                    <a:pt x="22" y="98"/>
                  </a:lnTo>
                  <a:lnTo>
                    <a:pt x="19" y="97"/>
                  </a:lnTo>
                  <a:lnTo>
                    <a:pt x="7" y="82"/>
                  </a:lnTo>
                  <a:lnTo>
                    <a:pt x="2" y="58"/>
                  </a:lnTo>
                  <a:lnTo>
                    <a:pt x="0" y="31"/>
                  </a:lnTo>
                  <a:lnTo>
                    <a:pt x="1" y="11"/>
                  </a:lnTo>
                  <a:lnTo>
                    <a:pt x="7" y="11"/>
                  </a:lnTo>
                  <a:lnTo>
                    <a:pt x="14" y="12"/>
                  </a:lnTo>
                  <a:lnTo>
                    <a:pt x="20" y="12"/>
                  </a:lnTo>
                  <a:lnTo>
                    <a:pt x="26" y="13"/>
                  </a:lnTo>
                  <a:lnTo>
                    <a:pt x="33" y="13"/>
                  </a:lnTo>
                  <a:lnTo>
                    <a:pt x="39" y="14"/>
                  </a:lnTo>
                  <a:lnTo>
                    <a:pt x="47" y="14"/>
                  </a:lnTo>
                  <a:lnTo>
                    <a:pt x="54" y="14"/>
                  </a:lnTo>
                  <a:lnTo>
                    <a:pt x="56" y="13"/>
                  </a:lnTo>
                  <a:lnTo>
                    <a:pt x="61" y="11"/>
                  </a:lnTo>
                  <a:lnTo>
                    <a:pt x="66" y="9"/>
                  </a:lnTo>
                  <a:lnTo>
                    <a:pt x="72" y="7"/>
                  </a:lnTo>
                  <a:lnTo>
                    <a:pt x="80" y="4"/>
                  </a:lnTo>
                  <a:lnTo>
                    <a:pt x="85" y="2"/>
                  </a:lnTo>
                  <a:lnTo>
                    <a:pt x="89" y="1"/>
                  </a:lnTo>
                  <a:lnTo>
                    <a:pt x="91" y="0"/>
                  </a:lnTo>
                  <a:lnTo>
                    <a:pt x="86" y="13"/>
                  </a:lnTo>
                  <a:lnTo>
                    <a:pt x="80" y="27"/>
                  </a:lnTo>
                  <a:lnTo>
                    <a:pt x="73" y="41"/>
                  </a:lnTo>
                  <a:lnTo>
                    <a:pt x="67" y="55"/>
                  </a:lnTo>
                  <a:lnTo>
                    <a:pt x="64" y="63"/>
                  </a:lnTo>
                  <a:lnTo>
                    <a:pt x="61" y="71"/>
                  </a:lnTo>
                  <a:lnTo>
                    <a:pt x="57" y="78"/>
                  </a:lnTo>
                  <a:lnTo>
                    <a:pt x="53" y="84"/>
                  </a:lnTo>
                  <a:lnTo>
                    <a:pt x="48" y="91"/>
                  </a:lnTo>
                  <a:lnTo>
                    <a:pt x="42" y="95"/>
                  </a:lnTo>
                  <a:lnTo>
                    <a:pt x="34" y="98"/>
                  </a:lnTo>
                  <a:lnTo>
                    <a:pt x="25" y="99"/>
                  </a:lnTo>
                  <a:close/>
                </a:path>
              </a:pathLst>
            </a:custGeom>
            <a:solidFill>
              <a:srgbClr val="F9F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6187" name="Freeform 27"/>
            <p:cNvSpPr>
              <a:spLocks/>
            </p:cNvSpPr>
            <p:nvPr/>
          </p:nvSpPr>
          <p:spPr bwMode="auto">
            <a:xfrm>
              <a:off x="3323" y="2315"/>
              <a:ext cx="57" cy="66"/>
            </a:xfrm>
            <a:custGeom>
              <a:avLst/>
              <a:gdLst>
                <a:gd name="T0" fmla="*/ 57 w 57"/>
                <a:gd name="T1" fmla="*/ 66 h 66"/>
                <a:gd name="T2" fmla="*/ 50 w 57"/>
                <a:gd name="T3" fmla="*/ 59 h 66"/>
                <a:gd name="T4" fmla="*/ 41 w 57"/>
                <a:gd name="T5" fmla="*/ 51 h 66"/>
                <a:gd name="T6" fmla="*/ 33 w 57"/>
                <a:gd name="T7" fmla="*/ 42 h 66"/>
                <a:gd name="T8" fmla="*/ 26 w 57"/>
                <a:gd name="T9" fmla="*/ 34 h 66"/>
                <a:gd name="T10" fmla="*/ 18 w 57"/>
                <a:gd name="T11" fmla="*/ 25 h 66"/>
                <a:gd name="T12" fmla="*/ 11 w 57"/>
                <a:gd name="T13" fmla="*/ 17 h 66"/>
                <a:gd name="T14" fmla="*/ 4 w 57"/>
                <a:gd name="T15" fmla="*/ 8 h 66"/>
                <a:gd name="T16" fmla="*/ 0 w 57"/>
                <a:gd name="T17" fmla="*/ 0 h 66"/>
                <a:gd name="T18" fmla="*/ 6 w 57"/>
                <a:gd name="T19" fmla="*/ 1 h 66"/>
                <a:gd name="T20" fmla="*/ 13 w 57"/>
                <a:gd name="T21" fmla="*/ 1 h 66"/>
                <a:gd name="T22" fmla="*/ 20 w 57"/>
                <a:gd name="T23" fmla="*/ 2 h 66"/>
                <a:gd name="T24" fmla="*/ 26 w 57"/>
                <a:gd name="T25" fmla="*/ 2 h 66"/>
                <a:gd name="T26" fmla="*/ 33 w 57"/>
                <a:gd name="T27" fmla="*/ 2 h 66"/>
                <a:gd name="T28" fmla="*/ 39 w 57"/>
                <a:gd name="T29" fmla="*/ 2 h 66"/>
                <a:gd name="T30" fmla="*/ 47 w 57"/>
                <a:gd name="T31" fmla="*/ 2 h 66"/>
                <a:gd name="T32" fmla="*/ 53 w 57"/>
                <a:gd name="T33" fmla="*/ 2 h 66"/>
                <a:gd name="T34" fmla="*/ 52 w 57"/>
                <a:gd name="T35" fmla="*/ 18 h 66"/>
                <a:gd name="T36" fmla="*/ 53 w 57"/>
                <a:gd name="T37" fmla="*/ 34 h 66"/>
                <a:gd name="T38" fmla="*/ 54 w 57"/>
                <a:gd name="T39" fmla="*/ 50 h 66"/>
                <a:gd name="T40" fmla="*/ 57 w 57"/>
                <a:gd name="T41" fmla="*/ 66 h 66"/>
                <a:gd name="T42" fmla="*/ 57 w 57"/>
                <a:gd name="T4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" h="66">
                  <a:moveTo>
                    <a:pt x="57" y="66"/>
                  </a:moveTo>
                  <a:lnTo>
                    <a:pt x="50" y="59"/>
                  </a:lnTo>
                  <a:lnTo>
                    <a:pt x="41" y="51"/>
                  </a:lnTo>
                  <a:lnTo>
                    <a:pt x="33" y="42"/>
                  </a:lnTo>
                  <a:lnTo>
                    <a:pt x="26" y="34"/>
                  </a:lnTo>
                  <a:lnTo>
                    <a:pt x="18" y="25"/>
                  </a:lnTo>
                  <a:lnTo>
                    <a:pt x="11" y="17"/>
                  </a:lnTo>
                  <a:lnTo>
                    <a:pt x="4" y="8"/>
                  </a:lnTo>
                  <a:lnTo>
                    <a:pt x="0" y="0"/>
                  </a:lnTo>
                  <a:lnTo>
                    <a:pt x="6" y="1"/>
                  </a:lnTo>
                  <a:lnTo>
                    <a:pt x="13" y="1"/>
                  </a:lnTo>
                  <a:lnTo>
                    <a:pt x="20" y="2"/>
                  </a:lnTo>
                  <a:lnTo>
                    <a:pt x="26" y="2"/>
                  </a:lnTo>
                  <a:lnTo>
                    <a:pt x="33" y="2"/>
                  </a:lnTo>
                  <a:lnTo>
                    <a:pt x="39" y="2"/>
                  </a:lnTo>
                  <a:lnTo>
                    <a:pt x="47" y="2"/>
                  </a:lnTo>
                  <a:lnTo>
                    <a:pt x="53" y="2"/>
                  </a:lnTo>
                  <a:lnTo>
                    <a:pt x="52" y="18"/>
                  </a:lnTo>
                  <a:lnTo>
                    <a:pt x="53" y="34"/>
                  </a:lnTo>
                  <a:lnTo>
                    <a:pt x="54" y="50"/>
                  </a:lnTo>
                  <a:lnTo>
                    <a:pt x="57" y="66"/>
                  </a:lnTo>
                  <a:lnTo>
                    <a:pt x="57" y="66"/>
                  </a:lnTo>
                  <a:close/>
                </a:path>
              </a:pathLst>
            </a:custGeom>
            <a:solidFill>
              <a:srgbClr val="F9F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6188" name="Freeform 28"/>
            <p:cNvSpPr>
              <a:spLocks/>
            </p:cNvSpPr>
            <p:nvPr/>
          </p:nvSpPr>
          <p:spPr bwMode="auto">
            <a:xfrm>
              <a:off x="2701" y="1852"/>
              <a:ext cx="363" cy="498"/>
            </a:xfrm>
            <a:custGeom>
              <a:avLst/>
              <a:gdLst>
                <a:gd name="T0" fmla="*/ 284 w 363"/>
                <a:gd name="T1" fmla="*/ 494 h 498"/>
                <a:gd name="T2" fmla="*/ 253 w 363"/>
                <a:gd name="T3" fmla="*/ 487 h 498"/>
                <a:gd name="T4" fmla="*/ 222 w 363"/>
                <a:gd name="T5" fmla="*/ 481 h 498"/>
                <a:gd name="T6" fmla="*/ 190 w 363"/>
                <a:gd name="T7" fmla="*/ 473 h 498"/>
                <a:gd name="T8" fmla="*/ 159 w 363"/>
                <a:gd name="T9" fmla="*/ 466 h 498"/>
                <a:gd name="T10" fmla="*/ 128 w 363"/>
                <a:gd name="T11" fmla="*/ 457 h 498"/>
                <a:gd name="T12" fmla="*/ 98 w 363"/>
                <a:gd name="T13" fmla="*/ 448 h 498"/>
                <a:gd name="T14" fmla="*/ 69 w 363"/>
                <a:gd name="T15" fmla="*/ 435 h 498"/>
                <a:gd name="T16" fmla="*/ 38 w 363"/>
                <a:gd name="T17" fmla="*/ 417 h 498"/>
                <a:gd name="T18" fmla="*/ 16 w 363"/>
                <a:gd name="T19" fmla="*/ 390 h 498"/>
                <a:gd name="T20" fmla="*/ 3 w 363"/>
                <a:gd name="T21" fmla="*/ 360 h 498"/>
                <a:gd name="T22" fmla="*/ 0 w 363"/>
                <a:gd name="T23" fmla="*/ 326 h 498"/>
                <a:gd name="T24" fmla="*/ 8 w 363"/>
                <a:gd name="T25" fmla="*/ 276 h 498"/>
                <a:gd name="T26" fmla="*/ 27 w 363"/>
                <a:gd name="T27" fmla="*/ 219 h 498"/>
                <a:gd name="T28" fmla="*/ 51 w 363"/>
                <a:gd name="T29" fmla="*/ 161 h 498"/>
                <a:gd name="T30" fmla="*/ 77 w 363"/>
                <a:gd name="T31" fmla="*/ 104 h 498"/>
                <a:gd name="T32" fmla="*/ 102 w 363"/>
                <a:gd name="T33" fmla="*/ 61 h 498"/>
                <a:gd name="T34" fmla="*/ 131 w 363"/>
                <a:gd name="T35" fmla="*/ 39 h 498"/>
                <a:gd name="T36" fmla="*/ 165 w 363"/>
                <a:gd name="T37" fmla="*/ 26 h 498"/>
                <a:gd name="T38" fmla="*/ 201 w 363"/>
                <a:gd name="T39" fmla="*/ 15 h 498"/>
                <a:gd name="T40" fmla="*/ 232 w 363"/>
                <a:gd name="T41" fmla="*/ 5 h 498"/>
                <a:gd name="T42" fmla="*/ 242 w 363"/>
                <a:gd name="T43" fmla="*/ 1 h 498"/>
                <a:gd name="T44" fmla="*/ 245 w 363"/>
                <a:gd name="T45" fmla="*/ 14 h 498"/>
                <a:gd name="T46" fmla="*/ 248 w 363"/>
                <a:gd name="T47" fmla="*/ 42 h 498"/>
                <a:gd name="T48" fmla="*/ 240 w 363"/>
                <a:gd name="T49" fmla="*/ 58 h 498"/>
                <a:gd name="T50" fmla="*/ 211 w 363"/>
                <a:gd name="T51" fmla="*/ 64 h 498"/>
                <a:gd name="T52" fmla="*/ 183 w 363"/>
                <a:gd name="T53" fmla="*/ 74 h 498"/>
                <a:gd name="T54" fmla="*/ 157 w 363"/>
                <a:gd name="T55" fmla="*/ 87 h 498"/>
                <a:gd name="T56" fmla="*/ 127 w 363"/>
                <a:gd name="T57" fmla="*/ 118 h 498"/>
                <a:gd name="T58" fmla="*/ 105 w 363"/>
                <a:gd name="T59" fmla="*/ 164 h 498"/>
                <a:gd name="T60" fmla="*/ 104 w 363"/>
                <a:gd name="T61" fmla="*/ 209 h 498"/>
                <a:gd name="T62" fmla="*/ 118 w 363"/>
                <a:gd name="T63" fmla="*/ 259 h 498"/>
                <a:gd name="T64" fmla="*/ 130 w 363"/>
                <a:gd name="T65" fmla="*/ 287 h 498"/>
                <a:gd name="T66" fmla="*/ 132 w 363"/>
                <a:gd name="T67" fmla="*/ 290 h 498"/>
                <a:gd name="T68" fmla="*/ 120 w 363"/>
                <a:gd name="T69" fmla="*/ 291 h 498"/>
                <a:gd name="T70" fmla="*/ 91 w 363"/>
                <a:gd name="T71" fmla="*/ 291 h 498"/>
                <a:gd name="T72" fmla="*/ 61 w 363"/>
                <a:gd name="T73" fmla="*/ 294 h 498"/>
                <a:gd name="T74" fmla="*/ 35 w 363"/>
                <a:gd name="T75" fmla="*/ 303 h 498"/>
                <a:gd name="T76" fmla="*/ 29 w 363"/>
                <a:gd name="T77" fmla="*/ 312 h 498"/>
                <a:gd name="T78" fmla="*/ 44 w 363"/>
                <a:gd name="T79" fmla="*/ 310 h 498"/>
                <a:gd name="T80" fmla="*/ 62 w 363"/>
                <a:gd name="T81" fmla="*/ 305 h 498"/>
                <a:gd name="T82" fmla="*/ 79 w 363"/>
                <a:gd name="T83" fmla="*/ 300 h 498"/>
                <a:gd name="T84" fmla="*/ 99 w 363"/>
                <a:gd name="T85" fmla="*/ 299 h 498"/>
                <a:gd name="T86" fmla="*/ 129 w 363"/>
                <a:gd name="T87" fmla="*/ 300 h 498"/>
                <a:gd name="T88" fmla="*/ 159 w 363"/>
                <a:gd name="T89" fmla="*/ 301 h 498"/>
                <a:gd name="T90" fmla="*/ 188 w 363"/>
                <a:gd name="T91" fmla="*/ 302 h 498"/>
                <a:gd name="T92" fmla="*/ 218 w 363"/>
                <a:gd name="T93" fmla="*/ 304 h 498"/>
                <a:gd name="T94" fmla="*/ 248 w 363"/>
                <a:gd name="T95" fmla="*/ 306 h 498"/>
                <a:gd name="T96" fmla="*/ 278 w 363"/>
                <a:gd name="T97" fmla="*/ 309 h 498"/>
                <a:gd name="T98" fmla="*/ 308 w 363"/>
                <a:gd name="T99" fmla="*/ 311 h 498"/>
                <a:gd name="T100" fmla="*/ 331 w 363"/>
                <a:gd name="T101" fmla="*/ 313 h 498"/>
                <a:gd name="T102" fmla="*/ 342 w 363"/>
                <a:gd name="T103" fmla="*/ 316 h 498"/>
                <a:gd name="T104" fmla="*/ 360 w 363"/>
                <a:gd name="T105" fmla="*/ 337 h 498"/>
                <a:gd name="T106" fmla="*/ 361 w 363"/>
                <a:gd name="T107" fmla="*/ 392 h 498"/>
                <a:gd name="T108" fmla="*/ 354 w 363"/>
                <a:gd name="T109" fmla="*/ 428 h 498"/>
                <a:gd name="T110" fmla="*/ 343 w 363"/>
                <a:gd name="T111" fmla="*/ 453 h 498"/>
                <a:gd name="T112" fmla="*/ 328 w 363"/>
                <a:gd name="T113" fmla="*/ 479 h 498"/>
                <a:gd name="T114" fmla="*/ 310 w 363"/>
                <a:gd name="T115" fmla="*/ 496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3" h="498">
                  <a:moveTo>
                    <a:pt x="299" y="498"/>
                  </a:moveTo>
                  <a:lnTo>
                    <a:pt x="284" y="494"/>
                  </a:lnTo>
                  <a:lnTo>
                    <a:pt x="268" y="491"/>
                  </a:lnTo>
                  <a:lnTo>
                    <a:pt x="253" y="487"/>
                  </a:lnTo>
                  <a:lnTo>
                    <a:pt x="237" y="484"/>
                  </a:lnTo>
                  <a:lnTo>
                    <a:pt x="222" y="481"/>
                  </a:lnTo>
                  <a:lnTo>
                    <a:pt x="205" y="477"/>
                  </a:lnTo>
                  <a:lnTo>
                    <a:pt x="190" y="473"/>
                  </a:lnTo>
                  <a:lnTo>
                    <a:pt x="175" y="469"/>
                  </a:lnTo>
                  <a:lnTo>
                    <a:pt x="159" y="466"/>
                  </a:lnTo>
                  <a:lnTo>
                    <a:pt x="144" y="462"/>
                  </a:lnTo>
                  <a:lnTo>
                    <a:pt x="128" y="457"/>
                  </a:lnTo>
                  <a:lnTo>
                    <a:pt x="113" y="453"/>
                  </a:lnTo>
                  <a:lnTo>
                    <a:pt x="98" y="448"/>
                  </a:lnTo>
                  <a:lnTo>
                    <a:pt x="84" y="441"/>
                  </a:lnTo>
                  <a:lnTo>
                    <a:pt x="69" y="435"/>
                  </a:lnTo>
                  <a:lnTo>
                    <a:pt x="55" y="428"/>
                  </a:lnTo>
                  <a:lnTo>
                    <a:pt x="38" y="417"/>
                  </a:lnTo>
                  <a:lnTo>
                    <a:pt x="26" y="403"/>
                  </a:lnTo>
                  <a:lnTo>
                    <a:pt x="16" y="390"/>
                  </a:lnTo>
                  <a:lnTo>
                    <a:pt x="8" y="375"/>
                  </a:lnTo>
                  <a:lnTo>
                    <a:pt x="3" y="360"/>
                  </a:lnTo>
                  <a:lnTo>
                    <a:pt x="0" y="343"/>
                  </a:lnTo>
                  <a:lnTo>
                    <a:pt x="0" y="326"/>
                  </a:lnTo>
                  <a:lnTo>
                    <a:pt x="1" y="306"/>
                  </a:lnTo>
                  <a:lnTo>
                    <a:pt x="8" y="276"/>
                  </a:lnTo>
                  <a:lnTo>
                    <a:pt x="17" y="247"/>
                  </a:lnTo>
                  <a:lnTo>
                    <a:pt x="27" y="219"/>
                  </a:lnTo>
                  <a:lnTo>
                    <a:pt x="38" y="189"/>
                  </a:lnTo>
                  <a:lnTo>
                    <a:pt x="51" y="161"/>
                  </a:lnTo>
                  <a:lnTo>
                    <a:pt x="63" y="132"/>
                  </a:lnTo>
                  <a:lnTo>
                    <a:pt x="77" y="104"/>
                  </a:lnTo>
                  <a:lnTo>
                    <a:pt x="90" y="77"/>
                  </a:lnTo>
                  <a:lnTo>
                    <a:pt x="102" y="61"/>
                  </a:lnTo>
                  <a:lnTo>
                    <a:pt x="117" y="48"/>
                  </a:lnTo>
                  <a:lnTo>
                    <a:pt x="131" y="39"/>
                  </a:lnTo>
                  <a:lnTo>
                    <a:pt x="148" y="32"/>
                  </a:lnTo>
                  <a:lnTo>
                    <a:pt x="165" y="26"/>
                  </a:lnTo>
                  <a:lnTo>
                    <a:pt x="183" y="20"/>
                  </a:lnTo>
                  <a:lnTo>
                    <a:pt x="201" y="15"/>
                  </a:lnTo>
                  <a:lnTo>
                    <a:pt x="221" y="9"/>
                  </a:lnTo>
                  <a:lnTo>
                    <a:pt x="232" y="5"/>
                  </a:lnTo>
                  <a:lnTo>
                    <a:pt x="238" y="2"/>
                  </a:lnTo>
                  <a:lnTo>
                    <a:pt x="242" y="1"/>
                  </a:lnTo>
                  <a:lnTo>
                    <a:pt x="244" y="0"/>
                  </a:lnTo>
                  <a:lnTo>
                    <a:pt x="245" y="14"/>
                  </a:lnTo>
                  <a:lnTo>
                    <a:pt x="246" y="28"/>
                  </a:lnTo>
                  <a:lnTo>
                    <a:pt x="248" y="42"/>
                  </a:lnTo>
                  <a:lnTo>
                    <a:pt x="253" y="55"/>
                  </a:lnTo>
                  <a:lnTo>
                    <a:pt x="240" y="58"/>
                  </a:lnTo>
                  <a:lnTo>
                    <a:pt x="225" y="60"/>
                  </a:lnTo>
                  <a:lnTo>
                    <a:pt x="211" y="64"/>
                  </a:lnTo>
                  <a:lnTo>
                    <a:pt x="196" y="69"/>
                  </a:lnTo>
                  <a:lnTo>
                    <a:pt x="183" y="74"/>
                  </a:lnTo>
                  <a:lnTo>
                    <a:pt x="169" y="80"/>
                  </a:lnTo>
                  <a:lnTo>
                    <a:pt x="157" y="87"/>
                  </a:lnTo>
                  <a:lnTo>
                    <a:pt x="146" y="95"/>
                  </a:lnTo>
                  <a:lnTo>
                    <a:pt x="127" y="118"/>
                  </a:lnTo>
                  <a:lnTo>
                    <a:pt x="114" y="141"/>
                  </a:lnTo>
                  <a:lnTo>
                    <a:pt x="105" y="164"/>
                  </a:lnTo>
                  <a:lnTo>
                    <a:pt x="103" y="186"/>
                  </a:lnTo>
                  <a:lnTo>
                    <a:pt x="104" y="209"/>
                  </a:lnTo>
                  <a:lnTo>
                    <a:pt x="110" y="233"/>
                  </a:lnTo>
                  <a:lnTo>
                    <a:pt x="118" y="259"/>
                  </a:lnTo>
                  <a:lnTo>
                    <a:pt x="129" y="286"/>
                  </a:lnTo>
                  <a:lnTo>
                    <a:pt x="130" y="287"/>
                  </a:lnTo>
                  <a:lnTo>
                    <a:pt x="131" y="288"/>
                  </a:lnTo>
                  <a:lnTo>
                    <a:pt x="132" y="290"/>
                  </a:lnTo>
                  <a:lnTo>
                    <a:pt x="132" y="291"/>
                  </a:lnTo>
                  <a:lnTo>
                    <a:pt x="120" y="291"/>
                  </a:lnTo>
                  <a:lnTo>
                    <a:pt x="105" y="290"/>
                  </a:lnTo>
                  <a:lnTo>
                    <a:pt x="91" y="291"/>
                  </a:lnTo>
                  <a:lnTo>
                    <a:pt x="76" y="291"/>
                  </a:lnTo>
                  <a:lnTo>
                    <a:pt x="61" y="294"/>
                  </a:lnTo>
                  <a:lnTo>
                    <a:pt x="48" y="297"/>
                  </a:lnTo>
                  <a:lnTo>
                    <a:pt x="35" y="303"/>
                  </a:lnTo>
                  <a:lnTo>
                    <a:pt x="25" y="310"/>
                  </a:lnTo>
                  <a:lnTo>
                    <a:pt x="29" y="312"/>
                  </a:lnTo>
                  <a:lnTo>
                    <a:pt x="35" y="311"/>
                  </a:lnTo>
                  <a:lnTo>
                    <a:pt x="44" y="310"/>
                  </a:lnTo>
                  <a:lnTo>
                    <a:pt x="53" y="307"/>
                  </a:lnTo>
                  <a:lnTo>
                    <a:pt x="62" y="305"/>
                  </a:lnTo>
                  <a:lnTo>
                    <a:pt x="71" y="302"/>
                  </a:lnTo>
                  <a:lnTo>
                    <a:pt x="79" y="300"/>
                  </a:lnTo>
                  <a:lnTo>
                    <a:pt x="85" y="299"/>
                  </a:lnTo>
                  <a:lnTo>
                    <a:pt x="99" y="299"/>
                  </a:lnTo>
                  <a:lnTo>
                    <a:pt x="115" y="299"/>
                  </a:lnTo>
                  <a:lnTo>
                    <a:pt x="129" y="300"/>
                  </a:lnTo>
                  <a:lnTo>
                    <a:pt x="144" y="300"/>
                  </a:lnTo>
                  <a:lnTo>
                    <a:pt x="159" y="301"/>
                  </a:lnTo>
                  <a:lnTo>
                    <a:pt x="174" y="302"/>
                  </a:lnTo>
                  <a:lnTo>
                    <a:pt x="188" y="302"/>
                  </a:lnTo>
                  <a:lnTo>
                    <a:pt x="203" y="303"/>
                  </a:lnTo>
                  <a:lnTo>
                    <a:pt x="218" y="304"/>
                  </a:lnTo>
                  <a:lnTo>
                    <a:pt x="232" y="305"/>
                  </a:lnTo>
                  <a:lnTo>
                    <a:pt x="248" y="306"/>
                  </a:lnTo>
                  <a:lnTo>
                    <a:pt x="262" y="307"/>
                  </a:lnTo>
                  <a:lnTo>
                    <a:pt x="278" y="309"/>
                  </a:lnTo>
                  <a:lnTo>
                    <a:pt x="292" y="310"/>
                  </a:lnTo>
                  <a:lnTo>
                    <a:pt x="308" y="311"/>
                  </a:lnTo>
                  <a:lnTo>
                    <a:pt x="322" y="312"/>
                  </a:lnTo>
                  <a:lnTo>
                    <a:pt x="331" y="313"/>
                  </a:lnTo>
                  <a:lnTo>
                    <a:pt x="336" y="315"/>
                  </a:lnTo>
                  <a:lnTo>
                    <a:pt x="342" y="316"/>
                  </a:lnTo>
                  <a:lnTo>
                    <a:pt x="347" y="317"/>
                  </a:lnTo>
                  <a:lnTo>
                    <a:pt x="360" y="337"/>
                  </a:lnTo>
                  <a:lnTo>
                    <a:pt x="363" y="364"/>
                  </a:lnTo>
                  <a:lnTo>
                    <a:pt x="361" y="392"/>
                  </a:lnTo>
                  <a:lnTo>
                    <a:pt x="357" y="418"/>
                  </a:lnTo>
                  <a:lnTo>
                    <a:pt x="354" y="428"/>
                  </a:lnTo>
                  <a:lnTo>
                    <a:pt x="349" y="439"/>
                  </a:lnTo>
                  <a:lnTo>
                    <a:pt x="343" y="453"/>
                  </a:lnTo>
                  <a:lnTo>
                    <a:pt x="336" y="466"/>
                  </a:lnTo>
                  <a:lnTo>
                    <a:pt x="328" y="479"/>
                  </a:lnTo>
                  <a:lnTo>
                    <a:pt x="319" y="489"/>
                  </a:lnTo>
                  <a:lnTo>
                    <a:pt x="310" y="496"/>
                  </a:lnTo>
                  <a:lnTo>
                    <a:pt x="299" y="498"/>
                  </a:lnTo>
                  <a:close/>
                </a:path>
              </a:pathLst>
            </a:custGeom>
            <a:solidFill>
              <a:srgbClr val="F9F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6189" name="Freeform 29"/>
            <p:cNvSpPr>
              <a:spLocks/>
            </p:cNvSpPr>
            <p:nvPr/>
          </p:nvSpPr>
          <p:spPr bwMode="auto">
            <a:xfrm>
              <a:off x="3352" y="2137"/>
              <a:ext cx="146" cy="176"/>
            </a:xfrm>
            <a:custGeom>
              <a:avLst/>
              <a:gdLst>
                <a:gd name="T0" fmla="*/ 63 w 146"/>
                <a:gd name="T1" fmla="*/ 176 h 176"/>
                <a:gd name="T2" fmla="*/ 49 w 146"/>
                <a:gd name="T3" fmla="*/ 172 h 176"/>
                <a:gd name="T4" fmla="*/ 51 w 146"/>
                <a:gd name="T5" fmla="*/ 166 h 176"/>
                <a:gd name="T6" fmla="*/ 68 w 146"/>
                <a:gd name="T7" fmla="*/ 165 h 176"/>
                <a:gd name="T8" fmla="*/ 87 w 146"/>
                <a:gd name="T9" fmla="*/ 162 h 176"/>
                <a:gd name="T10" fmla="*/ 101 w 146"/>
                <a:gd name="T11" fmla="*/ 154 h 176"/>
                <a:gd name="T12" fmla="*/ 95 w 146"/>
                <a:gd name="T13" fmla="*/ 150 h 176"/>
                <a:gd name="T14" fmla="*/ 73 w 146"/>
                <a:gd name="T15" fmla="*/ 154 h 176"/>
                <a:gd name="T16" fmla="*/ 50 w 146"/>
                <a:gd name="T17" fmla="*/ 157 h 176"/>
                <a:gd name="T18" fmla="*/ 29 w 146"/>
                <a:gd name="T19" fmla="*/ 156 h 176"/>
                <a:gd name="T20" fmla="*/ 25 w 146"/>
                <a:gd name="T21" fmla="*/ 146 h 176"/>
                <a:gd name="T22" fmla="*/ 51 w 146"/>
                <a:gd name="T23" fmla="*/ 138 h 176"/>
                <a:gd name="T24" fmla="*/ 85 w 146"/>
                <a:gd name="T25" fmla="*/ 135 h 176"/>
                <a:gd name="T26" fmla="*/ 109 w 146"/>
                <a:gd name="T27" fmla="*/ 127 h 176"/>
                <a:gd name="T28" fmla="*/ 103 w 146"/>
                <a:gd name="T29" fmla="*/ 119 h 176"/>
                <a:gd name="T30" fmla="*/ 68 w 146"/>
                <a:gd name="T31" fmla="*/ 124 h 176"/>
                <a:gd name="T32" fmla="*/ 28 w 146"/>
                <a:gd name="T33" fmla="*/ 130 h 176"/>
                <a:gd name="T34" fmla="*/ 1 w 146"/>
                <a:gd name="T35" fmla="*/ 125 h 176"/>
                <a:gd name="T36" fmla="*/ 7 w 146"/>
                <a:gd name="T37" fmla="*/ 115 h 176"/>
                <a:gd name="T38" fmla="*/ 36 w 146"/>
                <a:gd name="T39" fmla="*/ 110 h 176"/>
                <a:gd name="T40" fmla="*/ 71 w 146"/>
                <a:gd name="T41" fmla="*/ 103 h 176"/>
                <a:gd name="T42" fmla="*/ 97 w 146"/>
                <a:gd name="T43" fmla="*/ 95 h 176"/>
                <a:gd name="T44" fmla="*/ 98 w 146"/>
                <a:gd name="T45" fmla="*/ 89 h 176"/>
                <a:gd name="T46" fmla="*/ 90 w 146"/>
                <a:gd name="T47" fmla="*/ 88 h 176"/>
                <a:gd name="T48" fmla="*/ 80 w 146"/>
                <a:gd name="T49" fmla="*/ 90 h 176"/>
                <a:gd name="T50" fmla="*/ 71 w 146"/>
                <a:gd name="T51" fmla="*/ 92 h 176"/>
                <a:gd name="T52" fmla="*/ 62 w 146"/>
                <a:gd name="T53" fmla="*/ 95 h 176"/>
                <a:gd name="T54" fmla="*/ 44 w 146"/>
                <a:gd name="T55" fmla="*/ 98 h 176"/>
                <a:gd name="T56" fmla="*/ 28 w 146"/>
                <a:gd name="T57" fmla="*/ 98 h 176"/>
                <a:gd name="T58" fmla="*/ 16 w 146"/>
                <a:gd name="T59" fmla="*/ 92 h 176"/>
                <a:gd name="T60" fmla="*/ 20 w 146"/>
                <a:gd name="T61" fmla="*/ 81 h 176"/>
                <a:gd name="T62" fmla="*/ 36 w 146"/>
                <a:gd name="T63" fmla="*/ 77 h 176"/>
                <a:gd name="T64" fmla="*/ 56 w 146"/>
                <a:gd name="T65" fmla="*/ 75 h 176"/>
                <a:gd name="T66" fmla="*/ 72 w 146"/>
                <a:gd name="T67" fmla="*/ 72 h 176"/>
                <a:gd name="T68" fmla="*/ 85 w 146"/>
                <a:gd name="T69" fmla="*/ 67 h 176"/>
                <a:gd name="T70" fmla="*/ 94 w 146"/>
                <a:gd name="T71" fmla="*/ 67 h 176"/>
                <a:gd name="T72" fmla="*/ 101 w 146"/>
                <a:gd name="T73" fmla="*/ 65 h 176"/>
                <a:gd name="T74" fmla="*/ 102 w 146"/>
                <a:gd name="T75" fmla="*/ 64 h 176"/>
                <a:gd name="T76" fmla="*/ 101 w 146"/>
                <a:gd name="T77" fmla="*/ 60 h 176"/>
                <a:gd name="T78" fmla="*/ 99 w 146"/>
                <a:gd name="T79" fmla="*/ 57 h 176"/>
                <a:gd name="T80" fmla="*/ 98 w 146"/>
                <a:gd name="T81" fmla="*/ 51 h 176"/>
                <a:gd name="T82" fmla="*/ 96 w 146"/>
                <a:gd name="T83" fmla="*/ 42 h 176"/>
                <a:gd name="T84" fmla="*/ 94 w 146"/>
                <a:gd name="T85" fmla="*/ 27 h 176"/>
                <a:gd name="T86" fmla="*/ 97 w 146"/>
                <a:gd name="T87" fmla="*/ 9 h 176"/>
                <a:gd name="T88" fmla="*/ 98 w 146"/>
                <a:gd name="T89" fmla="*/ 0 h 176"/>
                <a:gd name="T90" fmla="*/ 98 w 146"/>
                <a:gd name="T91" fmla="*/ 0 h 176"/>
                <a:gd name="T92" fmla="*/ 102 w 146"/>
                <a:gd name="T93" fmla="*/ 12 h 176"/>
                <a:gd name="T94" fmla="*/ 114 w 146"/>
                <a:gd name="T95" fmla="*/ 36 h 176"/>
                <a:gd name="T96" fmla="*/ 128 w 146"/>
                <a:gd name="T97" fmla="*/ 59 h 176"/>
                <a:gd name="T98" fmla="*/ 141 w 146"/>
                <a:gd name="T99" fmla="*/ 84 h 176"/>
                <a:gd name="T100" fmla="*/ 145 w 146"/>
                <a:gd name="T101" fmla="*/ 115 h 176"/>
                <a:gd name="T102" fmla="*/ 136 w 146"/>
                <a:gd name="T103" fmla="*/ 143 h 176"/>
                <a:gd name="T104" fmla="*/ 118 w 146"/>
                <a:gd name="T105" fmla="*/ 162 h 176"/>
                <a:gd name="T106" fmla="*/ 90 w 146"/>
                <a:gd name="T107" fmla="*/ 17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6" h="176">
                  <a:moveTo>
                    <a:pt x="72" y="176"/>
                  </a:moveTo>
                  <a:lnTo>
                    <a:pt x="63" y="176"/>
                  </a:lnTo>
                  <a:lnTo>
                    <a:pt x="55" y="175"/>
                  </a:lnTo>
                  <a:lnTo>
                    <a:pt x="49" y="172"/>
                  </a:lnTo>
                  <a:lnTo>
                    <a:pt x="44" y="166"/>
                  </a:lnTo>
                  <a:lnTo>
                    <a:pt x="51" y="166"/>
                  </a:lnTo>
                  <a:lnTo>
                    <a:pt x="59" y="165"/>
                  </a:lnTo>
                  <a:lnTo>
                    <a:pt x="68" y="165"/>
                  </a:lnTo>
                  <a:lnTo>
                    <a:pt x="77" y="163"/>
                  </a:lnTo>
                  <a:lnTo>
                    <a:pt x="87" y="162"/>
                  </a:lnTo>
                  <a:lnTo>
                    <a:pt x="95" y="159"/>
                  </a:lnTo>
                  <a:lnTo>
                    <a:pt x="101" y="154"/>
                  </a:lnTo>
                  <a:lnTo>
                    <a:pt x="104" y="148"/>
                  </a:lnTo>
                  <a:lnTo>
                    <a:pt x="95" y="150"/>
                  </a:lnTo>
                  <a:lnTo>
                    <a:pt x="85" y="152"/>
                  </a:lnTo>
                  <a:lnTo>
                    <a:pt x="73" y="154"/>
                  </a:lnTo>
                  <a:lnTo>
                    <a:pt x="61" y="156"/>
                  </a:lnTo>
                  <a:lnTo>
                    <a:pt x="50" y="157"/>
                  </a:lnTo>
                  <a:lnTo>
                    <a:pt x="39" y="157"/>
                  </a:lnTo>
                  <a:lnTo>
                    <a:pt x="29" y="156"/>
                  </a:lnTo>
                  <a:lnTo>
                    <a:pt x="21" y="153"/>
                  </a:lnTo>
                  <a:lnTo>
                    <a:pt x="25" y="146"/>
                  </a:lnTo>
                  <a:lnTo>
                    <a:pt x="35" y="141"/>
                  </a:lnTo>
                  <a:lnTo>
                    <a:pt x="51" y="138"/>
                  </a:lnTo>
                  <a:lnTo>
                    <a:pt x="67" y="136"/>
                  </a:lnTo>
                  <a:lnTo>
                    <a:pt x="85" y="135"/>
                  </a:lnTo>
                  <a:lnTo>
                    <a:pt x="99" y="132"/>
                  </a:lnTo>
                  <a:lnTo>
                    <a:pt x="109" y="127"/>
                  </a:lnTo>
                  <a:lnTo>
                    <a:pt x="113" y="119"/>
                  </a:lnTo>
                  <a:lnTo>
                    <a:pt x="103" y="119"/>
                  </a:lnTo>
                  <a:lnTo>
                    <a:pt x="88" y="121"/>
                  </a:lnTo>
                  <a:lnTo>
                    <a:pt x="68" y="124"/>
                  </a:lnTo>
                  <a:lnTo>
                    <a:pt x="48" y="128"/>
                  </a:lnTo>
                  <a:lnTo>
                    <a:pt x="28" y="130"/>
                  </a:lnTo>
                  <a:lnTo>
                    <a:pt x="11" y="130"/>
                  </a:lnTo>
                  <a:lnTo>
                    <a:pt x="1" y="125"/>
                  </a:lnTo>
                  <a:lnTo>
                    <a:pt x="0" y="117"/>
                  </a:lnTo>
                  <a:lnTo>
                    <a:pt x="7" y="115"/>
                  </a:lnTo>
                  <a:lnTo>
                    <a:pt x="20" y="113"/>
                  </a:lnTo>
                  <a:lnTo>
                    <a:pt x="36" y="110"/>
                  </a:lnTo>
                  <a:lnTo>
                    <a:pt x="54" y="106"/>
                  </a:lnTo>
                  <a:lnTo>
                    <a:pt x="71" y="103"/>
                  </a:lnTo>
                  <a:lnTo>
                    <a:pt x="87" y="99"/>
                  </a:lnTo>
                  <a:lnTo>
                    <a:pt x="97" y="95"/>
                  </a:lnTo>
                  <a:lnTo>
                    <a:pt x="101" y="90"/>
                  </a:lnTo>
                  <a:lnTo>
                    <a:pt x="98" y="89"/>
                  </a:lnTo>
                  <a:lnTo>
                    <a:pt x="94" y="88"/>
                  </a:lnTo>
                  <a:lnTo>
                    <a:pt x="90" y="88"/>
                  </a:lnTo>
                  <a:lnTo>
                    <a:pt x="85" y="89"/>
                  </a:lnTo>
                  <a:lnTo>
                    <a:pt x="80" y="90"/>
                  </a:lnTo>
                  <a:lnTo>
                    <a:pt x="75" y="91"/>
                  </a:lnTo>
                  <a:lnTo>
                    <a:pt x="71" y="92"/>
                  </a:lnTo>
                  <a:lnTo>
                    <a:pt x="69" y="94"/>
                  </a:lnTo>
                  <a:lnTo>
                    <a:pt x="62" y="95"/>
                  </a:lnTo>
                  <a:lnTo>
                    <a:pt x="54" y="97"/>
                  </a:lnTo>
                  <a:lnTo>
                    <a:pt x="44" y="98"/>
                  </a:lnTo>
                  <a:lnTo>
                    <a:pt x="36" y="98"/>
                  </a:lnTo>
                  <a:lnTo>
                    <a:pt x="28" y="98"/>
                  </a:lnTo>
                  <a:lnTo>
                    <a:pt x="21" y="96"/>
                  </a:lnTo>
                  <a:lnTo>
                    <a:pt x="16" y="92"/>
                  </a:lnTo>
                  <a:lnTo>
                    <a:pt x="12" y="86"/>
                  </a:lnTo>
                  <a:lnTo>
                    <a:pt x="20" y="81"/>
                  </a:lnTo>
                  <a:lnTo>
                    <a:pt x="28" y="79"/>
                  </a:lnTo>
                  <a:lnTo>
                    <a:pt x="36" y="77"/>
                  </a:lnTo>
                  <a:lnTo>
                    <a:pt x="47" y="76"/>
                  </a:lnTo>
                  <a:lnTo>
                    <a:pt x="56" y="75"/>
                  </a:lnTo>
                  <a:lnTo>
                    <a:pt x="64" y="74"/>
                  </a:lnTo>
                  <a:lnTo>
                    <a:pt x="72" y="72"/>
                  </a:lnTo>
                  <a:lnTo>
                    <a:pt x="80" y="68"/>
                  </a:lnTo>
                  <a:lnTo>
                    <a:pt x="85" y="67"/>
                  </a:lnTo>
                  <a:lnTo>
                    <a:pt x="89" y="67"/>
                  </a:lnTo>
                  <a:lnTo>
                    <a:pt x="94" y="67"/>
                  </a:lnTo>
                  <a:lnTo>
                    <a:pt x="101" y="66"/>
                  </a:lnTo>
                  <a:lnTo>
                    <a:pt x="101" y="65"/>
                  </a:lnTo>
                  <a:lnTo>
                    <a:pt x="102" y="64"/>
                  </a:lnTo>
                  <a:lnTo>
                    <a:pt x="102" y="64"/>
                  </a:lnTo>
                  <a:lnTo>
                    <a:pt x="102" y="63"/>
                  </a:lnTo>
                  <a:lnTo>
                    <a:pt x="101" y="60"/>
                  </a:lnTo>
                  <a:lnTo>
                    <a:pt x="100" y="59"/>
                  </a:lnTo>
                  <a:lnTo>
                    <a:pt x="99" y="57"/>
                  </a:lnTo>
                  <a:lnTo>
                    <a:pt x="98" y="56"/>
                  </a:lnTo>
                  <a:lnTo>
                    <a:pt x="98" y="51"/>
                  </a:lnTo>
                  <a:lnTo>
                    <a:pt x="97" y="46"/>
                  </a:lnTo>
                  <a:lnTo>
                    <a:pt x="96" y="42"/>
                  </a:lnTo>
                  <a:lnTo>
                    <a:pt x="93" y="38"/>
                  </a:lnTo>
                  <a:lnTo>
                    <a:pt x="94" y="27"/>
                  </a:lnTo>
                  <a:lnTo>
                    <a:pt x="95" y="18"/>
                  </a:lnTo>
                  <a:lnTo>
                    <a:pt x="97" y="9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9" y="0"/>
                  </a:lnTo>
                  <a:lnTo>
                    <a:pt x="102" y="12"/>
                  </a:lnTo>
                  <a:lnTo>
                    <a:pt x="107" y="23"/>
                  </a:lnTo>
                  <a:lnTo>
                    <a:pt x="114" y="36"/>
                  </a:lnTo>
                  <a:lnTo>
                    <a:pt x="121" y="47"/>
                  </a:lnTo>
                  <a:lnTo>
                    <a:pt x="128" y="59"/>
                  </a:lnTo>
                  <a:lnTo>
                    <a:pt x="135" y="72"/>
                  </a:lnTo>
                  <a:lnTo>
                    <a:pt x="141" y="84"/>
                  </a:lnTo>
                  <a:lnTo>
                    <a:pt x="146" y="98"/>
                  </a:lnTo>
                  <a:lnTo>
                    <a:pt x="145" y="115"/>
                  </a:lnTo>
                  <a:lnTo>
                    <a:pt x="141" y="131"/>
                  </a:lnTo>
                  <a:lnTo>
                    <a:pt x="136" y="143"/>
                  </a:lnTo>
                  <a:lnTo>
                    <a:pt x="128" y="153"/>
                  </a:lnTo>
                  <a:lnTo>
                    <a:pt x="118" y="162"/>
                  </a:lnTo>
                  <a:lnTo>
                    <a:pt x="105" y="169"/>
                  </a:lnTo>
                  <a:lnTo>
                    <a:pt x="90" y="173"/>
                  </a:lnTo>
                  <a:lnTo>
                    <a:pt x="72" y="176"/>
                  </a:lnTo>
                  <a:close/>
                </a:path>
              </a:pathLst>
            </a:custGeom>
            <a:solidFill>
              <a:srgbClr val="F9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6190" name="Freeform 30"/>
            <p:cNvSpPr>
              <a:spLocks/>
            </p:cNvSpPr>
            <p:nvPr/>
          </p:nvSpPr>
          <p:spPr bwMode="auto">
            <a:xfrm>
              <a:off x="3053" y="2279"/>
              <a:ext cx="87" cy="30"/>
            </a:xfrm>
            <a:custGeom>
              <a:avLst/>
              <a:gdLst>
                <a:gd name="T0" fmla="*/ 0 w 87"/>
                <a:gd name="T1" fmla="*/ 30 h 30"/>
                <a:gd name="T2" fmla="*/ 2 w 87"/>
                <a:gd name="T3" fmla="*/ 27 h 30"/>
                <a:gd name="T4" fmla="*/ 3 w 87"/>
                <a:gd name="T5" fmla="*/ 23 h 30"/>
                <a:gd name="T6" fmla="*/ 5 w 87"/>
                <a:gd name="T7" fmla="*/ 18 h 30"/>
                <a:gd name="T8" fmla="*/ 8 w 87"/>
                <a:gd name="T9" fmla="*/ 10 h 30"/>
                <a:gd name="T10" fmla="*/ 10 w 87"/>
                <a:gd name="T11" fmla="*/ 10 h 30"/>
                <a:gd name="T12" fmla="*/ 15 w 87"/>
                <a:gd name="T13" fmla="*/ 10 h 30"/>
                <a:gd name="T14" fmla="*/ 24 w 87"/>
                <a:gd name="T15" fmla="*/ 10 h 30"/>
                <a:gd name="T16" fmla="*/ 35 w 87"/>
                <a:gd name="T17" fmla="*/ 10 h 30"/>
                <a:gd name="T18" fmla="*/ 41 w 87"/>
                <a:gd name="T19" fmla="*/ 9 h 30"/>
                <a:gd name="T20" fmla="*/ 47 w 87"/>
                <a:gd name="T21" fmla="*/ 8 h 30"/>
                <a:gd name="T22" fmla="*/ 54 w 87"/>
                <a:gd name="T23" fmla="*/ 7 h 30"/>
                <a:gd name="T24" fmla="*/ 60 w 87"/>
                <a:gd name="T25" fmla="*/ 5 h 30"/>
                <a:gd name="T26" fmla="*/ 67 w 87"/>
                <a:gd name="T27" fmla="*/ 4 h 30"/>
                <a:gd name="T28" fmla="*/ 73 w 87"/>
                <a:gd name="T29" fmla="*/ 3 h 30"/>
                <a:gd name="T30" fmla="*/ 80 w 87"/>
                <a:gd name="T31" fmla="*/ 1 h 30"/>
                <a:gd name="T32" fmla="*/ 87 w 87"/>
                <a:gd name="T33" fmla="*/ 0 h 30"/>
                <a:gd name="T34" fmla="*/ 82 w 87"/>
                <a:gd name="T35" fmla="*/ 6 h 30"/>
                <a:gd name="T36" fmla="*/ 74 w 87"/>
                <a:gd name="T37" fmla="*/ 11 h 30"/>
                <a:gd name="T38" fmla="*/ 62 w 87"/>
                <a:gd name="T39" fmla="*/ 15 h 30"/>
                <a:gd name="T40" fmla="*/ 48 w 87"/>
                <a:gd name="T41" fmla="*/ 20 h 30"/>
                <a:gd name="T42" fmla="*/ 33 w 87"/>
                <a:gd name="T43" fmla="*/ 23 h 30"/>
                <a:gd name="T44" fmla="*/ 20 w 87"/>
                <a:gd name="T45" fmla="*/ 26 h 30"/>
                <a:gd name="T46" fmla="*/ 8 w 87"/>
                <a:gd name="T47" fmla="*/ 28 h 30"/>
                <a:gd name="T48" fmla="*/ 0 w 87"/>
                <a:gd name="T4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" h="30">
                  <a:moveTo>
                    <a:pt x="0" y="30"/>
                  </a:moveTo>
                  <a:lnTo>
                    <a:pt x="2" y="27"/>
                  </a:lnTo>
                  <a:lnTo>
                    <a:pt x="3" y="23"/>
                  </a:lnTo>
                  <a:lnTo>
                    <a:pt x="5" y="18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5" y="10"/>
                  </a:lnTo>
                  <a:lnTo>
                    <a:pt x="24" y="10"/>
                  </a:lnTo>
                  <a:lnTo>
                    <a:pt x="35" y="10"/>
                  </a:lnTo>
                  <a:lnTo>
                    <a:pt x="41" y="9"/>
                  </a:lnTo>
                  <a:lnTo>
                    <a:pt x="47" y="8"/>
                  </a:lnTo>
                  <a:lnTo>
                    <a:pt x="54" y="7"/>
                  </a:lnTo>
                  <a:lnTo>
                    <a:pt x="60" y="5"/>
                  </a:lnTo>
                  <a:lnTo>
                    <a:pt x="67" y="4"/>
                  </a:lnTo>
                  <a:lnTo>
                    <a:pt x="73" y="3"/>
                  </a:lnTo>
                  <a:lnTo>
                    <a:pt x="80" y="1"/>
                  </a:lnTo>
                  <a:lnTo>
                    <a:pt x="87" y="0"/>
                  </a:lnTo>
                  <a:lnTo>
                    <a:pt x="82" y="6"/>
                  </a:lnTo>
                  <a:lnTo>
                    <a:pt x="74" y="11"/>
                  </a:lnTo>
                  <a:lnTo>
                    <a:pt x="62" y="15"/>
                  </a:lnTo>
                  <a:lnTo>
                    <a:pt x="48" y="20"/>
                  </a:lnTo>
                  <a:lnTo>
                    <a:pt x="33" y="23"/>
                  </a:lnTo>
                  <a:lnTo>
                    <a:pt x="20" y="26"/>
                  </a:lnTo>
                  <a:lnTo>
                    <a:pt x="8" y="2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E8EA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6191" name="Freeform 31"/>
            <p:cNvSpPr>
              <a:spLocks/>
            </p:cNvSpPr>
            <p:nvPr/>
          </p:nvSpPr>
          <p:spPr bwMode="auto">
            <a:xfrm>
              <a:off x="3189" y="1887"/>
              <a:ext cx="266" cy="422"/>
            </a:xfrm>
            <a:custGeom>
              <a:avLst/>
              <a:gdLst>
                <a:gd name="T0" fmla="*/ 145 w 266"/>
                <a:gd name="T1" fmla="*/ 421 h 422"/>
                <a:gd name="T2" fmla="*/ 115 w 266"/>
                <a:gd name="T3" fmla="*/ 418 h 422"/>
                <a:gd name="T4" fmla="*/ 83 w 266"/>
                <a:gd name="T5" fmla="*/ 414 h 422"/>
                <a:gd name="T6" fmla="*/ 55 w 266"/>
                <a:gd name="T7" fmla="*/ 406 h 422"/>
                <a:gd name="T8" fmla="*/ 38 w 266"/>
                <a:gd name="T9" fmla="*/ 401 h 422"/>
                <a:gd name="T10" fmla="*/ 22 w 266"/>
                <a:gd name="T11" fmla="*/ 397 h 422"/>
                <a:gd name="T12" fmla="*/ 7 w 266"/>
                <a:gd name="T13" fmla="*/ 390 h 422"/>
                <a:gd name="T14" fmla="*/ 0 w 266"/>
                <a:gd name="T15" fmla="*/ 378 h 422"/>
                <a:gd name="T16" fmla="*/ 3 w 266"/>
                <a:gd name="T17" fmla="*/ 300 h 422"/>
                <a:gd name="T18" fmla="*/ 5 w 266"/>
                <a:gd name="T19" fmla="*/ 156 h 422"/>
                <a:gd name="T20" fmla="*/ 27 w 266"/>
                <a:gd name="T21" fmla="*/ 71 h 422"/>
                <a:gd name="T22" fmla="*/ 46 w 266"/>
                <a:gd name="T23" fmla="*/ 44 h 422"/>
                <a:gd name="T24" fmla="*/ 68 w 266"/>
                <a:gd name="T25" fmla="*/ 23 h 422"/>
                <a:gd name="T26" fmla="*/ 94 w 266"/>
                <a:gd name="T27" fmla="*/ 9 h 422"/>
                <a:gd name="T28" fmla="*/ 122 w 266"/>
                <a:gd name="T29" fmla="*/ 1 h 422"/>
                <a:gd name="T30" fmla="*/ 152 w 266"/>
                <a:gd name="T31" fmla="*/ 1 h 422"/>
                <a:gd name="T32" fmla="*/ 182 w 266"/>
                <a:gd name="T33" fmla="*/ 7 h 422"/>
                <a:gd name="T34" fmla="*/ 213 w 266"/>
                <a:gd name="T35" fmla="*/ 20 h 422"/>
                <a:gd name="T36" fmla="*/ 247 w 266"/>
                <a:gd name="T37" fmla="*/ 50 h 422"/>
                <a:gd name="T38" fmla="*/ 264 w 266"/>
                <a:gd name="T39" fmla="*/ 106 h 422"/>
                <a:gd name="T40" fmla="*/ 264 w 266"/>
                <a:gd name="T41" fmla="*/ 170 h 422"/>
                <a:gd name="T42" fmla="*/ 255 w 266"/>
                <a:gd name="T43" fmla="*/ 231 h 422"/>
                <a:gd name="T44" fmla="*/ 249 w 266"/>
                <a:gd name="T45" fmla="*/ 274 h 422"/>
                <a:gd name="T46" fmla="*/ 247 w 266"/>
                <a:gd name="T47" fmla="*/ 295 h 422"/>
                <a:gd name="T48" fmla="*/ 243 w 266"/>
                <a:gd name="T49" fmla="*/ 305 h 422"/>
                <a:gd name="T50" fmla="*/ 229 w 266"/>
                <a:gd name="T51" fmla="*/ 313 h 422"/>
                <a:gd name="T52" fmla="*/ 211 w 266"/>
                <a:gd name="T53" fmla="*/ 318 h 422"/>
                <a:gd name="T54" fmla="*/ 193 w 266"/>
                <a:gd name="T55" fmla="*/ 320 h 422"/>
                <a:gd name="T56" fmla="*/ 175 w 266"/>
                <a:gd name="T57" fmla="*/ 326 h 422"/>
                <a:gd name="T58" fmla="*/ 167 w 266"/>
                <a:gd name="T59" fmla="*/ 336 h 422"/>
                <a:gd name="T60" fmla="*/ 169 w 266"/>
                <a:gd name="T61" fmla="*/ 347 h 422"/>
                <a:gd name="T62" fmla="*/ 172 w 266"/>
                <a:gd name="T63" fmla="*/ 351 h 422"/>
                <a:gd name="T64" fmla="*/ 174 w 266"/>
                <a:gd name="T65" fmla="*/ 354 h 422"/>
                <a:gd name="T66" fmla="*/ 161 w 266"/>
                <a:gd name="T67" fmla="*/ 360 h 422"/>
                <a:gd name="T68" fmla="*/ 153 w 266"/>
                <a:gd name="T69" fmla="*/ 369 h 422"/>
                <a:gd name="T70" fmla="*/ 155 w 266"/>
                <a:gd name="T71" fmla="*/ 380 h 422"/>
                <a:gd name="T72" fmla="*/ 168 w 266"/>
                <a:gd name="T73" fmla="*/ 388 h 422"/>
                <a:gd name="T74" fmla="*/ 174 w 266"/>
                <a:gd name="T75" fmla="*/ 388 h 422"/>
                <a:gd name="T76" fmla="*/ 181 w 266"/>
                <a:gd name="T77" fmla="*/ 389 h 422"/>
                <a:gd name="T78" fmla="*/ 177 w 266"/>
                <a:gd name="T79" fmla="*/ 404 h 422"/>
                <a:gd name="T80" fmla="*/ 190 w 266"/>
                <a:gd name="T81" fmla="*/ 415 h 422"/>
                <a:gd name="T82" fmla="*/ 197 w 266"/>
                <a:gd name="T83" fmla="*/ 415 h 422"/>
                <a:gd name="T84" fmla="*/ 200 w 266"/>
                <a:gd name="T85" fmla="*/ 421 h 422"/>
                <a:gd name="T86" fmla="*/ 190 w 266"/>
                <a:gd name="T87" fmla="*/ 421 h 422"/>
                <a:gd name="T88" fmla="*/ 179 w 266"/>
                <a:gd name="T89" fmla="*/ 421 h 422"/>
                <a:gd name="T90" fmla="*/ 168 w 266"/>
                <a:gd name="T91" fmla="*/ 421 h 422"/>
                <a:gd name="T92" fmla="*/ 157 w 266"/>
                <a:gd name="T93" fmla="*/ 422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66" h="422">
                  <a:moveTo>
                    <a:pt x="157" y="422"/>
                  </a:moveTo>
                  <a:lnTo>
                    <a:pt x="145" y="421"/>
                  </a:lnTo>
                  <a:lnTo>
                    <a:pt x="130" y="419"/>
                  </a:lnTo>
                  <a:lnTo>
                    <a:pt x="115" y="418"/>
                  </a:lnTo>
                  <a:lnTo>
                    <a:pt x="98" y="416"/>
                  </a:lnTo>
                  <a:lnTo>
                    <a:pt x="83" y="414"/>
                  </a:lnTo>
                  <a:lnTo>
                    <a:pt x="68" y="411"/>
                  </a:lnTo>
                  <a:lnTo>
                    <a:pt x="55" y="406"/>
                  </a:lnTo>
                  <a:lnTo>
                    <a:pt x="44" y="402"/>
                  </a:lnTo>
                  <a:lnTo>
                    <a:pt x="38" y="401"/>
                  </a:lnTo>
                  <a:lnTo>
                    <a:pt x="30" y="400"/>
                  </a:lnTo>
                  <a:lnTo>
                    <a:pt x="22" y="397"/>
                  </a:lnTo>
                  <a:lnTo>
                    <a:pt x="14" y="394"/>
                  </a:lnTo>
                  <a:lnTo>
                    <a:pt x="7" y="390"/>
                  </a:lnTo>
                  <a:lnTo>
                    <a:pt x="2" y="384"/>
                  </a:lnTo>
                  <a:lnTo>
                    <a:pt x="0" y="378"/>
                  </a:lnTo>
                  <a:lnTo>
                    <a:pt x="1" y="370"/>
                  </a:lnTo>
                  <a:lnTo>
                    <a:pt x="3" y="300"/>
                  </a:lnTo>
                  <a:lnTo>
                    <a:pt x="2" y="227"/>
                  </a:lnTo>
                  <a:lnTo>
                    <a:pt x="5" y="156"/>
                  </a:lnTo>
                  <a:lnTo>
                    <a:pt x="19" y="88"/>
                  </a:lnTo>
                  <a:lnTo>
                    <a:pt x="27" y="71"/>
                  </a:lnTo>
                  <a:lnTo>
                    <a:pt x="35" y="57"/>
                  </a:lnTo>
                  <a:lnTo>
                    <a:pt x="46" y="44"/>
                  </a:lnTo>
                  <a:lnTo>
                    <a:pt x="57" y="33"/>
                  </a:lnTo>
                  <a:lnTo>
                    <a:pt x="68" y="23"/>
                  </a:lnTo>
                  <a:lnTo>
                    <a:pt x="81" y="15"/>
                  </a:lnTo>
                  <a:lnTo>
                    <a:pt x="94" y="9"/>
                  </a:lnTo>
                  <a:lnTo>
                    <a:pt x="107" y="4"/>
                  </a:lnTo>
                  <a:lnTo>
                    <a:pt x="122" y="1"/>
                  </a:lnTo>
                  <a:lnTo>
                    <a:pt x="136" y="0"/>
                  </a:lnTo>
                  <a:lnTo>
                    <a:pt x="152" y="1"/>
                  </a:lnTo>
                  <a:lnTo>
                    <a:pt x="166" y="3"/>
                  </a:lnTo>
                  <a:lnTo>
                    <a:pt x="182" y="7"/>
                  </a:lnTo>
                  <a:lnTo>
                    <a:pt x="197" y="13"/>
                  </a:lnTo>
                  <a:lnTo>
                    <a:pt x="213" y="20"/>
                  </a:lnTo>
                  <a:lnTo>
                    <a:pt x="228" y="30"/>
                  </a:lnTo>
                  <a:lnTo>
                    <a:pt x="247" y="50"/>
                  </a:lnTo>
                  <a:lnTo>
                    <a:pt x="258" y="76"/>
                  </a:lnTo>
                  <a:lnTo>
                    <a:pt x="264" y="106"/>
                  </a:lnTo>
                  <a:lnTo>
                    <a:pt x="266" y="137"/>
                  </a:lnTo>
                  <a:lnTo>
                    <a:pt x="264" y="170"/>
                  </a:lnTo>
                  <a:lnTo>
                    <a:pt x="261" y="202"/>
                  </a:lnTo>
                  <a:lnTo>
                    <a:pt x="255" y="231"/>
                  </a:lnTo>
                  <a:lnTo>
                    <a:pt x="250" y="257"/>
                  </a:lnTo>
                  <a:lnTo>
                    <a:pt x="249" y="274"/>
                  </a:lnTo>
                  <a:lnTo>
                    <a:pt x="248" y="287"/>
                  </a:lnTo>
                  <a:lnTo>
                    <a:pt x="247" y="295"/>
                  </a:lnTo>
                  <a:lnTo>
                    <a:pt x="246" y="301"/>
                  </a:lnTo>
                  <a:lnTo>
                    <a:pt x="243" y="305"/>
                  </a:lnTo>
                  <a:lnTo>
                    <a:pt x="237" y="309"/>
                  </a:lnTo>
                  <a:lnTo>
                    <a:pt x="229" y="313"/>
                  </a:lnTo>
                  <a:lnTo>
                    <a:pt x="217" y="317"/>
                  </a:lnTo>
                  <a:lnTo>
                    <a:pt x="211" y="318"/>
                  </a:lnTo>
                  <a:lnTo>
                    <a:pt x="201" y="318"/>
                  </a:lnTo>
                  <a:lnTo>
                    <a:pt x="193" y="320"/>
                  </a:lnTo>
                  <a:lnTo>
                    <a:pt x="184" y="322"/>
                  </a:lnTo>
                  <a:lnTo>
                    <a:pt x="175" y="326"/>
                  </a:lnTo>
                  <a:lnTo>
                    <a:pt x="170" y="330"/>
                  </a:lnTo>
                  <a:lnTo>
                    <a:pt x="167" y="336"/>
                  </a:lnTo>
                  <a:lnTo>
                    <a:pt x="168" y="345"/>
                  </a:lnTo>
                  <a:lnTo>
                    <a:pt x="169" y="347"/>
                  </a:lnTo>
                  <a:lnTo>
                    <a:pt x="170" y="349"/>
                  </a:lnTo>
                  <a:lnTo>
                    <a:pt x="172" y="351"/>
                  </a:lnTo>
                  <a:lnTo>
                    <a:pt x="174" y="353"/>
                  </a:lnTo>
                  <a:lnTo>
                    <a:pt x="174" y="354"/>
                  </a:lnTo>
                  <a:lnTo>
                    <a:pt x="167" y="356"/>
                  </a:lnTo>
                  <a:lnTo>
                    <a:pt x="161" y="360"/>
                  </a:lnTo>
                  <a:lnTo>
                    <a:pt x="156" y="364"/>
                  </a:lnTo>
                  <a:lnTo>
                    <a:pt x="153" y="369"/>
                  </a:lnTo>
                  <a:lnTo>
                    <a:pt x="153" y="374"/>
                  </a:lnTo>
                  <a:lnTo>
                    <a:pt x="155" y="380"/>
                  </a:lnTo>
                  <a:lnTo>
                    <a:pt x="160" y="384"/>
                  </a:lnTo>
                  <a:lnTo>
                    <a:pt x="168" y="388"/>
                  </a:lnTo>
                  <a:lnTo>
                    <a:pt x="171" y="388"/>
                  </a:lnTo>
                  <a:lnTo>
                    <a:pt x="174" y="388"/>
                  </a:lnTo>
                  <a:lnTo>
                    <a:pt x="178" y="388"/>
                  </a:lnTo>
                  <a:lnTo>
                    <a:pt x="181" y="389"/>
                  </a:lnTo>
                  <a:lnTo>
                    <a:pt x="175" y="397"/>
                  </a:lnTo>
                  <a:lnTo>
                    <a:pt x="177" y="404"/>
                  </a:lnTo>
                  <a:lnTo>
                    <a:pt x="181" y="411"/>
                  </a:lnTo>
                  <a:lnTo>
                    <a:pt x="190" y="415"/>
                  </a:lnTo>
                  <a:lnTo>
                    <a:pt x="194" y="415"/>
                  </a:lnTo>
                  <a:lnTo>
                    <a:pt x="197" y="415"/>
                  </a:lnTo>
                  <a:lnTo>
                    <a:pt x="199" y="417"/>
                  </a:lnTo>
                  <a:lnTo>
                    <a:pt x="200" y="421"/>
                  </a:lnTo>
                  <a:lnTo>
                    <a:pt x="195" y="421"/>
                  </a:lnTo>
                  <a:lnTo>
                    <a:pt x="190" y="421"/>
                  </a:lnTo>
                  <a:lnTo>
                    <a:pt x="184" y="421"/>
                  </a:lnTo>
                  <a:lnTo>
                    <a:pt x="179" y="421"/>
                  </a:lnTo>
                  <a:lnTo>
                    <a:pt x="173" y="421"/>
                  </a:lnTo>
                  <a:lnTo>
                    <a:pt x="168" y="421"/>
                  </a:lnTo>
                  <a:lnTo>
                    <a:pt x="162" y="422"/>
                  </a:lnTo>
                  <a:lnTo>
                    <a:pt x="157" y="422"/>
                  </a:lnTo>
                  <a:close/>
                </a:path>
              </a:pathLst>
            </a:custGeom>
            <a:solidFill>
              <a:srgbClr val="E8EA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6192" name="Freeform 32"/>
            <p:cNvSpPr>
              <a:spLocks/>
            </p:cNvSpPr>
            <p:nvPr/>
          </p:nvSpPr>
          <p:spPr bwMode="auto">
            <a:xfrm>
              <a:off x="3064" y="2151"/>
              <a:ext cx="101" cy="131"/>
            </a:xfrm>
            <a:custGeom>
              <a:avLst/>
              <a:gdLst>
                <a:gd name="T0" fmla="*/ 4 w 101"/>
                <a:gd name="T1" fmla="*/ 131 h 131"/>
                <a:gd name="T2" fmla="*/ 1 w 101"/>
                <a:gd name="T3" fmla="*/ 131 h 131"/>
                <a:gd name="T4" fmla="*/ 5 w 101"/>
                <a:gd name="T5" fmla="*/ 105 h 131"/>
                <a:gd name="T6" fmla="*/ 8 w 101"/>
                <a:gd name="T7" fmla="*/ 51 h 131"/>
                <a:gd name="T8" fmla="*/ 4 w 101"/>
                <a:gd name="T9" fmla="*/ 22 h 131"/>
                <a:gd name="T10" fmla="*/ 21 w 101"/>
                <a:gd name="T11" fmla="*/ 12 h 131"/>
                <a:gd name="T12" fmla="*/ 44 w 101"/>
                <a:gd name="T13" fmla="*/ 5 h 131"/>
                <a:gd name="T14" fmla="*/ 63 w 101"/>
                <a:gd name="T15" fmla="*/ 1 h 131"/>
                <a:gd name="T16" fmla="*/ 73 w 101"/>
                <a:gd name="T17" fmla="*/ 0 h 131"/>
                <a:gd name="T18" fmla="*/ 80 w 101"/>
                <a:gd name="T19" fmla="*/ 0 h 131"/>
                <a:gd name="T20" fmla="*/ 80 w 101"/>
                <a:gd name="T21" fmla="*/ 6 h 131"/>
                <a:gd name="T22" fmla="*/ 70 w 101"/>
                <a:gd name="T23" fmla="*/ 12 h 131"/>
                <a:gd name="T24" fmla="*/ 61 w 101"/>
                <a:gd name="T25" fmla="*/ 18 h 131"/>
                <a:gd name="T26" fmla="*/ 54 w 101"/>
                <a:gd name="T27" fmla="*/ 24 h 131"/>
                <a:gd name="T28" fmla="*/ 53 w 101"/>
                <a:gd name="T29" fmla="*/ 30 h 131"/>
                <a:gd name="T30" fmla="*/ 56 w 101"/>
                <a:gd name="T31" fmla="*/ 30 h 131"/>
                <a:gd name="T32" fmla="*/ 64 w 101"/>
                <a:gd name="T33" fmla="*/ 25 h 131"/>
                <a:gd name="T34" fmla="*/ 79 w 101"/>
                <a:gd name="T35" fmla="*/ 18 h 131"/>
                <a:gd name="T36" fmla="*/ 87 w 101"/>
                <a:gd name="T37" fmla="*/ 22 h 131"/>
                <a:gd name="T38" fmla="*/ 87 w 101"/>
                <a:gd name="T39" fmla="*/ 38 h 131"/>
                <a:gd name="T40" fmla="*/ 82 w 101"/>
                <a:gd name="T41" fmla="*/ 53 h 131"/>
                <a:gd name="T42" fmla="*/ 90 w 101"/>
                <a:gd name="T43" fmla="*/ 54 h 131"/>
                <a:gd name="T44" fmla="*/ 96 w 101"/>
                <a:gd name="T45" fmla="*/ 46 h 131"/>
                <a:gd name="T46" fmla="*/ 96 w 101"/>
                <a:gd name="T47" fmla="*/ 41 h 131"/>
                <a:gd name="T48" fmla="*/ 97 w 101"/>
                <a:gd name="T49" fmla="*/ 36 h 131"/>
                <a:gd name="T50" fmla="*/ 98 w 101"/>
                <a:gd name="T51" fmla="*/ 57 h 131"/>
                <a:gd name="T52" fmla="*/ 89 w 101"/>
                <a:gd name="T53" fmla="*/ 75 h 131"/>
                <a:gd name="T54" fmla="*/ 85 w 101"/>
                <a:gd name="T55" fmla="*/ 78 h 131"/>
                <a:gd name="T56" fmla="*/ 83 w 101"/>
                <a:gd name="T57" fmla="*/ 82 h 131"/>
                <a:gd name="T58" fmla="*/ 92 w 101"/>
                <a:gd name="T59" fmla="*/ 82 h 131"/>
                <a:gd name="T60" fmla="*/ 101 w 101"/>
                <a:gd name="T61" fmla="*/ 76 h 131"/>
                <a:gd name="T62" fmla="*/ 98 w 101"/>
                <a:gd name="T63" fmla="*/ 90 h 131"/>
                <a:gd name="T64" fmla="*/ 88 w 101"/>
                <a:gd name="T65" fmla="*/ 101 h 131"/>
                <a:gd name="T66" fmla="*/ 88 w 101"/>
                <a:gd name="T67" fmla="*/ 102 h 131"/>
                <a:gd name="T68" fmla="*/ 88 w 101"/>
                <a:gd name="T69" fmla="*/ 103 h 131"/>
                <a:gd name="T70" fmla="*/ 92 w 101"/>
                <a:gd name="T71" fmla="*/ 104 h 131"/>
                <a:gd name="T72" fmla="*/ 97 w 101"/>
                <a:gd name="T73" fmla="*/ 104 h 131"/>
                <a:gd name="T74" fmla="*/ 82 w 101"/>
                <a:gd name="T75" fmla="*/ 118 h 131"/>
                <a:gd name="T76" fmla="*/ 55 w 101"/>
                <a:gd name="T77" fmla="*/ 126 h 131"/>
                <a:gd name="T78" fmla="*/ 26 w 101"/>
                <a:gd name="T79" fmla="*/ 130 h 131"/>
                <a:gd name="T80" fmla="*/ 5 w 101"/>
                <a:gd name="T8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1" h="131">
                  <a:moveTo>
                    <a:pt x="5" y="131"/>
                  </a:moveTo>
                  <a:lnTo>
                    <a:pt x="4" y="131"/>
                  </a:lnTo>
                  <a:lnTo>
                    <a:pt x="3" y="131"/>
                  </a:lnTo>
                  <a:lnTo>
                    <a:pt x="1" y="131"/>
                  </a:lnTo>
                  <a:lnTo>
                    <a:pt x="0" y="130"/>
                  </a:lnTo>
                  <a:lnTo>
                    <a:pt x="5" y="105"/>
                  </a:lnTo>
                  <a:lnTo>
                    <a:pt x="9" y="77"/>
                  </a:lnTo>
                  <a:lnTo>
                    <a:pt x="8" y="51"/>
                  </a:lnTo>
                  <a:lnTo>
                    <a:pt x="2" y="27"/>
                  </a:lnTo>
                  <a:lnTo>
                    <a:pt x="4" y="22"/>
                  </a:lnTo>
                  <a:lnTo>
                    <a:pt x="12" y="17"/>
                  </a:lnTo>
                  <a:lnTo>
                    <a:pt x="21" y="12"/>
                  </a:lnTo>
                  <a:lnTo>
                    <a:pt x="31" y="8"/>
                  </a:lnTo>
                  <a:lnTo>
                    <a:pt x="44" y="5"/>
                  </a:lnTo>
                  <a:lnTo>
                    <a:pt x="54" y="3"/>
                  </a:lnTo>
                  <a:lnTo>
                    <a:pt x="63" y="1"/>
                  </a:lnTo>
                  <a:lnTo>
                    <a:pt x="69" y="0"/>
                  </a:lnTo>
                  <a:lnTo>
                    <a:pt x="73" y="0"/>
                  </a:lnTo>
                  <a:lnTo>
                    <a:pt x="77" y="0"/>
                  </a:lnTo>
                  <a:lnTo>
                    <a:pt x="80" y="0"/>
                  </a:lnTo>
                  <a:lnTo>
                    <a:pt x="83" y="1"/>
                  </a:lnTo>
                  <a:lnTo>
                    <a:pt x="80" y="6"/>
                  </a:lnTo>
                  <a:lnTo>
                    <a:pt x="76" y="9"/>
                  </a:lnTo>
                  <a:lnTo>
                    <a:pt x="70" y="12"/>
                  </a:lnTo>
                  <a:lnTo>
                    <a:pt x="66" y="14"/>
                  </a:lnTo>
                  <a:lnTo>
                    <a:pt x="61" y="18"/>
                  </a:lnTo>
                  <a:lnTo>
                    <a:pt x="57" y="20"/>
                  </a:lnTo>
                  <a:lnTo>
                    <a:pt x="54" y="24"/>
                  </a:lnTo>
                  <a:lnTo>
                    <a:pt x="52" y="29"/>
                  </a:lnTo>
                  <a:lnTo>
                    <a:pt x="53" y="30"/>
                  </a:lnTo>
                  <a:lnTo>
                    <a:pt x="54" y="30"/>
                  </a:lnTo>
                  <a:lnTo>
                    <a:pt x="56" y="30"/>
                  </a:lnTo>
                  <a:lnTo>
                    <a:pt x="58" y="30"/>
                  </a:lnTo>
                  <a:lnTo>
                    <a:pt x="64" y="25"/>
                  </a:lnTo>
                  <a:lnTo>
                    <a:pt x="71" y="21"/>
                  </a:lnTo>
                  <a:lnTo>
                    <a:pt x="79" y="18"/>
                  </a:lnTo>
                  <a:lnTo>
                    <a:pt x="86" y="14"/>
                  </a:lnTo>
                  <a:lnTo>
                    <a:pt x="87" y="22"/>
                  </a:lnTo>
                  <a:lnTo>
                    <a:pt x="88" y="30"/>
                  </a:lnTo>
                  <a:lnTo>
                    <a:pt x="87" y="38"/>
                  </a:lnTo>
                  <a:lnTo>
                    <a:pt x="86" y="46"/>
                  </a:lnTo>
                  <a:lnTo>
                    <a:pt x="82" y="53"/>
                  </a:lnTo>
                  <a:lnTo>
                    <a:pt x="85" y="55"/>
                  </a:lnTo>
                  <a:lnTo>
                    <a:pt x="90" y="54"/>
                  </a:lnTo>
                  <a:lnTo>
                    <a:pt x="95" y="49"/>
                  </a:lnTo>
                  <a:lnTo>
                    <a:pt x="96" y="46"/>
                  </a:lnTo>
                  <a:lnTo>
                    <a:pt x="96" y="44"/>
                  </a:lnTo>
                  <a:lnTo>
                    <a:pt x="96" y="41"/>
                  </a:lnTo>
                  <a:lnTo>
                    <a:pt x="97" y="36"/>
                  </a:lnTo>
                  <a:lnTo>
                    <a:pt x="97" y="36"/>
                  </a:lnTo>
                  <a:lnTo>
                    <a:pt x="99" y="45"/>
                  </a:lnTo>
                  <a:lnTo>
                    <a:pt x="98" y="57"/>
                  </a:lnTo>
                  <a:lnTo>
                    <a:pt x="94" y="67"/>
                  </a:lnTo>
                  <a:lnTo>
                    <a:pt x="89" y="75"/>
                  </a:lnTo>
                  <a:lnTo>
                    <a:pt x="87" y="76"/>
                  </a:lnTo>
                  <a:lnTo>
                    <a:pt x="85" y="78"/>
                  </a:lnTo>
                  <a:lnTo>
                    <a:pt x="84" y="80"/>
                  </a:lnTo>
                  <a:lnTo>
                    <a:pt x="83" y="82"/>
                  </a:lnTo>
                  <a:lnTo>
                    <a:pt x="88" y="84"/>
                  </a:lnTo>
                  <a:lnTo>
                    <a:pt x="92" y="82"/>
                  </a:lnTo>
                  <a:lnTo>
                    <a:pt x="96" y="78"/>
                  </a:lnTo>
                  <a:lnTo>
                    <a:pt x="101" y="76"/>
                  </a:lnTo>
                  <a:lnTo>
                    <a:pt x="100" y="84"/>
                  </a:lnTo>
                  <a:lnTo>
                    <a:pt x="98" y="90"/>
                  </a:lnTo>
                  <a:lnTo>
                    <a:pt x="93" y="96"/>
                  </a:lnTo>
                  <a:lnTo>
                    <a:pt x="88" y="101"/>
                  </a:lnTo>
                  <a:lnTo>
                    <a:pt x="88" y="101"/>
                  </a:lnTo>
                  <a:lnTo>
                    <a:pt x="88" y="102"/>
                  </a:lnTo>
                  <a:lnTo>
                    <a:pt x="88" y="102"/>
                  </a:lnTo>
                  <a:lnTo>
                    <a:pt x="88" y="103"/>
                  </a:lnTo>
                  <a:lnTo>
                    <a:pt x="90" y="104"/>
                  </a:lnTo>
                  <a:lnTo>
                    <a:pt x="92" y="104"/>
                  </a:lnTo>
                  <a:lnTo>
                    <a:pt x="94" y="104"/>
                  </a:lnTo>
                  <a:lnTo>
                    <a:pt x="97" y="104"/>
                  </a:lnTo>
                  <a:lnTo>
                    <a:pt x="92" y="111"/>
                  </a:lnTo>
                  <a:lnTo>
                    <a:pt x="82" y="118"/>
                  </a:lnTo>
                  <a:lnTo>
                    <a:pt x="69" y="123"/>
                  </a:lnTo>
                  <a:lnTo>
                    <a:pt x="55" y="126"/>
                  </a:lnTo>
                  <a:lnTo>
                    <a:pt x="41" y="129"/>
                  </a:lnTo>
                  <a:lnTo>
                    <a:pt x="26" y="130"/>
                  </a:lnTo>
                  <a:lnTo>
                    <a:pt x="15" y="131"/>
                  </a:lnTo>
                  <a:lnTo>
                    <a:pt x="5" y="131"/>
                  </a:lnTo>
                  <a:close/>
                </a:path>
              </a:pathLst>
            </a:custGeom>
            <a:solidFill>
              <a:srgbClr val="F9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6193" name="Freeform 33"/>
            <p:cNvSpPr>
              <a:spLocks/>
            </p:cNvSpPr>
            <p:nvPr/>
          </p:nvSpPr>
          <p:spPr bwMode="auto">
            <a:xfrm>
              <a:off x="2812" y="1917"/>
              <a:ext cx="311" cy="253"/>
            </a:xfrm>
            <a:custGeom>
              <a:avLst/>
              <a:gdLst>
                <a:gd name="T0" fmla="*/ 245 w 311"/>
                <a:gd name="T1" fmla="*/ 250 h 253"/>
                <a:gd name="T2" fmla="*/ 238 w 311"/>
                <a:gd name="T3" fmla="*/ 244 h 253"/>
                <a:gd name="T4" fmla="*/ 221 w 311"/>
                <a:gd name="T5" fmla="*/ 241 h 253"/>
                <a:gd name="T6" fmla="*/ 196 w 311"/>
                <a:gd name="T7" fmla="*/ 239 h 253"/>
                <a:gd name="T8" fmla="*/ 170 w 311"/>
                <a:gd name="T9" fmla="*/ 236 h 253"/>
                <a:gd name="T10" fmla="*/ 145 w 311"/>
                <a:gd name="T11" fmla="*/ 234 h 253"/>
                <a:gd name="T12" fmla="*/ 120 w 311"/>
                <a:gd name="T13" fmla="*/ 232 h 253"/>
                <a:gd name="T14" fmla="*/ 94 w 311"/>
                <a:gd name="T15" fmla="*/ 230 h 253"/>
                <a:gd name="T16" fmla="*/ 70 w 311"/>
                <a:gd name="T17" fmla="*/ 229 h 253"/>
                <a:gd name="T18" fmla="*/ 45 w 311"/>
                <a:gd name="T19" fmla="*/ 227 h 253"/>
                <a:gd name="T20" fmla="*/ 26 w 311"/>
                <a:gd name="T21" fmla="*/ 211 h 253"/>
                <a:gd name="T22" fmla="*/ 13 w 311"/>
                <a:gd name="T23" fmla="*/ 182 h 253"/>
                <a:gd name="T24" fmla="*/ 4 w 311"/>
                <a:gd name="T25" fmla="*/ 155 h 253"/>
                <a:gd name="T26" fmla="*/ 0 w 311"/>
                <a:gd name="T27" fmla="*/ 125 h 253"/>
                <a:gd name="T28" fmla="*/ 9 w 311"/>
                <a:gd name="T29" fmla="*/ 84 h 253"/>
                <a:gd name="T30" fmla="*/ 30 w 311"/>
                <a:gd name="T31" fmla="*/ 48 h 253"/>
                <a:gd name="T32" fmla="*/ 58 w 311"/>
                <a:gd name="T33" fmla="*/ 25 h 253"/>
                <a:gd name="T34" fmla="*/ 99 w 311"/>
                <a:gd name="T35" fmla="*/ 9 h 253"/>
                <a:gd name="T36" fmla="*/ 140 w 311"/>
                <a:gd name="T37" fmla="*/ 0 h 253"/>
                <a:gd name="T38" fmla="*/ 171 w 311"/>
                <a:gd name="T39" fmla="*/ 1 h 253"/>
                <a:gd name="T40" fmla="*/ 199 w 311"/>
                <a:gd name="T41" fmla="*/ 9 h 253"/>
                <a:gd name="T42" fmla="*/ 225 w 311"/>
                <a:gd name="T43" fmla="*/ 27 h 253"/>
                <a:gd name="T44" fmla="*/ 251 w 311"/>
                <a:gd name="T45" fmla="*/ 58 h 253"/>
                <a:gd name="T46" fmla="*/ 276 w 311"/>
                <a:gd name="T47" fmla="*/ 103 h 253"/>
                <a:gd name="T48" fmla="*/ 296 w 311"/>
                <a:gd name="T49" fmla="*/ 156 h 253"/>
                <a:gd name="T50" fmla="*/ 308 w 311"/>
                <a:gd name="T51" fmla="*/ 205 h 253"/>
                <a:gd name="T52" fmla="*/ 302 w 311"/>
                <a:gd name="T53" fmla="*/ 229 h 253"/>
                <a:gd name="T54" fmla="*/ 286 w 311"/>
                <a:gd name="T55" fmla="*/ 233 h 253"/>
                <a:gd name="T56" fmla="*/ 274 w 311"/>
                <a:gd name="T57" fmla="*/ 237 h 253"/>
                <a:gd name="T58" fmla="*/ 261 w 311"/>
                <a:gd name="T59" fmla="*/ 245 h 253"/>
                <a:gd name="T60" fmla="*/ 252 w 311"/>
                <a:gd name="T61" fmla="*/ 252 h 253"/>
                <a:gd name="T62" fmla="*/ 250 w 311"/>
                <a:gd name="T63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1" h="253">
                  <a:moveTo>
                    <a:pt x="249" y="253"/>
                  </a:moveTo>
                  <a:lnTo>
                    <a:pt x="245" y="250"/>
                  </a:lnTo>
                  <a:lnTo>
                    <a:pt x="242" y="246"/>
                  </a:lnTo>
                  <a:lnTo>
                    <a:pt x="238" y="244"/>
                  </a:lnTo>
                  <a:lnTo>
                    <a:pt x="234" y="242"/>
                  </a:lnTo>
                  <a:lnTo>
                    <a:pt x="221" y="241"/>
                  </a:lnTo>
                  <a:lnTo>
                    <a:pt x="208" y="240"/>
                  </a:lnTo>
                  <a:lnTo>
                    <a:pt x="196" y="239"/>
                  </a:lnTo>
                  <a:lnTo>
                    <a:pt x="183" y="237"/>
                  </a:lnTo>
                  <a:lnTo>
                    <a:pt x="170" y="236"/>
                  </a:lnTo>
                  <a:lnTo>
                    <a:pt x="157" y="235"/>
                  </a:lnTo>
                  <a:lnTo>
                    <a:pt x="145" y="234"/>
                  </a:lnTo>
                  <a:lnTo>
                    <a:pt x="133" y="233"/>
                  </a:lnTo>
                  <a:lnTo>
                    <a:pt x="120" y="232"/>
                  </a:lnTo>
                  <a:lnTo>
                    <a:pt x="107" y="231"/>
                  </a:lnTo>
                  <a:lnTo>
                    <a:pt x="94" y="230"/>
                  </a:lnTo>
                  <a:lnTo>
                    <a:pt x="82" y="229"/>
                  </a:lnTo>
                  <a:lnTo>
                    <a:pt x="70" y="229"/>
                  </a:lnTo>
                  <a:lnTo>
                    <a:pt x="57" y="228"/>
                  </a:lnTo>
                  <a:lnTo>
                    <a:pt x="45" y="227"/>
                  </a:lnTo>
                  <a:lnTo>
                    <a:pt x="33" y="227"/>
                  </a:lnTo>
                  <a:lnTo>
                    <a:pt x="26" y="211"/>
                  </a:lnTo>
                  <a:lnTo>
                    <a:pt x="19" y="197"/>
                  </a:lnTo>
                  <a:lnTo>
                    <a:pt x="13" y="182"/>
                  </a:lnTo>
                  <a:lnTo>
                    <a:pt x="8" y="169"/>
                  </a:lnTo>
                  <a:lnTo>
                    <a:pt x="4" y="155"/>
                  </a:lnTo>
                  <a:lnTo>
                    <a:pt x="1" y="139"/>
                  </a:lnTo>
                  <a:lnTo>
                    <a:pt x="0" y="125"/>
                  </a:lnTo>
                  <a:lnTo>
                    <a:pt x="1" y="108"/>
                  </a:lnTo>
                  <a:lnTo>
                    <a:pt x="9" y="84"/>
                  </a:lnTo>
                  <a:lnTo>
                    <a:pt x="18" y="65"/>
                  </a:lnTo>
                  <a:lnTo>
                    <a:pt x="30" y="48"/>
                  </a:lnTo>
                  <a:lnTo>
                    <a:pt x="43" y="35"/>
                  </a:lnTo>
                  <a:lnTo>
                    <a:pt x="58" y="25"/>
                  </a:lnTo>
                  <a:lnTo>
                    <a:pt x="77" y="16"/>
                  </a:lnTo>
                  <a:lnTo>
                    <a:pt x="99" y="9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5" y="4"/>
                  </a:lnTo>
                  <a:lnTo>
                    <a:pt x="199" y="9"/>
                  </a:lnTo>
                  <a:lnTo>
                    <a:pt x="212" y="17"/>
                  </a:lnTo>
                  <a:lnTo>
                    <a:pt x="225" y="27"/>
                  </a:lnTo>
                  <a:lnTo>
                    <a:pt x="239" y="39"/>
                  </a:lnTo>
                  <a:lnTo>
                    <a:pt x="251" y="58"/>
                  </a:lnTo>
                  <a:lnTo>
                    <a:pt x="264" y="79"/>
                  </a:lnTo>
                  <a:lnTo>
                    <a:pt x="276" y="103"/>
                  </a:lnTo>
                  <a:lnTo>
                    <a:pt x="286" y="129"/>
                  </a:lnTo>
                  <a:lnTo>
                    <a:pt x="296" y="156"/>
                  </a:lnTo>
                  <a:lnTo>
                    <a:pt x="303" y="181"/>
                  </a:lnTo>
                  <a:lnTo>
                    <a:pt x="308" y="205"/>
                  </a:lnTo>
                  <a:lnTo>
                    <a:pt x="311" y="227"/>
                  </a:lnTo>
                  <a:lnTo>
                    <a:pt x="302" y="229"/>
                  </a:lnTo>
                  <a:lnTo>
                    <a:pt x="294" y="231"/>
                  </a:lnTo>
                  <a:lnTo>
                    <a:pt x="286" y="233"/>
                  </a:lnTo>
                  <a:lnTo>
                    <a:pt x="280" y="235"/>
                  </a:lnTo>
                  <a:lnTo>
                    <a:pt x="274" y="237"/>
                  </a:lnTo>
                  <a:lnTo>
                    <a:pt x="268" y="241"/>
                  </a:lnTo>
                  <a:lnTo>
                    <a:pt x="261" y="245"/>
                  </a:lnTo>
                  <a:lnTo>
                    <a:pt x="253" y="252"/>
                  </a:lnTo>
                  <a:lnTo>
                    <a:pt x="252" y="252"/>
                  </a:lnTo>
                  <a:lnTo>
                    <a:pt x="251" y="252"/>
                  </a:lnTo>
                  <a:lnTo>
                    <a:pt x="250" y="253"/>
                  </a:lnTo>
                  <a:lnTo>
                    <a:pt x="249" y="253"/>
                  </a:lnTo>
                  <a:close/>
                </a:path>
              </a:pathLst>
            </a:custGeom>
            <a:solidFill>
              <a:srgbClr val="E8EA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6194" name="Freeform 34"/>
            <p:cNvSpPr>
              <a:spLocks/>
            </p:cNvSpPr>
            <p:nvPr/>
          </p:nvSpPr>
          <p:spPr bwMode="auto">
            <a:xfrm>
              <a:off x="2954" y="1744"/>
              <a:ext cx="177" cy="312"/>
            </a:xfrm>
            <a:custGeom>
              <a:avLst/>
              <a:gdLst>
                <a:gd name="T0" fmla="*/ 156 w 177"/>
                <a:gd name="T1" fmla="*/ 312 h 312"/>
                <a:gd name="T2" fmla="*/ 145 w 177"/>
                <a:gd name="T3" fmla="*/ 283 h 312"/>
                <a:gd name="T4" fmla="*/ 134 w 177"/>
                <a:gd name="T5" fmla="*/ 257 h 312"/>
                <a:gd name="T6" fmla="*/ 121 w 177"/>
                <a:gd name="T7" fmla="*/ 234 h 312"/>
                <a:gd name="T8" fmla="*/ 106 w 177"/>
                <a:gd name="T9" fmla="*/ 212 h 312"/>
                <a:gd name="T10" fmla="*/ 89 w 177"/>
                <a:gd name="T11" fmla="*/ 194 h 312"/>
                <a:gd name="T12" fmla="*/ 67 w 177"/>
                <a:gd name="T13" fmla="*/ 180 h 312"/>
                <a:gd name="T14" fmla="*/ 41 w 177"/>
                <a:gd name="T15" fmla="*/ 169 h 312"/>
                <a:gd name="T16" fmla="*/ 11 w 177"/>
                <a:gd name="T17" fmla="*/ 162 h 312"/>
                <a:gd name="T18" fmla="*/ 1 w 177"/>
                <a:gd name="T19" fmla="*/ 133 h 312"/>
                <a:gd name="T20" fmla="*/ 0 w 177"/>
                <a:gd name="T21" fmla="*/ 101 h 312"/>
                <a:gd name="T22" fmla="*/ 3 w 177"/>
                <a:gd name="T23" fmla="*/ 68 h 312"/>
                <a:gd name="T24" fmla="*/ 6 w 177"/>
                <a:gd name="T25" fmla="*/ 37 h 312"/>
                <a:gd name="T26" fmla="*/ 5 w 177"/>
                <a:gd name="T27" fmla="*/ 28 h 312"/>
                <a:gd name="T28" fmla="*/ 3 w 177"/>
                <a:gd name="T29" fmla="*/ 19 h 312"/>
                <a:gd name="T30" fmla="*/ 2 w 177"/>
                <a:gd name="T31" fmla="*/ 10 h 312"/>
                <a:gd name="T32" fmla="*/ 1 w 177"/>
                <a:gd name="T33" fmla="*/ 1 h 312"/>
                <a:gd name="T34" fmla="*/ 3 w 177"/>
                <a:gd name="T35" fmla="*/ 0 h 312"/>
                <a:gd name="T36" fmla="*/ 5 w 177"/>
                <a:gd name="T37" fmla="*/ 0 h 312"/>
                <a:gd name="T38" fmla="*/ 6 w 177"/>
                <a:gd name="T39" fmla="*/ 0 h 312"/>
                <a:gd name="T40" fmla="*/ 7 w 177"/>
                <a:gd name="T41" fmla="*/ 0 h 312"/>
                <a:gd name="T42" fmla="*/ 10 w 177"/>
                <a:gd name="T43" fmla="*/ 11 h 312"/>
                <a:gd name="T44" fmla="*/ 14 w 177"/>
                <a:gd name="T45" fmla="*/ 23 h 312"/>
                <a:gd name="T46" fmla="*/ 19 w 177"/>
                <a:gd name="T47" fmla="*/ 37 h 312"/>
                <a:gd name="T48" fmla="*/ 25 w 177"/>
                <a:gd name="T49" fmla="*/ 50 h 312"/>
                <a:gd name="T50" fmla="*/ 31 w 177"/>
                <a:gd name="T51" fmla="*/ 62 h 312"/>
                <a:gd name="T52" fmla="*/ 38 w 177"/>
                <a:gd name="T53" fmla="*/ 72 h 312"/>
                <a:gd name="T54" fmla="*/ 48 w 177"/>
                <a:gd name="T55" fmla="*/ 78 h 312"/>
                <a:gd name="T56" fmla="*/ 60 w 177"/>
                <a:gd name="T57" fmla="*/ 80 h 312"/>
                <a:gd name="T58" fmla="*/ 67 w 177"/>
                <a:gd name="T59" fmla="*/ 77 h 312"/>
                <a:gd name="T60" fmla="*/ 74 w 177"/>
                <a:gd name="T61" fmla="*/ 74 h 312"/>
                <a:gd name="T62" fmla="*/ 80 w 177"/>
                <a:gd name="T63" fmla="*/ 71 h 312"/>
                <a:gd name="T64" fmla="*/ 87 w 177"/>
                <a:gd name="T65" fmla="*/ 66 h 312"/>
                <a:gd name="T66" fmla="*/ 93 w 177"/>
                <a:gd name="T67" fmla="*/ 63 h 312"/>
                <a:gd name="T68" fmla="*/ 100 w 177"/>
                <a:gd name="T69" fmla="*/ 61 h 312"/>
                <a:gd name="T70" fmla="*/ 107 w 177"/>
                <a:gd name="T71" fmla="*/ 60 h 312"/>
                <a:gd name="T72" fmla="*/ 115 w 177"/>
                <a:gd name="T73" fmla="*/ 59 h 312"/>
                <a:gd name="T74" fmla="*/ 125 w 177"/>
                <a:gd name="T75" fmla="*/ 61 h 312"/>
                <a:gd name="T76" fmla="*/ 134 w 177"/>
                <a:gd name="T77" fmla="*/ 61 h 312"/>
                <a:gd name="T78" fmla="*/ 144 w 177"/>
                <a:gd name="T79" fmla="*/ 60 h 312"/>
                <a:gd name="T80" fmla="*/ 153 w 177"/>
                <a:gd name="T81" fmla="*/ 60 h 312"/>
                <a:gd name="T82" fmla="*/ 161 w 177"/>
                <a:gd name="T83" fmla="*/ 61 h 312"/>
                <a:gd name="T84" fmla="*/ 168 w 177"/>
                <a:gd name="T85" fmla="*/ 64 h 312"/>
                <a:gd name="T86" fmla="*/ 174 w 177"/>
                <a:gd name="T87" fmla="*/ 71 h 312"/>
                <a:gd name="T88" fmla="*/ 177 w 177"/>
                <a:gd name="T89" fmla="*/ 81 h 312"/>
                <a:gd name="T90" fmla="*/ 177 w 177"/>
                <a:gd name="T91" fmla="*/ 108 h 312"/>
                <a:gd name="T92" fmla="*/ 175 w 177"/>
                <a:gd name="T93" fmla="*/ 135 h 312"/>
                <a:gd name="T94" fmla="*/ 173 w 177"/>
                <a:gd name="T95" fmla="*/ 161 h 312"/>
                <a:gd name="T96" fmla="*/ 173 w 177"/>
                <a:gd name="T97" fmla="*/ 188 h 312"/>
                <a:gd name="T98" fmla="*/ 175 w 177"/>
                <a:gd name="T99" fmla="*/ 216 h 312"/>
                <a:gd name="T100" fmla="*/ 175 w 177"/>
                <a:gd name="T101" fmla="*/ 241 h 312"/>
                <a:gd name="T102" fmla="*/ 172 w 177"/>
                <a:gd name="T103" fmla="*/ 265 h 312"/>
                <a:gd name="T104" fmla="*/ 165 w 177"/>
                <a:gd name="T105" fmla="*/ 292 h 312"/>
                <a:gd name="T106" fmla="*/ 160 w 177"/>
                <a:gd name="T107" fmla="*/ 304 h 312"/>
                <a:gd name="T108" fmla="*/ 157 w 177"/>
                <a:gd name="T109" fmla="*/ 310 h 312"/>
                <a:gd name="T110" fmla="*/ 156 w 177"/>
                <a:gd name="T111" fmla="*/ 312 h 312"/>
                <a:gd name="T112" fmla="*/ 156 w 177"/>
                <a:gd name="T11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7" h="312">
                  <a:moveTo>
                    <a:pt x="156" y="312"/>
                  </a:moveTo>
                  <a:lnTo>
                    <a:pt x="145" y="283"/>
                  </a:lnTo>
                  <a:lnTo>
                    <a:pt x="134" y="257"/>
                  </a:lnTo>
                  <a:lnTo>
                    <a:pt x="121" y="234"/>
                  </a:lnTo>
                  <a:lnTo>
                    <a:pt x="106" y="212"/>
                  </a:lnTo>
                  <a:lnTo>
                    <a:pt x="89" y="194"/>
                  </a:lnTo>
                  <a:lnTo>
                    <a:pt x="67" y="180"/>
                  </a:lnTo>
                  <a:lnTo>
                    <a:pt x="41" y="169"/>
                  </a:lnTo>
                  <a:lnTo>
                    <a:pt x="11" y="162"/>
                  </a:lnTo>
                  <a:lnTo>
                    <a:pt x="1" y="133"/>
                  </a:lnTo>
                  <a:lnTo>
                    <a:pt x="0" y="101"/>
                  </a:lnTo>
                  <a:lnTo>
                    <a:pt x="3" y="68"/>
                  </a:lnTo>
                  <a:lnTo>
                    <a:pt x="6" y="37"/>
                  </a:lnTo>
                  <a:lnTo>
                    <a:pt x="5" y="28"/>
                  </a:lnTo>
                  <a:lnTo>
                    <a:pt x="3" y="19"/>
                  </a:lnTo>
                  <a:lnTo>
                    <a:pt x="2" y="10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10" y="11"/>
                  </a:lnTo>
                  <a:lnTo>
                    <a:pt x="14" y="23"/>
                  </a:lnTo>
                  <a:lnTo>
                    <a:pt x="19" y="37"/>
                  </a:lnTo>
                  <a:lnTo>
                    <a:pt x="25" y="50"/>
                  </a:lnTo>
                  <a:lnTo>
                    <a:pt x="31" y="62"/>
                  </a:lnTo>
                  <a:lnTo>
                    <a:pt x="38" y="72"/>
                  </a:lnTo>
                  <a:lnTo>
                    <a:pt x="48" y="78"/>
                  </a:lnTo>
                  <a:lnTo>
                    <a:pt x="60" y="80"/>
                  </a:lnTo>
                  <a:lnTo>
                    <a:pt x="67" y="77"/>
                  </a:lnTo>
                  <a:lnTo>
                    <a:pt x="74" y="74"/>
                  </a:lnTo>
                  <a:lnTo>
                    <a:pt x="80" y="71"/>
                  </a:lnTo>
                  <a:lnTo>
                    <a:pt x="87" y="66"/>
                  </a:lnTo>
                  <a:lnTo>
                    <a:pt x="93" y="63"/>
                  </a:lnTo>
                  <a:lnTo>
                    <a:pt x="100" y="61"/>
                  </a:lnTo>
                  <a:lnTo>
                    <a:pt x="107" y="60"/>
                  </a:lnTo>
                  <a:lnTo>
                    <a:pt x="115" y="59"/>
                  </a:lnTo>
                  <a:lnTo>
                    <a:pt x="125" y="61"/>
                  </a:lnTo>
                  <a:lnTo>
                    <a:pt x="134" y="61"/>
                  </a:lnTo>
                  <a:lnTo>
                    <a:pt x="144" y="60"/>
                  </a:lnTo>
                  <a:lnTo>
                    <a:pt x="153" y="60"/>
                  </a:lnTo>
                  <a:lnTo>
                    <a:pt x="161" y="61"/>
                  </a:lnTo>
                  <a:lnTo>
                    <a:pt x="168" y="64"/>
                  </a:lnTo>
                  <a:lnTo>
                    <a:pt x="174" y="71"/>
                  </a:lnTo>
                  <a:lnTo>
                    <a:pt x="177" y="81"/>
                  </a:lnTo>
                  <a:lnTo>
                    <a:pt x="177" y="108"/>
                  </a:lnTo>
                  <a:lnTo>
                    <a:pt x="175" y="135"/>
                  </a:lnTo>
                  <a:lnTo>
                    <a:pt x="173" y="161"/>
                  </a:lnTo>
                  <a:lnTo>
                    <a:pt x="173" y="188"/>
                  </a:lnTo>
                  <a:lnTo>
                    <a:pt x="175" y="216"/>
                  </a:lnTo>
                  <a:lnTo>
                    <a:pt x="175" y="241"/>
                  </a:lnTo>
                  <a:lnTo>
                    <a:pt x="172" y="265"/>
                  </a:lnTo>
                  <a:lnTo>
                    <a:pt x="165" y="292"/>
                  </a:lnTo>
                  <a:lnTo>
                    <a:pt x="160" y="304"/>
                  </a:lnTo>
                  <a:lnTo>
                    <a:pt x="157" y="310"/>
                  </a:lnTo>
                  <a:lnTo>
                    <a:pt x="156" y="312"/>
                  </a:lnTo>
                  <a:lnTo>
                    <a:pt x="156" y="3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6195" name="Freeform 35"/>
            <p:cNvSpPr>
              <a:spLocks/>
            </p:cNvSpPr>
            <p:nvPr/>
          </p:nvSpPr>
          <p:spPr bwMode="auto">
            <a:xfrm>
              <a:off x="2903" y="1634"/>
              <a:ext cx="234" cy="224"/>
            </a:xfrm>
            <a:custGeom>
              <a:avLst/>
              <a:gdLst>
                <a:gd name="T0" fmla="*/ 6 w 234"/>
                <a:gd name="T1" fmla="*/ 204 h 224"/>
                <a:gd name="T2" fmla="*/ 8 w 234"/>
                <a:gd name="T3" fmla="*/ 168 h 224"/>
                <a:gd name="T4" fmla="*/ 5 w 234"/>
                <a:gd name="T5" fmla="*/ 119 h 224"/>
                <a:gd name="T6" fmla="*/ 16 w 234"/>
                <a:gd name="T7" fmla="*/ 68 h 224"/>
                <a:gd name="T8" fmla="*/ 44 w 234"/>
                <a:gd name="T9" fmla="*/ 30 h 224"/>
                <a:gd name="T10" fmla="*/ 90 w 234"/>
                <a:gd name="T11" fmla="*/ 6 h 224"/>
                <a:gd name="T12" fmla="*/ 131 w 234"/>
                <a:gd name="T13" fmla="*/ 0 h 224"/>
                <a:gd name="T14" fmla="*/ 158 w 234"/>
                <a:gd name="T15" fmla="*/ 0 h 224"/>
                <a:gd name="T16" fmla="*/ 187 w 234"/>
                <a:gd name="T17" fmla="*/ 2 h 224"/>
                <a:gd name="T18" fmla="*/ 213 w 234"/>
                <a:gd name="T19" fmla="*/ 10 h 224"/>
                <a:gd name="T20" fmla="*/ 226 w 234"/>
                <a:gd name="T21" fmla="*/ 23 h 224"/>
                <a:gd name="T22" fmla="*/ 234 w 234"/>
                <a:gd name="T23" fmla="*/ 41 h 224"/>
                <a:gd name="T24" fmla="*/ 229 w 234"/>
                <a:gd name="T25" fmla="*/ 42 h 224"/>
                <a:gd name="T26" fmla="*/ 215 w 234"/>
                <a:gd name="T27" fmla="*/ 42 h 224"/>
                <a:gd name="T28" fmla="*/ 197 w 234"/>
                <a:gd name="T29" fmla="*/ 46 h 224"/>
                <a:gd name="T30" fmla="*/ 182 w 234"/>
                <a:gd name="T31" fmla="*/ 51 h 224"/>
                <a:gd name="T32" fmla="*/ 160 w 234"/>
                <a:gd name="T33" fmla="*/ 49 h 224"/>
                <a:gd name="T34" fmla="*/ 134 w 234"/>
                <a:gd name="T35" fmla="*/ 43 h 224"/>
                <a:gd name="T36" fmla="*/ 111 w 234"/>
                <a:gd name="T37" fmla="*/ 44 h 224"/>
                <a:gd name="T38" fmla="*/ 87 w 234"/>
                <a:gd name="T39" fmla="*/ 56 h 224"/>
                <a:gd name="T40" fmla="*/ 70 w 234"/>
                <a:gd name="T41" fmla="*/ 76 h 224"/>
                <a:gd name="T42" fmla="*/ 56 w 234"/>
                <a:gd name="T43" fmla="*/ 98 h 224"/>
                <a:gd name="T44" fmla="*/ 38 w 234"/>
                <a:gd name="T45" fmla="*/ 96 h 224"/>
                <a:gd name="T46" fmla="*/ 28 w 234"/>
                <a:gd name="T47" fmla="*/ 103 h 224"/>
                <a:gd name="T48" fmla="*/ 27 w 234"/>
                <a:gd name="T49" fmla="*/ 124 h 224"/>
                <a:gd name="T50" fmla="*/ 29 w 234"/>
                <a:gd name="T51" fmla="*/ 144 h 224"/>
                <a:gd name="T52" fmla="*/ 35 w 234"/>
                <a:gd name="T53" fmla="*/ 163 h 224"/>
                <a:gd name="T54" fmla="*/ 47 w 234"/>
                <a:gd name="T55" fmla="*/ 193 h 224"/>
                <a:gd name="T56" fmla="*/ 38 w 234"/>
                <a:gd name="T57" fmla="*/ 211 h 224"/>
                <a:gd name="T58" fmla="*/ 27 w 234"/>
                <a:gd name="T59" fmla="*/ 216 h 224"/>
                <a:gd name="T60" fmla="*/ 16 w 234"/>
                <a:gd name="T61" fmla="*/ 220 h 224"/>
                <a:gd name="T62" fmla="*/ 6 w 234"/>
                <a:gd name="T63" fmla="*/ 22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4" h="224">
                  <a:moveTo>
                    <a:pt x="0" y="224"/>
                  </a:moveTo>
                  <a:lnTo>
                    <a:pt x="6" y="204"/>
                  </a:lnTo>
                  <a:lnTo>
                    <a:pt x="8" y="186"/>
                  </a:lnTo>
                  <a:lnTo>
                    <a:pt x="8" y="168"/>
                  </a:lnTo>
                  <a:lnTo>
                    <a:pt x="7" y="149"/>
                  </a:lnTo>
                  <a:lnTo>
                    <a:pt x="5" y="119"/>
                  </a:lnTo>
                  <a:lnTo>
                    <a:pt x="8" y="92"/>
                  </a:lnTo>
                  <a:lnTo>
                    <a:pt x="16" y="68"/>
                  </a:lnTo>
                  <a:lnTo>
                    <a:pt x="27" y="47"/>
                  </a:lnTo>
                  <a:lnTo>
                    <a:pt x="44" y="30"/>
                  </a:lnTo>
                  <a:lnTo>
                    <a:pt x="64" y="17"/>
                  </a:lnTo>
                  <a:lnTo>
                    <a:pt x="90" y="6"/>
                  </a:lnTo>
                  <a:lnTo>
                    <a:pt x="119" y="0"/>
                  </a:lnTo>
                  <a:lnTo>
                    <a:pt x="131" y="0"/>
                  </a:lnTo>
                  <a:lnTo>
                    <a:pt x="145" y="0"/>
                  </a:lnTo>
                  <a:lnTo>
                    <a:pt x="158" y="0"/>
                  </a:lnTo>
                  <a:lnTo>
                    <a:pt x="173" y="1"/>
                  </a:lnTo>
                  <a:lnTo>
                    <a:pt x="187" y="2"/>
                  </a:lnTo>
                  <a:lnTo>
                    <a:pt x="201" y="5"/>
                  </a:lnTo>
                  <a:lnTo>
                    <a:pt x="213" y="10"/>
                  </a:lnTo>
                  <a:lnTo>
                    <a:pt x="223" y="18"/>
                  </a:lnTo>
                  <a:lnTo>
                    <a:pt x="226" y="23"/>
                  </a:lnTo>
                  <a:lnTo>
                    <a:pt x="230" y="32"/>
                  </a:lnTo>
                  <a:lnTo>
                    <a:pt x="234" y="41"/>
                  </a:lnTo>
                  <a:lnTo>
                    <a:pt x="234" y="46"/>
                  </a:lnTo>
                  <a:lnTo>
                    <a:pt x="229" y="42"/>
                  </a:lnTo>
                  <a:lnTo>
                    <a:pt x="223" y="41"/>
                  </a:lnTo>
                  <a:lnTo>
                    <a:pt x="215" y="42"/>
                  </a:lnTo>
                  <a:lnTo>
                    <a:pt x="207" y="44"/>
                  </a:lnTo>
                  <a:lnTo>
                    <a:pt x="197" y="46"/>
                  </a:lnTo>
                  <a:lnTo>
                    <a:pt x="189" y="49"/>
                  </a:lnTo>
                  <a:lnTo>
                    <a:pt x="182" y="51"/>
                  </a:lnTo>
                  <a:lnTo>
                    <a:pt x="176" y="52"/>
                  </a:lnTo>
                  <a:lnTo>
                    <a:pt x="160" y="49"/>
                  </a:lnTo>
                  <a:lnTo>
                    <a:pt x="147" y="45"/>
                  </a:lnTo>
                  <a:lnTo>
                    <a:pt x="134" y="43"/>
                  </a:lnTo>
                  <a:lnTo>
                    <a:pt x="122" y="43"/>
                  </a:lnTo>
                  <a:lnTo>
                    <a:pt x="111" y="44"/>
                  </a:lnTo>
                  <a:lnTo>
                    <a:pt x="98" y="49"/>
                  </a:lnTo>
                  <a:lnTo>
                    <a:pt x="87" y="56"/>
                  </a:lnTo>
                  <a:lnTo>
                    <a:pt x="75" y="67"/>
                  </a:lnTo>
                  <a:lnTo>
                    <a:pt x="70" y="76"/>
                  </a:lnTo>
                  <a:lnTo>
                    <a:pt x="63" y="89"/>
                  </a:lnTo>
                  <a:lnTo>
                    <a:pt x="56" y="98"/>
                  </a:lnTo>
                  <a:lnTo>
                    <a:pt x="48" y="101"/>
                  </a:lnTo>
                  <a:lnTo>
                    <a:pt x="38" y="96"/>
                  </a:lnTo>
                  <a:lnTo>
                    <a:pt x="31" y="97"/>
                  </a:lnTo>
                  <a:lnTo>
                    <a:pt x="28" y="103"/>
                  </a:lnTo>
                  <a:lnTo>
                    <a:pt x="27" y="112"/>
                  </a:lnTo>
                  <a:lnTo>
                    <a:pt x="27" y="124"/>
                  </a:lnTo>
                  <a:lnTo>
                    <a:pt x="28" y="134"/>
                  </a:lnTo>
                  <a:lnTo>
                    <a:pt x="29" y="144"/>
                  </a:lnTo>
                  <a:lnTo>
                    <a:pt x="30" y="151"/>
                  </a:lnTo>
                  <a:lnTo>
                    <a:pt x="35" y="163"/>
                  </a:lnTo>
                  <a:lnTo>
                    <a:pt x="43" y="178"/>
                  </a:lnTo>
                  <a:lnTo>
                    <a:pt x="47" y="193"/>
                  </a:lnTo>
                  <a:lnTo>
                    <a:pt x="43" y="208"/>
                  </a:lnTo>
                  <a:lnTo>
                    <a:pt x="38" y="211"/>
                  </a:lnTo>
                  <a:lnTo>
                    <a:pt x="32" y="213"/>
                  </a:lnTo>
                  <a:lnTo>
                    <a:pt x="27" y="216"/>
                  </a:lnTo>
                  <a:lnTo>
                    <a:pt x="22" y="218"/>
                  </a:lnTo>
                  <a:lnTo>
                    <a:pt x="16" y="220"/>
                  </a:lnTo>
                  <a:lnTo>
                    <a:pt x="11" y="221"/>
                  </a:lnTo>
                  <a:lnTo>
                    <a:pt x="6" y="223"/>
                  </a:lnTo>
                  <a:lnTo>
                    <a:pt x="0" y="2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6196" name="Freeform 36"/>
            <p:cNvSpPr>
              <a:spLocks/>
            </p:cNvSpPr>
            <p:nvPr/>
          </p:nvSpPr>
          <p:spPr bwMode="auto">
            <a:xfrm>
              <a:off x="3061" y="1816"/>
              <a:ext cx="45" cy="21"/>
            </a:xfrm>
            <a:custGeom>
              <a:avLst/>
              <a:gdLst>
                <a:gd name="T0" fmla="*/ 17 w 45"/>
                <a:gd name="T1" fmla="*/ 21 h 21"/>
                <a:gd name="T2" fmla="*/ 11 w 45"/>
                <a:gd name="T3" fmla="*/ 19 h 21"/>
                <a:gd name="T4" fmla="*/ 5 w 45"/>
                <a:gd name="T5" fmla="*/ 17 h 21"/>
                <a:gd name="T6" fmla="*/ 1 w 45"/>
                <a:gd name="T7" fmla="*/ 15 h 21"/>
                <a:gd name="T8" fmla="*/ 0 w 45"/>
                <a:gd name="T9" fmla="*/ 10 h 21"/>
                <a:gd name="T10" fmla="*/ 7 w 45"/>
                <a:gd name="T11" fmla="*/ 8 h 21"/>
                <a:gd name="T12" fmla="*/ 12 w 45"/>
                <a:gd name="T13" fmla="*/ 5 h 21"/>
                <a:gd name="T14" fmla="*/ 16 w 45"/>
                <a:gd name="T15" fmla="*/ 2 h 21"/>
                <a:gd name="T16" fmla="*/ 18 w 45"/>
                <a:gd name="T17" fmla="*/ 0 h 21"/>
                <a:gd name="T18" fmla="*/ 21 w 45"/>
                <a:gd name="T19" fmla="*/ 0 h 21"/>
                <a:gd name="T20" fmla="*/ 24 w 45"/>
                <a:gd name="T21" fmla="*/ 0 h 21"/>
                <a:gd name="T22" fmla="*/ 29 w 45"/>
                <a:gd name="T23" fmla="*/ 3 h 21"/>
                <a:gd name="T24" fmla="*/ 36 w 45"/>
                <a:gd name="T25" fmla="*/ 9 h 21"/>
                <a:gd name="T26" fmla="*/ 38 w 45"/>
                <a:gd name="T27" fmla="*/ 9 h 21"/>
                <a:gd name="T28" fmla="*/ 40 w 45"/>
                <a:gd name="T29" fmla="*/ 10 h 21"/>
                <a:gd name="T30" fmla="*/ 43 w 45"/>
                <a:gd name="T31" fmla="*/ 11 h 21"/>
                <a:gd name="T32" fmla="*/ 45 w 45"/>
                <a:gd name="T33" fmla="*/ 14 h 21"/>
                <a:gd name="T34" fmla="*/ 38 w 45"/>
                <a:gd name="T35" fmla="*/ 19 h 21"/>
                <a:gd name="T36" fmla="*/ 31 w 45"/>
                <a:gd name="T37" fmla="*/ 21 h 21"/>
                <a:gd name="T38" fmla="*/ 24 w 45"/>
                <a:gd name="T39" fmla="*/ 21 h 21"/>
                <a:gd name="T40" fmla="*/ 17 w 45"/>
                <a:gd name="T4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21">
                  <a:moveTo>
                    <a:pt x="17" y="21"/>
                  </a:moveTo>
                  <a:lnTo>
                    <a:pt x="11" y="19"/>
                  </a:lnTo>
                  <a:lnTo>
                    <a:pt x="5" y="17"/>
                  </a:lnTo>
                  <a:lnTo>
                    <a:pt x="1" y="15"/>
                  </a:lnTo>
                  <a:lnTo>
                    <a:pt x="0" y="10"/>
                  </a:lnTo>
                  <a:lnTo>
                    <a:pt x="7" y="8"/>
                  </a:lnTo>
                  <a:lnTo>
                    <a:pt x="12" y="5"/>
                  </a:lnTo>
                  <a:lnTo>
                    <a:pt x="16" y="2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9" y="3"/>
                  </a:lnTo>
                  <a:lnTo>
                    <a:pt x="36" y="9"/>
                  </a:lnTo>
                  <a:lnTo>
                    <a:pt x="38" y="9"/>
                  </a:lnTo>
                  <a:lnTo>
                    <a:pt x="40" y="10"/>
                  </a:lnTo>
                  <a:lnTo>
                    <a:pt x="43" y="11"/>
                  </a:lnTo>
                  <a:lnTo>
                    <a:pt x="45" y="14"/>
                  </a:lnTo>
                  <a:lnTo>
                    <a:pt x="38" y="19"/>
                  </a:lnTo>
                  <a:lnTo>
                    <a:pt x="31" y="21"/>
                  </a:lnTo>
                  <a:lnTo>
                    <a:pt x="24" y="21"/>
                  </a:lnTo>
                  <a:lnTo>
                    <a:pt x="17" y="21"/>
                  </a:lnTo>
                  <a:close/>
                </a:path>
              </a:pathLst>
            </a:custGeom>
            <a:solidFill>
              <a:srgbClr val="D6B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6197" name="Freeform 37"/>
            <p:cNvSpPr>
              <a:spLocks/>
            </p:cNvSpPr>
            <p:nvPr/>
          </p:nvSpPr>
          <p:spPr bwMode="auto">
            <a:xfrm>
              <a:off x="3080" y="1825"/>
              <a:ext cx="8" cy="3"/>
            </a:xfrm>
            <a:custGeom>
              <a:avLst/>
              <a:gdLst>
                <a:gd name="T0" fmla="*/ 0 w 8"/>
                <a:gd name="T1" fmla="*/ 3 h 3"/>
                <a:gd name="T2" fmla="*/ 1 w 8"/>
                <a:gd name="T3" fmla="*/ 0 h 3"/>
                <a:gd name="T4" fmla="*/ 3 w 8"/>
                <a:gd name="T5" fmla="*/ 0 h 3"/>
                <a:gd name="T6" fmla="*/ 6 w 8"/>
                <a:gd name="T7" fmla="*/ 1 h 3"/>
                <a:gd name="T8" fmla="*/ 8 w 8"/>
                <a:gd name="T9" fmla="*/ 3 h 3"/>
                <a:gd name="T10" fmla="*/ 8 w 8"/>
                <a:gd name="T11" fmla="*/ 3 h 3"/>
                <a:gd name="T12" fmla="*/ 7 w 8"/>
                <a:gd name="T13" fmla="*/ 3 h 3"/>
                <a:gd name="T14" fmla="*/ 5 w 8"/>
                <a:gd name="T15" fmla="*/ 3 h 3"/>
                <a:gd name="T16" fmla="*/ 0 w 8"/>
                <a:gd name="T1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6" y="1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5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9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6198" name="Freeform 38"/>
            <p:cNvSpPr>
              <a:spLocks/>
            </p:cNvSpPr>
            <p:nvPr/>
          </p:nvSpPr>
          <p:spPr bwMode="auto">
            <a:xfrm>
              <a:off x="2968" y="1686"/>
              <a:ext cx="171" cy="130"/>
            </a:xfrm>
            <a:custGeom>
              <a:avLst/>
              <a:gdLst>
                <a:gd name="T0" fmla="*/ 40 w 171"/>
                <a:gd name="T1" fmla="*/ 130 h 130"/>
                <a:gd name="T2" fmla="*/ 31 w 171"/>
                <a:gd name="T3" fmla="*/ 126 h 130"/>
                <a:gd name="T4" fmla="*/ 25 w 171"/>
                <a:gd name="T5" fmla="*/ 117 h 130"/>
                <a:gd name="T6" fmla="*/ 20 w 171"/>
                <a:gd name="T7" fmla="*/ 107 h 130"/>
                <a:gd name="T8" fmla="*/ 15 w 171"/>
                <a:gd name="T9" fmla="*/ 96 h 130"/>
                <a:gd name="T10" fmla="*/ 11 w 171"/>
                <a:gd name="T11" fmla="*/ 84 h 130"/>
                <a:gd name="T12" fmla="*/ 8 w 171"/>
                <a:gd name="T13" fmla="*/ 72 h 130"/>
                <a:gd name="T14" fmla="*/ 5 w 171"/>
                <a:gd name="T15" fmla="*/ 62 h 130"/>
                <a:gd name="T16" fmla="*/ 0 w 171"/>
                <a:gd name="T17" fmla="*/ 54 h 130"/>
                <a:gd name="T18" fmla="*/ 3 w 171"/>
                <a:gd name="T19" fmla="*/ 44 h 130"/>
                <a:gd name="T20" fmla="*/ 10 w 171"/>
                <a:gd name="T21" fmla="*/ 32 h 130"/>
                <a:gd name="T22" fmla="*/ 18 w 171"/>
                <a:gd name="T23" fmla="*/ 20 h 130"/>
                <a:gd name="T24" fmla="*/ 25 w 171"/>
                <a:gd name="T25" fmla="*/ 12 h 130"/>
                <a:gd name="T26" fmla="*/ 35 w 171"/>
                <a:gd name="T27" fmla="*/ 6 h 130"/>
                <a:gd name="T28" fmla="*/ 46 w 171"/>
                <a:gd name="T29" fmla="*/ 2 h 130"/>
                <a:gd name="T30" fmla="*/ 55 w 171"/>
                <a:gd name="T31" fmla="*/ 0 h 130"/>
                <a:gd name="T32" fmla="*/ 64 w 171"/>
                <a:gd name="T33" fmla="*/ 0 h 130"/>
                <a:gd name="T34" fmla="*/ 74 w 171"/>
                <a:gd name="T35" fmla="*/ 1 h 130"/>
                <a:gd name="T36" fmla="*/ 84 w 171"/>
                <a:gd name="T37" fmla="*/ 3 h 130"/>
                <a:gd name="T38" fmla="*/ 94 w 171"/>
                <a:gd name="T39" fmla="*/ 5 h 130"/>
                <a:gd name="T40" fmla="*/ 106 w 171"/>
                <a:gd name="T41" fmla="*/ 8 h 130"/>
                <a:gd name="T42" fmla="*/ 117 w 171"/>
                <a:gd name="T43" fmla="*/ 8 h 130"/>
                <a:gd name="T44" fmla="*/ 128 w 171"/>
                <a:gd name="T45" fmla="*/ 5 h 130"/>
                <a:gd name="T46" fmla="*/ 140 w 171"/>
                <a:gd name="T47" fmla="*/ 2 h 130"/>
                <a:gd name="T48" fmla="*/ 150 w 171"/>
                <a:gd name="T49" fmla="*/ 0 h 130"/>
                <a:gd name="T50" fmla="*/ 159 w 171"/>
                <a:gd name="T51" fmla="*/ 0 h 130"/>
                <a:gd name="T52" fmla="*/ 165 w 171"/>
                <a:gd name="T53" fmla="*/ 3 h 130"/>
                <a:gd name="T54" fmla="*/ 169 w 171"/>
                <a:gd name="T55" fmla="*/ 12 h 130"/>
                <a:gd name="T56" fmla="*/ 167 w 171"/>
                <a:gd name="T57" fmla="*/ 28 h 130"/>
                <a:gd name="T58" fmla="*/ 169 w 171"/>
                <a:gd name="T59" fmla="*/ 51 h 130"/>
                <a:gd name="T60" fmla="*/ 171 w 171"/>
                <a:gd name="T61" fmla="*/ 72 h 130"/>
                <a:gd name="T62" fmla="*/ 170 w 171"/>
                <a:gd name="T63" fmla="*/ 92 h 130"/>
                <a:gd name="T64" fmla="*/ 161 w 171"/>
                <a:gd name="T65" fmla="*/ 116 h 130"/>
                <a:gd name="T66" fmla="*/ 153 w 171"/>
                <a:gd name="T67" fmla="*/ 113 h 130"/>
                <a:gd name="T68" fmla="*/ 147 w 171"/>
                <a:gd name="T69" fmla="*/ 112 h 130"/>
                <a:gd name="T70" fmla="*/ 142 w 171"/>
                <a:gd name="T71" fmla="*/ 111 h 130"/>
                <a:gd name="T72" fmla="*/ 138 w 171"/>
                <a:gd name="T73" fmla="*/ 111 h 130"/>
                <a:gd name="T74" fmla="*/ 133 w 171"/>
                <a:gd name="T75" fmla="*/ 111 h 130"/>
                <a:gd name="T76" fmla="*/ 129 w 171"/>
                <a:gd name="T77" fmla="*/ 111 h 130"/>
                <a:gd name="T78" fmla="*/ 123 w 171"/>
                <a:gd name="T79" fmla="*/ 112 h 130"/>
                <a:gd name="T80" fmla="*/ 116 w 171"/>
                <a:gd name="T81" fmla="*/ 113 h 130"/>
                <a:gd name="T82" fmla="*/ 108 w 171"/>
                <a:gd name="T83" fmla="*/ 111 h 130"/>
                <a:gd name="T84" fmla="*/ 100 w 171"/>
                <a:gd name="T85" fmla="*/ 110 h 130"/>
                <a:gd name="T86" fmla="*/ 94 w 171"/>
                <a:gd name="T87" fmla="*/ 110 h 130"/>
                <a:gd name="T88" fmla="*/ 89 w 171"/>
                <a:gd name="T89" fmla="*/ 110 h 130"/>
                <a:gd name="T90" fmla="*/ 84 w 171"/>
                <a:gd name="T91" fmla="*/ 111 h 130"/>
                <a:gd name="T92" fmla="*/ 78 w 171"/>
                <a:gd name="T93" fmla="*/ 113 h 130"/>
                <a:gd name="T94" fmla="*/ 71 w 171"/>
                <a:gd name="T95" fmla="*/ 116 h 130"/>
                <a:gd name="T96" fmla="*/ 62 w 171"/>
                <a:gd name="T97" fmla="*/ 120 h 130"/>
                <a:gd name="T98" fmla="*/ 56 w 171"/>
                <a:gd name="T99" fmla="*/ 124 h 130"/>
                <a:gd name="T100" fmla="*/ 51 w 171"/>
                <a:gd name="T101" fmla="*/ 127 h 130"/>
                <a:gd name="T102" fmla="*/ 46 w 171"/>
                <a:gd name="T103" fmla="*/ 129 h 130"/>
                <a:gd name="T104" fmla="*/ 40 w 171"/>
                <a:gd name="T105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1" h="130">
                  <a:moveTo>
                    <a:pt x="40" y="130"/>
                  </a:moveTo>
                  <a:lnTo>
                    <a:pt x="31" y="126"/>
                  </a:lnTo>
                  <a:lnTo>
                    <a:pt x="25" y="117"/>
                  </a:lnTo>
                  <a:lnTo>
                    <a:pt x="20" y="107"/>
                  </a:lnTo>
                  <a:lnTo>
                    <a:pt x="15" y="96"/>
                  </a:lnTo>
                  <a:lnTo>
                    <a:pt x="11" y="84"/>
                  </a:lnTo>
                  <a:lnTo>
                    <a:pt x="8" y="72"/>
                  </a:lnTo>
                  <a:lnTo>
                    <a:pt x="5" y="62"/>
                  </a:lnTo>
                  <a:lnTo>
                    <a:pt x="0" y="54"/>
                  </a:lnTo>
                  <a:lnTo>
                    <a:pt x="3" y="44"/>
                  </a:lnTo>
                  <a:lnTo>
                    <a:pt x="10" y="32"/>
                  </a:lnTo>
                  <a:lnTo>
                    <a:pt x="18" y="20"/>
                  </a:lnTo>
                  <a:lnTo>
                    <a:pt x="25" y="12"/>
                  </a:lnTo>
                  <a:lnTo>
                    <a:pt x="35" y="6"/>
                  </a:lnTo>
                  <a:lnTo>
                    <a:pt x="46" y="2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74" y="1"/>
                  </a:lnTo>
                  <a:lnTo>
                    <a:pt x="84" y="3"/>
                  </a:lnTo>
                  <a:lnTo>
                    <a:pt x="94" y="5"/>
                  </a:lnTo>
                  <a:lnTo>
                    <a:pt x="106" y="8"/>
                  </a:lnTo>
                  <a:lnTo>
                    <a:pt x="117" y="8"/>
                  </a:lnTo>
                  <a:lnTo>
                    <a:pt x="128" y="5"/>
                  </a:lnTo>
                  <a:lnTo>
                    <a:pt x="140" y="2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5" y="3"/>
                  </a:lnTo>
                  <a:lnTo>
                    <a:pt x="169" y="12"/>
                  </a:lnTo>
                  <a:lnTo>
                    <a:pt x="167" y="28"/>
                  </a:lnTo>
                  <a:lnTo>
                    <a:pt x="169" y="51"/>
                  </a:lnTo>
                  <a:lnTo>
                    <a:pt x="171" y="72"/>
                  </a:lnTo>
                  <a:lnTo>
                    <a:pt x="170" y="92"/>
                  </a:lnTo>
                  <a:lnTo>
                    <a:pt x="161" y="116"/>
                  </a:lnTo>
                  <a:lnTo>
                    <a:pt x="153" y="113"/>
                  </a:lnTo>
                  <a:lnTo>
                    <a:pt x="147" y="112"/>
                  </a:lnTo>
                  <a:lnTo>
                    <a:pt x="142" y="111"/>
                  </a:lnTo>
                  <a:lnTo>
                    <a:pt x="138" y="111"/>
                  </a:lnTo>
                  <a:lnTo>
                    <a:pt x="133" y="111"/>
                  </a:lnTo>
                  <a:lnTo>
                    <a:pt x="129" y="111"/>
                  </a:lnTo>
                  <a:lnTo>
                    <a:pt x="123" y="112"/>
                  </a:lnTo>
                  <a:lnTo>
                    <a:pt x="116" y="113"/>
                  </a:lnTo>
                  <a:lnTo>
                    <a:pt x="108" y="111"/>
                  </a:lnTo>
                  <a:lnTo>
                    <a:pt x="100" y="110"/>
                  </a:lnTo>
                  <a:lnTo>
                    <a:pt x="94" y="110"/>
                  </a:lnTo>
                  <a:lnTo>
                    <a:pt x="89" y="110"/>
                  </a:lnTo>
                  <a:lnTo>
                    <a:pt x="84" y="111"/>
                  </a:lnTo>
                  <a:lnTo>
                    <a:pt x="78" y="113"/>
                  </a:lnTo>
                  <a:lnTo>
                    <a:pt x="71" y="116"/>
                  </a:lnTo>
                  <a:lnTo>
                    <a:pt x="62" y="120"/>
                  </a:lnTo>
                  <a:lnTo>
                    <a:pt x="56" y="124"/>
                  </a:lnTo>
                  <a:lnTo>
                    <a:pt x="51" y="127"/>
                  </a:lnTo>
                  <a:lnTo>
                    <a:pt x="46" y="129"/>
                  </a:lnTo>
                  <a:lnTo>
                    <a:pt x="40" y="130"/>
                  </a:lnTo>
                  <a:close/>
                </a:path>
              </a:pathLst>
            </a:custGeom>
            <a:solidFill>
              <a:srgbClr val="F9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6199" name="Freeform 39"/>
            <p:cNvSpPr>
              <a:spLocks/>
            </p:cNvSpPr>
            <p:nvPr/>
          </p:nvSpPr>
          <p:spPr bwMode="auto">
            <a:xfrm>
              <a:off x="2936" y="1736"/>
              <a:ext cx="15" cy="62"/>
            </a:xfrm>
            <a:custGeom>
              <a:avLst/>
              <a:gdLst>
                <a:gd name="T0" fmla="*/ 14 w 15"/>
                <a:gd name="T1" fmla="*/ 62 h 62"/>
                <a:gd name="T2" fmla="*/ 8 w 15"/>
                <a:gd name="T3" fmla="*/ 54 h 62"/>
                <a:gd name="T4" fmla="*/ 5 w 15"/>
                <a:gd name="T5" fmla="*/ 46 h 62"/>
                <a:gd name="T6" fmla="*/ 3 w 15"/>
                <a:gd name="T7" fmla="*/ 37 h 62"/>
                <a:gd name="T8" fmla="*/ 3 w 15"/>
                <a:gd name="T9" fmla="*/ 26 h 62"/>
                <a:gd name="T10" fmla="*/ 1 w 15"/>
                <a:gd name="T11" fmla="*/ 19 h 62"/>
                <a:gd name="T12" fmla="*/ 0 w 15"/>
                <a:gd name="T13" fmla="*/ 12 h 62"/>
                <a:gd name="T14" fmla="*/ 0 w 15"/>
                <a:gd name="T15" fmla="*/ 4 h 62"/>
                <a:gd name="T16" fmla="*/ 6 w 15"/>
                <a:gd name="T17" fmla="*/ 0 h 62"/>
                <a:gd name="T18" fmla="*/ 11 w 15"/>
                <a:gd name="T19" fmla="*/ 13 h 62"/>
                <a:gd name="T20" fmla="*/ 14 w 15"/>
                <a:gd name="T21" fmla="*/ 29 h 62"/>
                <a:gd name="T22" fmla="*/ 15 w 15"/>
                <a:gd name="T23" fmla="*/ 47 h 62"/>
                <a:gd name="T24" fmla="*/ 14 w 15"/>
                <a:gd name="T25" fmla="*/ 62 h 62"/>
                <a:gd name="T26" fmla="*/ 14 w 15"/>
                <a:gd name="T2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62">
                  <a:moveTo>
                    <a:pt x="14" y="62"/>
                  </a:moveTo>
                  <a:lnTo>
                    <a:pt x="8" y="54"/>
                  </a:lnTo>
                  <a:lnTo>
                    <a:pt x="5" y="46"/>
                  </a:lnTo>
                  <a:lnTo>
                    <a:pt x="3" y="37"/>
                  </a:lnTo>
                  <a:lnTo>
                    <a:pt x="3" y="26"/>
                  </a:lnTo>
                  <a:lnTo>
                    <a:pt x="1" y="19"/>
                  </a:lnTo>
                  <a:lnTo>
                    <a:pt x="0" y="12"/>
                  </a:lnTo>
                  <a:lnTo>
                    <a:pt x="0" y="4"/>
                  </a:lnTo>
                  <a:lnTo>
                    <a:pt x="6" y="0"/>
                  </a:lnTo>
                  <a:lnTo>
                    <a:pt x="11" y="13"/>
                  </a:lnTo>
                  <a:lnTo>
                    <a:pt x="14" y="29"/>
                  </a:lnTo>
                  <a:lnTo>
                    <a:pt x="15" y="47"/>
                  </a:lnTo>
                  <a:lnTo>
                    <a:pt x="14" y="62"/>
                  </a:lnTo>
                  <a:lnTo>
                    <a:pt x="14" y="62"/>
                  </a:lnTo>
                  <a:close/>
                </a:path>
              </a:pathLst>
            </a:custGeom>
            <a:solidFill>
              <a:srgbClr val="F9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76200" name="Text Box 40"/>
          <p:cNvSpPr txBox="1">
            <a:spLocks noChangeArrowheads="1"/>
          </p:cNvSpPr>
          <p:nvPr/>
        </p:nvSpPr>
        <p:spPr bwMode="auto">
          <a:xfrm>
            <a:off x="533400" y="304800"/>
            <a:ext cx="4435475" cy="18002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280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96" charset="0"/>
                <a:ea typeface="宋体" pitchFamily="96" charset="-122"/>
              </a:rPr>
              <a:t>摩西是在西奈山第一次领受十诫。</a:t>
            </a:r>
            <a:endParaRPr lang="en-US" altLang="en-US" sz="2800"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96" charset="0"/>
            </a:endParaRPr>
          </a:p>
          <a:p>
            <a:pPr algn="l"/>
            <a:r>
              <a:rPr lang="zh-CN" altLang="en-US" sz="280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96" charset="0"/>
                <a:ea typeface="宋体" pitchFamily="96" charset="-122"/>
              </a:rPr>
              <a:t>构成第一次纪录的这整起事件，相信是</a:t>
            </a:r>
            <a:endParaRPr lang="en-US" altLang="en-US" sz="2800"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96" charset="0"/>
            </a:endParaRPr>
          </a:p>
        </p:txBody>
      </p:sp>
      <p:sp>
        <p:nvSpPr>
          <p:cNvPr id="476201" name="WordArt 41"/>
          <p:cNvSpPr>
            <a:spLocks noChangeArrowheads="1" noChangeShapeType="1" noTextEdit="1"/>
          </p:cNvSpPr>
          <p:nvPr/>
        </p:nvSpPr>
        <p:spPr bwMode="auto">
          <a:xfrm>
            <a:off x="2590800" y="5562600"/>
            <a:ext cx="4210050" cy="1028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出埃及记 </a:t>
            </a:r>
            <a:r>
              <a:rPr lang="en-US" altLang="zh-CN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20:22-23:33</a:t>
            </a:r>
            <a:endParaRPr lang="en-GB" sz="3600" kern="1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grpSp>
        <p:nvGrpSpPr>
          <p:cNvPr id="476202" name="Group 42"/>
          <p:cNvGrpSpPr>
            <a:grpSpLocks/>
          </p:cNvGrpSpPr>
          <p:nvPr/>
        </p:nvGrpSpPr>
        <p:grpSpPr bwMode="auto">
          <a:xfrm>
            <a:off x="7772400" y="6019800"/>
            <a:ext cx="1162050" cy="685800"/>
            <a:chOff x="4896" y="3792"/>
            <a:chExt cx="732" cy="432"/>
          </a:xfrm>
        </p:grpSpPr>
        <p:grpSp>
          <p:nvGrpSpPr>
            <p:cNvPr id="476203" name="Group 43"/>
            <p:cNvGrpSpPr>
              <a:grpSpLocks/>
            </p:cNvGrpSpPr>
            <p:nvPr/>
          </p:nvGrpSpPr>
          <p:grpSpPr bwMode="auto">
            <a:xfrm>
              <a:off x="5137" y="3914"/>
              <a:ext cx="194" cy="180"/>
              <a:chOff x="1824" y="633"/>
              <a:chExt cx="2834" cy="2849"/>
            </a:xfrm>
          </p:grpSpPr>
          <p:sp>
            <p:nvSpPr>
              <p:cNvPr id="476204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6205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6206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6207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476208" name="Group 48"/>
            <p:cNvGrpSpPr>
              <a:grpSpLocks/>
            </p:cNvGrpSpPr>
            <p:nvPr/>
          </p:nvGrpSpPr>
          <p:grpSpPr bwMode="auto">
            <a:xfrm>
              <a:off x="5398" y="4053"/>
              <a:ext cx="230" cy="142"/>
              <a:chOff x="1008" y="1059"/>
              <a:chExt cx="3768" cy="2733"/>
            </a:xfrm>
          </p:grpSpPr>
          <p:sp>
            <p:nvSpPr>
              <p:cNvPr id="476209" name="AutoShape 49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6210" name="Oval 50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6211" name="Oval 51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6212" name="Oval 52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476213" name="Film"/>
            <p:cNvSpPr>
              <a:spLocks noEditPoints="1" noChangeArrowheads="1"/>
            </p:cNvSpPr>
            <p:nvPr/>
          </p:nvSpPr>
          <p:spPr bwMode="auto">
            <a:xfrm>
              <a:off x="4896" y="3808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6214" name="Lock"/>
            <p:cNvSpPr>
              <a:spLocks noEditPoints="1" noChangeArrowheads="1"/>
            </p:cNvSpPr>
            <p:nvPr/>
          </p:nvSpPr>
          <p:spPr bwMode="auto">
            <a:xfrm>
              <a:off x="5405" y="3792"/>
              <a:ext cx="170" cy="16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6215" name="AutoShape 55"/>
            <p:cNvSpPr>
              <a:spLocks noChangeArrowheads="1"/>
            </p:cNvSpPr>
            <p:nvPr/>
          </p:nvSpPr>
          <p:spPr bwMode="auto">
            <a:xfrm>
              <a:off x="5063" y="3971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6216" name="AutoShape 56"/>
            <p:cNvSpPr>
              <a:spLocks noChangeArrowheads="1"/>
            </p:cNvSpPr>
            <p:nvPr/>
          </p:nvSpPr>
          <p:spPr bwMode="auto">
            <a:xfrm>
              <a:off x="5251" y="3808"/>
              <a:ext cx="141" cy="93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6217" name="AutoShape 57"/>
            <p:cNvSpPr>
              <a:spLocks noChangeArrowheads="1"/>
            </p:cNvSpPr>
            <p:nvPr/>
          </p:nvSpPr>
          <p:spPr bwMode="auto">
            <a:xfrm flipV="1">
              <a:off x="5258" y="4085"/>
              <a:ext cx="140" cy="10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617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617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6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76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76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76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6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6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6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62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6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62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6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62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6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62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62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6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6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decel="100000"/>
                                        <p:tgtEl>
                                          <p:spTgt spid="476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decel="100000"/>
                                        <p:tgtEl>
                                          <p:spTgt spid="476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6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6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7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7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76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76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476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76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76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76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76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200" grpId="1" animBg="1"/>
      <p:bldP spid="476200" grpId="2" animBg="1"/>
      <p:bldP spid="476201" grpId="0" animBg="1"/>
      <p:bldP spid="476201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429" name="Picture 5" descr="moses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524000" y="0"/>
            <a:ext cx="12192000" cy="701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7446" name="Rectangle 22"/>
          <p:cNvSpPr>
            <a:spLocks noChangeArrowheads="1"/>
          </p:cNvSpPr>
          <p:nvPr/>
        </p:nvSpPr>
        <p:spPr bwMode="auto">
          <a:xfrm>
            <a:off x="6781800" y="6629400"/>
            <a:ext cx="3810000" cy="3048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87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87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87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87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310" name="Picture 54" descr="j018220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0260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zh-CN" altLang="en-US">
                <a:solidFill>
                  <a:srgbClr val="FBE50F"/>
                </a:solidFill>
                <a:ea typeface="宋体" pitchFamily="96" charset="-122"/>
              </a:rPr>
              <a:t>在</a:t>
            </a:r>
            <a:r>
              <a:rPr lang="en-US" altLang="en-US">
                <a:solidFill>
                  <a:srgbClr val="FBE50F"/>
                </a:solidFill>
                <a:latin typeface="Arial" charset="0"/>
                <a:ea typeface="华文细黑" pitchFamily="96" charset="-122"/>
              </a:rPr>
              <a:t>摩押平原</a:t>
            </a:r>
            <a:r>
              <a:rPr lang="en-US" altLang="en-US">
                <a:solidFill>
                  <a:srgbClr val="FBE50F"/>
                </a:solidFill>
              </a:rPr>
              <a:t>…</a:t>
            </a:r>
          </a:p>
        </p:txBody>
      </p:sp>
      <p:grpSp>
        <p:nvGrpSpPr>
          <p:cNvPr id="480262" name="Group 6"/>
          <p:cNvGrpSpPr>
            <a:grpSpLocks noChangeAspect="1"/>
          </p:cNvGrpSpPr>
          <p:nvPr/>
        </p:nvGrpSpPr>
        <p:grpSpPr bwMode="auto">
          <a:xfrm>
            <a:off x="381000" y="1981200"/>
            <a:ext cx="2946400" cy="4646613"/>
            <a:chOff x="2400" y="1344"/>
            <a:chExt cx="1308" cy="2063"/>
          </a:xfrm>
        </p:grpSpPr>
        <p:sp>
          <p:nvSpPr>
            <p:cNvPr id="480263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00" y="1344"/>
              <a:ext cx="1308" cy="2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0264" name="Rectangle 8"/>
            <p:cNvSpPr>
              <a:spLocks noChangeArrowheads="1"/>
            </p:cNvSpPr>
            <p:nvPr/>
          </p:nvSpPr>
          <p:spPr bwMode="auto">
            <a:xfrm>
              <a:off x="2400" y="1344"/>
              <a:ext cx="1308" cy="2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EBC9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0265" name="Rectangle 9"/>
            <p:cNvSpPr>
              <a:spLocks noChangeArrowheads="1"/>
            </p:cNvSpPr>
            <p:nvPr/>
          </p:nvSpPr>
          <p:spPr bwMode="auto">
            <a:xfrm>
              <a:off x="2584" y="1344"/>
              <a:ext cx="461" cy="2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2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0266" name="Rectangle 10"/>
            <p:cNvSpPr>
              <a:spLocks noChangeArrowheads="1"/>
            </p:cNvSpPr>
            <p:nvPr/>
          </p:nvSpPr>
          <p:spPr bwMode="auto">
            <a:xfrm>
              <a:off x="3035" y="1344"/>
              <a:ext cx="673" cy="2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6B7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0267" name="Rectangle 11"/>
            <p:cNvSpPr>
              <a:spLocks noChangeArrowheads="1"/>
            </p:cNvSpPr>
            <p:nvPr/>
          </p:nvSpPr>
          <p:spPr bwMode="auto">
            <a:xfrm>
              <a:off x="3553" y="1344"/>
              <a:ext cx="155" cy="2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5D1B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0268" name="Rectangle 12"/>
            <p:cNvSpPr>
              <a:spLocks noChangeArrowheads="1"/>
            </p:cNvSpPr>
            <p:nvPr/>
          </p:nvSpPr>
          <p:spPr bwMode="auto">
            <a:xfrm>
              <a:off x="2400" y="3018"/>
              <a:ext cx="1308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FA08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0269" name="Rectangle 13"/>
            <p:cNvSpPr>
              <a:spLocks noChangeArrowheads="1"/>
            </p:cNvSpPr>
            <p:nvPr/>
          </p:nvSpPr>
          <p:spPr bwMode="auto">
            <a:xfrm>
              <a:off x="2400" y="3018"/>
              <a:ext cx="641" cy="389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0270" name="Rectangle 14"/>
            <p:cNvSpPr>
              <a:spLocks noChangeArrowheads="1"/>
            </p:cNvSpPr>
            <p:nvPr/>
          </p:nvSpPr>
          <p:spPr bwMode="auto">
            <a:xfrm>
              <a:off x="3553" y="3018"/>
              <a:ext cx="155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6C4A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0271" name="Rectangle 15"/>
            <p:cNvSpPr>
              <a:spLocks noChangeArrowheads="1"/>
            </p:cNvSpPr>
            <p:nvPr/>
          </p:nvSpPr>
          <p:spPr bwMode="auto">
            <a:xfrm>
              <a:off x="2400" y="3018"/>
              <a:ext cx="184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D997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0272" name="Freeform 16"/>
            <p:cNvSpPr>
              <a:spLocks/>
            </p:cNvSpPr>
            <p:nvPr/>
          </p:nvSpPr>
          <p:spPr bwMode="auto">
            <a:xfrm>
              <a:off x="2889" y="3170"/>
              <a:ext cx="102" cy="62"/>
            </a:xfrm>
            <a:custGeom>
              <a:avLst/>
              <a:gdLst>
                <a:gd name="T0" fmla="*/ 87 w 102"/>
                <a:gd name="T1" fmla="*/ 62 h 62"/>
                <a:gd name="T2" fmla="*/ 76 w 102"/>
                <a:gd name="T3" fmla="*/ 59 h 62"/>
                <a:gd name="T4" fmla="*/ 65 w 102"/>
                <a:gd name="T5" fmla="*/ 56 h 62"/>
                <a:gd name="T6" fmla="*/ 54 w 102"/>
                <a:gd name="T7" fmla="*/ 52 h 62"/>
                <a:gd name="T8" fmla="*/ 41 w 102"/>
                <a:gd name="T9" fmla="*/ 48 h 62"/>
                <a:gd name="T10" fmla="*/ 30 w 102"/>
                <a:gd name="T11" fmla="*/ 43 h 62"/>
                <a:gd name="T12" fmla="*/ 20 w 102"/>
                <a:gd name="T13" fmla="*/ 38 h 62"/>
                <a:gd name="T14" fmla="*/ 11 w 102"/>
                <a:gd name="T15" fmla="*/ 32 h 62"/>
                <a:gd name="T16" fmla="*/ 4 w 102"/>
                <a:gd name="T17" fmla="*/ 25 h 62"/>
                <a:gd name="T18" fmla="*/ 3 w 102"/>
                <a:gd name="T19" fmla="*/ 19 h 62"/>
                <a:gd name="T20" fmla="*/ 2 w 102"/>
                <a:gd name="T21" fmla="*/ 13 h 62"/>
                <a:gd name="T22" fmla="*/ 1 w 102"/>
                <a:gd name="T23" fmla="*/ 7 h 62"/>
                <a:gd name="T24" fmla="*/ 0 w 102"/>
                <a:gd name="T25" fmla="*/ 2 h 62"/>
                <a:gd name="T26" fmla="*/ 12 w 102"/>
                <a:gd name="T27" fmla="*/ 4 h 62"/>
                <a:gd name="T28" fmla="*/ 25 w 102"/>
                <a:gd name="T29" fmla="*/ 5 h 62"/>
                <a:gd name="T30" fmla="*/ 37 w 102"/>
                <a:gd name="T31" fmla="*/ 6 h 62"/>
                <a:gd name="T32" fmla="*/ 49 w 102"/>
                <a:gd name="T33" fmla="*/ 6 h 62"/>
                <a:gd name="T34" fmla="*/ 62 w 102"/>
                <a:gd name="T35" fmla="*/ 6 h 62"/>
                <a:gd name="T36" fmla="*/ 74 w 102"/>
                <a:gd name="T37" fmla="*/ 5 h 62"/>
                <a:gd name="T38" fmla="*/ 87 w 102"/>
                <a:gd name="T39" fmla="*/ 3 h 62"/>
                <a:gd name="T40" fmla="*/ 99 w 102"/>
                <a:gd name="T41" fmla="*/ 0 h 62"/>
                <a:gd name="T42" fmla="*/ 101 w 102"/>
                <a:gd name="T43" fmla="*/ 15 h 62"/>
                <a:gd name="T44" fmla="*/ 102 w 102"/>
                <a:gd name="T45" fmla="*/ 35 h 62"/>
                <a:gd name="T46" fmla="*/ 99 w 102"/>
                <a:gd name="T47" fmla="*/ 52 h 62"/>
                <a:gd name="T48" fmla="*/ 87 w 102"/>
                <a:gd name="T4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" h="62">
                  <a:moveTo>
                    <a:pt x="87" y="62"/>
                  </a:moveTo>
                  <a:lnTo>
                    <a:pt x="76" y="59"/>
                  </a:lnTo>
                  <a:lnTo>
                    <a:pt x="65" y="56"/>
                  </a:lnTo>
                  <a:lnTo>
                    <a:pt x="54" y="52"/>
                  </a:lnTo>
                  <a:lnTo>
                    <a:pt x="41" y="48"/>
                  </a:lnTo>
                  <a:lnTo>
                    <a:pt x="30" y="43"/>
                  </a:lnTo>
                  <a:lnTo>
                    <a:pt x="20" y="38"/>
                  </a:lnTo>
                  <a:lnTo>
                    <a:pt x="11" y="32"/>
                  </a:lnTo>
                  <a:lnTo>
                    <a:pt x="4" y="25"/>
                  </a:lnTo>
                  <a:lnTo>
                    <a:pt x="3" y="19"/>
                  </a:lnTo>
                  <a:lnTo>
                    <a:pt x="2" y="13"/>
                  </a:lnTo>
                  <a:lnTo>
                    <a:pt x="1" y="7"/>
                  </a:lnTo>
                  <a:lnTo>
                    <a:pt x="0" y="2"/>
                  </a:lnTo>
                  <a:lnTo>
                    <a:pt x="12" y="4"/>
                  </a:lnTo>
                  <a:lnTo>
                    <a:pt x="25" y="5"/>
                  </a:lnTo>
                  <a:lnTo>
                    <a:pt x="37" y="6"/>
                  </a:lnTo>
                  <a:lnTo>
                    <a:pt x="49" y="6"/>
                  </a:lnTo>
                  <a:lnTo>
                    <a:pt x="62" y="6"/>
                  </a:lnTo>
                  <a:lnTo>
                    <a:pt x="74" y="5"/>
                  </a:lnTo>
                  <a:lnTo>
                    <a:pt x="87" y="3"/>
                  </a:lnTo>
                  <a:lnTo>
                    <a:pt x="99" y="0"/>
                  </a:lnTo>
                  <a:lnTo>
                    <a:pt x="101" y="15"/>
                  </a:lnTo>
                  <a:lnTo>
                    <a:pt x="102" y="35"/>
                  </a:lnTo>
                  <a:lnTo>
                    <a:pt x="99" y="52"/>
                  </a:lnTo>
                  <a:lnTo>
                    <a:pt x="87" y="62"/>
                  </a:lnTo>
                  <a:close/>
                </a:path>
              </a:pathLst>
            </a:custGeom>
            <a:solidFill>
              <a:srgbClr val="937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0273" name="Freeform 17"/>
            <p:cNvSpPr>
              <a:spLocks/>
            </p:cNvSpPr>
            <p:nvPr/>
          </p:nvSpPr>
          <p:spPr bwMode="auto">
            <a:xfrm>
              <a:off x="3184" y="3140"/>
              <a:ext cx="106" cy="63"/>
            </a:xfrm>
            <a:custGeom>
              <a:avLst/>
              <a:gdLst>
                <a:gd name="T0" fmla="*/ 88 w 106"/>
                <a:gd name="T1" fmla="*/ 63 h 63"/>
                <a:gd name="T2" fmla="*/ 76 w 106"/>
                <a:gd name="T3" fmla="*/ 60 h 63"/>
                <a:gd name="T4" fmla="*/ 65 w 106"/>
                <a:gd name="T5" fmla="*/ 58 h 63"/>
                <a:gd name="T6" fmla="*/ 54 w 106"/>
                <a:gd name="T7" fmla="*/ 53 h 63"/>
                <a:gd name="T8" fmla="*/ 42 w 106"/>
                <a:gd name="T9" fmla="*/ 50 h 63"/>
                <a:gd name="T10" fmla="*/ 32 w 106"/>
                <a:gd name="T11" fmla="*/ 46 h 63"/>
                <a:gd name="T12" fmla="*/ 21 w 106"/>
                <a:gd name="T13" fmla="*/ 43 h 63"/>
                <a:gd name="T14" fmla="*/ 10 w 106"/>
                <a:gd name="T15" fmla="*/ 39 h 63"/>
                <a:gd name="T16" fmla="*/ 0 w 106"/>
                <a:gd name="T17" fmla="*/ 36 h 63"/>
                <a:gd name="T18" fmla="*/ 2 w 106"/>
                <a:gd name="T19" fmla="*/ 35 h 63"/>
                <a:gd name="T20" fmla="*/ 8 w 106"/>
                <a:gd name="T21" fmla="*/ 33 h 63"/>
                <a:gd name="T22" fmla="*/ 16 w 106"/>
                <a:gd name="T23" fmla="*/ 31 h 63"/>
                <a:gd name="T24" fmla="*/ 27 w 106"/>
                <a:gd name="T25" fmla="*/ 28 h 63"/>
                <a:gd name="T26" fmla="*/ 37 w 106"/>
                <a:gd name="T27" fmla="*/ 24 h 63"/>
                <a:gd name="T28" fmla="*/ 47 w 106"/>
                <a:gd name="T29" fmla="*/ 21 h 63"/>
                <a:gd name="T30" fmla="*/ 56 w 106"/>
                <a:gd name="T31" fmla="*/ 18 h 63"/>
                <a:gd name="T32" fmla="*/ 62 w 106"/>
                <a:gd name="T33" fmla="*/ 16 h 63"/>
                <a:gd name="T34" fmla="*/ 68 w 106"/>
                <a:gd name="T35" fmla="*/ 12 h 63"/>
                <a:gd name="T36" fmla="*/ 75 w 106"/>
                <a:gd name="T37" fmla="*/ 7 h 63"/>
                <a:gd name="T38" fmla="*/ 82 w 106"/>
                <a:gd name="T39" fmla="*/ 2 h 63"/>
                <a:gd name="T40" fmla="*/ 88 w 106"/>
                <a:gd name="T41" fmla="*/ 0 h 63"/>
                <a:gd name="T42" fmla="*/ 92 w 106"/>
                <a:gd name="T43" fmla="*/ 13 h 63"/>
                <a:gd name="T44" fmla="*/ 98 w 106"/>
                <a:gd name="T45" fmla="*/ 27 h 63"/>
                <a:gd name="T46" fmla="*/ 103 w 106"/>
                <a:gd name="T47" fmla="*/ 40 h 63"/>
                <a:gd name="T48" fmla="*/ 106 w 106"/>
                <a:gd name="T49" fmla="*/ 56 h 63"/>
                <a:gd name="T50" fmla="*/ 102 w 106"/>
                <a:gd name="T51" fmla="*/ 60 h 63"/>
                <a:gd name="T52" fmla="*/ 98 w 106"/>
                <a:gd name="T53" fmla="*/ 62 h 63"/>
                <a:gd name="T54" fmla="*/ 93 w 106"/>
                <a:gd name="T55" fmla="*/ 63 h 63"/>
                <a:gd name="T56" fmla="*/ 88 w 106"/>
                <a:gd name="T5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6" h="63">
                  <a:moveTo>
                    <a:pt x="88" y="63"/>
                  </a:moveTo>
                  <a:lnTo>
                    <a:pt x="76" y="60"/>
                  </a:lnTo>
                  <a:lnTo>
                    <a:pt x="65" y="58"/>
                  </a:lnTo>
                  <a:lnTo>
                    <a:pt x="54" y="53"/>
                  </a:lnTo>
                  <a:lnTo>
                    <a:pt x="42" y="50"/>
                  </a:lnTo>
                  <a:lnTo>
                    <a:pt x="32" y="46"/>
                  </a:lnTo>
                  <a:lnTo>
                    <a:pt x="21" y="43"/>
                  </a:lnTo>
                  <a:lnTo>
                    <a:pt x="10" y="39"/>
                  </a:lnTo>
                  <a:lnTo>
                    <a:pt x="0" y="36"/>
                  </a:lnTo>
                  <a:lnTo>
                    <a:pt x="2" y="35"/>
                  </a:lnTo>
                  <a:lnTo>
                    <a:pt x="8" y="33"/>
                  </a:lnTo>
                  <a:lnTo>
                    <a:pt x="16" y="31"/>
                  </a:lnTo>
                  <a:lnTo>
                    <a:pt x="27" y="28"/>
                  </a:lnTo>
                  <a:lnTo>
                    <a:pt x="37" y="24"/>
                  </a:lnTo>
                  <a:lnTo>
                    <a:pt x="47" y="21"/>
                  </a:lnTo>
                  <a:lnTo>
                    <a:pt x="56" y="18"/>
                  </a:lnTo>
                  <a:lnTo>
                    <a:pt x="62" y="16"/>
                  </a:lnTo>
                  <a:lnTo>
                    <a:pt x="68" y="12"/>
                  </a:lnTo>
                  <a:lnTo>
                    <a:pt x="75" y="7"/>
                  </a:lnTo>
                  <a:lnTo>
                    <a:pt x="82" y="2"/>
                  </a:lnTo>
                  <a:lnTo>
                    <a:pt x="88" y="0"/>
                  </a:lnTo>
                  <a:lnTo>
                    <a:pt x="92" y="13"/>
                  </a:lnTo>
                  <a:lnTo>
                    <a:pt x="98" y="27"/>
                  </a:lnTo>
                  <a:lnTo>
                    <a:pt x="103" y="40"/>
                  </a:lnTo>
                  <a:lnTo>
                    <a:pt x="106" y="56"/>
                  </a:lnTo>
                  <a:lnTo>
                    <a:pt x="102" y="60"/>
                  </a:lnTo>
                  <a:lnTo>
                    <a:pt x="98" y="62"/>
                  </a:lnTo>
                  <a:lnTo>
                    <a:pt x="93" y="63"/>
                  </a:lnTo>
                  <a:lnTo>
                    <a:pt x="88" y="63"/>
                  </a:lnTo>
                  <a:close/>
                </a:path>
              </a:pathLst>
            </a:custGeom>
            <a:solidFill>
              <a:srgbClr val="937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0274" name="Freeform 18"/>
            <p:cNvSpPr>
              <a:spLocks/>
            </p:cNvSpPr>
            <p:nvPr/>
          </p:nvSpPr>
          <p:spPr bwMode="auto">
            <a:xfrm>
              <a:off x="3093" y="1865"/>
              <a:ext cx="190" cy="1317"/>
            </a:xfrm>
            <a:custGeom>
              <a:avLst/>
              <a:gdLst>
                <a:gd name="T0" fmla="*/ 7 w 190"/>
                <a:gd name="T1" fmla="*/ 1308 h 1317"/>
                <a:gd name="T2" fmla="*/ 0 w 190"/>
                <a:gd name="T3" fmla="*/ 1273 h 1317"/>
                <a:gd name="T4" fmla="*/ 7 w 190"/>
                <a:gd name="T5" fmla="*/ 1131 h 1317"/>
                <a:gd name="T6" fmla="*/ 16 w 190"/>
                <a:gd name="T7" fmla="*/ 877 h 1317"/>
                <a:gd name="T8" fmla="*/ 20 w 190"/>
                <a:gd name="T9" fmla="*/ 674 h 1317"/>
                <a:gd name="T10" fmla="*/ 24 w 190"/>
                <a:gd name="T11" fmla="*/ 522 h 1317"/>
                <a:gd name="T12" fmla="*/ 22 w 190"/>
                <a:gd name="T13" fmla="*/ 443 h 1317"/>
                <a:gd name="T14" fmla="*/ 22 w 190"/>
                <a:gd name="T15" fmla="*/ 439 h 1317"/>
                <a:gd name="T16" fmla="*/ 29 w 190"/>
                <a:gd name="T17" fmla="*/ 436 h 1317"/>
                <a:gd name="T18" fmla="*/ 42 w 190"/>
                <a:gd name="T19" fmla="*/ 432 h 1317"/>
                <a:gd name="T20" fmla="*/ 52 w 190"/>
                <a:gd name="T21" fmla="*/ 427 h 1317"/>
                <a:gd name="T22" fmla="*/ 56 w 190"/>
                <a:gd name="T23" fmla="*/ 419 h 1317"/>
                <a:gd name="T24" fmla="*/ 67 w 190"/>
                <a:gd name="T25" fmla="*/ 408 h 1317"/>
                <a:gd name="T26" fmla="*/ 78 w 190"/>
                <a:gd name="T27" fmla="*/ 392 h 1317"/>
                <a:gd name="T28" fmla="*/ 82 w 190"/>
                <a:gd name="T29" fmla="*/ 369 h 1317"/>
                <a:gd name="T30" fmla="*/ 80 w 190"/>
                <a:gd name="T31" fmla="*/ 346 h 1317"/>
                <a:gd name="T32" fmla="*/ 80 w 190"/>
                <a:gd name="T33" fmla="*/ 325 h 1317"/>
                <a:gd name="T34" fmla="*/ 73 w 190"/>
                <a:gd name="T35" fmla="*/ 311 h 1317"/>
                <a:gd name="T36" fmla="*/ 66 w 190"/>
                <a:gd name="T37" fmla="*/ 297 h 1317"/>
                <a:gd name="T38" fmla="*/ 62 w 190"/>
                <a:gd name="T39" fmla="*/ 282 h 1317"/>
                <a:gd name="T40" fmla="*/ 51 w 190"/>
                <a:gd name="T41" fmla="*/ 278 h 1317"/>
                <a:gd name="T42" fmla="*/ 45 w 190"/>
                <a:gd name="T43" fmla="*/ 278 h 1317"/>
                <a:gd name="T44" fmla="*/ 35 w 190"/>
                <a:gd name="T45" fmla="*/ 260 h 1317"/>
                <a:gd name="T46" fmla="*/ 23 w 190"/>
                <a:gd name="T47" fmla="*/ 222 h 1317"/>
                <a:gd name="T48" fmla="*/ 31 w 190"/>
                <a:gd name="T49" fmla="*/ 181 h 1317"/>
                <a:gd name="T50" fmla="*/ 46 w 190"/>
                <a:gd name="T51" fmla="*/ 132 h 1317"/>
                <a:gd name="T52" fmla="*/ 45 w 190"/>
                <a:gd name="T53" fmla="*/ 79 h 1317"/>
                <a:gd name="T54" fmla="*/ 44 w 190"/>
                <a:gd name="T55" fmla="*/ 27 h 1317"/>
                <a:gd name="T56" fmla="*/ 58 w 190"/>
                <a:gd name="T57" fmla="*/ 4 h 1317"/>
                <a:gd name="T58" fmla="*/ 83 w 190"/>
                <a:gd name="T59" fmla="*/ 13 h 1317"/>
                <a:gd name="T60" fmla="*/ 106 w 190"/>
                <a:gd name="T61" fmla="*/ 22 h 1317"/>
                <a:gd name="T62" fmla="*/ 131 w 190"/>
                <a:gd name="T63" fmla="*/ 31 h 1317"/>
                <a:gd name="T64" fmla="*/ 145 w 190"/>
                <a:gd name="T65" fmla="*/ 37 h 1317"/>
                <a:gd name="T66" fmla="*/ 150 w 190"/>
                <a:gd name="T67" fmla="*/ 41 h 1317"/>
                <a:gd name="T68" fmla="*/ 140 w 190"/>
                <a:gd name="T69" fmla="*/ 55 h 1317"/>
                <a:gd name="T70" fmla="*/ 123 w 190"/>
                <a:gd name="T71" fmla="*/ 76 h 1317"/>
                <a:gd name="T72" fmla="*/ 111 w 190"/>
                <a:gd name="T73" fmla="*/ 97 h 1317"/>
                <a:gd name="T74" fmla="*/ 102 w 190"/>
                <a:gd name="T75" fmla="*/ 123 h 1317"/>
                <a:gd name="T76" fmla="*/ 94 w 190"/>
                <a:gd name="T77" fmla="*/ 197 h 1317"/>
                <a:gd name="T78" fmla="*/ 88 w 190"/>
                <a:gd name="T79" fmla="*/ 318 h 1317"/>
                <a:gd name="T80" fmla="*/ 87 w 190"/>
                <a:gd name="T81" fmla="*/ 394 h 1317"/>
                <a:gd name="T82" fmla="*/ 94 w 190"/>
                <a:gd name="T83" fmla="*/ 416 h 1317"/>
                <a:gd name="T84" fmla="*/ 123 w 190"/>
                <a:gd name="T85" fmla="*/ 429 h 1317"/>
                <a:gd name="T86" fmla="*/ 134 w 190"/>
                <a:gd name="T87" fmla="*/ 434 h 1317"/>
                <a:gd name="T88" fmla="*/ 137 w 190"/>
                <a:gd name="T89" fmla="*/ 449 h 1317"/>
                <a:gd name="T90" fmla="*/ 143 w 190"/>
                <a:gd name="T91" fmla="*/ 479 h 1317"/>
                <a:gd name="T92" fmla="*/ 150 w 190"/>
                <a:gd name="T93" fmla="*/ 567 h 1317"/>
                <a:gd name="T94" fmla="*/ 149 w 190"/>
                <a:gd name="T95" fmla="*/ 713 h 1317"/>
                <a:gd name="T96" fmla="*/ 148 w 190"/>
                <a:gd name="T97" fmla="*/ 884 h 1317"/>
                <a:gd name="T98" fmla="*/ 162 w 190"/>
                <a:gd name="T99" fmla="*/ 1076 h 1317"/>
                <a:gd name="T100" fmla="*/ 182 w 190"/>
                <a:gd name="T101" fmla="*/ 1191 h 1317"/>
                <a:gd name="T102" fmla="*/ 189 w 190"/>
                <a:gd name="T103" fmla="*/ 1223 h 1317"/>
                <a:gd name="T104" fmla="*/ 187 w 190"/>
                <a:gd name="T105" fmla="*/ 1247 h 1317"/>
                <a:gd name="T106" fmla="*/ 169 w 190"/>
                <a:gd name="T107" fmla="*/ 1269 h 1317"/>
                <a:gd name="T108" fmla="*/ 139 w 190"/>
                <a:gd name="T109" fmla="*/ 1287 h 1317"/>
                <a:gd name="T110" fmla="*/ 115 w 190"/>
                <a:gd name="T111" fmla="*/ 1295 h 1317"/>
                <a:gd name="T112" fmla="*/ 89 w 190"/>
                <a:gd name="T113" fmla="*/ 1303 h 1317"/>
                <a:gd name="T114" fmla="*/ 63 w 190"/>
                <a:gd name="T115" fmla="*/ 1310 h 1317"/>
                <a:gd name="T116" fmla="*/ 47 w 190"/>
                <a:gd name="T117" fmla="*/ 1316 h 1317"/>
                <a:gd name="T118" fmla="*/ 38 w 190"/>
                <a:gd name="T119" fmla="*/ 1317 h 1317"/>
                <a:gd name="T120" fmla="*/ 31 w 190"/>
                <a:gd name="T121" fmla="*/ 1317 h 1317"/>
                <a:gd name="T122" fmla="*/ 24 w 190"/>
                <a:gd name="T123" fmla="*/ 1317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0" h="1317">
                  <a:moveTo>
                    <a:pt x="20" y="1317"/>
                  </a:moveTo>
                  <a:lnTo>
                    <a:pt x="7" y="1308"/>
                  </a:lnTo>
                  <a:lnTo>
                    <a:pt x="1" y="1291"/>
                  </a:lnTo>
                  <a:lnTo>
                    <a:pt x="0" y="1273"/>
                  </a:lnTo>
                  <a:lnTo>
                    <a:pt x="0" y="1258"/>
                  </a:lnTo>
                  <a:lnTo>
                    <a:pt x="7" y="1131"/>
                  </a:lnTo>
                  <a:lnTo>
                    <a:pt x="13" y="1004"/>
                  </a:lnTo>
                  <a:lnTo>
                    <a:pt x="16" y="877"/>
                  </a:lnTo>
                  <a:lnTo>
                    <a:pt x="17" y="750"/>
                  </a:lnTo>
                  <a:lnTo>
                    <a:pt x="20" y="674"/>
                  </a:lnTo>
                  <a:lnTo>
                    <a:pt x="23" y="598"/>
                  </a:lnTo>
                  <a:lnTo>
                    <a:pt x="24" y="522"/>
                  </a:lnTo>
                  <a:lnTo>
                    <a:pt x="23" y="447"/>
                  </a:lnTo>
                  <a:lnTo>
                    <a:pt x="22" y="443"/>
                  </a:lnTo>
                  <a:lnTo>
                    <a:pt x="22" y="441"/>
                  </a:lnTo>
                  <a:lnTo>
                    <a:pt x="22" y="439"/>
                  </a:lnTo>
                  <a:lnTo>
                    <a:pt x="22" y="438"/>
                  </a:lnTo>
                  <a:lnTo>
                    <a:pt x="29" y="436"/>
                  </a:lnTo>
                  <a:lnTo>
                    <a:pt x="36" y="434"/>
                  </a:lnTo>
                  <a:lnTo>
                    <a:pt x="42" y="432"/>
                  </a:lnTo>
                  <a:lnTo>
                    <a:pt x="48" y="431"/>
                  </a:lnTo>
                  <a:lnTo>
                    <a:pt x="52" y="427"/>
                  </a:lnTo>
                  <a:lnTo>
                    <a:pt x="55" y="424"/>
                  </a:lnTo>
                  <a:lnTo>
                    <a:pt x="56" y="419"/>
                  </a:lnTo>
                  <a:lnTo>
                    <a:pt x="56" y="412"/>
                  </a:lnTo>
                  <a:lnTo>
                    <a:pt x="67" y="408"/>
                  </a:lnTo>
                  <a:lnTo>
                    <a:pt x="74" y="402"/>
                  </a:lnTo>
                  <a:lnTo>
                    <a:pt x="78" y="392"/>
                  </a:lnTo>
                  <a:lnTo>
                    <a:pt x="79" y="381"/>
                  </a:lnTo>
                  <a:lnTo>
                    <a:pt x="82" y="369"/>
                  </a:lnTo>
                  <a:lnTo>
                    <a:pt x="82" y="357"/>
                  </a:lnTo>
                  <a:lnTo>
                    <a:pt x="80" y="346"/>
                  </a:lnTo>
                  <a:lnTo>
                    <a:pt x="81" y="334"/>
                  </a:lnTo>
                  <a:lnTo>
                    <a:pt x="80" y="325"/>
                  </a:lnTo>
                  <a:lnTo>
                    <a:pt x="78" y="317"/>
                  </a:lnTo>
                  <a:lnTo>
                    <a:pt x="73" y="311"/>
                  </a:lnTo>
                  <a:lnTo>
                    <a:pt x="67" y="306"/>
                  </a:lnTo>
                  <a:lnTo>
                    <a:pt x="66" y="297"/>
                  </a:lnTo>
                  <a:lnTo>
                    <a:pt x="64" y="289"/>
                  </a:lnTo>
                  <a:lnTo>
                    <a:pt x="62" y="282"/>
                  </a:lnTo>
                  <a:lnTo>
                    <a:pt x="57" y="278"/>
                  </a:lnTo>
                  <a:lnTo>
                    <a:pt x="51" y="278"/>
                  </a:lnTo>
                  <a:lnTo>
                    <a:pt x="48" y="278"/>
                  </a:lnTo>
                  <a:lnTo>
                    <a:pt x="45" y="278"/>
                  </a:lnTo>
                  <a:lnTo>
                    <a:pt x="41" y="278"/>
                  </a:lnTo>
                  <a:lnTo>
                    <a:pt x="35" y="260"/>
                  </a:lnTo>
                  <a:lnTo>
                    <a:pt x="28" y="241"/>
                  </a:lnTo>
                  <a:lnTo>
                    <a:pt x="23" y="222"/>
                  </a:lnTo>
                  <a:lnTo>
                    <a:pt x="21" y="206"/>
                  </a:lnTo>
                  <a:lnTo>
                    <a:pt x="31" y="181"/>
                  </a:lnTo>
                  <a:lnTo>
                    <a:pt x="39" y="157"/>
                  </a:lnTo>
                  <a:lnTo>
                    <a:pt x="46" y="132"/>
                  </a:lnTo>
                  <a:lnTo>
                    <a:pt x="48" y="106"/>
                  </a:lnTo>
                  <a:lnTo>
                    <a:pt x="45" y="79"/>
                  </a:lnTo>
                  <a:lnTo>
                    <a:pt x="44" y="53"/>
                  </a:lnTo>
                  <a:lnTo>
                    <a:pt x="44" y="27"/>
                  </a:lnTo>
                  <a:lnTo>
                    <a:pt x="47" y="0"/>
                  </a:lnTo>
                  <a:lnTo>
                    <a:pt x="58" y="4"/>
                  </a:lnTo>
                  <a:lnTo>
                    <a:pt x="70" y="7"/>
                  </a:lnTo>
                  <a:lnTo>
                    <a:pt x="83" y="13"/>
                  </a:lnTo>
                  <a:lnTo>
                    <a:pt x="95" y="17"/>
                  </a:lnTo>
                  <a:lnTo>
                    <a:pt x="106" y="22"/>
                  </a:lnTo>
                  <a:lnTo>
                    <a:pt x="119" y="26"/>
                  </a:lnTo>
                  <a:lnTo>
                    <a:pt x="131" y="31"/>
                  </a:lnTo>
                  <a:lnTo>
                    <a:pt x="143" y="36"/>
                  </a:lnTo>
                  <a:lnTo>
                    <a:pt x="145" y="37"/>
                  </a:lnTo>
                  <a:lnTo>
                    <a:pt x="148" y="39"/>
                  </a:lnTo>
                  <a:lnTo>
                    <a:pt x="150" y="41"/>
                  </a:lnTo>
                  <a:lnTo>
                    <a:pt x="151" y="45"/>
                  </a:lnTo>
                  <a:lnTo>
                    <a:pt x="140" y="55"/>
                  </a:lnTo>
                  <a:lnTo>
                    <a:pt x="131" y="65"/>
                  </a:lnTo>
                  <a:lnTo>
                    <a:pt x="123" y="76"/>
                  </a:lnTo>
                  <a:lnTo>
                    <a:pt x="117" y="86"/>
                  </a:lnTo>
                  <a:lnTo>
                    <a:pt x="111" y="97"/>
                  </a:lnTo>
                  <a:lnTo>
                    <a:pt x="106" y="110"/>
                  </a:lnTo>
                  <a:lnTo>
                    <a:pt x="102" y="123"/>
                  </a:lnTo>
                  <a:lnTo>
                    <a:pt x="99" y="137"/>
                  </a:lnTo>
                  <a:lnTo>
                    <a:pt x="94" y="197"/>
                  </a:lnTo>
                  <a:lnTo>
                    <a:pt x="90" y="257"/>
                  </a:lnTo>
                  <a:lnTo>
                    <a:pt x="88" y="318"/>
                  </a:lnTo>
                  <a:lnTo>
                    <a:pt x="89" y="379"/>
                  </a:lnTo>
                  <a:lnTo>
                    <a:pt x="87" y="394"/>
                  </a:lnTo>
                  <a:lnTo>
                    <a:pt x="88" y="407"/>
                  </a:lnTo>
                  <a:lnTo>
                    <a:pt x="94" y="416"/>
                  </a:lnTo>
                  <a:lnTo>
                    <a:pt x="110" y="425"/>
                  </a:lnTo>
                  <a:lnTo>
                    <a:pt x="123" y="429"/>
                  </a:lnTo>
                  <a:lnTo>
                    <a:pt x="131" y="433"/>
                  </a:lnTo>
                  <a:lnTo>
                    <a:pt x="134" y="434"/>
                  </a:lnTo>
                  <a:lnTo>
                    <a:pt x="136" y="435"/>
                  </a:lnTo>
                  <a:lnTo>
                    <a:pt x="137" y="449"/>
                  </a:lnTo>
                  <a:lnTo>
                    <a:pt x="139" y="464"/>
                  </a:lnTo>
                  <a:lnTo>
                    <a:pt x="143" y="479"/>
                  </a:lnTo>
                  <a:lnTo>
                    <a:pt x="145" y="493"/>
                  </a:lnTo>
                  <a:lnTo>
                    <a:pt x="150" y="567"/>
                  </a:lnTo>
                  <a:lnTo>
                    <a:pt x="151" y="640"/>
                  </a:lnTo>
                  <a:lnTo>
                    <a:pt x="149" y="713"/>
                  </a:lnTo>
                  <a:lnTo>
                    <a:pt x="147" y="788"/>
                  </a:lnTo>
                  <a:lnTo>
                    <a:pt x="148" y="884"/>
                  </a:lnTo>
                  <a:lnTo>
                    <a:pt x="153" y="980"/>
                  </a:lnTo>
                  <a:lnTo>
                    <a:pt x="162" y="1076"/>
                  </a:lnTo>
                  <a:lnTo>
                    <a:pt x="177" y="1170"/>
                  </a:lnTo>
                  <a:lnTo>
                    <a:pt x="182" y="1191"/>
                  </a:lnTo>
                  <a:lnTo>
                    <a:pt x="186" y="1209"/>
                  </a:lnTo>
                  <a:lnTo>
                    <a:pt x="189" y="1223"/>
                  </a:lnTo>
                  <a:lnTo>
                    <a:pt x="190" y="1235"/>
                  </a:lnTo>
                  <a:lnTo>
                    <a:pt x="187" y="1247"/>
                  </a:lnTo>
                  <a:lnTo>
                    <a:pt x="181" y="1257"/>
                  </a:lnTo>
                  <a:lnTo>
                    <a:pt x="169" y="1269"/>
                  </a:lnTo>
                  <a:lnTo>
                    <a:pt x="152" y="1282"/>
                  </a:lnTo>
                  <a:lnTo>
                    <a:pt x="139" y="1287"/>
                  </a:lnTo>
                  <a:lnTo>
                    <a:pt x="127" y="1291"/>
                  </a:lnTo>
                  <a:lnTo>
                    <a:pt x="115" y="1295"/>
                  </a:lnTo>
                  <a:lnTo>
                    <a:pt x="101" y="1298"/>
                  </a:lnTo>
                  <a:lnTo>
                    <a:pt x="89" y="1303"/>
                  </a:lnTo>
                  <a:lnTo>
                    <a:pt x="77" y="1306"/>
                  </a:lnTo>
                  <a:lnTo>
                    <a:pt x="63" y="1310"/>
                  </a:lnTo>
                  <a:lnTo>
                    <a:pt x="51" y="1315"/>
                  </a:lnTo>
                  <a:lnTo>
                    <a:pt x="47" y="1316"/>
                  </a:lnTo>
                  <a:lnTo>
                    <a:pt x="42" y="1316"/>
                  </a:lnTo>
                  <a:lnTo>
                    <a:pt x="38" y="1317"/>
                  </a:lnTo>
                  <a:lnTo>
                    <a:pt x="35" y="1317"/>
                  </a:lnTo>
                  <a:lnTo>
                    <a:pt x="31" y="1317"/>
                  </a:lnTo>
                  <a:lnTo>
                    <a:pt x="27" y="1317"/>
                  </a:lnTo>
                  <a:lnTo>
                    <a:pt x="24" y="1317"/>
                  </a:lnTo>
                  <a:lnTo>
                    <a:pt x="20" y="1317"/>
                  </a:lnTo>
                  <a:close/>
                </a:path>
              </a:pathLst>
            </a:custGeom>
            <a:solidFill>
              <a:srgbClr val="F9F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0275" name="Freeform 19"/>
            <p:cNvSpPr>
              <a:spLocks/>
            </p:cNvSpPr>
            <p:nvPr/>
          </p:nvSpPr>
          <p:spPr bwMode="auto">
            <a:xfrm>
              <a:off x="2762" y="2316"/>
              <a:ext cx="267" cy="854"/>
            </a:xfrm>
            <a:custGeom>
              <a:avLst/>
              <a:gdLst>
                <a:gd name="T0" fmla="*/ 169 w 267"/>
                <a:gd name="T1" fmla="*/ 853 h 854"/>
                <a:gd name="T2" fmla="*/ 143 w 267"/>
                <a:gd name="T3" fmla="*/ 851 h 854"/>
                <a:gd name="T4" fmla="*/ 115 w 267"/>
                <a:gd name="T5" fmla="*/ 845 h 854"/>
                <a:gd name="T6" fmla="*/ 85 w 267"/>
                <a:gd name="T7" fmla="*/ 838 h 854"/>
                <a:gd name="T8" fmla="*/ 56 w 267"/>
                <a:gd name="T9" fmla="*/ 829 h 854"/>
                <a:gd name="T10" fmla="*/ 30 w 267"/>
                <a:gd name="T11" fmla="*/ 814 h 854"/>
                <a:gd name="T12" fmla="*/ 11 w 267"/>
                <a:gd name="T13" fmla="*/ 798 h 854"/>
                <a:gd name="T14" fmla="*/ 1 w 267"/>
                <a:gd name="T15" fmla="*/ 776 h 854"/>
                <a:gd name="T16" fmla="*/ 5 w 267"/>
                <a:gd name="T17" fmla="*/ 741 h 854"/>
                <a:gd name="T18" fmla="*/ 18 w 267"/>
                <a:gd name="T19" fmla="*/ 696 h 854"/>
                <a:gd name="T20" fmla="*/ 33 w 267"/>
                <a:gd name="T21" fmla="*/ 617 h 854"/>
                <a:gd name="T22" fmla="*/ 45 w 267"/>
                <a:gd name="T23" fmla="*/ 505 h 854"/>
                <a:gd name="T24" fmla="*/ 52 w 267"/>
                <a:gd name="T25" fmla="*/ 336 h 854"/>
                <a:gd name="T26" fmla="*/ 61 w 267"/>
                <a:gd name="T27" fmla="*/ 112 h 854"/>
                <a:gd name="T28" fmla="*/ 62 w 267"/>
                <a:gd name="T29" fmla="*/ 0 h 854"/>
                <a:gd name="T30" fmla="*/ 63 w 267"/>
                <a:gd name="T31" fmla="*/ 0 h 854"/>
                <a:gd name="T32" fmla="*/ 74 w 267"/>
                <a:gd name="T33" fmla="*/ 3 h 854"/>
                <a:gd name="T34" fmla="*/ 96 w 267"/>
                <a:gd name="T35" fmla="*/ 8 h 854"/>
                <a:gd name="T36" fmla="*/ 118 w 267"/>
                <a:gd name="T37" fmla="*/ 14 h 854"/>
                <a:gd name="T38" fmla="*/ 139 w 267"/>
                <a:gd name="T39" fmla="*/ 19 h 854"/>
                <a:gd name="T40" fmla="*/ 161 w 267"/>
                <a:gd name="T41" fmla="*/ 24 h 854"/>
                <a:gd name="T42" fmla="*/ 183 w 267"/>
                <a:gd name="T43" fmla="*/ 29 h 854"/>
                <a:gd name="T44" fmla="*/ 204 w 267"/>
                <a:gd name="T45" fmla="*/ 34 h 854"/>
                <a:gd name="T46" fmla="*/ 226 w 267"/>
                <a:gd name="T47" fmla="*/ 40 h 854"/>
                <a:gd name="T48" fmla="*/ 246 w 267"/>
                <a:gd name="T49" fmla="*/ 42 h 854"/>
                <a:gd name="T50" fmla="*/ 259 w 267"/>
                <a:gd name="T51" fmla="*/ 35 h 854"/>
                <a:gd name="T52" fmla="*/ 266 w 267"/>
                <a:gd name="T53" fmla="*/ 61 h 854"/>
                <a:gd name="T54" fmla="*/ 266 w 267"/>
                <a:gd name="T55" fmla="*/ 117 h 854"/>
                <a:gd name="T56" fmla="*/ 255 w 267"/>
                <a:gd name="T57" fmla="*/ 307 h 854"/>
                <a:gd name="T58" fmla="*/ 247 w 267"/>
                <a:gd name="T59" fmla="*/ 629 h 854"/>
                <a:gd name="T60" fmla="*/ 241 w 267"/>
                <a:gd name="T61" fmla="*/ 808 h 854"/>
                <a:gd name="T62" fmla="*/ 240 w 267"/>
                <a:gd name="T63" fmla="*/ 830 h 854"/>
                <a:gd name="T64" fmla="*/ 234 w 267"/>
                <a:gd name="T65" fmla="*/ 841 h 854"/>
                <a:gd name="T66" fmla="*/ 215 w 267"/>
                <a:gd name="T67" fmla="*/ 848 h 854"/>
                <a:gd name="T68" fmla="*/ 194 w 267"/>
                <a:gd name="T69" fmla="*/ 853 h 854"/>
                <a:gd name="T70" fmla="*/ 185 w 267"/>
                <a:gd name="T71" fmla="*/ 853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7" h="854">
                  <a:moveTo>
                    <a:pt x="181" y="854"/>
                  </a:moveTo>
                  <a:lnTo>
                    <a:pt x="169" y="853"/>
                  </a:lnTo>
                  <a:lnTo>
                    <a:pt x="157" y="852"/>
                  </a:lnTo>
                  <a:lnTo>
                    <a:pt x="143" y="851"/>
                  </a:lnTo>
                  <a:lnTo>
                    <a:pt x="129" y="848"/>
                  </a:lnTo>
                  <a:lnTo>
                    <a:pt x="115" y="845"/>
                  </a:lnTo>
                  <a:lnTo>
                    <a:pt x="99" y="842"/>
                  </a:lnTo>
                  <a:lnTo>
                    <a:pt x="85" y="838"/>
                  </a:lnTo>
                  <a:lnTo>
                    <a:pt x="69" y="834"/>
                  </a:lnTo>
                  <a:lnTo>
                    <a:pt x="56" y="829"/>
                  </a:lnTo>
                  <a:lnTo>
                    <a:pt x="42" y="822"/>
                  </a:lnTo>
                  <a:lnTo>
                    <a:pt x="30" y="814"/>
                  </a:lnTo>
                  <a:lnTo>
                    <a:pt x="20" y="807"/>
                  </a:lnTo>
                  <a:lnTo>
                    <a:pt x="11" y="798"/>
                  </a:lnTo>
                  <a:lnTo>
                    <a:pt x="5" y="788"/>
                  </a:lnTo>
                  <a:lnTo>
                    <a:pt x="1" y="776"/>
                  </a:lnTo>
                  <a:lnTo>
                    <a:pt x="0" y="764"/>
                  </a:lnTo>
                  <a:lnTo>
                    <a:pt x="5" y="741"/>
                  </a:lnTo>
                  <a:lnTo>
                    <a:pt x="11" y="718"/>
                  </a:lnTo>
                  <a:lnTo>
                    <a:pt x="18" y="696"/>
                  </a:lnTo>
                  <a:lnTo>
                    <a:pt x="23" y="674"/>
                  </a:lnTo>
                  <a:lnTo>
                    <a:pt x="33" y="617"/>
                  </a:lnTo>
                  <a:lnTo>
                    <a:pt x="40" y="561"/>
                  </a:lnTo>
                  <a:lnTo>
                    <a:pt x="45" y="505"/>
                  </a:lnTo>
                  <a:lnTo>
                    <a:pt x="50" y="448"/>
                  </a:lnTo>
                  <a:lnTo>
                    <a:pt x="52" y="336"/>
                  </a:lnTo>
                  <a:lnTo>
                    <a:pt x="57" y="223"/>
                  </a:lnTo>
                  <a:lnTo>
                    <a:pt x="61" y="11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74" y="3"/>
                  </a:lnTo>
                  <a:lnTo>
                    <a:pt x="86" y="6"/>
                  </a:lnTo>
                  <a:lnTo>
                    <a:pt x="96" y="8"/>
                  </a:lnTo>
                  <a:lnTo>
                    <a:pt x="107" y="12"/>
                  </a:lnTo>
                  <a:lnTo>
                    <a:pt x="118" y="14"/>
                  </a:lnTo>
                  <a:lnTo>
                    <a:pt x="129" y="17"/>
                  </a:lnTo>
                  <a:lnTo>
                    <a:pt x="139" y="19"/>
                  </a:lnTo>
                  <a:lnTo>
                    <a:pt x="151" y="22"/>
                  </a:lnTo>
                  <a:lnTo>
                    <a:pt x="161" y="24"/>
                  </a:lnTo>
                  <a:lnTo>
                    <a:pt x="171" y="26"/>
                  </a:lnTo>
                  <a:lnTo>
                    <a:pt x="183" y="29"/>
                  </a:lnTo>
                  <a:lnTo>
                    <a:pt x="193" y="32"/>
                  </a:lnTo>
                  <a:lnTo>
                    <a:pt x="204" y="34"/>
                  </a:lnTo>
                  <a:lnTo>
                    <a:pt x="215" y="37"/>
                  </a:lnTo>
                  <a:lnTo>
                    <a:pt x="226" y="40"/>
                  </a:lnTo>
                  <a:lnTo>
                    <a:pt x="236" y="44"/>
                  </a:lnTo>
                  <a:lnTo>
                    <a:pt x="246" y="42"/>
                  </a:lnTo>
                  <a:lnTo>
                    <a:pt x="253" y="39"/>
                  </a:lnTo>
                  <a:lnTo>
                    <a:pt x="259" y="35"/>
                  </a:lnTo>
                  <a:lnTo>
                    <a:pt x="265" y="33"/>
                  </a:lnTo>
                  <a:lnTo>
                    <a:pt x="266" y="61"/>
                  </a:lnTo>
                  <a:lnTo>
                    <a:pt x="267" y="89"/>
                  </a:lnTo>
                  <a:lnTo>
                    <a:pt x="266" y="117"/>
                  </a:lnTo>
                  <a:lnTo>
                    <a:pt x="265" y="146"/>
                  </a:lnTo>
                  <a:lnTo>
                    <a:pt x="255" y="307"/>
                  </a:lnTo>
                  <a:lnTo>
                    <a:pt x="250" y="468"/>
                  </a:lnTo>
                  <a:lnTo>
                    <a:pt x="247" y="629"/>
                  </a:lnTo>
                  <a:lnTo>
                    <a:pt x="240" y="791"/>
                  </a:lnTo>
                  <a:lnTo>
                    <a:pt x="241" y="808"/>
                  </a:lnTo>
                  <a:lnTo>
                    <a:pt x="241" y="821"/>
                  </a:lnTo>
                  <a:lnTo>
                    <a:pt x="240" y="830"/>
                  </a:lnTo>
                  <a:lnTo>
                    <a:pt x="238" y="836"/>
                  </a:lnTo>
                  <a:lnTo>
                    <a:pt x="234" y="841"/>
                  </a:lnTo>
                  <a:lnTo>
                    <a:pt x="226" y="844"/>
                  </a:lnTo>
                  <a:lnTo>
                    <a:pt x="215" y="848"/>
                  </a:lnTo>
                  <a:lnTo>
                    <a:pt x="198" y="853"/>
                  </a:lnTo>
                  <a:lnTo>
                    <a:pt x="194" y="853"/>
                  </a:lnTo>
                  <a:lnTo>
                    <a:pt x="190" y="853"/>
                  </a:lnTo>
                  <a:lnTo>
                    <a:pt x="185" y="853"/>
                  </a:lnTo>
                  <a:lnTo>
                    <a:pt x="181" y="854"/>
                  </a:lnTo>
                  <a:close/>
                </a:path>
              </a:pathLst>
            </a:custGeom>
            <a:solidFill>
              <a:srgbClr val="F9F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0276" name="Freeform 20"/>
            <p:cNvSpPr>
              <a:spLocks/>
            </p:cNvSpPr>
            <p:nvPr/>
          </p:nvSpPr>
          <p:spPr bwMode="auto">
            <a:xfrm>
              <a:off x="3012" y="2306"/>
              <a:ext cx="95" cy="834"/>
            </a:xfrm>
            <a:custGeom>
              <a:avLst/>
              <a:gdLst>
                <a:gd name="T0" fmla="*/ 11 w 95"/>
                <a:gd name="T1" fmla="*/ 834 h 834"/>
                <a:gd name="T2" fmla="*/ 8 w 95"/>
                <a:gd name="T3" fmla="*/ 834 h 834"/>
                <a:gd name="T4" fmla="*/ 6 w 95"/>
                <a:gd name="T5" fmla="*/ 833 h 834"/>
                <a:gd name="T6" fmla="*/ 3 w 95"/>
                <a:gd name="T7" fmla="*/ 832 h 834"/>
                <a:gd name="T8" fmla="*/ 1 w 95"/>
                <a:gd name="T9" fmla="*/ 831 h 834"/>
                <a:gd name="T10" fmla="*/ 0 w 95"/>
                <a:gd name="T11" fmla="*/ 810 h 834"/>
                <a:gd name="T12" fmla="*/ 0 w 95"/>
                <a:gd name="T13" fmla="*/ 789 h 834"/>
                <a:gd name="T14" fmla="*/ 1 w 95"/>
                <a:gd name="T15" fmla="*/ 770 h 834"/>
                <a:gd name="T16" fmla="*/ 2 w 95"/>
                <a:gd name="T17" fmla="*/ 749 h 834"/>
                <a:gd name="T18" fmla="*/ 4 w 95"/>
                <a:gd name="T19" fmla="*/ 597 h 834"/>
                <a:gd name="T20" fmla="*/ 9 w 95"/>
                <a:gd name="T21" fmla="*/ 446 h 834"/>
                <a:gd name="T22" fmla="*/ 15 w 95"/>
                <a:gd name="T23" fmla="*/ 294 h 834"/>
                <a:gd name="T24" fmla="*/ 24 w 95"/>
                <a:gd name="T25" fmla="*/ 142 h 834"/>
                <a:gd name="T26" fmla="*/ 25 w 95"/>
                <a:gd name="T27" fmla="*/ 114 h 834"/>
                <a:gd name="T28" fmla="*/ 25 w 95"/>
                <a:gd name="T29" fmla="*/ 85 h 834"/>
                <a:gd name="T30" fmla="*/ 24 w 95"/>
                <a:gd name="T31" fmla="*/ 58 h 834"/>
                <a:gd name="T32" fmla="*/ 23 w 95"/>
                <a:gd name="T33" fmla="*/ 30 h 834"/>
                <a:gd name="T34" fmla="*/ 28 w 95"/>
                <a:gd name="T35" fmla="*/ 23 h 834"/>
                <a:gd name="T36" fmla="*/ 32 w 95"/>
                <a:gd name="T37" fmla="*/ 18 h 834"/>
                <a:gd name="T38" fmla="*/ 34 w 95"/>
                <a:gd name="T39" fmla="*/ 14 h 834"/>
                <a:gd name="T40" fmla="*/ 37 w 95"/>
                <a:gd name="T41" fmla="*/ 12 h 834"/>
                <a:gd name="T42" fmla="*/ 40 w 95"/>
                <a:gd name="T43" fmla="*/ 11 h 834"/>
                <a:gd name="T44" fmla="*/ 44 w 95"/>
                <a:gd name="T45" fmla="*/ 10 h 834"/>
                <a:gd name="T46" fmla="*/ 50 w 95"/>
                <a:gd name="T47" fmla="*/ 9 h 834"/>
                <a:gd name="T48" fmla="*/ 59 w 95"/>
                <a:gd name="T49" fmla="*/ 8 h 834"/>
                <a:gd name="T50" fmla="*/ 61 w 95"/>
                <a:gd name="T51" fmla="*/ 7 h 834"/>
                <a:gd name="T52" fmla="*/ 65 w 95"/>
                <a:gd name="T53" fmla="*/ 6 h 834"/>
                <a:gd name="T54" fmla="*/ 70 w 95"/>
                <a:gd name="T55" fmla="*/ 4 h 834"/>
                <a:gd name="T56" fmla="*/ 76 w 95"/>
                <a:gd name="T57" fmla="*/ 3 h 834"/>
                <a:gd name="T58" fmla="*/ 81 w 95"/>
                <a:gd name="T59" fmla="*/ 2 h 834"/>
                <a:gd name="T60" fmla="*/ 86 w 95"/>
                <a:gd name="T61" fmla="*/ 1 h 834"/>
                <a:gd name="T62" fmla="*/ 92 w 95"/>
                <a:gd name="T63" fmla="*/ 0 h 834"/>
                <a:gd name="T64" fmla="*/ 94 w 95"/>
                <a:gd name="T65" fmla="*/ 0 h 834"/>
                <a:gd name="T66" fmla="*/ 95 w 95"/>
                <a:gd name="T67" fmla="*/ 1 h 834"/>
                <a:gd name="T68" fmla="*/ 95 w 95"/>
                <a:gd name="T69" fmla="*/ 3 h 834"/>
                <a:gd name="T70" fmla="*/ 95 w 95"/>
                <a:gd name="T71" fmla="*/ 4 h 834"/>
                <a:gd name="T72" fmla="*/ 95 w 95"/>
                <a:gd name="T73" fmla="*/ 6 h 834"/>
                <a:gd name="T74" fmla="*/ 94 w 95"/>
                <a:gd name="T75" fmla="*/ 148 h 834"/>
                <a:gd name="T76" fmla="*/ 90 w 95"/>
                <a:gd name="T77" fmla="*/ 293 h 834"/>
                <a:gd name="T78" fmla="*/ 87 w 95"/>
                <a:gd name="T79" fmla="*/ 436 h 834"/>
                <a:gd name="T80" fmla="*/ 85 w 95"/>
                <a:gd name="T81" fmla="*/ 581 h 834"/>
                <a:gd name="T82" fmla="*/ 83 w 95"/>
                <a:gd name="T83" fmla="*/ 622 h 834"/>
                <a:gd name="T84" fmla="*/ 81 w 95"/>
                <a:gd name="T85" fmla="*/ 663 h 834"/>
                <a:gd name="T86" fmla="*/ 79 w 95"/>
                <a:gd name="T87" fmla="*/ 706 h 834"/>
                <a:gd name="T88" fmla="*/ 77 w 95"/>
                <a:gd name="T89" fmla="*/ 748 h 834"/>
                <a:gd name="T90" fmla="*/ 75 w 95"/>
                <a:gd name="T91" fmla="*/ 793 h 834"/>
                <a:gd name="T92" fmla="*/ 73 w 95"/>
                <a:gd name="T93" fmla="*/ 817 h 834"/>
                <a:gd name="T94" fmla="*/ 73 w 95"/>
                <a:gd name="T95" fmla="*/ 825 h 834"/>
                <a:gd name="T96" fmla="*/ 72 w 95"/>
                <a:gd name="T97" fmla="*/ 828 h 834"/>
                <a:gd name="T98" fmla="*/ 65 w 95"/>
                <a:gd name="T99" fmla="*/ 829 h 834"/>
                <a:gd name="T100" fmla="*/ 56 w 95"/>
                <a:gd name="T101" fmla="*/ 830 h 834"/>
                <a:gd name="T102" fmla="*/ 49 w 95"/>
                <a:gd name="T103" fmla="*/ 831 h 834"/>
                <a:gd name="T104" fmla="*/ 42 w 95"/>
                <a:gd name="T105" fmla="*/ 832 h 834"/>
                <a:gd name="T106" fmla="*/ 34 w 95"/>
                <a:gd name="T107" fmla="*/ 833 h 834"/>
                <a:gd name="T108" fmla="*/ 27 w 95"/>
                <a:gd name="T109" fmla="*/ 833 h 834"/>
                <a:gd name="T110" fmla="*/ 18 w 95"/>
                <a:gd name="T111" fmla="*/ 834 h 834"/>
                <a:gd name="T112" fmla="*/ 11 w 95"/>
                <a:gd name="T113" fmla="*/ 834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5" h="834">
                  <a:moveTo>
                    <a:pt x="11" y="834"/>
                  </a:moveTo>
                  <a:lnTo>
                    <a:pt x="8" y="834"/>
                  </a:lnTo>
                  <a:lnTo>
                    <a:pt x="6" y="833"/>
                  </a:lnTo>
                  <a:lnTo>
                    <a:pt x="3" y="832"/>
                  </a:lnTo>
                  <a:lnTo>
                    <a:pt x="1" y="831"/>
                  </a:lnTo>
                  <a:lnTo>
                    <a:pt x="0" y="810"/>
                  </a:lnTo>
                  <a:lnTo>
                    <a:pt x="0" y="789"/>
                  </a:lnTo>
                  <a:lnTo>
                    <a:pt x="1" y="770"/>
                  </a:lnTo>
                  <a:lnTo>
                    <a:pt x="2" y="749"/>
                  </a:lnTo>
                  <a:lnTo>
                    <a:pt x="4" y="597"/>
                  </a:lnTo>
                  <a:lnTo>
                    <a:pt x="9" y="446"/>
                  </a:lnTo>
                  <a:lnTo>
                    <a:pt x="15" y="294"/>
                  </a:lnTo>
                  <a:lnTo>
                    <a:pt x="24" y="142"/>
                  </a:lnTo>
                  <a:lnTo>
                    <a:pt x="25" y="114"/>
                  </a:lnTo>
                  <a:lnTo>
                    <a:pt x="25" y="85"/>
                  </a:lnTo>
                  <a:lnTo>
                    <a:pt x="24" y="58"/>
                  </a:lnTo>
                  <a:lnTo>
                    <a:pt x="23" y="30"/>
                  </a:lnTo>
                  <a:lnTo>
                    <a:pt x="28" y="23"/>
                  </a:lnTo>
                  <a:lnTo>
                    <a:pt x="32" y="18"/>
                  </a:lnTo>
                  <a:lnTo>
                    <a:pt x="34" y="14"/>
                  </a:lnTo>
                  <a:lnTo>
                    <a:pt x="37" y="12"/>
                  </a:lnTo>
                  <a:lnTo>
                    <a:pt x="40" y="11"/>
                  </a:lnTo>
                  <a:lnTo>
                    <a:pt x="44" y="10"/>
                  </a:lnTo>
                  <a:lnTo>
                    <a:pt x="50" y="9"/>
                  </a:lnTo>
                  <a:lnTo>
                    <a:pt x="59" y="8"/>
                  </a:lnTo>
                  <a:lnTo>
                    <a:pt x="61" y="7"/>
                  </a:lnTo>
                  <a:lnTo>
                    <a:pt x="65" y="6"/>
                  </a:lnTo>
                  <a:lnTo>
                    <a:pt x="70" y="4"/>
                  </a:lnTo>
                  <a:lnTo>
                    <a:pt x="76" y="3"/>
                  </a:lnTo>
                  <a:lnTo>
                    <a:pt x="81" y="2"/>
                  </a:lnTo>
                  <a:lnTo>
                    <a:pt x="86" y="1"/>
                  </a:lnTo>
                  <a:lnTo>
                    <a:pt x="92" y="0"/>
                  </a:lnTo>
                  <a:lnTo>
                    <a:pt x="94" y="0"/>
                  </a:lnTo>
                  <a:lnTo>
                    <a:pt x="95" y="1"/>
                  </a:lnTo>
                  <a:lnTo>
                    <a:pt x="95" y="3"/>
                  </a:lnTo>
                  <a:lnTo>
                    <a:pt x="95" y="4"/>
                  </a:lnTo>
                  <a:lnTo>
                    <a:pt x="95" y="6"/>
                  </a:lnTo>
                  <a:lnTo>
                    <a:pt x="94" y="148"/>
                  </a:lnTo>
                  <a:lnTo>
                    <a:pt x="90" y="293"/>
                  </a:lnTo>
                  <a:lnTo>
                    <a:pt x="87" y="436"/>
                  </a:lnTo>
                  <a:lnTo>
                    <a:pt x="85" y="581"/>
                  </a:lnTo>
                  <a:lnTo>
                    <a:pt x="83" y="622"/>
                  </a:lnTo>
                  <a:lnTo>
                    <a:pt x="81" y="663"/>
                  </a:lnTo>
                  <a:lnTo>
                    <a:pt x="79" y="706"/>
                  </a:lnTo>
                  <a:lnTo>
                    <a:pt x="77" y="748"/>
                  </a:lnTo>
                  <a:lnTo>
                    <a:pt x="75" y="793"/>
                  </a:lnTo>
                  <a:lnTo>
                    <a:pt x="73" y="817"/>
                  </a:lnTo>
                  <a:lnTo>
                    <a:pt x="73" y="825"/>
                  </a:lnTo>
                  <a:lnTo>
                    <a:pt x="72" y="828"/>
                  </a:lnTo>
                  <a:lnTo>
                    <a:pt x="65" y="829"/>
                  </a:lnTo>
                  <a:lnTo>
                    <a:pt x="56" y="830"/>
                  </a:lnTo>
                  <a:lnTo>
                    <a:pt x="49" y="831"/>
                  </a:lnTo>
                  <a:lnTo>
                    <a:pt x="42" y="832"/>
                  </a:lnTo>
                  <a:lnTo>
                    <a:pt x="34" y="833"/>
                  </a:lnTo>
                  <a:lnTo>
                    <a:pt x="27" y="833"/>
                  </a:lnTo>
                  <a:lnTo>
                    <a:pt x="18" y="834"/>
                  </a:lnTo>
                  <a:lnTo>
                    <a:pt x="11" y="834"/>
                  </a:lnTo>
                  <a:close/>
                </a:path>
              </a:pathLst>
            </a:custGeom>
            <a:solidFill>
              <a:srgbClr val="EDE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0277" name="Freeform 21"/>
            <p:cNvSpPr>
              <a:spLocks/>
            </p:cNvSpPr>
            <p:nvPr/>
          </p:nvSpPr>
          <p:spPr bwMode="auto">
            <a:xfrm>
              <a:off x="3385" y="2306"/>
              <a:ext cx="91" cy="99"/>
            </a:xfrm>
            <a:custGeom>
              <a:avLst/>
              <a:gdLst>
                <a:gd name="T0" fmla="*/ 25 w 91"/>
                <a:gd name="T1" fmla="*/ 99 h 99"/>
                <a:gd name="T2" fmla="*/ 24 w 91"/>
                <a:gd name="T3" fmla="*/ 98 h 99"/>
                <a:gd name="T4" fmla="*/ 24 w 91"/>
                <a:gd name="T5" fmla="*/ 98 h 99"/>
                <a:gd name="T6" fmla="*/ 22 w 91"/>
                <a:gd name="T7" fmla="*/ 98 h 99"/>
                <a:gd name="T8" fmla="*/ 19 w 91"/>
                <a:gd name="T9" fmla="*/ 97 h 99"/>
                <a:gd name="T10" fmla="*/ 7 w 91"/>
                <a:gd name="T11" fmla="*/ 82 h 99"/>
                <a:gd name="T12" fmla="*/ 2 w 91"/>
                <a:gd name="T13" fmla="*/ 58 h 99"/>
                <a:gd name="T14" fmla="*/ 0 w 91"/>
                <a:gd name="T15" fmla="*/ 31 h 99"/>
                <a:gd name="T16" fmla="*/ 1 w 91"/>
                <a:gd name="T17" fmla="*/ 11 h 99"/>
                <a:gd name="T18" fmla="*/ 7 w 91"/>
                <a:gd name="T19" fmla="*/ 11 h 99"/>
                <a:gd name="T20" fmla="*/ 14 w 91"/>
                <a:gd name="T21" fmla="*/ 12 h 99"/>
                <a:gd name="T22" fmla="*/ 20 w 91"/>
                <a:gd name="T23" fmla="*/ 12 h 99"/>
                <a:gd name="T24" fmla="*/ 26 w 91"/>
                <a:gd name="T25" fmla="*/ 13 h 99"/>
                <a:gd name="T26" fmla="*/ 33 w 91"/>
                <a:gd name="T27" fmla="*/ 13 h 99"/>
                <a:gd name="T28" fmla="*/ 39 w 91"/>
                <a:gd name="T29" fmla="*/ 14 h 99"/>
                <a:gd name="T30" fmla="*/ 47 w 91"/>
                <a:gd name="T31" fmla="*/ 14 h 99"/>
                <a:gd name="T32" fmla="*/ 54 w 91"/>
                <a:gd name="T33" fmla="*/ 14 h 99"/>
                <a:gd name="T34" fmla="*/ 56 w 91"/>
                <a:gd name="T35" fmla="*/ 13 h 99"/>
                <a:gd name="T36" fmla="*/ 61 w 91"/>
                <a:gd name="T37" fmla="*/ 11 h 99"/>
                <a:gd name="T38" fmla="*/ 66 w 91"/>
                <a:gd name="T39" fmla="*/ 9 h 99"/>
                <a:gd name="T40" fmla="*/ 72 w 91"/>
                <a:gd name="T41" fmla="*/ 7 h 99"/>
                <a:gd name="T42" fmla="*/ 80 w 91"/>
                <a:gd name="T43" fmla="*/ 4 h 99"/>
                <a:gd name="T44" fmla="*/ 85 w 91"/>
                <a:gd name="T45" fmla="*/ 2 h 99"/>
                <a:gd name="T46" fmla="*/ 89 w 91"/>
                <a:gd name="T47" fmla="*/ 1 h 99"/>
                <a:gd name="T48" fmla="*/ 91 w 91"/>
                <a:gd name="T49" fmla="*/ 0 h 99"/>
                <a:gd name="T50" fmla="*/ 86 w 91"/>
                <a:gd name="T51" fmla="*/ 13 h 99"/>
                <a:gd name="T52" fmla="*/ 80 w 91"/>
                <a:gd name="T53" fmla="*/ 27 h 99"/>
                <a:gd name="T54" fmla="*/ 73 w 91"/>
                <a:gd name="T55" fmla="*/ 41 h 99"/>
                <a:gd name="T56" fmla="*/ 67 w 91"/>
                <a:gd name="T57" fmla="*/ 55 h 99"/>
                <a:gd name="T58" fmla="*/ 64 w 91"/>
                <a:gd name="T59" fmla="*/ 63 h 99"/>
                <a:gd name="T60" fmla="*/ 61 w 91"/>
                <a:gd name="T61" fmla="*/ 71 h 99"/>
                <a:gd name="T62" fmla="*/ 57 w 91"/>
                <a:gd name="T63" fmla="*/ 78 h 99"/>
                <a:gd name="T64" fmla="*/ 53 w 91"/>
                <a:gd name="T65" fmla="*/ 84 h 99"/>
                <a:gd name="T66" fmla="*/ 48 w 91"/>
                <a:gd name="T67" fmla="*/ 91 h 99"/>
                <a:gd name="T68" fmla="*/ 42 w 91"/>
                <a:gd name="T69" fmla="*/ 95 h 99"/>
                <a:gd name="T70" fmla="*/ 34 w 91"/>
                <a:gd name="T71" fmla="*/ 98 h 99"/>
                <a:gd name="T72" fmla="*/ 25 w 91"/>
                <a:gd name="T73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1" h="99">
                  <a:moveTo>
                    <a:pt x="25" y="99"/>
                  </a:moveTo>
                  <a:lnTo>
                    <a:pt x="24" y="98"/>
                  </a:lnTo>
                  <a:lnTo>
                    <a:pt x="24" y="98"/>
                  </a:lnTo>
                  <a:lnTo>
                    <a:pt x="22" y="98"/>
                  </a:lnTo>
                  <a:lnTo>
                    <a:pt x="19" y="97"/>
                  </a:lnTo>
                  <a:lnTo>
                    <a:pt x="7" y="82"/>
                  </a:lnTo>
                  <a:lnTo>
                    <a:pt x="2" y="58"/>
                  </a:lnTo>
                  <a:lnTo>
                    <a:pt x="0" y="31"/>
                  </a:lnTo>
                  <a:lnTo>
                    <a:pt x="1" y="11"/>
                  </a:lnTo>
                  <a:lnTo>
                    <a:pt x="7" y="11"/>
                  </a:lnTo>
                  <a:lnTo>
                    <a:pt x="14" y="12"/>
                  </a:lnTo>
                  <a:lnTo>
                    <a:pt x="20" y="12"/>
                  </a:lnTo>
                  <a:lnTo>
                    <a:pt x="26" y="13"/>
                  </a:lnTo>
                  <a:lnTo>
                    <a:pt x="33" y="13"/>
                  </a:lnTo>
                  <a:lnTo>
                    <a:pt x="39" y="14"/>
                  </a:lnTo>
                  <a:lnTo>
                    <a:pt x="47" y="14"/>
                  </a:lnTo>
                  <a:lnTo>
                    <a:pt x="54" y="14"/>
                  </a:lnTo>
                  <a:lnTo>
                    <a:pt x="56" y="13"/>
                  </a:lnTo>
                  <a:lnTo>
                    <a:pt x="61" y="11"/>
                  </a:lnTo>
                  <a:lnTo>
                    <a:pt x="66" y="9"/>
                  </a:lnTo>
                  <a:lnTo>
                    <a:pt x="72" y="7"/>
                  </a:lnTo>
                  <a:lnTo>
                    <a:pt x="80" y="4"/>
                  </a:lnTo>
                  <a:lnTo>
                    <a:pt x="85" y="2"/>
                  </a:lnTo>
                  <a:lnTo>
                    <a:pt x="89" y="1"/>
                  </a:lnTo>
                  <a:lnTo>
                    <a:pt x="91" y="0"/>
                  </a:lnTo>
                  <a:lnTo>
                    <a:pt x="86" y="13"/>
                  </a:lnTo>
                  <a:lnTo>
                    <a:pt x="80" y="27"/>
                  </a:lnTo>
                  <a:lnTo>
                    <a:pt x="73" y="41"/>
                  </a:lnTo>
                  <a:lnTo>
                    <a:pt x="67" y="55"/>
                  </a:lnTo>
                  <a:lnTo>
                    <a:pt x="64" y="63"/>
                  </a:lnTo>
                  <a:lnTo>
                    <a:pt x="61" y="71"/>
                  </a:lnTo>
                  <a:lnTo>
                    <a:pt x="57" y="78"/>
                  </a:lnTo>
                  <a:lnTo>
                    <a:pt x="53" y="84"/>
                  </a:lnTo>
                  <a:lnTo>
                    <a:pt x="48" y="91"/>
                  </a:lnTo>
                  <a:lnTo>
                    <a:pt x="42" y="95"/>
                  </a:lnTo>
                  <a:lnTo>
                    <a:pt x="34" y="98"/>
                  </a:lnTo>
                  <a:lnTo>
                    <a:pt x="25" y="99"/>
                  </a:lnTo>
                  <a:close/>
                </a:path>
              </a:pathLst>
            </a:custGeom>
            <a:solidFill>
              <a:srgbClr val="F9F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0278" name="Freeform 22"/>
            <p:cNvSpPr>
              <a:spLocks/>
            </p:cNvSpPr>
            <p:nvPr/>
          </p:nvSpPr>
          <p:spPr bwMode="auto">
            <a:xfrm>
              <a:off x="3323" y="2315"/>
              <a:ext cx="57" cy="66"/>
            </a:xfrm>
            <a:custGeom>
              <a:avLst/>
              <a:gdLst>
                <a:gd name="T0" fmla="*/ 57 w 57"/>
                <a:gd name="T1" fmla="*/ 66 h 66"/>
                <a:gd name="T2" fmla="*/ 50 w 57"/>
                <a:gd name="T3" fmla="*/ 59 h 66"/>
                <a:gd name="T4" fmla="*/ 41 w 57"/>
                <a:gd name="T5" fmla="*/ 51 h 66"/>
                <a:gd name="T6" fmla="*/ 33 w 57"/>
                <a:gd name="T7" fmla="*/ 42 h 66"/>
                <a:gd name="T8" fmla="*/ 26 w 57"/>
                <a:gd name="T9" fmla="*/ 34 h 66"/>
                <a:gd name="T10" fmla="*/ 18 w 57"/>
                <a:gd name="T11" fmla="*/ 25 h 66"/>
                <a:gd name="T12" fmla="*/ 11 w 57"/>
                <a:gd name="T13" fmla="*/ 17 h 66"/>
                <a:gd name="T14" fmla="*/ 4 w 57"/>
                <a:gd name="T15" fmla="*/ 8 h 66"/>
                <a:gd name="T16" fmla="*/ 0 w 57"/>
                <a:gd name="T17" fmla="*/ 0 h 66"/>
                <a:gd name="T18" fmla="*/ 6 w 57"/>
                <a:gd name="T19" fmla="*/ 1 h 66"/>
                <a:gd name="T20" fmla="*/ 13 w 57"/>
                <a:gd name="T21" fmla="*/ 1 h 66"/>
                <a:gd name="T22" fmla="*/ 20 w 57"/>
                <a:gd name="T23" fmla="*/ 2 h 66"/>
                <a:gd name="T24" fmla="*/ 26 w 57"/>
                <a:gd name="T25" fmla="*/ 2 h 66"/>
                <a:gd name="T26" fmla="*/ 33 w 57"/>
                <a:gd name="T27" fmla="*/ 2 h 66"/>
                <a:gd name="T28" fmla="*/ 39 w 57"/>
                <a:gd name="T29" fmla="*/ 2 h 66"/>
                <a:gd name="T30" fmla="*/ 47 w 57"/>
                <a:gd name="T31" fmla="*/ 2 h 66"/>
                <a:gd name="T32" fmla="*/ 53 w 57"/>
                <a:gd name="T33" fmla="*/ 2 h 66"/>
                <a:gd name="T34" fmla="*/ 52 w 57"/>
                <a:gd name="T35" fmla="*/ 18 h 66"/>
                <a:gd name="T36" fmla="*/ 53 w 57"/>
                <a:gd name="T37" fmla="*/ 34 h 66"/>
                <a:gd name="T38" fmla="*/ 54 w 57"/>
                <a:gd name="T39" fmla="*/ 50 h 66"/>
                <a:gd name="T40" fmla="*/ 57 w 57"/>
                <a:gd name="T41" fmla="*/ 66 h 66"/>
                <a:gd name="T42" fmla="*/ 57 w 57"/>
                <a:gd name="T4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" h="66">
                  <a:moveTo>
                    <a:pt x="57" y="66"/>
                  </a:moveTo>
                  <a:lnTo>
                    <a:pt x="50" y="59"/>
                  </a:lnTo>
                  <a:lnTo>
                    <a:pt x="41" y="51"/>
                  </a:lnTo>
                  <a:lnTo>
                    <a:pt x="33" y="42"/>
                  </a:lnTo>
                  <a:lnTo>
                    <a:pt x="26" y="34"/>
                  </a:lnTo>
                  <a:lnTo>
                    <a:pt x="18" y="25"/>
                  </a:lnTo>
                  <a:lnTo>
                    <a:pt x="11" y="17"/>
                  </a:lnTo>
                  <a:lnTo>
                    <a:pt x="4" y="8"/>
                  </a:lnTo>
                  <a:lnTo>
                    <a:pt x="0" y="0"/>
                  </a:lnTo>
                  <a:lnTo>
                    <a:pt x="6" y="1"/>
                  </a:lnTo>
                  <a:lnTo>
                    <a:pt x="13" y="1"/>
                  </a:lnTo>
                  <a:lnTo>
                    <a:pt x="20" y="2"/>
                  </a:lnTo>
                  <a:lnTo>
                    <a:pt x="26" y="2"/>
                  </a:lnTo>
                  <a:lnTo>
                    <a:pt x="33" y="2"/>
                  </a:lnTo>
                  <a:lnTo>
                    <a:pt x="39" y="2"/>
                  </a:lnTo>
                  <a:lnTo>
                    <a:pt x="47" y="2"/>
                  </a:lnTo>
                  <a:lnTo>
                    <a:pt x="53" y="2"/>
                  </a:lnTo>
                  <a:lnTo>
                    <a:pt x="52" y="18"/>
                  </a:lnTo>
                  <a:lnTo>
                    <a:pt x="53" y="34"/>
                  </a:lnTo>
                  <a:lnTo>
                    <a:pt x="54" y="50"/>
                  </a:lnTo>
                  <a:lnTo>
                    <a:pt x="57" y="66"/>
                  </a:lnTo>
                  <a:lnTo>
                    <a:pt x="57" y="66"/>
                  </a:lnTo>
                  <a:close/>
                </a:path>
              </a:pathLst>
            </a:custGeom>
            <a:solidFill>
              <a:srgbClr val="F9F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0279" name="Freeform 23"/>
            <p:cNvSpPr>
              <a:spLocks/>
            </p:cNvSpPr>
            <p:nvPr/>
          </p:nvSpPr>
          <p:spPr bwMode="auto">
            <a:xfrm>
              <a:off x="2701" y="1852"/>
              <a:ext cx="363" cy="498"/>
            </a:xfrm>
            <a:custGeom>
              <a:avLst/>
              <a:gdLst>
                <a:gd name="T0" fmla="*/ 284 w 363"/>
                <a:gd name="T1" fmla="*/ 494 h 498"/>
                <a:gd name="T2" fmla="*/ 253 w 363"/>
                <a:gd name="T3" fmla="*/ 487 h 498"/>
                <a:gd name="T4" fmla="*/ 222 w 363"/>
                <a:gd name="T5" fmla="*/ 481 h 498"/>
                <a:gd name="T6" fmla="*/ 190 w 363"/>
                <a:gd name="T7" fmla="*/ 473 h 498"/>
                <a:gd name="T8" fmla="*/ 159 w 363"/>
                <a:gd name="T9" fmla="*/ 466 h 498"/>
                <a:gd name="T10" fmla="*/ 128 w 363"/>
                <a:gd name="T11" fmla="*/ 457 h 498"/>
                <a:gd name="T12" fmla="*/ 98 w 363"/>
                <a:gd name="T13" fmla="*/ 448 h 498"/>
                <a:gd name="T14" fmla="*/ 69 w 363"/>
                <a:gd name="T15" fmla="*/ 435 h 498"/>
                <a:gd name="T16" fmla="*/ 38 w 363"/>
                <a:gd name="T17" fmla="*/ 417 h 498"/>
                <a:gd name="T18" fmla="*/ 16 w 363"/>
                <a:gd name="T19" fmla="*/ 390 h 498"/>
                <a:gd name="T20" fmla="*/ 3 w 363"/>
                <a:gd name="T21" fmla="*/ 360 h 498"/>
                <a:gd name="T22" fmla="*/ 0 w 363"/>
                <a:gd name="T23" fmla="*/ 326 h 498"/>
                <a:gd name="T24" fmla="*/ 8 w 363"/>
                <a:gd name="T25" fmla="*/ 276 h 498"/>
                <a:gd name="T26" fmla="*/ 27 w 363"/>
                <a:gd name="T27" fmla="*/ 219 h 498"/>
                <a:gd name="T28" fmla="*/ 51 w 363"/>
                <a:gd name="T29" fmla="*/ 161 h 498"/>
                <a:gd name="T30" fmla="*/ 77 w 363"/>
                <a:gd name="T31" fmla="*/ 104 h 498"/>
                <a:gd name="T32" fmla="*/ 102 w 363"/>
                <a:gd name="T33" fmla="*/ 61 h 498"/>
                <a:gd name="T34" fmla="*/ 131 w 363"/>
                <a:gd name="T35" fmla="*/ 39 h 498"/>
                <a:gd name="T36" fmla="*/ 165 w 363"/>
                <a:gd name="T37" fmla="*/ 26 h 498"/>
                <a:gd name="T38" fmla="*/ 201 w 363"/>
                <a:gd name="T39" fmla="*/ 15 h 498"/>
                <a:gd name="T40" fmla="*/ 232 w 363"/>
                <a:gd name="T41" fmla="*/ 5 h 498"/>
                <a:gd name="T42" fmla="*/ 242 w 363"/>
                <a:gd name="T43" fmla="*/ 1 h 498"/>
                <a:gd name="T44" fmla="*/ 245 w 363"/>
                <a:gd name="T45" fmla="*/ 14 h 498"/>
                <a:gd name="T46" fmla="*/ 248 w 363"/>
                <a:gd name="T47" fmla="*/ 42 h 498"/>
                <a:gd name="T48" fmla="*/ 240 w 363"/>
                <a:gd name="T49" fmla="*/ 58 h 498"/>
                <a:gd name="T50" fmla="*/ 211 w 363"/>
                <a:gd name="T51" fmla="*/ 64 h 498"/>
                <a:gd name="T52" fmla="*/ 183 w 363"/>
                <a:gd name="T53" fmla="*/ 74 h 498"/>
                <a:gd name="T54" fmla="*/ 157 w 363"/>
                <a:gd name="T55" fmla="*/ 87 h 498"/>
                <a:gd name="T56" fmla="*/ 127 w 363"/>
                <a:gd name="T57" fmla="*/ 118 h 498"/>
                <a:gd name="T58" fmla="*/ 105 w 363"/>
                <a:gd name="T59" fmla="*/ 164 h 498"/>
                <a:gd name="T60" fmla="*/ 104 w 363"/>
                <a:gd name="T61" fmla="*/ 209 h 498"/>
                <a:gd name="T62" fmla="*/ 118 w 363"/>
                <a:gd name="T63" fmla="*/ 259 h 498"/>
                <a:gd name="T64" fmla="*/ 130 w 363"/>
                <a:gd name="T65" fmla="*/ 287 h 498"/>
                <a:gd name="T66" fmla="*/ 132 w 363"/>
                <a:gd name="T67" fmla="*/ 290 h 498"/>
                <a:gd name="T68" fmla="*/ 120 w 363"/>
                <a:gd name="T69" fmla="*/ 291 h 498"/>
                <a:gd name="T70" fmla="*/ 91 w 363"/>
                <a:gd name="T71" fmla="*/ 291 h 498"/>
                <a:gd name="T72" fmla="*/ 61 w 363"/>
                <a:gd name="T73" fmla="*/ 294 h 498"/>
                <a:gd name="T74" fmla="*/ 35 w 363"/>
                <a:gd name="T75" fmla="*/ 303 h 498"/>
                <a:gd name="T76" fmla="*/ 29 w 363"/>
                <a:gd name="T77" fmla="*/ 312 h 498"/>
                <a:gd name="T78" fmla="*/ 44 w 363"/>
                <a:gd name="T79" fmla="*/ 310 h 498"/>
                <a:gd name="T80" fmla="*/ 62 w 363"/>
                <a:gd name="T81" fmla="*/ 305 h 498"/>
                <a:gd name="T82" fmla="*/ 79 w 363"/>
                <a:gd name="T83" fmla="*/ 300 h 498"/>
                <a:gd name="T84" fmla="*/ 99 w 363"/>
                <a:gd name="T85" fmla="*/ 299 h 498"/>
                <a:gd name="T86" fmla="*/ 129 w 363"/>
                <a:gd name="T87" fmla="*/ 300 h 498"/>
                <a:gd name="T88" fmla="*/ 159 w 363"/>
                <a:gd name="T89" fmla="*/ 301 h 498"/>
                <a:gd name="T90" fmla="*/ 188 w 363"/>
                <a:gd name="T91" fmla="*/ 302 h 498"/>
                <a:gd name="T92" fmla="*/ 218 w 363"/>
                <a:gd name="T93" fmla="*/ 304 h 498"/>
                <a:gd name="T94" fmla="*/ 248 w 363"/>
                <a:gd name="T95" fmla="*/ 306 h 498"/>
                <a:gd name="T96" fmla="*/ 278 w 363"/>
                <a:gd name="T97" fmla="*/ 309 h 498"/>
                <a:gd name="T98" fmla="*/ 308 w 363"/>
                <a:gd name="T99" fmla="*/ 311 h 498"/>
                <a:gd name="T100" fmla="*/ 331 w 363"/>
                <a:gd name="T101" fmla="*/ 313 h 498"/>
                <a:gd name="T102" fmla="*/ 342 w 363"/>
                <a:gd name="T103" fmla="*/ 316 h 498"/>
                <a:gd name="T104" fmla="*/ 360 w 363"/>
                <a:gd name="T105" fmla="*/ 337 h 498"/>
                <a:gd name="T106" fmla="*/ 361 w 363"/>
                <a:gd name="T107" fmla="*/ 392 h 498"/>
                <a:gd name="T108" fmla="*/ 354 w 363"/>
                <a:gd name="T109" fmla="*/ 428 h 498"/>
                <a:gd name="T110" fmla="*/ 343 w 363"/>
                <a:gd name="T111" fmla="*/ 453 h 498"/>
                <a:gd name="T112" fmla="*/ 328 w 363"/>
                <a:gd name="T113" fmla="*/ 479 h 498"/>
                <a:gd name="T114" fmla="*/ 310 w 363"/>
                <a:gd name="T115" fmla="*/ 496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3" h="498">
                  <a:moveTo>
                    <a:pt x="299" y="498"/>
                  </a:moveTo>
                  <a:lnTo>
                    <a:pt x="284" y="494"/>
                  </a:lnTo>
                  <a:lnTo>
                    <a:pt x="268" y="491"/>
                  </a:lnTo>
                  <a:lnTo>
                    <a:pt x="253" y="487"/>
                  </a:lnTo>
                  <a:lnTo>
                    <a:pt x="237" y="484"/>
                  </a:lnTo>
                  <a:lnTo>
                    <a:pt x="222" y="481"/>
                  </a:lnTo>
                  <a:lnTo>
                    <a:pt x="205" y="477"/>
                  </a:lnTo>
                  <a:lnTo>
                    <a:pt x="190" y="473"/>
                  </a:lnTo>
                  <a:lnTo>
                    <a:pt x="175" y="469"/>
                  </a:lnTo>
                  <a:lnTo>
                    <a:pt x="159" y="466"/>
                  </a:lnTo>
                  <a:lnTo>
                    <a:pt x="144" y="462"/>
                  </a:lnTo>
                  <a:lnTo>
                    <a:pt x="128" y="457"/>
                  </a:lnTo>
                  <a:lnTo>
                    <a:pt x="113" y="453"/>
                  </a:lnTo>
                  <a:lnTo>
                    <a:pt x="98" y="448"/>
                  </a:lnTo>
                  <a:lnTo>
                    <a:pt x="84" y="441"/>
                  </a:lnTo>
                  <a:lnTo>
                    <a:pt x="69" y="435"/>
                  </a:lnTo>
                  <a:lnTo>
                    <a:pt x="55" y="428"/>
                  </a:lnTo>
                  <a:lnTo>
                    <a:pt x="38" y="417"/>
                  </a:lnTo>
                  <a:lnTo>
                    <a:pt x="26" y="403"/>
                  </a:lnTo>
                  <a:lnTo>
                    <a:pt x="16" y="390"/>
                  </a:lnTo>
                  <a:lnTo>
                    <a:pt x="8" y="375"/>
                  </a:lnTo>
                  <a:lnTo>
                    <a:pt x="3" y="360"/>
                  </a:lnTo>
                  <a:lnTo>
                    <a:pt x="0" y="343"/>
                  </a:lnTo>
                  <a:lnTo>
                    <a:pt x="0" y="326"/>
                  </a:lnTo>
                  <a:lnTo>
                    <a:pt x="1" y="306"/>
                  </a:lnTo>
                  <a:lnTo>
                    <a:pt x="8" y="276"/>
                  </a:lnTo>
                  <a:lnTo>
                    <a:pt x="17" y="247"/>
                  </a:lnTo>
                  <a:lnTo>
                    <a:pt x="27" y="219"/>
                  </a:lnTo>
                  <a:lnTo>
                    <a:pt x="38" y="189"/>
                  </a:lnTo>
                  <a:lnTo>
                    <a:pt x="51" y="161"/>
                  </a:lnTo>
                  <a:lnTo>
                    <a:pt x="63" y="132"/>
                  </a:lnTo>
                  <a:lnTo>
                    <a:pt x="77" y="104"/>
                  </a:lnTo>
                  <a:lnTo>
                    <a:pt x="90" y="77"/>
                  </a:lnTo>
                  <a:lnTo>
                    <a:pt x="102" y="61"/>
                  </a:lnTo>
                  <a:lnTo>
                    <a:pt x="117" y="48"/>
                  </a:lnTo>
                  <a:lnTo>
                    <a:pt x="131" y="39"/>
                  </a:lnTo>
                  <a:lnTo>
                    <a:pt x="148" y="32"/>
                  </a:lnTo>
                  <a:lnTo>
                    <a:pt x="165" y="26"/>
                  </a:lnTo>
                  <a:lnTo>
                    <a:pt x="183" y="20"/>
                  </a:lnTo>
                  <a:lnTo>
                    <a:pt x="201" y="15"/>
                  </a:lnTo>
                  <a:lnTo>
                    <a:pt x="221" y="9"/>
                  </a:lnTo>
                  <a:lnTo>
                    <a:pt x="232" y="5"/>
                  </a:lnTo>
                  <a:lnTo>
                    <a:pt x="238" y="2"/>
                  </a:lnTo>
                  <a:lnTo>
                    <a:pt x="242" y="1"/>
                  </a:lnTo>
                  <a:lnTo>
                    <a:pt x="244" y="0"/>
                  </a:lnTo>
                  <a:lnTo>
                    <a:pt x="245" y="14"/>
                  </a:lnTo>
                  <a:lnTo>
                    <a:pt x="246" y="28"/>
                  </a:lnTo>
                  <a:lnTo>
                    <a:pt x="248" y="42"/>
                  </a:lnTo>
                  <a:lnTo>
                    <a:pt x="253" y="55"/>
                  </a:lnTo>
                  <a:lnTo>
                    <a:pt x="240" y="58"/>
                  </a:lnTo>
                  <a:lnTo>
                    <a:pt x="225" y="60"/>
                  </a:lnTo>
                  <a:lnTo>
                    <a:pt x="211" y="64"/>
                  </a:lnTo>
                  <a:lnTo>
                    <a:pt x="196" y="69"/>
                  </a:lnTo>
                  <a:lnTo>
                    <a:pt x="183" y="74"/>
                  </a:lnTo>
                  <a:lnTo>
                    <a:pt x="169" y="80"/>
                  </a:lnTo>
                  <a:lnTo>
                    <a:pt x="157" y="87"/>
                  </a:lnTo>
                  <a:lnTo>
                    <a:pt x="146" y="95"/>
                  </a:lnTo>
                  <a:lnTo>
                    <a:pt x="127" y="118"/>
                  </a:lnTo>
                  <a:lnTo>
                    <a:pt x="114" y="141"/>
                  </a:lnTo>
                  <a:lnTo>
                    <a:pt x="105" y="164"/>
                  </a:lnTo>
                  <a:lnTo>
                    <a:pt x="103" y="186"/>
                  </a:lnTo>
                  <a:lnTo>
                    <a:pt x="104" y="209"/>
                  </a:lnTo>
                  <a:lnTo>
                    <a:pt x="110" y="233"/>
                  </a:lnTo>
                  <a:lnTo>
                    <a:pt x="118" y="259"/>
                  </a:lnTo>
                  <a:lnTo>
                    <a:pt x="129" y="286"/>
                  </a:lnTo>
                  <a:lnTo>
                    <a:pt x="130" y="287"/>
                  </a:lnTo>
                  <a:lnTo>
                    <a:pt x="131" y="288"/>
                  </a:lnTo>
                  <a:lnTo>
                    <a:pt x="132" y="290"/>
                  </a:lnTo>
                  <a:lnTo>
                    <a:pt x="132" y="291"/>
                  </a:lnTo>
                  <a:lnTo>
                    <a:pt x="120" y="291"/>
                  </a:lnTo>
                  <a:lnTo>
                    <a:pt x="105" y="290"/>
                  </a:lnTo>
                  <a:lnTo>
                    <a:pt x="91" y="291"/>
                  </a:lnTo>
                  <a:lnTo>
                    <a:pt x="76" y="291"/>
                  </a:lnTo>
                  <a:lnTo>
                    <a:pt x="61" y="294"/>
                  </a:lnTo>
                  <a:lnTo>
                    <a:pt x="48" y="297"/>
                  </a:lnTo>
                  <a:lnTo>
                    <a:pt x="35" y="303"/>
                  </a:lnTo>
                  <a:lnTo>
                    <a:pt x="25" y="310"/>
                  </a:lnTo>
                  <a:lnTo>
                    <a:pt x="29" y="312"/>
                  </a:lnTo>
                  <a:lnTo>
                    <a:pt x="35" y="311"/>
                  </a:lnTo>
                  <a:lnTo>
                    <a:pt x="44" y="310"/>
                  </a:lnTo>
                  <a:lnTo>
                    <a:pt x="53" y="307"/>
                  </a:lnTo>
                  <a:lnTo>
                    <a:pt x="62" y="305"/>
                  </a:lnTo>
                  <a:lnTo>
                    <a:pt x="71" y="302"/>
                  </a:lnTo>
                  <a:lnTo>
                    <a:pt x="79" y="300"/>
                  </a:lnTo>
                  <a:lnTo>
                    <a:pt x="85" y="299"/>
                  </a:lnTo>
                  <a:lnTo>
                    <a:pt x="99" y="299"/>
                  </a:lnTo>
                  <a:lnTo>
                    <a:pt x="115" y="299"/>
                  </a:lnTo>
                  <a:lnTo>
                    <a:pt x="129" y="300"/>
                  </a:lnTo>
                  <a:lnTo>
                    <a:pt x="144" y="300"/>
                  </a:lnTo>
                  <a:lnTo>
                    <a:pt x="159" y="301"/>
                  </a:lnTo>
                  <a:lnTo>
                    <a:pt x="174" y="302"/>
                  </a:lnTo>
                  <a:lnTo>
                    <a:pt x="188" y="302"/>
                  </a:lnTo>
                  <a:lnTo>
                    <a:pt x="203" y="303"/>
                  </a:lnTo>
                  <a:lnTo>
                    <a:pt x="218" y="304"/>
                  </a:lnTo>
                  <a:lnTo>
                    <a:pt x="232" y="305"/>
                  </a:lnTo>
                  <a:lnTo>
                    <a:pt x="248" y="306"/>
                  </a:lnTo>
                  <a:lnTo>
                    <a:pt x="262" y="307"/>
                  </a:lnTo>
                  <a:lnTo>
                    <a:pt x="278" y="309"/>
                  </a:lnTo>
                  <a:lnTo>
                    <a:pt x="292" y="310"/>
                  </a:lnTo>
                  <a:lnTo>
                    <a:pt x="308" y="311"/>
                  </a:lnTo>
                  <a:lnTo>
                    <a:pt x="322" y="312"/>
                  </a:lnTo>
                  <a:lnTo>
                    <a:pt x="331" y="313"/>
                  </a:lnTo>
                  <a:lnTo>
                    <a:pt x="336" y="315"/>
                  </a:lnTo>
                  <a:lnTo>
                    <a:pt x="342" y="316"/>
                  </a:lnTo>
                  <a:lnTo>
                    <a:pt x="347" y="317"/>
                  </a:lnTo>
                  <a:lnTo>
                    <a:pt x="360" y="337"/>
                  </a:lnTo>
                  <a:lnTo>
                    <a:pt x="363" y="364"/>
                  </a:lnTo>
                  <a:lnTo>
                    <a:pt x="361" y="392"/>
                  </a:lnTo>
                  <a:lnTo>
                    <a:pt x="357" y="418"/>
                  </a:lnTo>
                  <a:lnTo>
                    <a:pt x="354" y="428"/>
                  </a:lnTo>
                  <a:lnTo>
                    <a:pt x="349" y="439"/>
                  </a:lnTo>
                  <a:lnTo>
                    <a:pt x="343" y="453"/>
                  </a:lnTo>
                  <a:lnTo>
                    <a:pt x="336" y="466"/>
                  </a:lnTo>
                  <a:lnTo>
                    <a:pt x="328" y="479"/>
                  </a:lnTo>
                  <a:lnTo>
                    <a:pt x="319" y="489"/>
                  </a:lnTo>
                  <a:lnTo>
                    <a:pt x="310" y="496"/>
                  </a:lnTo>
                  <a:lnTo>
                    <a:pt x="299" y="498"/>
                  </a:lnTo>
                  <a:close/>
                </a:path>
              </a:pathLst>
            </a:custGeom>
            <a:solidFill>
              <a:srgbClr val="F9F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0280" name="Freeform 24"/>
            <p:cNvSpPr>
              <a:spLocks/>
            </p:cNvSpPr>
            <p:nvPr/>
          </p:nvSpPr>
          <p:spPr bwMode="auto">
            <a:xfrm>
              <a:off x="3352" y="2137"/>
              <a:ext cx="146" cy="176"/>
            </a:xfrm>
            <a:custGeom>
              <a:avLst/>
              <a:gdLst>
                <a:gd name="T0" fmla="*/ 63 w 146"/>
                <a:gd name="T1" fmla="*/ 176 h 176"/>
                <a:gd name="T2" fmla="*/ 49 w 146"/>
                <a:gd name="T3" fmla="*/ 172 h 176"/>
                <a:gd name="T4" fmla="*/ 51 w 146"/>
                <a:gd name="T5" fmla="*/ 166 h 176"/>
                <a:gd name="T6" fmla="*/ 68 w 146"/>
                <a:gd name="T7" fmla="*/ 165 h 176"/>
                <a:gd name="T8" fmla="*/ 87 w 146"/>
                <a:gd name="T9" fmla="*/ 162 h 176"/>
                <a:gd name="T10" fmla="*/ 101 w 146"/>
                <a:gd name="T11" fmla="*/ 154 h 176"/>
                <a:gd name="T12" fmla="*/ 95 w 146"/>
                <a:gd name="T13" fmla="*/ 150 h 176"/>
                <a:gd name="T14" fmla="*/ 73 w 146"/>
                <a:gd name="T15" fmla="*/ 154 h 176"/>
                <a:gd name="T16" fmla="*/ 50 w 146"/>
                <a:gd name="T17" fmla="*/ 157 h 176"/>
                <a:gd name="T18" fmla="*/ 29 w 146"/>
                <a:gd name="T19" fmla="*/ 156 h 176"/>
                <a:gd name="T20" fmla="*/ 25 w 146"/>
                <a:gd name="T21" fmla="*/ 146 h 176"/>
                <a:gd name="T22" fmla="*/ 51 w 146"/>
                <a:gd name="T23" fmla="*/ 138 h 176"/>
                <a:gd name="T24" fmla="*/ 85 w 146"/>
                <a:gd name="T25" fmla="*/ 135 h 176"/>
                <a:gd name="T26" fmla="*/ 109 w 146"/>
                <a:gd name="T27" fmla="*/ 127 h 176"/>
                <a:gd name="T28" fmla="*/ 103 w 146"/>
                <a:gd name="T29" fmla="*/ 119 h 176"/>
                <a:gd name="T30" fmla="*/ 68 w 146"/>
                <a:gd name="T31" fmla="*/ 124 h 176"/>
                <a:gd name="T32" fmla="*/ 28 w 146"/>
                <a:gd name="T33" fmla="*/ 130 h 176"/>
                <a:gd name="T34" fmla="*/ 1 w 146"/>
                <a:gd name="T35" fmla="*/ 125 h 176"/>
                <a:gd name="T36" fmla="*/ 7 w 146"/>
                <a:gd name="T37" fmla="*/ 115 h 176"/>
                <a:gd name="T38" fmla="*/ 36 w 146"/>
                <a:gd name="T39" fmla="*/ 110 h 176"/>
                <a:gd name="T40" fmla="*/ 71 w 146"/>
                <a:gd name="T41" fmla="*/ 103 h 176"/>
                <a:gd name="T42" fmla="*/ 97 w 146"/>
                <a:gd name="T43" fmla="*/ 95 h 176"/>
                <a:gd name="T44" fmla="*/ 98 w 146"/>
                <a:gd name="T45" fmla="*/ 89 h 176"/>
                <a:gd name="T46" fmla="*/ 90 w 146"/>
                <a:gd name="T47" fmla="*/ 88 h 176"/>
                <a:gd name="T48" fmla="*/ 80 w 146"/>
                <a:gd name="T49" fmla="*/ 90 h 176"/>
                <a:gd name="T50" fmla="*/ 71 w 146"/>
                <a:gd name="T51" fmla="*/ 92 h 176"/>
                <a:gd name="T52" fmla="*/ 62 w 146"/>
                <a:gd name="T53" fmla="*/ 95 h 176"/>
                <a:gd name="T54" fmla="*/ 44 w 146"/>
                <a:gd name="T55" fmla="*/ 98 h 176"/>
                <a:gd name="T56" fmla="*/ 28 w 146"/>
                <a:gd name="T57" fmla="*/ 98 h 176"/>
                <a:gd name="T58" fmla="*/ 16 w 146"/>
                <a:gd name="T59" fmla="*/ 92 h 176"/>
                <a:gd name="T60" fmla="*/ 20 w 146"/>
                <a:gd name="T61" fmla="*/ 81 h 176"/>
                <a:gd name="T62" fmla="*/ 36 w 146"/>
                <a:gd name="T63" fmla="*/ 77 h 176"/>
                <a:gd name="T64" fmla="*/ 56 w 146"/>
                <a:gd name="T65" fmla="*/ 75 h 176"/>
                <a:gd name="T66" fmla="*/ 72 w 146"/>
                <a:gd name="T67" fmla="*/ 72 h 176"/>
                <a:gd name="T68" fmla="*/ 85 w 146"/>
                <a:gd name="T69" fmla="*/ 67 h 176"/>
                <a:gd name="T70" fmla="*/ 94 w 146"/>
                <a:gd name="T71" fmla="*/ 67 h 176"/>
                <a:gd name="T72" fmla="*/ 101 w 146"/>
                <a:gd name="T73" fmla="*/ 65 h 176"/>
                <a:gd name="T74" fmla="*/ 102 w 146"/>
                <a:gd name="T75" fmla="*/ 64 h 176"/>
                <a:gd name="T76" fmla="*/ 101 w 146"/>
                <a:gd name="T77" fmla="*/ 60 h 176"/>
                <a:gd name="T78" fmla="*/ 99 w 146"/>
                <a:gd name="T79" fmla="*/ 57 h 176"/>
                <a:gd name="T80" fmla="*/ 98 w 146"/>
                <a:gd name="T81" fmla="*/ 51 h 176"/>
                <a:gd name="T82" fmla="*/ 96 w 146"/>
                <a:gd name="T83" fmla="*/ 42 h 176"/>
                <a:gd name="T84" fmla="*/ 94 w 146"/>
                <a:gd name="T85" fmla="*/ 27 h 176"/>
                <a:gd name="T86" fmla="*/ 97 w 146"/>
                <a:gd name="T87" fmla="*/ 9 h 176"/>
                <a:gd name="T88" fmla="*/ 98 w 146"/>
                <a:gd name="T89" fmla="*/ 0 h 176"/>
                <a:gd name="T90" fmla="*/ 98 w 146"/>
                <a:gd name="T91" fmla="*/ 0 h 176"/>
                <a:gd name="T92" fmla="*/ 102 w 146"/>
                <a:gd name="T93" fmla="*/ 12 h 176"/>
                <a:gd name="T94" fmla="*/ 114 w 146"/>
                <a:gd name="T95" fmla="*/ 36 h 176"/>
                <a:gd name="T96" fmla="*/ 128 w 146"/>
                <a:gd name="T97" fmla="*/ 59 h 176"/>
                <a:gd name="T98" fmla="*/ 141 w 146"/>
                <a:gd name="T99" fmla="*/ 84 h 176"/>
                <a:gd name="T100" fmla="*/ 145 w 146"/>
                <a:gd name="T101" fmla="*/ 115 h 176"/>
                <a:gd name="T102" fmla="*/ 136 w 146"/>
                <a:gd name="T103" fmla="*/ 143 h 176"/>
                <a:gd name="T104" fmla="*/ 118 w 146"/>
                <a:gd name="T105" fmla="*/ 162 h 176"/>
                <a:gd name="T106" fmla="*/ 90 w 146"/>
                <a:gd name="T107" fmla="*/ 17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6" h="176">
                  <a:moveTo>
                    <a:pt x="72" y="176"/>
                  </a:moveTo>
                  <a:lnTo>
                    <a:pt x="63" y="176"/>
                  </a:lnTo>
                  <a:lnTo>
                    <a:pt x="55" y="175"/>
                  </a:lnTo>
                  <a:lnTo>
                    <a:pt x="49" y="172"/>
                  </a:lnTo>
                  <a:lnTo>
                    <a:pt x="44" y="166"/>
                  </a:lnTo>
                  <a:lnTo>
                    <a:pt x="51" y="166"/>
                  </a:lnTo>
                  <a:lnTo>
                    <a:pt x="59" y="165"/>
                  </a:lnTo>
                  <a:lnTo>
                    <a:pt x="68" y="165"/>
                  </a:lnTo>
                  <a:lnTo>
                    <a:pt x="77" y="163"/>
                  </a:lnTo>
                  <a:lnTo>
                    <a:pt x="87" y="162"/>
                  </a:lnTo>
                  <a:lnTo>
                    <a:pt x="95" y="159"/>
                  </a:lnTo>
                  <a:lnTo>
                    <a:pt x="101" y="154"/>
                  </a:lnTo>
                  <a:lnTo>
                    <a:pt x="104" y="148"/>
                  </a:lnTo>
                  <a:lnTo>
                    <a:pt x="95" y="150"/>
                  </a:lnTo>
                  <a:lnTo>
                    <a:pt x="85" y="152"/>
                  </a:lnTo>
                  <a:lnTo>
                    <a:pt x="73" y="154"/>
                  </a:lnTo>
                  <a:lnTo>
                    <a:pt x="61" y="156"/>
                  </a:lnTo>
                  <a:lnTo>
                    <a:pt x="50" y="157"/>
                  </a:lnTo>
                  <a:lnTo>
                    <a:pt x="39" y="157"/>
                  </a:lnTo>
                  <a:lnTo>
                    <a:pt x="29" y="156"/>
                  </a:lnTo>
                  <a:lnTo>
                    <a:pt x="21" y="153"/>
                  </a:lnTo>
                  <a:lnTo>
                    <a:pt x="25" y="146"/>
                  </a:lnTo>
                  <a:lnTo>
                    <a:pt x="35" y="141"/>
                  </a:lnTo>
                  <a:lnTo>
                    <a:pt x="51" y="138"/>
                  </a:lnTo>
                  <a:lnTo>
                    <a:pt x="67" y="136"/>
                  </a:lnTo>
                  <a:lnTo>
                    <a:pt x="85" y="135"/>
                  </a:lnTo>
                  <a:lnTo>
                    <a:pt x="99" y="132"/>
                  </a:lnTo>
                  <a:lnTo>
                    <a:pt x="109" y="127"/>
                  </a:lnTo>
                  <a:lnTo>
                    <a:pt x="113" y="119"/>
                  </a:lnTo>
                  <a:lnTo>
                    <a:pt x="103" y="119"/>
                  </a:lnTo>
                  <a:lnTo>
                    <a:pt x="88" y="121"/>
                  </a:lnTo>
                  <a:lnTo>
                    <a:pt x="68" y="124"/>
                  </a:lnTo>
                  <a:lnTo>
                    <a:pt x="48" y="128"/>
                  </a:lnTo>
                  <a:lnTo>
                    <a:pt x="28" y="130"/>
                  </a:lnTo>
                  <a:lnTo>
                    <a:pt x="11" y="130"/>
                  </a:lnTo>
                  <a:lnTo>
                    <a:pt x="1" y="125"/>
                  </a:lnTo>
                  <a:lnTo>
                    <a:pt x="0" y="117"/>
                  </a:lnTo>
                  <a:lnTo>
                    <a:pt x="7" y="115"/>
                  </a:lnTo>
                  <a:lnTo>
                    <a:pt x="20" y="113"/>
                  </a:lnTo>
                  <a:lnTo>
                    <a:pt x="36" y="110"/>
                  </a:lnTo>
                  <a:lnTo>
                    <a:pt x="54" y="106"/>
                  </a:lnTo>
                  <a:lnTo>
                    <a:pt x="71" y="103"/>
                  </a:lnTo>
                  <a:lnTo>
                    <a:pt x="87" y="99"/>
                  </a:lnTo>
                  <a:lnTo>
                    <a:pt x="97" y="95"/>
                  </a:lnTo>
                  <a:lnTo>
                    <a:pt x="101" y="90"/>
                  </a:lnTo>
                  <a:lnTo>
                    <a:pt x="98" y="89"/>
                  </a:lnTo>
                  <a:lnTo>
                    <a:pt x="94" y="88"/>
                  </a:lnTo>
                  <a:lnTo>
                    <a:pt x="90" y="88"/>
                  </a:lnTo>
                  <a:lnTo>
                    <a:pt x="85" y="89"/>
                  </a:lnTo>
                  <a:lnTo>
                    <a:pt x="80" y="90"/>
                  </a:lnTo>
                  <a:lnTo>
                    <a:pt x="75" y="91"/>
                  </a:lnTo>
                  <a:lnTo>
                    <a:pt x="71" y="92"/>
                  </a:lnTo>
                  <a:lnTo>
                    <a:pt x="69" y="94"/>
                  </a:lnTo>
                  <a:lnTo>
                    <a:pt x="62" y="95"/>
                  </a:lnTo>
                  <a:lnTo>
                    <a:pt x="54" y="97"/>
                  </a:lnTo>
                  <a:lnTo>
                    <a:pt x="44" y="98"/>
                  </a:lnTo>
                  <a:lnTo>
                    <a:pt x="36" y="98"/>
                  </a:lnTo>
                  <a:lnTo>
                    <a:pt x="28" y="98"/>
                  </a:lnTo>
                  <a:lnTo>
                    <a:pt x="21" y="96"/>
                  </a:lnTo>
                  <a:lnTo>
                    <a:pt x="16" y="92"/>
                  </a:lnTo>
                  <a:lnTo>
                    <a:pt x="12" y="86"/>
                  </a:lnTo>
                  <a:lnTo>
                    <a:pt x="20" y="81"/>
                  </a:lnTo>
                  <a:lnTo>
                    <a:pt x="28" y="79"/>
                  </a:lnTo>
                  <a:lnTo>
                    <a:pt x="36" y="77"/>
                  </a:lnTo>
                  <a:lnTo>
                    <a:pt x="47" y="76"/>
                  </a:lnTo>
                  <a:lnTo>
                    <a:pt x="56" y="75"/>
                  </a:lnTo>
                  <a:lnTo>
                    <a:pt x="64" y="74"/>
                  </a:lnTo>
                  <a:lnTo>
                    <a:pt x="72" y="72"/>
                  </a:lnTo>
                  <a:lnTo>
                    <a:pt x="80" y="68"/>
                  </a:lnTo>
                  <a:lnTo>
                    <a:pt x="85" y="67"/>
                  </a:lnTo>
                  <a:lnTo>
                    <a:pt x="89" y="67"/>
                  </a:lnTo>
                  <a:lnTo>
                    <a:pt x="94" y="67"/>
                  </a:lnTo>
                  <a:lnTo>
                    <a:pt x="101" y="66"/>
                  </a:lnTo>
                  <a:lnTo>
                    <a:pt x="101" y="65"/>
                  </a:lnTo>
                  <a:lnTo>
                    <a:pt x="102" y="64"/>
                  </a:lnTo>
                  <a:lnTo>
                    <a:pt x="102" y="64"/>
                  </a:lnTo>
                  <a:lnTo>
                    <a:pt x="102" y="63"/>
                  </a:lnTo>
                  <a:lnTo>
                    <a:pt x="101" y="60"/>
                  </a:lnTo>
                  <a:lnTo>
                    <a:pt x="100" y="59"/>
                  </a:lnTo>
                  <a:lnTo>
                    <a:pt x="99" y="57"/>
                  </a:lnTo>
                  <a:lnTo>
                    <a:pt x="98" y="56"/>
                  </a:lnTo>
                  <a:lnTo>
                    <a:pt x="98" y="51"/>
                  </a:lnTo>
                  <a:lnTo>
                    <a:pt x="97" y="46"/>
                  </a:lnTo>
                  <a:lnTo>
                    <a:pt x="96" y="42"/>
                  </a:lnTo>
                  <a:lnTo>
                    <a:pt x="93" y="38"/>
                  </a:lnTo>
                  <a:lnTo>
                    <a:pt x="94" y="27"/>
                  </a:lnTo>
                  <a:lnTo>
                    <a:pt x="95" y="18"/>
                  </a:lnTo>
                  <a:lnTo>
                    <a:pt x="97" y="9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9" y="0"/>
                  </a:lnTo>
                  <a:lnTo>
                    <a:pt x="102" y="12"/>
                  </a:lnTo>
                  <a:lnTo>
                    <a:pt x="107" y="23"/>
                  </a:lnTo>
                  <a:lnTo>
                    <a:pt x="114" y="36"/>
                  </a:lnTo>
                  <a:lnTo>
                    <a:pt x="121" y="47"/>
                  </a:lnTo>
                  <a:lnTo>
                    <a:pt x="128" y="59"/>
                  </a:lnTo>
                  <a:lnTo>
                    <a:pt x="135" y="72"/>
                  </a:lnTo>
                  <a:lnTo>
                    <a:pt x="141" y="84"/>
                  </a:lnTo>
                  <a:lnTo>
                    <a:pt x="146" y="98"/>
                  </a:lnTo>
                  <a:lnTo>
                    <a:pt x="145" y="115"/>
                  </a:lnTo>
                  <a:lnTo>
                    <a:pt x="141" y="131"/>
                  </a:lnTo>
                  <a:lnTo>
                    <a:pt x="136" y="143"/>
                  </a:lnTo>
                  <a:lnTo>
                    <a:pt x="128" y="153"/>
                  </a:lnTo>
                  <a:lnTo>
                    <a:pt x="118" y="162"/>
                  </a:lnTo>
                  <a:lnTo>
                    <a:pt x="105" y="169"/>
                  </a:lnTo>
                  <a:lnTo>
                    <a:pt x="90" y="173"/>
                  </a:lnTo>
                  <a:lnTo>
                    <a:pt x="72" y="176"/>
                  </a:lnTo>
                  <a:close/>
                </a:path>
              </a:pathLst>
            </a:custGeom>
            <a:solidFill>
              <a:srgbClr val="F9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0281" name="Freeform 25"/>
            <p:cNvSpPr>
              <a:spLocks/>
            </p:cNvSpPr>
            <p:nvPr/>
          </p:nvSpPr>
          <p:spPr bwMode="auto">
            <a:xfrm>
              <a:off x="3053" y="2279"/>
              <a:ext cx="87" cy="30"/>
            </a:xfrm>
            <a:custGeom>
              <a:avLst/>
              <a:gdLst>
                <a:gd name="T0" fmla="*/ 0 w 87"/>
                <a:gd name="T1" fmla="*/ 30 h 30"/>
                <a:gd name="T2" fmla="*/ 2 w 87"/>
                <a:gd name="T3" fmla="*/ 27 h 30"/>
                <a:gd name="T4" fmla="*/ 3 w 87"/>
                <a:gd name="T5" fmla="*/ 23 h 30"/>
                <a:gd name="T6" fmla="*/ 5 w 87"/>
                <a:gd name="T7" fmla="*/ 18 h 30"/>
                <a:gd name="T8" fmla="*/ 8 w 87"/>
                <a:gd name="T9" fmla="*/ 10 h 30"/>
                <a:gd name="T10" fmla="*/ 10 w 87"/>
                <a:gd name="T11" fmla="*/ 10 h 30"/>
                <a:gd name="T12" fmla="*/ 15 w 87"/>
                <a:gd name="T13" fmla="*/ 10 h 30"/>
                <a:gd name="T14" fmla="*/ 24 w 87"/>
                <a:gd name="T15" fmla="*/ 10 h 30"/>
                <a:gd name="T16" fmla="*/ 35 w 87"/>
                <a:gd name="T17" fmla="*/ 10 h 30"/>
                <a:gd name="T18" fmla="*/ 41 w 87"/>
                <a:gd name="T19" fmla="*/ 9 h 30"/>
                <a:gd name="T20" fmla="*/ 47 w 87"/>
                <a:gd name="T21" fmla="*/ 8 h 30"/>
                <a:gd name="T22" fmla="*/ 54 w 87"/>
                <a:gd name="T23" fmla="*/ 7 h 30"/>
                <a:gd name="T24" fmla="*/ 60 w 87"/>
                <a:gd name="T25" fmla="*/ 5 h 30"/>
                <a:gd name="T26" fmla="*/ 67 w 87"/>
                <a:gd name="T27" fmla="*/ 4 h 30"/>
                <a:gd name="T28" fmla="*/ 73 w 87"/>
                <a:gd name="T29" fmla="*/ 3 h 30"/>
                <a:gd name="T30" fmla="*/ 80 w 87"/>
                <a:gd name="T31" fmla="*/ 1 h 30"/>
                <a:gd name="T32" fmla="*/ 87 w 87"/>
                <a:gd name="T33" fmla="*/ 0 h 30"/>
                <a:gd name="T34" fmla="*/ 82 w 87"/>
                <a:gd name="T35" fmla="*/ 6 h 30"/>
                <a:gd name="T36" fmla="*/ 74 w 87"/>
                <a:gd name="T37" fmla="*/ 11 h 30"/>
                <a:gd name="T38" fmla="*/ 62 w 87"/>
                <a:gd name="T39" fmla="*/ 15 h 30"/>
                <a:gd name="T40" fmla="*/ 48 w 87"/>
                <a:gd name="T41" fmla="*/ 20 h 30"/>
                <a:gd name="T42" fmla="*/ 33 w 87"/>
                <a:gd name="T43" fmla="*/ 23 h 30"/>
                <a:gd name="T44" fmla="*/ 20 w 87"/>
                <a:gd name="T45" fmla="*/ 26 h 30"/>
                <a:gd name="T46" fmla="*/ 8 w 87"/>
                <a:gd name="T47" fmla="*/ 28 h 30"/>
                <a:gd name="T48" fmla="*/ 0 w 87"/>
                <a:gd name="T4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" h="30">
                  <a:moveTo>
                    <a:pt x="0" y="30"/>
                  </a:moveTo>
                  <a:lnTo>
                    <a:pt x="2" y="27"/>
                  </a:lnTo>
                  <a:lnTo>
                    <a:pt x="3" y="23"/>
                  </a:lnTo>
                  <a:lnTo>
                    <a:pt x="5" y="18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5" y="10"/>
                  </a:lnTo>
                  <a:lnTo>
                    <a:pt x="24" y="10"/>
                  </a:lnTo>
                  <a:lnTo>
                    <a:pt x="35" y="10"/>
                  </a:lnTo>
                  <a:lnTo>
                    <a:pt x="41" y="9"/>
                  </a:lnTo>
                  <a:lnTo>
                    <a:pt x="47" y="8"/>
                  </a:lnTo>
                  <a:lnTo>
                    <a:pt x="54" y="7"/>
                  </a:lnTo>
                  <a:lnTo>
                    <a:pt x="60" y="5"/>
                  </a:lnTo>
                  <a:lnTo>
                    <a:pt x="67" y="4"/>
                  </a:lnTo>
                  <a:lnTo>
                    <a:pt x="73" y="3"/>
                  </a:lnTo>
                  <a:lnTo>
                    <a:pt x="80" y="1"/>
                  </a:lnTo>
                  <a:lnTo>
                    <a:pt x="87" y="0"/>
                  </a:lnTo>
                  <a:lnTo>
                    <a:pt x="82" y="6"/>
                  </a:lnTo>
                  <a:lnTo>
                    <a:pt x="74" y="11"/>
                  </a:lnTo>
                  <a:lnTo>
                    <a:pt x="62" y="15"/>
                  </a:lnTo>
                  <a:lnTo>
                    <a:pt x="48" y="20"/>
                  </a:lnTo>
                  <a:lnTo>
                    <a:pt x="33" y="23"/>
                  </a:lnTo>
                  <a:lnTo>
                    <a:pt x="20" y="26"/>
                  </a:lnTo>
                  <a:lnTo>
                    <a:pt x="8" y="2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E8EA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0282" name="Freeform 26"/>
            <p:cNvSpPr>
              <a:spLocks/>
            </p:cNvSpPr>
            <p:nvPr/>
          </p:nvSpPr>
          <p:spPr bwMode="auto">
            <a:xfrm>
              <a:off x="3189" y="1887"/>
              <a:ext cx="266" cy="422"/>
            </a:xfrm>
            <a:custGeom>
              <a:avLst/>
              <a:gdLst>
                <a:gd name="T0" fmla="*/ 145 w 266"/>
                <a:gd name="T1" fmla="*/ 421 h 422"/>
                <a:gd name="T2" fmla="*/ 115 w 266"/>
                <a:gd name="T3" fmla="*/ 418 h 422"/>
                <a:gd name="T4" fmla="*/ 83 w 266"/>
                <a:gd name="T5" fmla="*/ 414 h 422"/>
                <a:gd name="T6" fmla="*/ 55 w 266"/>
                <a:gd name="T7" fmla="*/ 406 h 422"/>
                <a:gd name="T8" fmla="*/ 38 w 266"/>
                <a:gd name="T9" fmla="*/ 401 h 422"/>
                <a:gd name="T10" fmla="*/ 22 w 266"/>
                <a:gd name="T11" fmla="*/ 397 h 422"/>
                <a:gd name="T12" fmla="*/ 7 w 266"/>
                <a:gd name="T13" fmla="*/ 390 h 422"/>
                <a:gd name="T14" fmla="*/ 0 w 266"/>
                <a:gd name="T15" fmla="*/ 378 h 422"/>
                <a:gd name="T16" fmla="*/ 3 w 266"/>
                <a:gd name="T17" fmla="*/ 300 h 422"/>
                <a:gd name="T18" fmla="*/ 5 w 266"/>
                <a:gd name="T19" fmla="*/ 156 h 422"/>
                <a:gd name="T20" fmla="*/ 27 w 266"/>
                <a:gd name="T21" fmla="*/ 71 h 422"/>
                <a:gd name="T22" fmla="*/ 46 w 266"/>
                <a:gd name="T23" fmla="*/ 44 h 422"/>
                <a:gd name="T24" fmla="*/ 68 w 266"/>
                <a:gd name="T25" fmla="*/ 23 h 422"/>
                <a:gd name="T26" fmla="*/ 94 w 266"/>
                <a:gd name="T27" fmla="*/ 9 h 422"/>
                <a:gd name="T28" fmla="*/ 122 w 266"/>
                <a:gd name="T29" fmla="*/ 1 h 422"/>
                <a:gd name="T30" fmla="*/ 152 w 266"/>
                <a:gd name="T31" fmla="*/ 1 h 422"/>
                <a:gd name="T32" fmla="*/ 182 w 266"/>
                <a:gd name="T33" fmla="*/ 7 h 422"/>
                <a:gd name="T34" fmla="*/ 213 w 266"/>
                <a:gd name="T35" fmla="*/ 20 h 422"/>
                <a:gd name="T36" fmla="*/ 247 w 266"/>
                <a:gd name="T37" fmla="*/ 50 h 422"/>
                <a:gd name="T38" fmla="*/ 264 w 266"/>
                <a:gd name="T39" fmla="*/ 106 h 422"/>
                <a:gd name="T40" fmla="*/ 264 w 266"/>
                <a:gd name="T41" fmla="*/ 170 h 422"/>
                <a:gd name="T42" fmla="*/ 255 w 266"/>
                <a:gd name="T43" fmla="*/ 231 h 422"/>
                <a:gd name="T44" fmla="*/ 249 w 266"/>
                <a:gd name="T45" fmla="*/ 274 h 422"/>
                <a:gd name="T46" fmla="*/ 247 w 266"/>
                <a:gd name="T47" fmla="*/ 295 h 422"/>
                <a:gd name="T48" fmla="*/ 243 w 266"/>
                <a:gd name="T49" fmla="*/ 305 h 422"/>
                <a:gd name="T50" fmla="*/ 229 w 266"/>
                <a:gd name="T51" fmla="*/ 313 h 422"/>
                <a:gd name="T52" fmla="*/ 211 w 266"/>
                <a:gd name="T53" fmla="*/ 318 h 422"/>
                <a:gd name="T54" fmla="*/ 193 w 266"/>
                <a:gd name="T55" fmla="*/ 320 h 422"/>
                <a:gd name="T56" fmla="*/ 175 w 266"/>
                <a:gd name="T57" fmla="*/ 326 h 422"/>
                <a:gd name="T58" fmla="*/ 167 w 266"/>
                <a:gd name="T59" fmla="*/ 336 h 422"/>
                <a:gd name="T60" fmla="*/ 169 w 266"/>
                <a:gd name="T61" fmla="*/ 347 h 422"/>
                <a:gd name="T62" fmla="*/ 172 w 266"/>
                <a:gd name="T63" fmla="*/ 351 h 422"/>
                <a:gd name="T64" fmla="*/ 174 w 266"/>
                <a:gd name="T65" fmla="*/ 354 h 422"/>
                <a:gd name="T66" fmla="*/ 161 w 266"/>
                <a:gd name="T67" fmla="*/ 360 h 422"/>
                <a:gd name="T68" fmla="*/ 153 w 266"/>
                <a:gd name="T69" fmla="*/ 369 h 422"/>
                <a:gd name="T70" fmla="*/ 155 w 266"/>
                <a:gd name="T71" fmla="*/ 380 h 422"/>
                <a:gd name="T72" fmla="*/ 168 w 266"/>
                <a:gd name="T73" fmla="*/ 388 h 422"/>
                <a:gd name="T74" fmla="*/ 174 w 266"/>
                <a:gd name="T75" fmla="*/ 388 h 422"/>
                <a:gd name="T76" fmla="*/ 181 w 266"/>
                <a:gd name="T77" fmla="*/ 389 h 422"/>
                <a:gd name="T78" fmla="*/ 177 w 266"/>
                <a:gd name="T79" fmla="*/ 404 h 422"/>
                <a:gd name="T80" fmla="*/ 190 w 266"/>
                <a:gd name="T81" fmla="*/ 415 h 422"/>
                <a:gd name="T82" fmla="*/ 197 w 266"/>
                <a:gd name="T83" fmla="*/ 415 h 422"/>
                <a:gd name="T84" fmla="*/ 200 w 266"/>
                <a:gd name="T85" fmla="*/ 421 h 422"/>
                <a:gd name="T86" fmla="*/ 190 w 266"/>
                <a:gd name="T87" fmla="*/ 421 h 422"/>
                <a:gd name="T88" fmla="*/ 179 w 266"/>
                <a:gd name="T89" fmla="*/ 421 h 422"/>
                <a:gd name="T90" fmla="*/ 168 w 266"/>
                <a:gd name="T91" fmla="*/ 421 h 422"/>
                <a:gd name="T92" fmla="*/ 157 w 266"/>
                <a:gd name="T93" fmla="*/ 422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66" h="422">
                  <a:moveTo>
                    <a:pt x="157" y="422"/>
                  </a:moveTo>
                  <a:lnTo>
                    <a:pt x="145" y="421"/>
                  </a:lnTo>
                  <a:lnTo>
                    <a:pt x="130" y="419"/>
                  </a:lnTo>
                  <a:lnTo>
                    <a:pt x="115" y="418"/>
                  </a:lnTo>
                  <a:lnTo>
                    <a:pt x="98" y="416"/>
                  </a:lnTo>
                  <a:lnTo>
                    <a:pt x="83" y="414"/>
                  </a:lnTo>
                  <a:lnTo>
                    <a:pt x="68" y="411"/>
                  </a:lnTo>
                  <a:lnTo>
                    <a:pt x="55" y="406"/>
                  </a:lnTo>
                  <a:lnTo>
                    <a:pt x="44" y="402"/>
                  </a:lnTo>
                  <a:lnTo>
                    <a:pt x="38" y="401"/>
                  </a:lnTo>
                  <a:lnTo>
                    <a:pt x="30" y="400"/>
                  </a:lnTo>
                  <a:lnTo>
                    <a:pt x="22" y="397"/>
                  </a:lnTo>
                  <a:lnTo>
                    <a:pt x="14" y="394"/>
                  </a:lnTo>
                  <a:lnTo>
                    <a:pt x="7" y="390"/>
                  </a:lnTo>
                  <a:lnTo>
                    <a:pt x="2" y="384"/>
                  </a:lnTo>
                  <a:lnTo>
                    <a:pt x="0" y="378"/>
                  </a:lnTo>
                  <a:lnTo>
                    <a:pt x="1" y="370"/>
                  </a:lnTo>
                  <a:lnTo>
                    <a:pt x="3" y="300"/>
                  </a:lnTo>
                  <a:lnTo>
                    <a:pt x="2" y="227"/>
                  </a:lnTo>
                  <a:lnTo>
                    <a:pt x="5" y="156"/>
                  </a:lnTo>
                  <a:lnTo>
                    <a:pt x="19" y="88"/>
                  </a:lnTo>
                  <a:lnTo>
                    <a:pt x="27" y="71"/>
                  </a:lnTo>
                  <a:lnTo>
                    <a:pt x="35" y="57"/>
                  </a:lnTo>
                  <a:lnTo>
                    <a:pt x="46" y="44"/>
                  </a:lnTo>
                  <a:lnTo>
                    <a:pt x="57" y="33"/>
                  </a:lnTo>
                  <a:lnTo>
                    <a:pt x="68" y="23"/>
                  </a:lnTo>
                  <a:lnTo>
                    <a:pt x="81" y="15"/>
                  </a:lnTo>
                  <a:lnTo>
                    <a:pt x="94" y="9"/>
                  </a:lnTo>
                  <a:lnTo>
                    <a:pt x="107" y="4"/>
                  </a:lnTo>
                  <a:lnTo>
                    <a:pt x="122" y="1"/>
                  </a:lnTo>
                  <a:lnTo>
                    <a:pt x="136" y="0"/>
                  </a:lnTo>
                  <a:lnTo>
                    <a:pt x="152" y="1"/>
                  </a:lnTo>
                  <a:lnTo>
                    <a:pt x="166" y="3"/>
                  </a:lnTo>
                  <a:lnTo>
                    <a:pt x="182" y="7"/>
                  </a:lnTo>
                  <a:lnTo>
                    <a:pt x="197" y="13"/>
                  </a:lnTo>
                  <a:lnTo>
                    <a:pt x="213" y="20"/>
                  </a:lnTo>
                  <a:lnTo>
                    <a:pt x="228" y="30"/>
                  </a:lnTo>
                  <a:lnTo>
                    <a:pt x="247" y="50"/>
                  </a:lnTo>
                  <a:lnTo>
                    <a:pt x="258" y="76"/>
                  </a:lnTo>
                  <a:lnTo>
                    <a:pt x="264" y="106"/>
                  </a:lnTo>
                  <a:lnTo>
                    <a:pt x="266" y="137"/>
                  </a:lnTo>
                  <a:lnTo>
                    <a:pt x="264" y="170"/>
                  </a:lnTo>
                  <a:lnTo>
                    <a:pt x="261" y="202"/>
                  </a:lnTo>
                  <a:lnTo>
                    <a:pt x="255" y="231"/>
                  </a:lnTo>
                  <a:lnTo>
                    <a:pt x="250" y="257"/>
                  </a:lnTo>
                  <a:lnTo>
                    <a:pt x="249" y="274"/>
                  </a:lnTo>
                  <a:lnTo>
                    <a:pt x="248" y="287"/>
                  </a:lnTo>
                  <a:lnTo>
                    <a:pt x="247" y="295"/>
                  </a:lnTo>
                  <a:lnTo>
                    <a:pt x="246" y="301"/>
                  </a:lnTo>
                  <a:lnTo>
                    <a:pt x="243" y="305"/>
                  </a:lnTo>
                  <a:lnTo>
                    <a:pt x="237" y="309"/>
                  </a:lnTo>
                  <a:lnTo>
                    <a:pt x="229" y="313"/>
                  </a:lnTo>
                  <a:lnTo>
                    <a:pt x="217" y="317"/>
                  </a:lnTo>
                  <a:lnTo>
                    <a:pt x="211" y="318"/>
                  </a:lnTo>
                  <a:lnTo>
                    <a:pt x="201" y="318"/>
                  </a:lnTo>
                  <a:lnTo>
                    <a:pt x="193" y="320"/>
                  </a:lnTo>
                  <a:lnTo>
                    <a:pt x="184" y="322"/>
                  </a:lnTo>
                  <a:lnTo>
                    <a:pt x="175" y="326"/>
                  </a:lnTo>
                  <a:lnTo>
                    <a:pt x="170" y="330"/>
                  </a:lnTo>
                  <a:lnTo>
                    <a:pt x="167" y="336"/>
                  </a:lnTo>
                  <a:lnTo>
                    <a:pt x="168" y="345"/>
                  </a:lnTo>
                  <a:lnTo>
                    <a:pt x="169" y="347"/>
                  </a:lnTo>
                  <a:lnTo>
                    <a:pt x="170" y="349"/>
                  </a:lnTo>
                  <a:lnTo>
                    <a:pt x="172" y="351"/>
                  </a:lnTo>
                  <a:lnTo>
                    <a:pt x="174" y="353"/>
                  </a:lnTo>
                  <a:lnTo>
                    <a:pt x="174" y="354"/>
                  </a:lnTo>
                  <a:lnTo>
                    <a:pt x="167" y="356"/>
                  </a:lnTo>
                  <a:lnTo>
                    <a:pt x="161" y="360"/>
                  </a:lnTo>
                  <a:lnTo>
                    <a:pt x="156" y="364"/>
                  </a:lnTo>
                  <a:lnTo>
                    <a:pt x="153" y="369"/>
                  </a:lnTo>
                  <a:lnTo>
                    <a:pt x="153" y="374"/>
                  </a:lnTo>
                  <a:lnTo>
                    <a:pt x="155" y="380"/>
                  </a:lnTo>
                  <a:lnTo>
                    <a:pt x="160" y="384"/>
                  </a:lnTo>
                  <a:lnTo>
                    <a:pt x="168" y="388"/>
                  </a:lnTo>
                  <a:lnTo>
                    <a:pt x="171" y="388"/>
                  </a:lnTo>
                  <a:lnTo>
                    <a:pt x="174" y="388"/>
                  </a:lnTo>
                  <a:lnTo>
                    <a:pt x="178" y="388"/>
                  </a:lnTo>
                  <a:lnTo>
                    <a:pt x="181" y="389"/>
                  </a:lnTo>
                  <a:lnTo>
                    <a:pt x="175" y="397"/>
                  </a:lnTo>
                  <a:lnTo>
                    <a:pt x="177" y="404"/>
                  </a:lnTo>
                  <a:lnTo>
                    <a:pt x="181" y="411"/>
                  </a:lnTo>
                  <a:lnTo>
                    <a:pt x="190" y="415"/>
                  </a:lnTo>
                  <a:lnTo>
                    <a:pt x="194" y="415"/>
                  </a:lnTo>
                  <a:lnTo>
                    <a:pt x="197" y="415"/>
                  </a:lnTo>
                  <a:lnTo>
                    <a:pt x="199" y="417"/>
                  </a:lnTo>
                  <a:lnTo>
                    <a:pt x="200" y="421"/>
                  </a:lnTo>
                  <a:lnTo>
                    <a:pt x="195" y="421"/>
                  </a:lnTo>
                  <a:lnTo>
                    <a:pt x="190" y="421"/>
                  </a:lnTo>
                  <a:lnTo>
                    <a:pt x="184" y="421"/>
                  </a:lnTo>
                  <a:lnTo>
                    <a:pt x="179" y="421"/>
                  </a:lnTo>
                  <a:lnTo>
                    <a:pt x="173" y="421"/>
                  </a:lnTo>
                  <a:lnTo>
                    <a:pt x="168" y="421"/>
                  </a:lnTo>
                  <a:lnTo>
                    <a:pt x="162" y="422"/>
                  </a:lnTo>
                  <a:lnTo>
                    <a:pt x="157" y="422"/>
                  </a:lnTo>
                  <a:close/>
                </a:path>
              </a:pathLst>
            </a:cu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0283" name="Freeform 27"/>
            <p:cNvSpPr>
              <a:spLocks/>
            </p:cNvSpPr>
            <p:nvPr/>
          </p:nvSpPr>
          <p:spPr bwMode="auto">
            <a:xfrm>
              <a:off x="3064" y="2151"/>
              <a:ext cx="101" cy="131"/>
            </a:xfrm>
            <a:custGeom>
              <a:avLst/>
              <a:gdLst>
                <a:gd name="T0" fmla="*/ 4 w 101"/>
                <a:gd name="T1" fmla="*/ 131 h 131"/>
                <a:gd name="T2" fmla="*/ 1 w 101"/>
                <a:gd name="T3" fmla="*/ 131 h 131"/>
                <a:gd name="T4" fmla="*/ 5 w 101"/>
                <a:gd name="T5" fmla="*/ 105 h 131"/>
                <a:gd name="T6" fmla="*/ 8 w 101"/>
                <a:gd name="T7" fmla="*/ 51 h 131"/>
                <a:gd name="T8" fmla="*/ 4 w 101"/>
                <a:gd name="T9" fmla="*/ 22 h 131"/>
                <a:gd name="T10" fmla="*/ 21 w 101"/>
                <a:gd name="T11" fmla="*/ 12 h 131"/>
                <a:gd name="T12" fmla="*/ 44 w 101"/>
                <a:gd name="T13" fmla="*/ 5 h 131"/>
                <a:gd name="T14" fmla="*/ 63 w 101"/>
                <a:gd name="T15" fmla="*/ 1 h 131"/>
                <a:gd name="T16" fmla="*/ 73 w 101"/>
                <a:gd name="T17" fmla="*/ 0 h 131"/>
                <a:gd name="T18" fmla="*/ 80 w 101"/>
                <a:gd name="T19" fmla="*/ 0 h 131"/>
                <a:gd name="T20" fmla="*/ 80 w 101"/>
                <a:gd name="T21" fmla="*/ 6 h 131"/>
                <a:gd name="T22" fmla="*/ 70 w 101"/>
                <a:gd name="T23" fmla="*/ 12 h 131"/>
                <a:gd name="T24" fmla="*/ 61 w 101"/>
                <a:gd name="T25" fmla="*/ 18 h 131"/>
                <a:gd name="T26" fmla="*/ 54 w 101"/>
                <a:gd name="T27" fmla="*/ 24 h 131"/>
                <a:gd name="T28" fmla="*/ 53 w 101"/>
                <a:gd name="T29" fmla="*/ 30 h 131"/>
                <a:gd name="T30" fmla="*/ 56 w 101"/>
                <a:gd name="T31" fmla="*/ 30 h 131"/>
                <a:gd name="T32" fmla="*/ 64 w 101"/>
                <a:gd name="T33" fmla="*/ 25 h 131"/>
                <a:gd name="T34" fmla="*/ 79 w 101"/>
                <a:gd name="T35" fmla="*/ 18 h 131"/>
                <a:gd name="T36" fmla="*/ 87 w 101"/>
                <a:gd name="T37" fmla="*/ 22 h 131"/>
                <a:gd name="T38" fmla="*/ 87 w 101"/>
                <a:gd name="T39" fmla="*/ 38 h 131"/>
                <a:gd name="T40" fmla="*/ 82 w 101"/>
                <a:gd name="T41" fmla="*/ 53 h 131"/>
                <a:gd name="T42" fmla="*/ 90 w 101"/>
                <a:gd name="T43" fmla="*/ 54 h 131"/>
                <a:gd name="T44" fmla="*/ 96 w 101"/>
                <a:gd name="T45" fmla="*/ 46 h 131"/>
                <a:gd name="T46" fmla="*/ 96 w 101"/>
                <a:gd name="T47" fmla="*/ 41 h 131"/>
                <a:gd name="T48" fmla="*/ 97 w 101"/>
                <a:gd name="T49" fmla="*/ 36 h 131"/>
                <a:gd name="T50" fmla="*/ 98 w 101"/>
                <a:gd name="T51" fmla="*/ 57 h 131"/>
                <a:gd name="T52" fmla="*/ 89 w 101"/>
                <a:gd name="T53" fmla="*/ 75 h 131"/>
                <a:gd name="T54" fmla="*/ 85 w 101"/>
                <a:gd name="T55" fmla="*/ 78 h 131"/>
                <a:gd name="T56" fmla="*/ 83 w 101"/>
                <a:gd name="T57" fmla="*/ 82 h 131"/>
                <a:gd name="T58" fmla="*/ 92 w 101"/>
                <a:gd name="T59" fmla="*/ 82 h 131"/>
                <a:gd name="T60" fmla="*/ 101 w 101"/>
                <a:gd name="T61" fmla="*/ 76 h 131"/>
                <a:gd name="T62" fmla="*/ 98 w 101"/>
                <a:gd name="T63" fmla="*/ 90 h 131"/>
                <a:gd name="T64" fmla="*/ 88 w 101"/>
                <a:gd name="T65" fmla="*/ 101 h 131"/>
                <a:gd name="T66" fmla="*/ 88 w 101"/>
                <a:gd name="T67" fmla="*/ 102 h 131"/>
                <a:gd name="T68" fmla="*/ 88 w 101"/>
                <a:gd name="T69" fmla="*/ 103 h 131"/>
                <a:gd name="T70" fmla="*/ 92 w 101"/>
                <a:gd name="T71" fmla="*/ 104 h 131"/>
                <a:gd name="T72" fmla="*/ 97 w 101"/>
                <a:gd name="T73" fmla="*/ 104 h 131"/>
                <a:gd name="T74" fmla="*/ 82 w 101"/>
                <a:gd name="T75" fmla="*/ 118 h 131"/>
                <a:gd name="T76" fmla="*/ 55 w 101"/>
                <a:gd name="T77" fmla="*/ 126 h 131"/>
                <a:gd name="T78" fmla="*/ 26 w 101"/>
                <a:gd name="T79" fmla="*/ 130 h 131"/>
                <a:gd name="T80" fmla="*/ 5 w 101"/>
                <a:gd name="T8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1" h="131">
                  <a:moveTo>
                    <a:pt x="5" y="131"/>
                  </a:moveTo>
                  <a:lnTo>
                    <a:pt x="4" y="131"/>
                  </a:lnTo>
                  <a:lnTo>
                    <a:pt x="3" y="131"/>
                  </a:lnTo>
                  <a:lnTo>
                    <a:pt x="1" y="131"/>
                  </a:lnTo>
                  <a:lnTo>
                    <a:pt x="0" y="130"/>
                  </a:lnTo>
                  <a:lnTo>
                    <a:pt x="5" y="105"/>
                  </a:lnTo>
                  <a:lnTo>
                    <a:pt x="9" y="77"/>
                  </a:lnTo>
                  <a:lnTo>
                    <a:pt x="8" y="51"/>
                  </a:lnTo>
                  <a:lnTo>
                    <a:pt x="2" y="27"/>
                  </a:lnTo>
                  <a:lnTo>
                    <a:pt x="4" y="22"/>
                  </a:lnTo>
                  <a:lnTo>
                    <a:pt x="12" y="17"/>
                  </a:lnTo>
                  <a:lnTo>
                    <a:pt x="21" y="12"/>
                  </a:lnTo>
                  <a:lnTo>
                    <a:pt x="31" y="8"/>
                  </a:lnTo>
                  <a:lnTo>
                    <a:pt x="44" y="5"/>
                  </a:lnTo>
                  <a:lnTo>
                    <a:pt x="54" y="3"/>
                  </a:lnTo>
                  <a:lnTo>
                    <a:pt x="63" y="1"/>
                  </a:lnTo>
                  <a:lnTo>
                    <a:pt x="69" y="0"/>
                  </a:lnTo>
                  <a:lnTo>
                    <a:pt x="73" y="0"/>
                  </a:lnTo>
                  <a:lnTo>
                    <a:pt x="77" y="0"/>
                  </a:lnTo>
                  <a:lnTo>
                    <a:pt x="80" y="0"/>
                  </a:lnTo>
                  <a:lnTo>
                    <a:pt x="83" y="1"/>
                  </a:lnTo>
                  <a:lnTo>
                    <a:pt x="80" y="6"/>
                  </a:lnTo>
                  <a:lnTo>
                    <a:pt x="76" y="9"/>
                  </a:lnTo>
                  <a:lnTo>
                    <a:pt x="70" y="12"/>
                  </a:lnTo>
                  <a:lnTo>
                    <a:pt x="66" y="14"/>
                  </a:lnTo>
                  <a:lnTo>
                    <a:pt x="61" y="18"/>
                  </a:lnTo>
                  <a:lnTo>
                    <a:pt x="57" y="20"/>
                  </a:lnTo>
                  <a:lnTo>
                    <a:pt x="54" y="24"/>
                  </a:lnTo>
                  <a:lnTo>
                    <a:pt x="52" y="29"/>
                  </a:lnTo>
                  <a:lnTo>
                    <a:pt x="53" y="30"/>
                  </a:lnTo>
                  <a:lnTo>
                    <a:pt x="54" y="30"/>
                  </a:lnTo>
                  <a:lnTo>
                    <a:pt x="56" y="30"/>
                  </a:lnTo>
                  <a:lnTo>
                    <a:pt x="58" y="30"/>
                  </a:lnTo>
                  <a:lnTo>
                    <a:pt x="64" y="25"/>
                  </a:lnTo>
                  <a:lnTo>
                    <a:pt x="71" y="21"/>
                  </a:lnTo>
                  <a:lnTo>
                    <a:pt x="79" y="18"/>
                  </a:lnTo>
                  <a:lnTo>
                    <a:pt x="86" y="14"/>
                  </a:lnTo>
                  <a:lnTo>
                    <a:pt x="87" y="22"/>
                  </a:lnTo>
                  <a:lnTo>
                    <a:pt x="88" y="30"/>
                  </a:lnTo>
                  <a:lnTo>
                    <a:pt x="87" y="38"/>
                  </a:lnTo>
                  <a:lnTo>
                    <a:pt x="86" y="46"/>
                  </a:lnTo>
                  <a:lnTo>
                    <a:pt x="82" y="53"/>
                  </a:lnTo>
                  <a:lnTo>
                    <a:pt x="85" y="55"/>
                  </a:lnTo>
                  <a:lnTo>
                    <a:pt x="90" y="54"/>
                  </a:lnTo>
                  <a:lnTo>
                    <a:pt x="95" y="49"/>
                  </a:lnTo>
                  <a:lnTo>
                    <a:pt x="96" y="46"/>
                  </a:lnTo>
                  <a:lnTo>
                    <a:pt x="96" y="44"/>
                  </a:lnTo>
                  <a:lnTo>
                    <a:pt x="96" y="41"/>
                  </a:lnTo>
                  <a:lnTo>
                    <a:pt x="97" y="36"/>
                  </a:lnTo>
                  <a:lnTo>
                    <a:pt x="97" y="36"/>
                  </a:lnTo>
                  <a:lnTo>
                    <a:pt x="99" y="45"/>
                  </a:lnTo>
                  <a:lnTo>
                    <a:pt x="98" y="57"/>
                  </a:lnTo>
                  <a:lnTo>
                    <a:pt x="94" y="67"/>
                  </a:lnTo>
                  <a:lnTo>
                    <a:pt x="89" y="75"/>
                  </a:lnTo>
                  <a:lnTo>
                    <a:pt x="87" y="76"/>
                  </a:lnTo>
                  <a:lnTo>
                    <a:pt x="85" y="78"/>
                  </a:lnTo>
                  <a:lnTo>
                    <a:pt x="84" y="80"/>
                  </a:lnTo>
                  <a:lnTo>
                    <a:pt x="83" y="82"/>
                  </a:lnTo>
                  <a:lnTo>
                    <a:pt x="88" y="84"/>
                  </a:lnTo>
                  <a:lnTo>
                    <a:pt x="92" y="82"/>
                  </a:lnTo>
                  <a:lnTo>
                    <a:pt x="96" y="78"/>
                  </a:lnTo>
                  <a:lnTo>
                    <a:pt x="101" y="76"/>
                  </a:lnTo>
                  <a:lnTo>
                    <a:pt x="100" y="84"/>
                  </a:lnTo>
                  <a:lnTo>
                    <a:pt x="98" y="90"/>
                  </a:lnTo>
                  <a:lnTo>
                    <a:pt x="93" y="96"/>
                  </a:lnTo>
                  <a:lnTo>
                    <a:pt x="88" y="101"/>
                  </a:lnTo>
                  <a:lnTo>
                    <a:pt x="88" y="101"/>
                  </a:lnTo>
                  <a:lnTo>
                    <a:pt x="88" y="102"/>
                  </a:lnTo>
                  <a:lnTo>
                    <a:pt x="88" y="102"/>
                  </a:lnTo>
                  <a:lnTo>
                    <a:pt x="88" y="103"/>
                  </a:lnTo>
                  <a:lnTo>
                    <a:pt x="90" y="104"/>
                  </a:lnTo>
                  <a:lnTo>
                    <a:pt x="92" y="104"/>
                  </a:lnTo>
                  <a:lnTo>
                    <a:pt x="94" y="104"/>
                  </a:lnTo>
                  <a:lnTo>
                    <a:pt x="97" y="104"/>
                  </a:lnTo>
                  <a:lnTo>
                    <a:pt x="92" y="111"/>
                  </a:lnTo>
                  <a:lnTo>
                    <a:pt x="82" y="118"/>
                  </a:lnTo>
                  <a:lnTo>
                    <a:pt x="69" y="123"/>
                  </a:lnTo>
                  <a:lnTo>
                    <a:pt x="55" y="126"/>
                  </a:lnTo>
                  <a:lnTo>
                    <a:pt x="41" y="129"/>
                  </a:lnTo>
                  <a:lnTo>
                    <a:pt x="26" y="130"/>
                  </a:lnTo>
                  <a:lnTo>
                    <a:pt x="15" y="131"/>
                  </a:lnTo>
                  <a:lnTo>
                    <a:pt x="5" y="131"/>
                  </a:lnTo>
                  <a:close/>
                </a:path>
              </a:pathLst>
            </a:custGeom>
            <a:solidFill>
              <a:srgbClr val="F9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0284" name="Freeform 28"/>
            <p:cNvSpPr>
              <a:spLocks/>
            </p:cNvSpPr>
            <p:nvPr/>
          </p:nvSpPr>
          <p:spPr bwMode="auto">
            <a:xfrm>
              <a:off x="2812" y="1917"/>
              <a:ext cx="311" cy="253"/>
            </a:xfrm>
            <a:custGeom>
              <a:avLst/>
              <a:gdLst>
                <a:gd name="T0" fmla="*/ 245 w 311"/>
                <a:gd name="T1" fmla="*/ 250 h 253"/>
                <a:gd name="T2" fmla="*/ 238 w 311"/>
                <a:gd name="T3" fmla="*/ 244 h 253"/>
                <a:gd name="T4" fmla="*/ 221 w 311"/>
                <a:gd name="T5" fmla="*/ 241 h 253"/>
                <a:gd name="T6" fmla="*/ 196 w 311"/>
                <a:gd name="T7" fmla="*/ 239 h 253"/>
                <a:gd name="T8" fmla="*/ 170 w 311"/>
                <a:gd name="T9" fmla="*/ 236 h 253"/>
                <a:gd name="T10" fmla="*/ 145 w 311"/>
                <a:gd name="T11" fmla="*/ 234 h 253"/>
                <a:gd name="T12" fmla="*/ 120 w 311"/>
                <a:gd name="T13" fmla="*/ 232 h 253"/>
                <a:gd name="T14" fmla="*/ 94 w 311"/>
                <a:gd name="T15" fmla="*/ 230 h 253"/>
                <a:gd name="T16" fmla="*/ 70 w 311"/>
                <a:gd name="T17" fmla="*/ 229 h 253"/>
                <a:gd name="T18" fmla="*/ 45 w 311"/>
                <a:gd name="T19" fmla="*/ 227 h 253"/>
                <a:gd name="T20" fmla="*/ 26 w 311"/>
                <a:gd name="T21" fmla="*/ 211 h 253"/>
                <a:gd name="T22" fmla="*/ 13 w 311"/>
                <a:gd name="T23" fmla="*/ 182 h 253"/>
                <a:gd name="T24" fmla="*/ 4 w 311"/>
                <a:gd name="T25" fmla="*/ 155 h 253"/>
                <a:gd name="T26" fmla="*/ 0 w 311"/>
                <a:gd name="T27" fmla="*/ 125 h 253"/>
                <a:gd name="T28" fmla="*/ 9 w 311"/>
                <a:gd name="T29" fmla="*/ 84 h 253"/>
                <a:gd name="T30" fmla="*/ 30 w 311"/>
                <a:gd name="T31" fmla="*/ 48 h 253"/>
                <a:gd name="T32" fmla="*/ 58 w 311"/>
                <a:gd name="T33" fmla="*/ 25 h 253"/>
                <a:gd name="T34" fmla="*/ 99 w 311"/>
                <a:gd name="T35" fmla="*/ 9 h 253"/>
                <a:gd name="T36" fmla="*/ 140 w 311"/>
                <a:gd name="T37" fmla="*/ 0 h 253"/>
                <a:gd name="T38" fmla="*/ 171 w 311"/>
                <a:gd name="T39" fmla="*/ 1 h 253"/>
                <a:gd name="T40" fmla="*/ 199 w 311"/>
                <a:gd name="T41" fmla="*/ 9 h 253"/>
                <a:gd name="T42" fmla="*/ 225 w 311"/>
                <a:gd name="T43" fmla="*/ 27 h 253"/>
                <a:gd name="T44" fmla="*/ 251 w 311"/>
                <a:gd name="T45" fmla="*/ 58 h 253"/>
                <a:gd name="T46" fmla="*/ 276 w 311"/>
                <a:gd name="T47" fmla="*/ 103 h 253"/>
                <a:gd name="T48" fmla="*/ 296 w 311"/>
                <a:gd name="T49" fmla="*/ 156 h 253"/>
                <a:gd name="T50" fmla="*/ 308 w 311"/>
                <a:gd name="T51" fmla="*/ 205 h 253"/>
                <a:gd name="T52" fmla="*/ 302 w 311"/>
                <a:gd name="T53" fmla="*/ 229 h 253"/>
                <a:gd name="T54" fmla="*/ 286 w 311"/>
                <a:gd name="T55" fmla="*/ 233 h 253"/>
                <a:gd name="T56" fmla="*/ 274 w 311"/>
                <a:gd name="T57" fmla="*/ 237 h 253"/>
                <a:gd name="T58" fmla="*/ 261 w 311"/>
                <a:gd name="T59" fmla="*/ 245 h 253"/>
                <a:gd name="T60" fmla="*/ 252 w 311"/>
                <a:gd name="T61" fmla="*/ 252 h 253"/>
                <a:gd name="T62" fmla="*/ 250 w 311"/>
                <a:gd name="T63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1" h="253">
                  <a:moveTo>
                    <a:pt x="249" y="253"/>
                  </a:moveTo>
                  <a:lnTo>
                    <a:pt x="245" y="250"/>
                  </a:lnTo>
                  <a:lnTo>
                    <a:pt x="242" y="246"/>
                  </a:lnTo>
                  <a:lnTo>
                    <a:pt x="238" y="244"/>
                  </a:lnTo>
                  <a:lnTo>
                    <a:pt x="234" y="242"/>
                  </a:lnTo>
                  <a:lnTo>
                    <a:pt x="221" y="241"/>
                  </a:lnTo>
                  <a:lnTo>
                    <a:pt x="208" y="240"/>
                  </a:lnTo>
                  <a:lnTo>
                    <a:pt x="196" y="239"/>
                  </a:lnTo>
                  <a:lnTo>
                    <a:pt x="183" y="237"/>
                  </a:lnTo>
                  <a:lnTo>
                    <a:pt x="170" y="236"/>
                  </a:lnTo>
                  <a:lnTo>
                    <a:pt x="157" y="235"/>
                  </a:lnTo>
                  <a:lnTo>
                    <a:pt x="145" y="234"/>
                  </a:lnTo>
                  <a:lnTo>
                    <a:pt x="133" y="233"/>
                  </a:lnTo>
                  <a:lnTo>
                    <a:pt x="120" y="232"/>
                  </a:lnTo>
                  <a:lnTo>
                    <a:pt x="107" y="231"/>
                  </a:lnTo>
                  <a:lnTo>
                    <a:pt x="94" y="230"/>
                  </a:lnTo>
                  <a:lnTo>
                    <a:pt x="82" y="229"/>
                  </a:lnTo>
                  <a:lnTo>
                    <a:pt x="70" y="229"/>
                  </a:lnTo>
                  <a:lnTo>
                    <a:pt x="57" y="228"/>
                  </a:lnTo>
                  <a:lnTo>
                    <a:pt x="45" y="227"/>
                  </a:lnTo>
                  <a:lnTo>
                    <a:pt x="33" y="227"/>
                  </a:lnTo>
                  <a:lnTo>
                    <a:pt x="26" y="211"/>
                  </a:lnTo>
                  <a:lnTo>
                    <a:pt x="19" y="197"/>
                  </a:lnTo>
                  <a:lnTo>
                    <a:pt x="13" y="182"/>
                  </a:lnTo>
                  <a:lnTo>
                    <a:pt x="8" y="169"/>
                  </a:lnTo>
                  <a:lnTo>
                    <a:pt x="4" y="155"/>
                  </a:lnTo>
                  <a:lnTo>
                    <a:pt x="1" y="139"/>
                  </a:lnTo>
                  <a:lnTo>
                    <a:pt x="0" y="125"/>
                  </a:lnTo>
                  <a:lnTo>
                    <a:pt x="1" y="108"/>
                  </a:lnTo>
                  <a:lnTo>
                    <a:pt x="9" y="84"/>
                  </a:lnTo>
                  <a:lnTo>
                    <a:pt x="18" y="65"/>
                  </a:lnTo>
                  <a:lnTo>
                    <a:pt x="30" y="48"/>
                  </a:lnTo>
                  <a:lnTo>
                    <a:pt x="43" y="35"/>
                  </a:lnTo>
                  <a:lnTo>
                    <a:pt x="58" y="25"/>
                  </a:lnTo>
                  <a:lnTo>
                    <a:pt x="77" y="16"/>
                  </a:lnTo>
                  <a:lnTo>
                    <a:pt x="99" y="9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5" y="4"/>
                  </a:lnTo>
                  <a:lnTo>
                    <a:pt x="199" y="9"/>
                  </a:lnTo>
                  <a:lnTo>
                    <a:pt x="212" y="17"/>
                  </a:lnTo>
                  <a:lnTo>
                    <a:pt x="225" y="27"/>
                  </a:lnTo>
                  <a:lnTo>
                    <a:pt x="239" y="39"/>
                  </a:lnTo>
                  <a:lnTo>
                    <a:pt x="251" y="58"/>
                  </a:lnTo>
                  <a:lnTo>
                    <a:pt x="264" y="79"/>
                  </a:lnTo>
                  <a:lnTo>
                    <a:pt x="276" y="103"/>
                  </a:lnTo>
                  <a:lnTo>
                    <a:pt x="286" y="129"/>
                  </a:lnTo>
                  <a:lnTo>
                    <a:pt x="296" y="156"/>
                  </a:lnTo>
                  <a:lnTo>
                    <a:pt x="303" y="181"/>
                  </a:lnTo>
                  <a:lnTo>
                    <a:pt x="308" y="205"/>
                  </a:lnTo>
                  <a:lnTo>
                    <a:pt x="311" y="227"/>
                  </a:lnTo>
                  <a:lnTo>
                    <a:pt x="302" y="229"/>
                  </a:lnTo>
                  <a:lnTo>
                    <a:pt x="294" y="231"/>
                  </a:lnTo>
                  <a:lnTo>
                    <a:pt x="286" y="233"/>
                  </a:lnTo>
                  <a:lnTo>
                    <a:pt x="280" y="235"/>
                  </a:lnTo>
                  <a:lnTo>
                    <a:pt x="274" y="237"/>
                  </a:lnTo>
                  <a:lnTo>
                    <a:pt x="268" y="241"/>
                  </a:lnTo>
                  <a:lnTo>
                    <a:pt x="261" y="245"/>
                  </a:lnTo>
                  <a:lnTo>
                    <a:pt x="253" y="252"/>
                  </a:lnTo>
                  <a:lnTo>
                    <a:pt x="252" y="252"/>
                  </a:lnTo>
                  <a:lnTo>
                    <a:pt x="251" y="252"/>
                  </a:lnTo>
                  <a:lnTo>
                    <a:pt x="250" y="253"/>
                  </a:lnTo>
                  <a:lnTo>
                    <a:pt x="249" y="253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0285" name="Freeform 29"/>
            <p:cNvSpPr>
              <a:spLocks/>
            </p:cNvSpPr>
            <p:nvPr/>
          </p:nvSpPr>
          <p:spPr bwMode="auto">
            <a:xfrm>
              <a:off x="2954" y="1744"/>
              <a:ext cx="177" cy="312"/>
            </a:xfrm>
            <a:custGeom>
              <a:avLst/>
              <a:gdLst>
                <a:gd name="T0" fmla="*/ 156 w 177"/>
                <a:gd name="T1" fmla="*/ 312 h 312"/>
                <a:gd name="T2" fmla="*/ 145 w 177"/>
                <a:gd name="T3" fmla="*/ 283 h 312"/>
                <a:gd name="T4" fmla="*/ 134 w 177"/>
                <a:gd name="T5" fmla="*/ 257 h 312"/>
                <a:gd name="T6" fmla="*/ 121 w 177"/>
                <a:gd name="T7" fmla="*/ 234 h 312"/>
                <a:gd name="T8" fmla="*/ 106 w 177"/>
                <a:gd name="T9" fmla="*/ 212 h 312"/>
                <a:gd name="T10" fmla="*/ 89 w 177"/>
                <a:gd name="T11" fmla="*/ 194 h 312"/>
                <a:gd name="T12" fmla="*/ 67 w 177"/>
                <a:gd name="T13" fmla="*/ 180 h 312"/>
                <a:gd name="T14" fmla="*/ 41 w 177"/>
                <a:gd name="T15" fmla="*/ 169 h 312"/>
                <a:gd name="T16" fmla="*/ 11 w 177"/>
                <a:gd name="T17" fmla="*/ 162 h 312"/>
                <a:gd name="T18" fmla="*/ 1 w 177"/>
                <a:gd name="T19" fmla="*/ 133 h 312"/>
                <a:gd name="T20" fmla="*/ 0 w 177"/>
                <a:gd name="T21" fmla="*/ 101 h 312"/>
                <a:gd name="T22" fmla="*/ 3 w 177"/>
                <a:gd name="T23" fmla="*/ 68 h 312"/>
                <a:gd name="T24" fmla="*/ 6 w 177"/>
                <a:gd name="T25" fmla="*/ 37 h 312"/>
                <a:gd name="T26" fmla="*/ 5 w 177"/>
                <a:gd name="T27" fmla="*/ 28 h 312"/>
                <a:gd name="T28" fmla="*/ 3 w 177"/>
                <a:gd name="T29" fmla="*/ 19 h 312"/>
                <a:gd name="T30" fmla="*/ 2 w 177"/>
                <a:gd name="T31" fmla="*/ 10 h 312"/>
                <a:gd name="T32" fmla="*/ 1 w 177"/>
                <a:gd name="T33" fmla="*/ 1 h 312"/>
                <a:gd name="T34" fmla="*/ 3 w 177"/>
                <a:gd name="T35" fmla="*/ 0 h 312"/>
                <a:gd name="T36" fmla="*/ 5 w 177"/>
                <a:gd name="T37" fmla="*/ 0 h 312"/>
                <a:gd name="T38" fmla="*/ 6 w 177"/>
                <a:gd name="T39" fmla="*/ 0 h 312"/>
                <a:gd name="T40" fmla="*/ 7 w 177"/>
                <a:gd name="T41" fmla="*/ 0 h 312"/>
                <a:gd name="T42" fmla="*/ 10 w 177"/>
                <a:gd name="T43" fmla="*/ 11 h 312"/>
                <a:gd name="T44" fmla="*/ 14 w 177"/>
                <a:gd name="T45" fmla="*/ 23 h 312"/>
                <a:gd name="T46" fmla="*/ 19 w 177"/>
                <a:gd name="T47" fmla="*/ 37 h 312"/>
                <a:gd name="T48" fmla="*/ 25 w 177"/>
                <a:gd name="T49" fmla="*/ 50 h 312"/>
                <a:gd name="T50" fmla="*/ 31 w 177"/>
                <a:gd name="T51" fmla="*/ 62 h 312"/>
                <a:gd name="T52" fmla="*/ 38 w 177"/>
                <a:gd name="T53" fmla="*/ 72 h 312"/>
                <a:gd name="T54" fmla="*/ 48 w 177"/>
                <a:gd name="T55" fmla="*/ 78 h 312"/>
                <a:gd name="T56" fmla="*/ 60 w 177"/>
                <a:gd name="T57" fmla="*/ 80 h 312"/>
                <a:gd name="T58" fmla="*/ 67 w 177"/>
                <a:gd name="T59" fmla="*/ 77 h 312"/>
                <a:gd name="T60" fmla="*/ 74 w 177"/>
                <a:gd name="T61" fmla="*/ 74 h 312"/>
                <a:gd name="T62" fmla="*/ 80 w 177"/>
                <a:gd name="T63" fmla="*/ 71 h 312"/>
                <a:gd name="T64" fmla="*/ 87 w 177"/>
                <a:gd name="T65" fmla="*/ 66 h 312"/>
                <a:gd name="T66" fmla="*/ 93 w 177"/>
                <a:gd name="T67" fmla="*/ 63 h 312"/>
                <a:gd name="T68" fmla="*/ 100 w 177"/>
                <a:gd name="T69" fmla="*/ 61 h 312"/>
                <a:gd name="T70" fmla="*/ 107 w 177"/>
                <a:gd name="T71" fmla="*/ 60 h 312"/>
                <a:gd name="T72" fmla="*/ 115 w 177"/>
                <a:gd name="T73" fmla="*/ 59 h 312"/>
                <a:gd name="T74" fmla="*/ 125 w 177"/>
                <a:gd name="T75" fmla="*/ 61 h 312"/>
                <a:gd name="T76" fmla="*/ 134 w 177"/>
                <a:gd name="T77" fmla="*/ 61 h 312"/>
                <a:gd name="T78" fmla="*/ 144 w 177"/>
                <a:gd name="T79" fmla="*/ 60 h 312"/>
                <a:gd name="T80" fmla="*/ 153 w 177"/>
                <a:gd name="T81" fmla="*/ 60 h 312"/>
                <a:gd name="T82" fmla="*/ 161 w 177"/>
                <a:gd name="T83" fmla="*/ 61 h 312"/>
                <a:gd name="T84" fmla="*/ 168 w 177"/>
                <a:gd name="T85" fmla="*/ 64 h 312"/>
                <a:gd name="T86" fmla="*/ 174 w 177"/>
                <a:gd name="T87" fmla="*/ 71 h 312"/>
                <a:gd name="T88" fmla="*/ 177 w 177"/>
                <a:gd name="T89" fmla="*/ 81 h 312"/>
                <a:gd name="T90" fmla="*/ 177 w 177"/>
                <a:gd name="T91" fmla="*/ 108 h 312"/>
                <a:gd name="T92" fmla="*/ 175 w 177"/>
                <a:gd name="T93" fmla="*/ 135 h 312"/>
                <a:gd name="T94" fmla="*/ 173 w 177"/>
                <a:gd name="T95" fmla="*/ 161 h 312"/>
                <a:gd name="T96" fmla="*/ 173 w 177"/>
                <a:gd name="T97" fmla="*/ 188 h 312"/>
                <a:gd name="T98" fmla="*/ 175 w 177"/>
                <a:gd name="T99" fmla="*/ 216 h 312"/>
                <a:gd name="T100" fmla="*/ 175 w 177"/>
                <a:gd name="T101" fmla="*/ 241 h 312"/>
                <a:gd name="T102" fmla="*/ 172 w 177"/>
                <a:gd name="T103" fmla="*/ 265 h 312"/>
                <a:gd name="T104" fmla="*/ 165 w 177"/>
                <a:gd name="T105" fmla="*/ 292 h 312"/>
                <a:gd name="T106" fmla="*/ 160 w 177"/>
                <a:gd name="T107" fmla="*/ 304 h 312"/>
                <a:gd name="T108" fmla="*/ 157 w 177"/>
                <a:gd name="T109" fmla="*/ 310 h 312"/>
                <a:gd name="T110" fmla="*/ 156 w 177"/>
                <a:gd name="T111" fmla="*/ 312 h 312"/>
                <a:gd name="T112" fmla="*/ 156 w 177"/>
                <a:gd name="T11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7" h="312">
                  <a:moveTo>
                    <a:pt x="156" y="312"/>
                  </a:moveTo>
                  <a:lnTo>
                    <a:pt x="145" y="283"/>
                  </a:lnTo>
                  <a:lnTo>
                    <a:pt x="134" y="257"/>
                  </a:lnTo>
                  <a:lnTo>
                    <a:pt x="121" y="234"/>
                  </a:lnTo>
                  <a:lnTo>
                    <a:pt x="106" y="212"/>
                  </a:lnTo>
                  <a:lnTo>
                    <a:pt x="89" y="194"/>
                  </a:lnTo>
                  <a:lnTo>
                    <a:pt x="67" y="180"/>
                  </a:lnTo>
                  <a:lnTo>
                    <a:pt x="41" y="169"/>
                  </a:lnTo>
                  <a:lnTo>
                    <a:pt x="11" y="162"/>
                  </a:lnTo>
                  <a:lnTo>
                    <a:pt x="1" y="133"/>
                  </a:lnTo>
                  <a:lnTo>
                    <a:pt x="0" y="101"/>
                  </a:lnTo>
                  <a:lnTo>
                    <a:pt x="3" y="68"/>
                  </a:lnTo>
                  <a:lnTo>
                    <a:pt x="6" y="37"/>
                  </a:lnTo>
                  <a:lnTo>
                    <a:pt x="5" y="28"/>
                  </a:lnTo>
                  <a:lnTo>
                    <a:pt x="3" y="19"/>
                  </a:lnTo>
                  <a:lnTo>
                    <a:pt x="2" y="10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10" y="11"/>
                  </a:lnTo>
                  <a:lnTo>
                    <a:pt x="14" y="23"/>
                  </a:lnTo>
                  <a:lnTo>
                    <a:pt x="19" y="37"/>
                  </a:lnTo>
                  <a:lnTo>
                    <a:pt x="25" y="50"/>
                  </a:lnTo>
                  <a:lnTo>
                    <a:pt x="31" y="62"/>
                  </a:lnTo>
                  <a:lnTo>
                    <a:pt x="38" y="72"/>
                  </a:lnTo>
                  <a:lnTo>
                    <a:pt x="48" y="78"/>
                  </a:lnTo>
                  <a:lnTo>
                    <a:pt x="60" y="80"/>
                  </a:lnTo>
                  <a:lnTo>
                    <a:pt x="67" y="77"/>
                  </a:lnTo>
                  <a:lnTo>
                    <a:pt x="74" y="74"/>
                  </a:lnTo>
                  <a:lnTo>
                    <a:pt x="80" y="71"/>
                  </a:lnTo>
                  <a:lnTo>
                    <a:pt x="87" y="66"/>
                  </a:lnTo>
                  <a:lnTo>
                    <a:pt x="93" y="63"/>
                  </a:lnTo>
                  <a:lnTo>
                    <a:pt x="100" y="61"/>
                  </a:lnTo>
                  <a:lnTo>
                    <a:pt x="107" y="60"/>
                  </a:lnTo>
                  <a:lnTo>
                    <a:pt x="115" y="59"/>
                  </a:lnTo>
                  <a:lnTo>
                    <a:pt x="125" y="61"/>
                  </a:lnTo>
                  <a:lnTo>
                    <a:pt x="134" y="61"/>
                  </a:lnTo>
                  <a:lnTo>
                    <a:pt x="144" y="60"/>
                  </a:lnTo>
                  <a:lnTo>
                    <a:pt x="153" y="60"/>
                  </a:lnTo>
                  <a:lnTo>
                    <a:pt x="161" y="61"/>
                  </a:lnTo>
                  <a:lnTo>
                    <a:pt x="168" y="64"/>
                  </a:lnTo>
                  <a:lnTo>
                    <a:pt x="174" y="71"/>
                  </a:lnTo>
                  <a:lnTo>
                    <a:pt x="177" y="81"/>
                  </a:lnTo>
                  <a:lnTo>
                    <a:pt x="177" y="108"/>
                  </a:lnTo>
                  <a:lnTo>
                    <a:pt x="175" y="135"/>
                  </a:lnTo>
                  <a:lnTo>
                    <a:pt x="173" y="161"/>
                  </a:lnTo>
                  <a:lnTo>
                    <a:pt x="173" y="188"/>
                  </a:lnTo>
                  <a:lnTo>
                    <a:pt x="175" y="216"/>
                  </a:lnTo>
                  <a:lnTo>
                    <a:pt x="175" y="241"/>
                  </a:lnTo>
                  <a:lnTo>
                    <a:pt x="172" y="265"/>
                  </a:lnTo>
                  <a:lnTo>
                    <a:pt x="165" y="292"/>
                  </a:lnTo>
                  <a:lnTo>
                    <a:pt x="160" y="304"/>
                  </a:lnTo>
                  <a:lnTo>
                    <a:pt x="157" y="310"/>
                  </a:lnTo>
                  <a:lnTo>
                    <a:pt x="156" y="312"/>
                  </a:lnTo>
                  <a:lnTo>
                    <a:pt x="156" y="3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0286" name="Freeform 30"/>
            <p:cNvSpPr>
              <a:spLocks/>
            </p:cNvSpPr>
            <p:nvPr/>
          </p:nvSpPr>
          <p:spPr bwMode="auto">
            <a:xfrm>
              <a:off x="2903" y="1634"/>
              <a:ext cx="234" cy="224"/>
            </a:xfrm>
            <a:custGeom>
              <a:avLst/>
              <a:gdLst>
                <a:gd name="T0" fmla="*/ 6 w 234"/>
                <a:gd name="T1" fmla="*/ 204 h 224"/>
                <a:gd name="T2" fmla="*/ 8 w 234"/>
                <a:gd name="T3" fmla="*/ 168 h 224"/>
                <a:gd name="T4" fmla="*/ 5 w 234"/>
                <a:gd name="T5" fmla="*/ 119 h 224"/>
                <a:gd name="T6" fmla="*/ 16 w 234"/>
                <a:gd name="T7" fmla="*/ 68 h 224"/>
                <a:gd name="T8" fmla="*/ 44 w 234"/>
                <a:gd name="T9" fmla="*/ 30 h 224"/>
                <a:gd name="T10" fmla="*/ 90 w 234"/>
                <a:gd name="T11" fmla="*/ 6 h 224"/>
                <a:gd name="T12" fmla="*/ 131 w 234"/>
                <a:gd name="T13" fmla="*/ 0 h 224"/>
                <a:gd name="T14" fmla="*/ 158 w 234"/>
                <a:gd name="T15" fmla="*/ 0 h 224"/>
                <a:gd name="T16" fmla="*/ 187 w 234"/>
                <a:gd name="T17" fmla="*/ 2 h 224"/>
                <a:gd name="T18" fmla="*/ 213 w 234"/>
                <a:gd name="T19" fmla="*/ 10 h 224"/>
                <a:gd name="T20" fmla="*/ 226 w 234"/>
                <a:gd name="T21" fmla="*/ 23 h 224"/>
                <a:gd name="T22" fmla="*/ 234 w 234"/>
                <a:gd name="T23" fmla="*/ 41 h 224"/>
                <a:gd name="T24" fmla="*/ 229 w 234"/>
                <a:gd name="T25" fmla="*/ 42 h 224"/>
                <a:gd name="T26" fmla="*/ 215 w 234"/>
                <a:gd name="T27" fmla="*/ 42 h 224"/>
                <a:gd name="T28" fmla="*/ 197 w 234"/>
                <a:gd name="T29" fmla="*/ 46 h 224"/>
                <a:gd name="T30" fmla="*/ 182 w 234"/>
                <a:gd name="T31" fmla="*/ 51 h 224"/>
                <a:gd name="T32" fmla="*/ 160 w 234"/>
                <a:gd name="T33" fmla="*/ 49 h 224"/>
                <a:gd name="T34" fmla="*/ 134 w 234"/>
                <a:gd name="T35" fmla="*/ 43 h 224"/>
                <a:gd name="T36" fmla="*/ 111 w 234"/>
                <a:gd name="T37" fmla="*/ 44 h 224"/>
                <a:gd name="T38" fmla="*/ 87 w 234"/>
                <a:gd name="T39" fmla="*/ 56 h 224"/>
                <a:gd name="T40" fmla="*/ 70 w 234"/>
                <a:gd name="T41" fmla="*/ 76 h 224"/>
                <a:gd name="T42" fmla="*/ 56 w 234"/>
                <a:gd name="T43" fmla="*/ 98 h 224"/>
                <a:gd name="T44" fmla="*/ 38 w 234"/>
                <a:gd name="T45" fmla="*/ 96 h 224"/>
                <a:gd name="T46" fmla="*/ 28 w 234"/>
                <a:gd name="T47" fmla="*/ 103 h 224"/>
                <a:gd name="T48" fmla="*/ 27 w 234"/>
                <a:gd name="T49" fmla="*/ 124 h 224"/>
                <a:gd name="T50" fmla="*/ 29 w 234"/>
                <a:gd name="T51" fmla="*/ 144 h 224"/>
                <a:gd name="T52" fmla="*/ 35 w 234"/>
                <a:gd name="T53" fmla="*/ 163 h 224"/>
                <a:gd name="T54" fmla="*/ 47 w 234"/>
                <a:gd name="T55" fmla="*/ 193 h 224"/>
                <a:gd name="T56" fmla="*/ 38 w 234"/>
                <a:gd name="T57" fmla="*/ 211 h 224"/>
                <a:gd name="T58" fmla="*/ 27 w 234"/>
                <a:gd name="T59" fmla="*/ 216 h 224"/>
                <a:gd name="T60" fmla="*/ 16 w 234"/>
                <a:gd name="T61" fmla="*/ 220 h 224"/>
                <a:gd name="T62" fmla="*/ 6 w 234"/>
                <a:gd name="T63" fmla="*/ 22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4" h="224">
                  <a:moveTo>
                    <a:pt x="0" y="224"/>
                  </a:moveTo>
                  <a:lnTo>
                    <a:pt x="6" y="204"/>
                  </a:lnTo>
                  <a:lnTo>
                    <a:pt x="8" y="186"/>
                  </a:lnTo>
                  <a:lnTo>
                    <a:pt x="8" y="168"/>
                  </a:lnTo>
                  <a:lnTo>
                    <a:pt x="7" y="149"/>
                  </a:lnTo>
                  <a:lnTo>
                    <a:pt x="5" y="119"/>
                  </a:lnTo>
                  <a:lnTo>
                    <a:pt x="8" y="92"/>
                  </a:lnTo>
                  <a:lnTo>
                    <a:pt x="16" y="68"/>
                  </a:lnTo>
                  <a:lnTo>
                    <a:pt x="27" y="47"/>
                  </a:lnTo>
                  <a:lnTo>
                    <a:pt x="44" y="30"/>
                  </a:lnTo>
                  <a:lnTo>
                    <a:pt x="64" y="17"/>
                  </a:lnTo>
                  <a:lnTo>
                    <a:pt x="90" y="6"/>
                  </a:lnTo>
                  <a:lnTo>
                    <a:pt x="119" y="0"/>
                  </a:lnTo>
                  <a:lnTo>
                    <a:pt x="131" y="0"/>
                  </a:lnTo>
                  <a:lnTo>
                    <a:pt x="145" y="0"/>
                  </a:lnTo>
                  <a:lnTo>
                    <a:pt x="158" y="0"/>
                  </a:lnTo>
                  <a:lnTo>
                    <a:pt x="173" y="1"/>
                  </a:lnTo>
                  <a:lnTo>
                    <a:pt x="187" y="2"/>
                  </a:lnTo>
                  <a:lnTo>
                    <a:pt x="201" y="5"/>
                  </a:lnTo>
                  <a:lnTo>
                    <a:pt x="213" y="10"/>
                  </a:lnTo>
                  <a:lnTo>
                    <a:pt x="223" y="18"/>
                  </a:lnTo>
                  <a:lnTo>
                    <a:pt x="226" y="23"/>
                  </a:lnTo>
                  <a:lnTo>
                    <a:pt x="230" y="32"/>
                  </a:lnTo>
                  <a:lnTo>
                    <a:pt x="234" y="41"/>
                  </a:lnTo>
                  <a:lnTo>
                    <a:pt x="234" y="46"/>
                  </a:lnTo>
                  <a:lnTo>
                    <a:pt x="229" y="42"/>
                  </a:lnTo>
                  <a:lnTo>
                    <a:pt x="223" y="41"/>
                  </a:lnTo>
                  <a:lnTo>
                    <a:pt x="215" y="42"/>
                  </a:lnTo>
                  <a:lnTo>
                    <a:pt x="207" y="44"/>
                  </a:lnTo>
                  <a:lnTo>
                    <a:pt x="197" y="46"/>
                  </a:lnTo>
                  <a:lnTo>
                    <a:pt x="189" y="49"/>
                  </a:lnTo>
                  <a:lnTo>
                    <a:pt x="182" y="51"/>
                  </a:lnTo>
                  <a:lnTo>
                    <a:pt x="176" y="52"/>
                  </a:lnTo>
                  <a:lnTo>
                    <a:pt x="160" y="49"/>
                  </a:lnTo>
                  <a:lnTo>
                    <a:pt x="147" y="45"/>
                  </a:lnTo>
                  <a:lnTo>
                    <a:pt x="134" y="43"/>
                  </a:lnTo>
                  <a:lnTo>
                    <a:pt x="122" y="43"/>
                  </a:lnTo>
                  <a:lnTo>
                    <a:pt x="111" y="44"/>
                  </a:lnTo>
                  <a:lnTo>
                    <a:pt x="98" y="49"/>
                  </a:lnTo>
                  <a:lnTo>
                    <a:pt x="87" y="56"/>
                  </a:lnTo>
                  <a:lnTo>
                    <a:pt x="75" y="67"/>
                  </a:lnTo>
                  <a:lnTo>
                    <a:pt x="70" y="76"/>
                  </a:lnTo>
                  <a:lnTo>
                    <a:pt x="63" y="89"/>
                  </a:lnTo>
                  <a:lnTo>
                    <a:pt x="56" y="98"/>
                  </a:lnTo>
                  <a:lnTo>
                    <a:pt x="48" y="101"/>
                  </a:lnTo>
                  <a:lnTo>
                    <a:pt x="38" y="96"/>
                  </a:lnTo>
                  <a:lnTo>
                    <a:pt x="31" y="97"/>
                  </a:lnTo>
                  <a:lnTo>
                    <a:pt x="28" y="103"/>
                  </a:lnTo>
                  <a:lnTo>
                    <a:pt x="27" y="112"/>
                  </a:lnTo>
                  <a:lnTo>
                    <a:pt x="27" y="124"/>
                  </a:lnTo>
                  <a:lnTo>
                    <a:pt x="28" y="134"/>
                  </a:lnTo>
                  <a:lnTo>
                    <a:pt x="29" y="144"/>
                  </a:lnTo>
                  <a:lnTo>
                    <a:pt x="30" y="151"/>
                  </a:lnTo>
                  <a:lnTo>
                    <a:pt x="35" y="163"/>
                  </a:lnTo>
                  <a:lnTo>
                    <a:pt x="43" y="178"/>
                  </a:lnTo>
                  <a:lnTo>
                    <a:pt x="47" y="193"/>
                  </a:lnTo>
                  <a:lnTo>
                    <a:pt x="43" y="208"/>
                  </a:lnTo>
                  <a:lnTo>
                    <a:pt x="38" y="211"/>
                  </a:lnTo>
                  <a:lnTo>
                    <a:pt x="32" y="213"/>
                  </a:lnTo>
                  <a:lnTo>
                    <a:pt x="27" y="216"/>
                  </a:lnTo>
                  <a:lnTo>
                    <a:pt x="22" y="218"/>
                  </a:lnTo>
                  <a:lnTo>
                    <a:pt x="16" y="220"/>
                  </a:lnTo>
                  <a:lnTo>
                    <a:pt x="11" y="221"/>
                  </a:lnTo>
                  <a:lnTo>
                    <a:pt x="6" y="223"/>
                  </a:lnTo>
                  <a:lnTo>
                    <a:pt x="0" y="2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0287" name="Freeform 31"/>
            <p:cNvSpPr>
              <a:spLocks/>
            </p:cNvSpPr>
            <p:nvPr/>
          </p:nvSpPr>
          <p:spPr bwMode="auto">
            <a:xfrm>
              <a:off x="3061" y="1816"/>
              <a:ext cx="45" cy="21"/>
            </a:xfrm>
            <a:custGeom>
              <a:avLst/>
              <a:gdLst>
                <a:gd name="T0" fmla="*/ 17 w 45"/>
                <a:gd name="T1" fmla="*/ 21 h 21"/>
                <a:gd name="T2" fmla="*/ 11 w 45"/>
                <a:gd name="T3" fmla="*/ 19 h 21"/>
                <a:gd name="T4" fmla="*/ 5 w 45"/>
                <a:gd name="T5" fmla="*/ 17 h 21"/>
                <a:gd name="T6" fmla="*/ 1 w 45"/>
                <a:gd name="T7" fmla="*/ 15 h 21"/>
                <a:gd name="T8" fmla="*/ 0 w 45"/>
                <a:gd name="T9" fmla="*/ 10 h 21"/>
                <a:gd name="T10" fmla="*/ 7 w 45"/>
                <a:gd name="T11" fmla="*/ 8 h 21"/>
                <a:gd name="T12" fmla="*/ 12 w 45"/>
                <a:gd name="T13" fmla="*/ 5 h 21"/>
                <a:gd name="T14" fmla="*/ 16 w 45"/>
                <a:gd name="T15" fmla="*/ 2 h 21"/>
                <a:gd name="T16" fmla="*/ 18 w 45"/>
                <a:gd name="T17" fmla="*/ 0 h 21"/>
                <a:gd name="T18" fmla="*/ 21 w 45"/>
                <a:gd name="T19" fmla="*/ 0 h 21"/>
                <a:gd name="T20" fmla="*/ 24 w 45"/>
                <a:gd name="T21" fmla="*/ 0 h 21"/>
                <a:gd name="T22" fmla="*/ 29 w 45"/>
                <a:gd name="T23" fmla="*/ 3 h 21"/>
                <a:gd name="T24" fmla="*/ 36 w 45"/>
                <a:gd name="T25" fmla="*/ 9 h 21"/>
                <a:gd name="T26" fmla="*/ 38 w 45"/>
                <a:gd name="T27" fmla="*/ 9 h 21"/>
                <a:gd name="T28" fmla="*/ 40 w 45"/>
                <a:gd name="T29" fmla="*/ 10 h 21"/>
                <a:gd name="T30" fmla="*/ 43 w 45"/>
                <a:gd name="T31" fmla="*/ 11 h 21"/>
                <a:gd name="T32" fmla="*/ 45 w 45"/>
                <a:gd name="T33" fmla="*/ 14 h 21"/>
                <a:gd name="T34" fmla="*/ 38 w 45"/>
                <a:gd name="T35" fmla="*/ 19 h 21"/>
                <a:gd name="T36" fmla="*/ 31 w 45"/>
                <a:gd name="T37" fmla="*/ 21 h 21"/>
                <a:gd name="T38" fmla="*/ 24 w 45"/>
                <a:gd name="T39" fmla="*/ 21 h 21"/>
                <a:gd name="T40" fmla="*/ 17 w 45"/>
                <a:gd name="T4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21">
                  <a:moveTo>
                    <a:pt x="17" y="21"/>
                  </a:moveTo>
                  <a:lnTo>
                    <a:pt x="11" y="19"/>
                  </a:lnTo>
                  <a:lnTo>
                    <a:pt x="5" y="17"/>
                  </a:lnTo>
                  <a:lnTo>
                    <a:pt x="1" y="15"/>
                  </a:lnTo>
                  <a:lnTo>
                    <a:pt x="0" y="10"/>
                  </a:lnTo>
                  <a:lnTo>
                    <a:pt x="7" y="8"/>
                  </a:lnTo>
                  <a:lnTo>
                    <a:pt x="12" y="5"/>
                  </a:lnTo>
                  <a:lnTo>
                    <a:pt x="16" y="2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9" y="3"/>
                  </a:lnTo>
                  <a:lnTo>
                    <a:pt x="36" y="9"/>
                  </a:lnTo>
                  <a:lnTo>
                    <a:pt x="38" y="9"/>
                  </a:lnTo>
                  <a:lnTo>
                    <a:pt x="40" y="10"/>
                  </a:lnTo>
                  <a:lnTo>
                    <a:pt x="43" y="11"/>
                  </a:lnTo>
                  <a:lnTo>
                    <a:pt x="45" y="14"/>
                  </a:lnTo>
                  <a:lnTo>
                    <a:pt x="38" y="19"/>
                  </a:lnTo>
                  <a:lnTo>
                    <a:pt x="31" y="21"/>
                  </a:lnTo>
                  <a:lnTo>
                    <a:pt x="24" y="21"/>
                  </a:lnTo>
                  <a:lnTo>
                    <a:pt x="17" y="21"/>
                  </a:lnTo>
                  <a:close/>
                </a:path>
              </a:pathLst>
            </a:custGeom>
            <a:solidFill>
              <a:srgbClr val="D6B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0288" name="Freeform 32"/>
            <p:cNvSpPr>
              <a:spLocks/>
            </p:cNvSpPr>
            <p:nvPr/>
          </p:nvSpPr>
          <p:spPr bwMode="auto">
            <a:xfrm>
              <a:off x="3080" y="1825"/>
              <a:ext cx="8" cy="3"/>
            </a:xfrm>
            <a:custGeom>
              <a:avLst/>
              <a:gdLst>
                <a:gd name="T0" fmla="*/ 0 w 8"/>
                <a:gd name="T1" fmla="*/ 3 h 3"/>
                <a:gd name="T2" fmla="*/ 1 w 8"/>
                <a:gd name="T3" fmla="*/ 0 h 3"/>
                <a:gd name="T4" fmla="*/ 3 w 8"/>
                <a:gd name="T5" fmla="*/ 0 h 3"/>
                <a:gd name="T6" fmla="*/ 6 w 8"/>
                <a:gd name="T7" fmla="*/ 1 h 3"/>
                <a:gd name="T8" fmla="*/ 8 w 8"/>
                <a:gd name="T9" fmla="*/ 3 h 3"/>
                <a:gd name="T10" fmla="*/ 8 w 8"/>
                <a:gd name="T11" fmla="*/ 3 h 3"/>
                <a:gd name="T12" fmla="*/ 7 w 8"/>
                <a:gd name="T13" fmla="*/ 3 h 3"/>
                <a:gd name="T14" fmla="*/ 5 w 8"/>
                <a:gd name="T15" fmla="*/ 3 h 3"/>
                <a:gd name="T16" fmla="*/ 0 w 8"/>
                <a:gd name="T1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6" y="1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5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9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0289" name="Freeform 33"/>
            <p:cNvSpPr>
              <a:spLocks/>
            </p:cNvSpPr>
            <p:nvPr/>
          </p:nvSpPr>
          <p:spPr bwMode="auto">
            <a:xfrm>
              <a:off x="2968" y="1686"/>
              <a:ext cx="171" cy="130"/>
            </a:xfrm>
            <a:custGeom>
              <a:avLst/>
              <a:gdLst>
                <a:gd name="T0" fmla="*/ 40 w 171"/>
                <a:gd name="T1" fmla="*/ 130 h 130"/>
                <a:gd name="T2" fmla="*/ 31 w 171"/>
                <a:gd name="T3" fmla="*/ 126 h 130"/>
                <a:gd name="T4" fmla="*/ 25 w 171"/>
                <a:gd name="T5" fmla="*/ 117 h 130"/>
                <a:gd name="T6" fmla="*/ 20 w 171"/>
                <a:gd name="T7" fmla="*/ 107 h 130"/>
                <a:gd name="T8" fmla="*/ 15 w 171"/>
                <a:gd name="T9" fmla="*/ 96 h 130"/>
                <a:gd name="T10" fmla="*/ 11 w 171"/>
                <a:gd name="T11" fmla="*/ 84 h 130"/>
                <a:gd name="T12" fmla="*/ 8 w 171"/>
                <a:gd name="T13" fmla="*/ 72 h 130"/>
                <a:gd name="T14" fmla="*/ 5 w 171"/>
                <a:gd name="T15" fmla="*/ 62 h 130"/>
                <a:gd name="T16" fmla="*/ 0 w 171"/>
                <a:gd name="T17" fmla="*/ 54 h 130"/>
                <a:gd name="T18" fmla="*/ 3 w 171"/>
                <a:gd name="T19" fmla="*/ 44 h 130"/>
                <a:gd name="T20" fmla="*/ 10 w 171"/>
                <a:gd name="T21" fmla="*/ 32 h 130"/>
                <a:gd name="T22" fmla="*/ 18 w 171"/>
                <a:gd name="T23" fmla="*/ 20 h 130"/>
                <a:gd name="T24" fmla="*/ 25 w 171"/>
                <a:gd name="T25" fmla="*/ 12 h 130"/>
                <a:gd name="T26" fmla="*/ 35 w 171"/>
                <a:gd name="T27" fmla="*/ 6 h 130"/>
                <a:gd name="T28" fmla="*/ 46 w 171"/>
                <a:gd name="T29" fmla="*/ 2 h 130"/>
                <a:gd name="T30" fmla="*/ 55 w 171"/>
                <a:gd name="T31" fmla="*/ 0 h 130"/>
                <a:gd name="T32" fmla="*/ 64 w 171"/>
                <a:gd name="T33" fmla="*/ 0 h 130"/>
                <a:gd name="T34" fmla="*/ 74 w 171"/>
                <a:gd name="T35" fmla="*/ 1 h 130"/>
                <a:gd name="T36" fmla="*/ 84 w 171"/>
                <a:gd name="T37" fmla="*/ 3 h 130"/>
                <a:gd name="T38" fmla="*/ 94 w 171"/>
                <a:gd name="T39" fmla="*/ 5 h 130"/>
                <a:gd name="T40" fmla="*/ 106 w 171"/>
                <a:gd name="T41" fmla="*/ 8 h 130"/>
                <a:gd name="T42" fmla="*/ 117 w 171"/>
                <a:gd name="T43" fmla="*/ 8 h 130"/>
                <a:gd name="T44" fmla="*/ 128 w 171"/>
                <a:gd name="T45" fmla="*/ 5 h 130"/>
                <a:gd name="T46" fmla="*/ 140 w 171"/>
                <a:gd name="T47" fmla="*/ 2 h 130"/>
                <a:gd name="T48" fmla="*/ 150 w 171"/>
                <a:gd name="T49" fmla="*/ 0 h 130"/>
                <a:gd name="T50" fmla="*/ 159 w 171"/>
                <a:gd name="T51" fmla="*/ 0 h 130"/>
                <a:gd name="T52" fmla="*/ 165 w 171"/>
                <a:gd name="T53" fmla="*/ 3 h 130"/>
                <a:gd name="T54" fmla="*/ 169 w 171"/>
                <a:gd name="T55" fmla="*/ 12 h 130"/>
                <a:gd name="T56" fmla="*/ 167 w 171"/>
                <a:gd name="T57" fmla="*/ 28 h 130"/>
                <a:gd name="T58" fmla="*/ 169 w 171"/>
                <a:gd name="T59" fmla="*/ 51 h 130"/>
                <a:gd name="T60" fmla="*/ 171 w 171"/>
                <a:gd name="T61" fmla="*/ 72 h 130"/>
                <a:gd name="T62" fmla="*/ 170 w 171"/>
                <a:gd name="T63" fmla="*/ 92 h 130"/>
                <a:gd name="T64" fmla="*/ 161 w 171"/>
                <a:gd name="T65" fmla="*/ 116 h 130"/>
                <a:gd name="T66" fmla="*/ 153 w 171"/>
                <a:gd name="T67" fmla="*/ 113 h 130"/>
                <a:gd name="T68" fmla="*/ 147 w 171"/>
                <a:gd name="T69" fmla="*/ 112 h 130"/>
                <a:gd name="T70" fmla="*/ 142 w 171"/>
                <a:gd name="T71" fmla="*/ 111 h 130"/>
                <a:gd name="T72" fmla="*/ 138 w 171"/>
                <a:gd name="T73" fmla="*/ 111 h 130"/>
                <a:gd name="T74" fmla="*/ 133 w 171"/>
                <a:gd name="T75" fmla="*/ 111 h 130"/>
                <a:gd name="T76" fmla="*/ 129 w 171"/>
                <a:gd name="T77" fmla="*/ 111 h 130"/>
                <a:gd name="T78" fmla="*/ 123 w 171"/>
                <a:gd name="T79" fmla="*/ 112 h 130"/>
                <a:gd name="T80" fmla="*/ 116 w 171"/>
                <a:gd name="T81" fmla="*/ 113 h 130"/>
                <a:gd name="T82" fmla="*/ 108 w 171"/>
                <a:gd name="T83" fmla="*/ 111 h 130"/>
                <a:gd name="T84" fmla="*/ 100 w 171"/>
                <a:gd name="T85" fmla="*/ 110 h 130"/>
                <a:gd name="T86" fmla="*/ 94 w 171"/>
                <a:gd name="T87" fmla="*/ 110 h 130"/>
                <a:gd name="T88" fmla="*/ 89 w 171"/>
                <a:gd name="T89" fmla="*/ 110 h 130"/>
                <a:gd name="T90" fmla="*/ 84 w 171"/>
                <a:gd name="T91" fmla="*/ 111 h 130"/>
                <a:gd name="T92" fmla="*/ 78 w 171"/>
                <a:gd name="T93" fmla="*/ 113 h 130"/>
                <a:gd name="T94" fmla="*/ 71 w 171"/>
                <a:gd name="T95" fmla="*/ 116 h 130"/>
                <a:gd name="T96" fmla="*/ 62 w 171"/>
                <a:gd name="T97" fmla="*/ 120 h 130"/>
                <a:gd name="T98" fmla="*/ 56 w 171"/>
                <a:gd name="T99" fmla="*/ 124 h 130"/>
                <a:gd name="T100" fmla="*/ 51 w 171"/>
                <a:gd name="T101" fmla="*/ 127 h 130"/>
                <a:gd name="T102" fmla="*/ 46 w 171"/>
                <a:gd name="T103" fmla="*/ 129 h 130"/>
                <a:gd name="T104" fmla="*/ 40 w 171"/>
                <a:gd name="T105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1" h="130">
                  <a:moveTo>
                    <a:pt x="40" y="130"/>
                  </a:moveTo>
                  <a:lnTo>
                    <a:pt x="31" y="126"/>
                  </a:lnTo>
                  <a:lnTo>
                    <a:pt x="25" y="117"/>
                  </a:lnTo>
                  <a:lnTo>
                    <a:pt x="20" y="107"/>
                  </a:lnTo>
                  <a:lnTo>
                    <a:pt x="15" y="96"/>
                  </a:lnTo>
                  <a:lnTo>
                    <a:pt x="11" y="84"/>
                  </a:lnTo>
                  <a:lnTo>
                    <a:pt x="8" y="72"/>
                  </a:lnTo>
                  <a:lnTo>
                    <a:pt x="5" y="62"/>
                  </a:lnTo>
                  <a:lnTo>
                    <a:pt x="0" y="54"/>
                  </a:lnTo>
                  <a:lnTo>
                    <a:pt x="3" y="44"/>
                  </a:lnTo>
                  <a:lnTo>
                    <a:pt x="10" y="32"/>
                  </a:lnTo>
                  <a:lnTo>
                    <a:pt x="18" y="20"/>
                  </a:lnTo>
                  <a:lnTo>
                    <a:pt x="25" y="12"/>
                  </a:lnTo>
                  <a:lnTo>
                    <a:pt x="35" y="6"/>
                  </a:lnTo>
                  <a:lnTo>
                    <a:pt x="46" y="2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74" y="1"/>
                  </a:lnTo>
                  <a:lnTo>
                    <a:pt x="84" y="3"/>
                  </a:lnTo>
                  <a:lnTo>
                    <a:pt x="94" y="5"/>
                  </a:lnTo>
                  <a:lnTo>
                    <a:pt x="106" y="8"/>
                  </a:lnTo>
                  <a:lnTo>
                    <a:pt x="117" y="8"/>
                  </a:lnTo>
                  <a:lnTo>
                    <a:pt x="128" y="5"/>
                  </a:lnTo>
                  <a:lnTo>
                    <a:pt x="140" y="2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5" y="3"/>
                  </a:lnTo>
                  <a:lnTo>
                    <a:pt x="169" y="12"/>
                  </a:lnTo>
                  <a:lnTo>
                    <a:pt x="167" y="28"/>
                  </a:lnTo>
                  <a:lnTo>
                    <a:pt x="169" y="51"/>
                  </a:lnTo>
                  <a:lnTo>
                    <a:pt x="171" y="72"/>
                  </a:lnTo>
                  <a:lnTo>
                    <a:pt x="170" y="92"/>
                  </a:lnTo>
                  <a:lnTo>
                    <a:pt x="161" y="116"/>
                  </a:lnTo>
                  <a:lnTo>
                    <a:pt x="153" y="113"/>
                  </a:lnTo>
                  <a:lnTo>
                    <a:pt x="147" y="112"/>
                  </a:lnTo>
                  <a:lnTo>
                    <a:pt x="142" y="111"/>
                  </a:lnTo>
                  <a:lnTo>
                    <a:pt x="138" y="111"/>
                  </a:lnTo>
                  <a:lnTo>
                    <a:pt x="133" y="111"/>
                  </a:lnTo>
                  <a:lnTo>
                    <a:pt x="129" y="111"/>
                  </a:lnTo>
                  <a:lnTo>
                    <a:pt x="123" y="112"/>
                  </a:lnTo>
                  <a:lnTo>
                    <a:pt x="116" y="113"/>
                  </a:lnTo>
                  <a:lnTo>
                    <a:pt x="108" y="111"/>
                  </a:lnTo>
                  <a:lnTo>
                    <a:pt x="100" y="110"/>
                  </a:lnTo>
                  <a:lnTo>
                    <a:pt x="94" y="110"/>
                  </a:lnTo>
                  <a:lnTo>
                    <a:pt x="89" y="110"/>
                  </a:lnTo>
                  <a:lnTo>
                    <a:pt x="84" y="111"/>
                  </a:lnTo>
                  <a:lnTo>
                    <a:pt x="78" y="113"/>
                  </a:lnTo>
                  <a:lnTo>
                    <a:pt x="71" y="116"/>
                  </a:lnTo>
                  <a:lnTo>
                    <a:pt x="62" y="120"/>
                  </a:lnTo>
                  <a:lnTo>
                    <a:pt x="56" y="124"/>
                  </a:lnTo>
                  <a:lnTo>
                    <a:pt x="51" y="127"/>
                  </a:lnTo>
                  <a:lnTo>
                    <a:pt x="46" y="129"/>
                  </a:lnTo>
                  <a:lnTo>
                    <a:pt x="40" y="130"/>
                  </a:lnTo>
                  <a:close/>
                </a:path>
              </a:pathLst>
            </a:custGeom>
            <a:solidFill>
              <a:srgbClr val="F9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0290" name="Freeform 34"/>
            <p:cNvSpPr>
              <a:spLocks/>
            </p:cNvSpPr>
            <p:nvPr/>
          </p:nvSpPr>
          <p:spPr bwMode="auto">
            <a:xfrm>
              <a:off x="2936" y="1736"/>
              <a:ext cx="15" cy="62"/>
            </a:xfrm>
            <a:custGeom>
              <a:avLst/>
              <a:gdLst>
                <a:gd name="T0" fmla="*/ 14 w 15"/>
                <a:gd name="T1" fmla="*/ 62 h 62"/>
                <a:gd name="T2" fmla="*/ 8 w 15"/>
                <a:gd name="T3" fmla="*/ 54 h 62"/>
                <a:gd name="T4" fmla="*/ 5 w 15"/>
                <a:gd name="T5" fmla="*/ 46 h 62"/>
                <a:gd name="T6" fmla="*/ 3 w 15"/>
                <a:gd name="T7" fmla="*/ 37 h 62"/>
                <a:gd name="T8" fmla="*/ 3 w 15"/>
                <a:gd name="T9" fmla="*/ 26 h 62"/>
                <a:gd name="T10" fmla="*/ 1 w 15"/>
                <a:gd name="T11" fmla="*/ 19 h 62"/>
                <a:gd name="T12" fmla="*/ 0 w 15"/>
                <a:gd name="T13" fmla="*/ 12 h 62"/>
                <a:gd name="T14" fmla="*/ 0 w 15"/>
                <a:gd name="T15" fmla="*/ 4 h 62"/>
                <a:gd name="T16" fmla="*/ 6 w 15"/>
                <a:gd name="T17" fmla="*/ 0 h 62"/>
                <a:gd name="T18" fmla="*/ 11 w 15"/>
                <a:gd name="T19" fmla="*/ 13 h 62"/>
                <a:gd name="T20" fmla="*/ 14 w 15"/>
                <a:gd name="T21" fmla="*/ 29 h 62"/>
                <a:gd name="T22" fmla="*/ 15 w 15"/>
                <a:gd name="T23" fmla="*/ 47 h 62"/>
                <a:gd name="T24" fmla="*/ 14 w 15"/>
                <a:gd name="T25" fmla="*/ 62 h 62"/>
                <a:gd name="T26" fmla="*/ 14 w 15"/>
                <a:gd name="T2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62">
                  <a:moveTo>
                    <a:pt x="14" y="62"/>
                  </a:moveTo>
                  <a:lnTo>
                    <a:pt x="8" y="54"/>
                  </a:lnTo>
                  <a:lnTo>
                    <a:pt x="5" y="46"/>
                  </a:lnTo>
                  <a:lnTo>
                    <a:pt x="3" y="37"/>
                  </a:lnTo>
                  <a:lnTo>
                    <a:pt x="3" y="26"/>
                  </a:lnTo>
                  <a:lnTo>
                    <a:pt x="1" y="19"/>
                  </a:lnTo>
                  <a:lnTo>
                    <a:pt x="0" y="12"/>
                  </a:lnTo>
                  <a:lnTo>
                    <a:pt x="0" y="4"/>
                  </a:lnTo>
                  <a:lnTo>
                    <a:pt x="6" y="0"/>
                  </a:lnTo>
                  <a:lnTo>
                    <a:pt x="11" y="13"/>
                  </a:lnTo>
                  <a:lnTo>
                    <a:pt x="14" y="29"/>
                  </a:lnTo>
                  <a:lnTo>
                    <a:pt x="15" y="47"/>
                  </a:lnTo>
                  <a:lnTo>
                    <a:pt x="14" y="62"/>
                  </a:lnTo>
                  <a:lnTo>
                    <a:pt x="14" y="62"/>
                  </a:lnTo>
                  <a:close/>
                </a:path>
              </a:pathLst>
            </a:custGeom>
            <a:solidFill>
              <a:srgbClr val="F9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80313" name="Text Box 57"/>
          <p:cNvSpPr txBox="1">
            <a:spLocks noChangeArrowheads="1"/>
          </p:cNvSpPr>
          <p:nvPr/>
        </p:nvSpPr>
        <p:spPr bwMode="auto">
          <a:xfrm>
            <a:off x="3124200" y="1371600"/>
            <a:ext cx="5334000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D1E0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800" b="1">
                <a:latin typeface="Arial" charset="0"/>
                <a:ea typeface="华文细黑" pitchFamily="96" charset="-122"/>
              </a:rPr>
              <a:t>申命</a:t>
            </a:r>
            <a:r>
              <a:rPr lang="zh-CN" altLang="en-US" sz="2800" b="1">
                <a:latin typeface="Arial" charset="0"/>
                <a:ea typeface="宋体" pitchFamily="96" charset="-122"/>
              </a:rPr>
              <a:t>记被加入正典</a:t>
            </a:r>
            <a:endParaRPr lang="en-US" altLang="en-US" sz="2400">
              <a:latin typeface="Comic Sans MS" pitchFamily="96" charset="0"/>
            </a:endParaRPr>
          </a:p>
        </p:txBody>
      </p:sp>
      <p:sp>
        <p:nvSpPr>
          <p:cNvPr id="480314" name="Text Box 58"/>
          <p:cNvSpPr txBox="1">
            <a:spLocks noChangeArrowheads="1"/>
          </p:cNvSpPr>
          <p:nvPr/>
        </p:nvSpPr>
        <p:spPr bwMode="auto">
          <a:xfrm>
            <a:off x="3352800" y="4419600"/>
            <a:ext cx="4465638" cy="15541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3200">
                <a:solidFill>
                  <a:srgbClr val="FBE50F"/>
                </a:solidFill>
                <a:latin typeface="Comic Sans MS" pitchFamily="96" charset="0"/>
                <a:ea typeface="宋体" pitchFamily="96" charset="-122"/>
              </a:rPr>
              <a:t>到了摩西过世时，犹太人已经接受五经是从神自己来的。</a:t>
            </a:r>
            <a:endParaRPr lang="en-US" altLang="en-US" sz="3200">
              <a:solidFill>
                <a:srgbClr val="FBE50F"/>
              </a:solidFill>
              <a:latin typeface="Comic Sans MS" pitchFamily="96" charset="0"/>
            </a:endParaRPr>
          </a:p>
        </p:txBody>
      </p:sp>
      <p:grpSp>
        <p:nvGrpSpPr>
          <p:cNvPr id="480315" name="Group 59"/>
          <p:cNvGrpSpPr>
            <a:grpSpLocks/>
          </p:cNvGrpSpPr>
          <p:nvPr/>
        </p:nvGrpSpPr>
        <p:grpSpPr bwMode="auto">
          <a:xfrm>
            <a:off x="7772400" y="6019800"/>
            <a:ext cx="1162050" cy="685800"/>
            <a:chOff x="4896" y="3792"/>
            <a:chExt cx="732" cy="432"/>
          </a:xfrm>
        </p:grpSpPr>
        <p:grpSp>
          <p:nvGrpSpPr>
            <p:cNvPr id="480316" name="Group 60"/>
            <p:cNvGrpSpPr>
              <a:grpSpLocks/>
            </p:cNvGrpSpPr>
            <p:nvPr/>
          </p:nvGrpSpPr>
          <p:grpSpPr bwMode="auto">
            <a:xfrm>
              <a:off x="5137" y="3914"/>
              <a:ext cx="194" cy="180"/>
              <a:chOff x="1824" y="633"/>
              <a:chExt cx="2834" cy="2849"/>
            </a:xfrm>
          </p:grpSpPr>
          <p:sp>
            <p:nvSpPr>
              <p:cNvPr id="480317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0318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0319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0320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480321" name="Group 65"/>
            <p:cNvGrpSpPr>
              <a:grpSpLocks/>
            </p:cNvGrpSpPr>
            <p:nvPr/>
          </p:nvGrpSpPr>
          <p:grpSpPr bwMode="auto">
            <a:xfrm>
              <a:off x="5398" y="4053"/>
              <a:ext cx="230" cy="142"/>
              <a:chOff x="1008" y="1059"/>
              <a:chExt cx="3768" cy="2733"/>
            </a:xfrm>
          </p:grpSpPr>
          <p:sp>
            <p:nvSpPr>
              <p:cNvPr id="480322" name="AutoShape 66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0323" name="Oval 67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0324" name="Oval 68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0325" name="Oval 69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480326" name="Film"/>
            <p:cNvSpPr>
              <a:spLocks noEditPoints="1" noChangeArrowheads="1"/>
            </p:cNvSpPr>
            <p:nvPr/>
          </p:nvSpPr>
          <p:spPr bwMode="auto">
            <a:xfrm>
              <a:off x="4896" y="3808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80327" name="Lock"/>
            <p:cNvSpPr>
              <a:spLocks noEditPoints="1" noChangeArrowheads="1"/>
            </p:cNvSpPr>
            <p:nvPr/>
          </p:nvSpPr>
          <p:spPr bwMode="auto">
            <a:xfrm>
              <a:off x="5405" y="3792"/>
              <a:ext cx="170" cy="16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80328" name="AutoShape 72"/>
            <p:cNvSpPr>
              <a:spLocks noChangeArrowheads="1"/>
            </p:cNvSpPr>
            <p:nvPr/>
          </p:nvSpPr>
          <p:spPr bwMode="auto">
            <a:xfrm>
              <a:off x="5063" y="3971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0329" name="AutoShape 73"/>
            <p:cNvSpPr>
              <a:spLocks noChangeArrowheads="1"/>
            </p:cNvSpPr>
            <p:nvPr/>
          </p:nvSpPr>
          <p:spPr bwMode="auto">
            <a:xfrm>
              <a:off x="5251" y="3808"/>
              <a:ext cx="141" cy="93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0330" name="AutoShape 74"/>
            <p:cNvSpPr>
              <a:spLocks noChangeArrowheads="1"/>
            </p:cNvSpPr>
            <p:nvPr/>
          </p:nvSpPr>
          <p:spPr bwMode="auto">
            <a:xfrm flipV="1">
              <a:off x="5258" y="4085"/>
              <a:ext cx="140" cy="10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0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0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80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0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8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80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80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0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80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80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80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260" grpId="0"/>
      <p:bldP spid="480313" grpId="0"/>
      <p:bldP spid="480313" grpId="1"/>
      <p:bldP spid="4803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zh-CN" altLang="en-US" sz="4800">
                <a:ea typeface="宋体" pitchFamily="96" charset="-122"/>
              </a:rPr>
              <a:t>那么！</a:t>
            </a:r>
            <a:r>
              <a:rPr lang="en-US" altLang="zh-CN" sz="4800">
                <a:ea typeface="华文细黑" pitchFamily="96" charset="-122"/>
              </a:rPr>
              <a:t>⋯⋯</a:t>
            </a:r>
            <a:r>
              <a:rPr lang="zh-CN" altLang="en-US" sz="4800">
                <a:ea typeface="宋体" pitchFamily="96" charset="-122"/>
              </a:rPr>
              <a:t>书写的命令</a:t>
            </a:r>
            <a:endParaRPr lang="en-US" altLang="en-US" sz="4800"/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8839200" cy="449580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buFontTx/>
              <a:buNone/>
            </a:pPr>
            <a:r>
              <a:rPr lang="zh-CN" altLang="en-US" sz="2800">
                <a:solidFill>
                  <a:srgbClr val="00FFFF"/>
                </a:solidFill>
                <a:latin typeface="Comic Sans MS" pitchFamily="96" charset="0"/>
                <a:ea typeface="宋体" pitchFamily="96" charset="-122"/>
              </a:rPr>
              <a:t>神明显地命令他的仆人把一些事迹和话语记录下来：</a:t>
            </a:r>
            <a:endParaRPr lang="en-US" altLang="en-US" sz="2800">
              <a:solidFill>
                <a:srgbClr val="00FFFF"/>
              </a:solidFill>
              <a:latin typeface="Comic Sans MS" pitchFamily="96" charset="0"/>
            </a:endParaRPr>
          </a:p>
          <a:p>
            <a:r>
              <a:rPr lang="zh-CN" altLang="en-US" sz="28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神在西奈山的话语</a:t>
            </a:r>
            <a:r>
              <a:rPr lang="en-US" altLang="en-US" sz="28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 </a:t>
            </a:r>
            <a:r>
              <a:rPr lang="en-US" altLang="en-US" sz="28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(</a:t>
            </a:r>
            <a:r>
              <a:rPr lang="zh-CN" altLang="en-US" sz="28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出埃及记</a:t>
            </a:r>
            <a:r>
              <a:rPr lang="en-US" altLang="en-US" sz="28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 24</a:t>
            </a:r>
            <a:r>
              <a:rPr lang="en-US" altLang="en-US" sz="2800" baseline="300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4</a:t>
            </a:r>
            <a:r>
              <a:rPr lang="en-US" altLang="en-US" sz="28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)</a:t>
            </a:r>
          </a:p>
          <a:p>
            <a:r>
              <a:rPr lang="zh-CN" altLang="en-US" sz="28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石板</a:t>
            </a:r>
            <a:r>
              <a:rPr lang="en-US" altLang="en-US" sz="28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 </a:t>
            </a:r>
            <a:r>
              <a:rPr lang="en-US" altLang="en-US" sz="28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(</a:t>
            </a:r>
            <a:r>
              <a:rPr lang="zh-CN" altLang="en-US" sz="28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出埃及记</a:t>
            </a:r>
            <a:r>
              <a:rPr lang="en-US" altLang="en-US" sz="28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 24</a:t>
            </a:r>
            <a:r>
              <a:rPr lang="en-US" altLang="en-US" sz="2800" baseline="300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12</a:t>
            </a:r>
            <a:r>
              <a:rPr lang="en-US" altLang="en-US" sz="28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 34</a:t>
            </a:r>
            <a:r>
              <a:rPr lang="en-US" altLang="en-US" sz="2800" baseline="300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1</a:t>
            </a:r>
            <a:r>
              <a:rPr lang="en-US" altLang="en-US" sz="28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; </a:t>
            </a:r>
            <a:r>
              <a:rPr lang="en-US" altLang="en-US" sz="2800" b="1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申 命 </a:t>
            </a:r>
            <a:r>
              <a:rPr lang="zh-CN" altLang="en-US" sz="2800" b="1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记</a:t>
            </a:r>
            <a:r>
              <a:rPr lang="en-US" altLang="en-US" sz="28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 4</a:t>
            </a:r>
            <a:r>
              <a:rPr lang="en-US" altLang="en-US" sz="2800" baseline="300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13</a:t>
            </a:r>
            <a:r>
              <a:rPr lang="en-US" altLang="en-US" sz="28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 5</a:t>
            </a:r>
            <a:r>
              <a:rPr lang="en-US" altLang="en-US" sz="2800" baseline="300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22 </a:t>
            </a:r>
            <a:r>
              <a:rPr lang="en-US" altLang="en-US" sz="28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10</a:t>
            </a:r>
            <a:r>
              <a:rPr lang="en-US" altLang="en-US" sz="2800" baseline="300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2,4</a:t>
            </a:r>
            <a:r>
              <a:rPr lang="en-US" altLang="en-US" sz="28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)</a:t>
            </a:r>
          </a:p>
          <a:p>
            <a:r>
              <a:rPr lang="zh-CN" altLang="en-US" sz="28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摩西把神的话语写下来</a:t>
            </a:r>
            <a:r>
              <a:rPr lang="en-US" altLang="en-US" sz="28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 </a:t>
            </a:r>
            <a:r>
              <a:rPr lang="en-US" altLang="en-US" sz="28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(</a:t>
            </a:r>
            <a:r>
              <a:rPr lang="zh-CN" altLang="en-US" sz="28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出埃及记</a:t>
            </a:r>
            <a:r>
              <a:rPr lang="en-US" altLang="en-US" sz="28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 34</a:t>
            </a:r>
            <a:r>
              <a:rPr lang="en-US" altLang="en-US" sz="2800" baseline="300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27-29</a:t>
            </a:r>
            <a:r>
              <a:rPr lang="en-US" altLang="en-US" sz="28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; </a:t>
            </a:r>
            <a:r>
              <a:rPr lang="en-US" altLang="en-US" sz="2800" b="1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民 數</a:t>
            </a:r>
            <a:r>
              <a:rPr lang="zh-CN" altLang="en-US" sz="2800" b="1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记</a:t>
            </a:r>
            <a:r>
              <a:rPr lang="en-US" altLang="zh-CN" sz="2800" b="1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 </a:t>
            </a:r>
            <a:r>
              <a:rPr lang="en-US" altLang="en-US" sz="28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33</a:t>
            </a:r>
            <a:r>
              <a:rPr lang="en-US" altLang="en-US" sz="2800" baseline="300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2</a:t>
            </a:r>
            <a:r>
              <a:rPr lang="en-US" altLang="en-US" sz="28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 </a:t>
            </a:r>
            <a:r>
              <a:rPr lang="en-US" altLang="en-US" sz="2800" b="1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申 命</a:t>
            </a:r>
            <a:r>
              <a:rPr lang="zh-CN" altLang="en-US" sz="2800" b="1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记</a:t>
            </a:r>
            <a:r>
              <a:rPr lang="en-US" altLang="en-US" sz="28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 31</a:t>
            </a:r>
            <a:r>
              <a:rPr lang="en-US" altLang="en-US" sz="2800" baseline="300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9</a:t>
            </a:r>
            <a:r>
              <a:rPr lang="en-US" altLang="en-US" sz="28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)</a:t>
            </a:r>
          </a:p>
          <a:p>
            <a:r>
              <a:rPr lang="zh-CN" altLang="en-US" sz="28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约书亚把律法写下来</a:t>
            </a:r>
            <a:r>
              <a:rPr lang="en-US" altLang="en-US" sz="28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 </a:t>
            </a:r>
            <a:r>
              <a:rPr lang="en-US" altLang="en-US" sz="28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(</a:t>
            </a:r>
            <a:r>
              <a:rPr lang="en-US" altLang="en-US" sz="2800" b="1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申 命 </a:t>
            </a:r>
            <a:r>
              <a:rPr lang="zh-CN" altLang="en-US" sz="2800" b="1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记</a:t>
            </a:r>
            <a:r>
              <a:rPr lang="en-US" altLang="en-US" sz="28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 27</a:t>
            </a:r>
            <a:r>
              <a:rPr lang="en-US" altLang="en-US" sz="2800" baseline="300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2-3,8 </a:t>
            </a:r>
            <a:r>
              <a:rPr lang="en-US" altLang="en-US" sz="28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; </a:t>
            </a:r>
            <a:r>
              <a:rPr lang="en-US" altLang="en-US" sz="2800" b="1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約</a:t>
            </a:r>
            <a:r>
              <a:rPr lang="zh-CN" altLang="en-US" sz="2800" b="1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书</a:t>
            </a:r>
            <a:r>
              <a:rPr lang="en-US" altLang="en-US" sz="2800" b="1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亞</a:t>
            </a:r>
            <a:r>
              <a:rPr lang="zh-CN" altLang="en-US" sz="2800" b="1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记</a:t>
            </a:r>
            <a:r>
              <a:rPr lang="en-US" altLang="en-US" sz="28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 8</a:t>
            </a:r>
            <a:r>
              <a:rPr lang="en-US" altLang="en-US" sz="2800" baseline="300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32</a:t>
            </a:r>
            <a:r>
              <a:rPr lang="en-US" altLang="en-US" sz="28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)</a:t>
            </a:r>
          </a:p>
          <a:p>
            <a:r>
              <a:rPr lang="zh-CN" altLang="en-US" sz="28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约西亚找到并且诵读律法</a:t>
            </a:r>
            <a:r>
              <a:rPr lang="en-US" altLang="en-US" sz="28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 </a:t>
            </a:r>
            <a:r>
              <a:rPr lang="en-US" altLang="en-US" sz="28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(</a:t>
            </a:r>
            <a:r>
              <a:rPr lang="en-US" altLang="en-US" sz="2800" b="1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列 王 紀 下</a:t>
            </a:r>
            <a:r>
              <a:rPr lang="en-US" altLang="en-US" sz="28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22</a:t>
            </a:r>
            <a:r>
              <a:rPr lang="en-US" altLang="en-US" sz="2800" baseline="300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8-13</a:t>
            </a:r>
            <a:r>
              <a:rPr lang="en-US" altLang="en-US" sz="28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)</a:t>
            </a:r>
            <a:endParaRPr lang="en-US" altLang="en-US" sz="2800">
              <a:solidFill>
                <a:srgbClr val="00FFFF"/>
              </a:solidFill>
              <a:latin typeface="华文宋体" pitchFamily="96" charset="-122"/>
              <a:ea typeface="华文宋体" pitchFamily="96" charset="-122"/>
            </a:endParaRPr>
          </a:p>
          <a:p>
            <a:r>
              <a:rPr lang="zh-CN" altLang="en-US" sz="28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以斯拉保存／编修书卷</a:t>
            </a:r>
            <a:r>
              <a:rPr lang="en-US" altLang="en-US" sz="28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 </a:t>
            </a:r>
            <a:r>
              <a:rPr lang="en-US" altLang="en-US" sz="28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(</a:t>
            </a:r>
            <a:r>
              <a:rPr lang="en-US" altLang="en-US" sz="2800" b="1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以 斯 拉</a:t>
            </a:r>
            <a:r>
              <a:rPr lang="zh-CN" altLang="en-US" sz="2800" b="1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记</a:t>
            </a:r>
            <a:r>
              <a:rPr lang="en-US" altLang="en-US" sz="2800" b="1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 </a:t>
            </a:r>
            <a:r>
              <a:rPr lang="en-US" altLang="en-US" sz="28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7</a:t>
            </a:r>
            <a:r>
              <a:rPr lang="en-US" altLang="en-US" sz="2800" baseline="300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10 </a:t>
            </a:r>
            <a:r>
              <a:rPr lang="en-US" altLang="en-US" sz="28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; </a:t>
            </a:r>
            <a:r>
              <a:rPr lang="en-US" altLang="en-US" sz="2800" b="1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尼 希 米</a:t>
            </a:r>
            <a:r>
              <a:rPr lang="zh-CN" altLang="en-US" sz="2800" b="1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记</a:t>
            </a:r>
            <a:r>
              <a:rPr lang="en-US" altLang="zh-CN" sz="2800" b="1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 </a:t>
            </a:r>
            <a:r>
              <a:rPr lang="en-US" altLang="en-US" sz="28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9</a:t>
            </a:r>
            <a:r>
              <a:rPr lang="en-US" altLang="en-US" sz="2800" baseline="300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38</a:t>
            </a:r>
            <a:r>
              <a:rPr lang="en-US" altLang="en-US" sz="28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 13</a:t>
            </a:r>
            <a:r>
              <a:rPr lang="en-US" altLang="en-US" sz="2800" baseline="300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1</a:t>
            </a:r>
            <a:r>
              <a:rPr lang="en-US" altLang="en-US" sz="2800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)</a:t>
            </a:r>
          </a:p>
        </p:txBody>
      </p:sp>
      <p:grpSp>
        <p:nvGrpSpPr>
          <p:cNvPr id="505860" name="Group 4"/>
          <p:cNvGrpSpPr>
            <a:grpSpLocks/>
          </p:cNvGrpSpPr>
          <p:nvPr/>
        </p:nvGrpSpPr>
        <p:grpSpPr bwMode="auto">
          <a:xfrm>
            <a:off x="7772400" y="6019800"/>
            <a:ext cx="1162050" cy="685800"/>
            <a:chOff x="4896" y="3792"/>
            <a:chExt cx="732" cy="432"/>
          </a:xfrm>
        </p:grpSpPr>
        <p:grpSp>
          <p:nvGrpSpPr>
            <p:cNvPr id="505861" name="Group 5"/>
            <p:cNvGrpSpPr>
              <a:grpSpLocks/>
            </p:cNvGrpSpPr>
            <p:nvPr/>
          </p:nvGrpSpPr>
          <p:grpSpPr bwMode="auto">
            <a:xfrm>
              <a:off x="5137" y="3914"/>
              <a:ext cx="194" cy="180"/>
              <a:chOff x="1824" y="633"/>
              <a:chExt cx="2834" cy="2849"/>
            </a:xfrm>
          </p:grpSpPr>
          <p:sp>
            <p:nvSpPr>
              <p:cNvPr id="505862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5863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5864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5865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05866" name="Group 10"/>
            <p:cNvGrpSpPr>
              <a:grpSpLocks/>
            </p:cNvGrpSpPr>
            <p:nvPr/>
          </p:nvGrpSpPr>
          <p:grpSpPr bwMode="auto">
            <a:xfrm>
              <a:off x="5398" y="4053"/>
              <a:ext cx="230" cy="142"/>
              <a:chOff x="1008" y="1059"/>
              <a:chExt cx="3768" cy="2733"/>
            </a:xfrm>
          </p:grpSpPr>
          <p:sp>
            <p:nvSpPr>
              <p:cNvPr id="505867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5868" name="Oval 12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5869" name="Oval 13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5870" name="Oval 14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05871" name="Film"/>
            <p:cNvSpPr>
              <a:spLocks noEditPoints="1" noChangeArrowheads="1"/>
            </p:cNvSpPr>
            <p:nvPr/>
          </p:nvSpPr>
          <p:spPr bwMode="auto">
            <a:xfrm>
              <a:off x="4896" y="3808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505872" name="Lock"/>
            <p:cNvSpPr>
              <a:spLocks noEditPoints="1" noChangeArrowheads="1"/>
            </p:cNvSpPr>
            <p:nvPr/>
          </p:nvSpPr>
          <p:spPr bwMode="auto">
            <a:xfrm>
              <a:off x="5405" y="3792"/>
              <a:ext cx="170" cy="16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505873" name="AutoShape 17"/>
            <p:cNvSpPr>
              <a:spLocks noChangeArrowheads="1"/>
            </p:cNvSpPr>
            <p:nvPr/>
          </p:nvSpPr>
          <p:spPr bwMode="auto">
            <a:xfrm>
              <a:off x="5063" y="3971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05874" name="AutoShape 18"/>
            <p:cNvSpPr>
              <a:spLocks noChangeArrowheads="1"/>
            </p:cNvSpPr>
            <p:nvPr/>
          </p:nvSpPr>
          <p:spPr bwMode="auto">
            <a:xfrm>
              <a:off x="5251" y="3808"/>
              <a:ext cx="141" cy="93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05875" name="AutoShape 19"/>
            <p:cNvSpPr>
              <a:spLocks noChangeArrowheads="1"/>
            </p:cNvSpPr>
            <p:nvPr/>
          </p:nvSpPr>
          <p:spPr bwMode="auto">
            <a:xfrm flipV="1">
              <a:off x="5258" y="4085"/>
              <a:ext cx="140" cy="10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5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5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58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5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5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5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5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5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05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05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5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5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5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5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5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05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5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5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5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05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05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05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5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05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05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05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05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58" grpId="0"/>
      <p:bldP spid="50585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405" name="Rectangle 1045"/>
          <p:cNvSpPr>
            <a:spLocks noChangeArrowheads="1"/>
          </p:cNvSpPr>
          <p:nvPr/>
        </p:nvSpPr>
        <p:spPr bwMode="auto">
          <a:xfrm>
            <a:off x="381000" y="1600200"/>
            <a:ext cx="8382000" cy="26670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000066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5283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宋体" pitchFamily="96" charset="-122"/>
              </a:rPr>
              <a:t>为何要遵守律法？</a:t>
            </a:r>
            <a:endParaRPr lang="en-US" altLang="en-US"/>
          </a:p>
        </p:txBody>
      </p:sp>
      <p:sp>
        <p:nvSpPr>
          <p:cNvPr id="528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895600"/>
          </a:xfrm>
          <a:effectLst>
            <a:outerShdw dist="35921" dir="2700000" algn="ctr" rotWithShape="0">
              <a:srgbClr val="000066"/>
            </a:outerShdw>
          </a:effec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申 命 </a:t>
            </a:r>
            <a:r>
              <a:rPr lang="zh-CN" altLang="en-US" b="1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记</a:t>
            </a:r>
            <a:r>
              <a:rPr lang="en-US" altLang="zh-CN" b="1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 </a:t>
            </a:r>
            <a:r>
              <a:rPr lang="en-US" altLang="en-US">
                <a:solidFill>
                  <a:schemeClr val="accent1"/>
                </a:solidFill>
                <a:effectLst/>
                <a:latin typeface="华文宋体" pitchFamily="96" charset="-122"/>
                <a:ea typeface="华文宋体" pitchFamily="96" charset="-122"/>
              </a:rPr>
              <a:t>31:26</a:t>
            </a:r>
            <a:r>
              <a:rPr lang="en-US" altLang="en-US">
                <a:solidFill>
                  <a:srgbClr val="FBE50F"/>
                </a:solidFill>
                <a:effectLst/>
                <a:latin typeface="华文宋体" pitchFamily="96" charset="-122"/>
                <a:ea typeface="华文宋体" pitchFamily="96" charset="-122"/>
              </a:rPr>
              <a:t> </a:t>
            </a:r>
            <a:r>
              <a:rPr lang="en-US" altLang="en-US">
                <a:latin typeface="华文宋体" pitchFamily="96" charset="-122"/>
                <a:ea typeface="华文宋体" pitchFamily="96" charset="-122"/>
              </a:rPr>
              <a:t>你 们 当 刚 强 壮 胆 ， 不 要 害 怕 ， 也 不 要 畏 惧 他 们 ， 因 为 耶 和 华 ─ 你 的 　 神 和 你 同 去 。 他 必 不 撇 下 你 ， 也 不 丢 弃 你 。</a:t>
            </a:r>
          </a:p>
        </p:txBody>
      </p:sp>
      <p:grpSp>
        <p:nvGrpSpPr>
          <p:cNvPr id="528388" name="Group 1028"/>
          <p:cNvGrpSpPr>
            <a:grpSpLocks/>
          </p:cNvGrpSpPr>
          <p:nvPr/>
        </p:nvGrpSpPr>
        <p:grpSpPr bwMode="auto">
          <a:xfrm>
            <a:off x="7772400" y="6019800"/>
            <a:ext cx="1162050" cy="685800"/>
            <a:chOff x="4896" y="3792"/>
            <a:chExt cx="732" cy="432"/>
          </a:xfrm>
        </p:grpSpPr>
        <p:grpSp>
          <p:nvGrpSpPr>
            <p:cNvPr id="528389" name="Group 1029"/>
            <p:cNvGrpSpPr>
              <a:grpSpLocks/>
            </p:cNvGrpSpPr>
            <p:nvPr/>
          </p:nvGrpSpPr>
          <p:grpSpPr bwMode="auto">
            <a:xfrm>
              <a:off x="5137" y="3914"/>
              <a:ext cx="194" cy="180"/>
              <a:chOff x="1824" y="633"/>
              <a:chExt cx="2834" cy="2849"/>
            </a:xfrm>
          </p:grpSpPr>
          <p:sp>
            <p:nvSpPr>
              <p:cNvPr id="528390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8391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8392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8393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28394" name="Group 1034"/>
            <p:cNvGrpSpPr>
              <a:grpSpLocks/>
            </p:cNvGrpSpPr>
            <p:nvPr/>
          </p:nvGrpSpPr>
          <p:grpSpPr bwMode="auto">
            <a:xfrm>
              <a:off x="5398" y="4053"/>
              <a:ext cx="230" cy="142"/>
              <a:chOff x="1008" y="1059"/>
              <a:chExt cx="3768" cy="2733"/>
            </a:xfrm>
          </p:grpSpPr>
          <p:sp>
            <p:nvSpPr>
              <p:cNvPr id="528395" name="AutoShape 1035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8396" name="Oval 1036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8397" name="Oval 1037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8398" name="Oval 1038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28399" name="Film"/>
            <p:cNvSpPr>
              <a:spLocks noEditPoints="1" noChangeArrowheads="1"/>
            </p:cNvSpPr>
            <p:nvPr/>
          </p:nvSpPr>
          <p:spPr bwMode="auto">
            <a:xfrm>
              <a:off x="4896" y="3808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8400" name="Lock"/>
            <p:cNvSpPr>
              <a:spLocks noEditPoints="1" noChangeArrowheads="1"/>
            </p:cNvSpPr>
            <p:nvPr/>
          </p:nvSpPr>
          <p:spPr bwMode="auto">
            <a:xfrm>
              <a:off x="5405" y="3792"/>
              <a:ext cx="170" cy="16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8401" name="AutoShape 1041"/>
            <p:cNvSpPr>
              <a:spLocks noChangeArrowheads="1"/>
            </p:cNvSpPr>
            <p:nvPr/>
          </p:nvSpPr>
          <p:spPr bwMode="auto">
            <a:xfrm>
              <a:off x="5063" y="3971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8402" name="AutoShape 1042"/>
            <p:cNvSpPr>
              <a:spLocks noChangeArrowheads="1"/>
            </p:cNvSpPr>
            <p:nvPr/>
          </p:nvSpPr>
          <p:spPr bwMode="auto">
            <a:xfrm>
              <a:off x="5251" y="3808"/>
              <a:ext cx="141" cy="93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8403" name="AutoShape 1043"/>
            <p:cNvSpPr>
              <a:spLocks noChangeArrowheads="1"/>
            </p:cNvSpPr>
            <p:nvPr/>
          </p:nvSpPr>
          <p:spPr bwMode="auto">
            <a:xfrm flipV="1">
              <a:off x="5258" y="4085"/>
              <a:ext cx="140" cy="10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28406" name="Rectangle 1046"/>
          <p:cNvSpPr>
            <a:spLocks noChangeArrowheads="1"/>
          </p:cNvSpPr>
          <p:nvPr/>
        </p:nvSpPr>
        <p:spPr bwMode="auto">
          <a:xfrm>
            <a:off x="457200" y="4572000"/>
            <a:ext cx="82296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zh-CN" altLang="en-US" sz="3200">
                <a:solidFill>
                  <a:srgbClr val="FBE50F"/>
                </a:solidFill>
                <a:latin typeface="Comic Sans MS" pitchFamily="96" charset="0"/>
                <a:ea typeface="宋体" pitchFamily="96" charset="-122"/>
              </a:rPr>
              <a:t>通告</a:t>
            </a:r>
            <a:r>
              <a:rPr lang="en-US" altLang="en-US" sz="3200">
                <a:solidFill>
                  <a:srgbClr val="FBE50F"/>
                </a:solidFill>
                <a:latin typeface="Comic Sans MS" pitchFamily="96" charset="0"/>
              </a:rPr>
              <a:t>, </a:t>
            </a:r>
            <a:r>
              <a:rPr lang="zh-CN" altLang="en-US" sz="3200">
                <a:solidFill>
                  <a:srgbClr val="FBE50F"/>
                </a:solidFill>
                <a:latin typeface="Comic Sans MS" pitchFamily="96" charset="0"/>
                <a:ea typeface="宋体" pitchFamily="96" charset="-122"/>
              </a:rPr>
              <a:t>妥拉</a:t>
            </a:r>
            <a:r>
              <a:rPr lang="en-US" altLang="en-US" sz="3200">
                <a:solidFill>
                  <a:srgbClr val="FBE50F"/>
                </a:solidFill>
                <a:latin typeface="Comic Sans MS" pitchFamily="96" charset="0"/>
              </a:rPr>
              <a:t> (</a:t>
            </a:r>
            <a:r>
              <a:rPr lang="zh-CN" altLang="en-US" sz="3200">
                <a:solidFill>
                  <a:srgbClr val="FBE50F"/>
                </a:solidFill>
                <a:latin typeface="Comic Sans MS" pitchFamily="96" charset="0"/>
                <a:ea typeface="宋体" pitchFamily="96" charset="-122"/>
              </a:rPr>
              <a:t>和接续的写作</a:t>
            </a:r>
            <a:r>
              <a:rPr lang="en-US" altLang="en-US" sz="3200">
                <a:solidFill>
                  <a:srgbClr val="FBE50F"/>
                </a:solidFill>
                <a:latin typeface="Comic Sans MS" pitchFamily="96" charset="0"/>
              </a:rPr>
              <a:t>) </a:t>
            </a:r>
            <a:r>
              <a:rPr lang="zh-CN" altLang="en-US" sz="3200">
                <a:solidFill>
                  <a:srgbClr val="FBE50F"/>
                </a:solidFill>
                <a:latin typeface="Comic Sans MS" pitchFamily="96" charset="0"/>
                <a:ea typeface="宋体" pitchFamily="96" charset="-122"/>
              </a:rPr>
              <a:t>并没有被放在约柜里，而是放在约柜旁！</a:t>
            </a:r>
            <a:r>
              <a:rPr lang="en-US" altLang="zh-CN" sz="3200">
                <a:solidFill>
                  <a:srgbClr val="FBE50F"/>
                </a:solidFill>
                <a:latin typeface="Comic Sans MS" pitchFamily="96" charset="0"/>
                <a:ea typeface="华文细黑" pitchFamily="96" charset="-122"/>
              </a:rPr>
              <a:t>⋯⋯</a:t>
            </a:r>
            <a:r>
              <a:rPr lang="zh-CN" altLang="en-US" sz="3200">
                <a:solidFill>
                  <a:srgbClr val="FBE50F"/>
                </a:solidFill>
                <a:latin typeface="Comic Sans MS" pitchFamily="96" charset="0"/>
                <a:ea typeface="宋体" pitchFamily="96" charset="-122"/>
              </a:rPr>
              <a:t>为了方便翻阅！</a:t>
            </a:r>
            <a:endParaRPr lang="en-US" altLang="en-US" sz="3200">
              <a:solidFill>
                <a:srgbClr val="FBE50F"/>
              </a:solidFill>
              <a:latin typeface="Comic Sans MS" pitchFamily="9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2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386" grpId="0" autoUpdateAnimBg="0"/>
      <p:bldP spid="528387" grpId="0" build="p" bldLvl="2" autoUpdateAnimBg="0" advAuto="0"/>
      <p:bldP spid="528406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宋体" pitchFamily="96" charset="-122"/>
              </a:rPr>
              <a:t>加添命令</a:t>
            </a:r>
            <a:endParaRPr lang="en-US" altLang="en-US"/>
          </a:p>
        </p:txBody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763000" cy="480060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zh-CN" altLang="en-US">
                <a:solidFill>
                  <a:srgbClr val="FBE50F"/>
                </a:solidFill>
                <a:effectLst/>
                <a:latin typeface="Comic Sans MS" pitchFamily="96" charset="0"/>
                <a:ea typeface="宋体" pitchFamily="96" charset="-122"/>
              </a:rPr>
              <a:t>犹太人认为不可胡乱对待妥拉</a:t>
            </a:r>
            <a:r>
              <a:rPr lang="zh-CN" altLang="en-US">
                <a:effectLst/>
                <a:latin typeface="Comic Sans MS" pitchFamily="96" charset="0"/>
                <a:ea typeface="宋体" pitchFamily="96" charset="-122"/>
              </a:rPr>
              <a:t>！</a:t>
            </a:r>
            <a:r>
              <a:rPr lang="en-US" altLang="en-US">
                <a:solidFill>
                  <a:srgbClr val="FBE50F"/>
                </a:solidFill>
                <a:effectLst/>
                <a:latin typeface="Comic Sans MS" pitchFamily="96" charset="0"/>
              </a:rPr>
              <a:t> </a:t>
            </a:r>
            <a:endParaRPr lang="en-US" altLang="zh-CN">
              <a:solidFill>
                <a:srgbClr val="FBE50F"/>
              </a:solidFill>
              <a:effectLst/>
              <a:latin typeface="Comic Sans MS" pitchFamily="96" charset="0"/>
            </a:endParaRPr>
          </a:p>
          <a:p>
            <a:r>
              <a:rPr lang="zh-CN" altLang="en-US">
                <a:solidFill>
                  <a:srgbClr val="FBE50F"/>
                </a:solidFill>
                <a:effectLst/>
                <a:latin typeface="Comic Sans MS" pitchFamily="96" charset="0"/>
                <a:ea typeface="宋体" pitchFamily="96" charset="-122"/>
              </a:rPr>
              <a:t>我们看见所颁布的命令</a:t>
            </a:r>
            <a:r>
              <a:rPr lang="en-US" altLang="en-US">
                <a:solidFill>
                  <a:srgbClr val="FBE50F"/>
                </a:solidFill>
                <a:effectLst/>
                <a:latin typeface="Comic Sans MS" pitchFamily="96" charset="0"/>
              </a:rPr>
              <a:t>:</a:t>
            </a:r>
          </a:p>
          <a:p>
            <a:r>
              <a:rPr lang="en-US" altLang="en-US">
                <a:latin typeface="Verdana" pitchFamily="96" charset="0"/>
                <a:ea typeface="华文细黑" pitchFamily="96" charset="-122"/>
              </a:rPr>
              <a:t>所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吩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咐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你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们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的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话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，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你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们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不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可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加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添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，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也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不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可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删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减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，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好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叫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你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们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遵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守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我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所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吩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咐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的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，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就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是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耶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和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华</a:t>
            </a:r>
            <a:r>
              <a:rPr lang="en-US" altLang="en-US">
                <a:latin typeface="Verdana" pitchFamily="96" charset="0"/>
              </a:rPr>
              <a:t> ─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你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们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　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神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的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命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令</a:t>
            </a:r>
            <a:r>
              <a:rPr lang="en-US" altLang="en-US">
                <a:latin typeface="Verdana" pitchFamily="96" charset="0"/>
              </a:rPr>
              <a:t> </a:t>
            </a:r>
            <a:r>
              <a:rPr lang="en-US" altLang="en-US">
                <a:latin typeface="Verdana" pitchFamily="96" charset="0"/>
                <a:ea typeface="华文细黑" pitchFamily="96" charset="-122"/>
              </a:rPr>
              <a:t>。</a:t>
            </a:r>
            <a:r>
              <a:rPr lang="en-US" altLang="en-US">
                <a:solidFill>
                  <a:schemeClr val="accent1"/>
                </a:solidFill>
                <a:effectLst/>
                <a:latin typeface="Comic Sans MS" pitchFamily="96" charset="0"/>
              </a:rPr>
              <a:t>(</a:t>
            </a:r>
            <a:r>
              <a:rPr lang="en-US" altLang="en-US" b="1">
                <a:solidFill>
                  <a:schemeClr val="accent1"/>
                </a:solidFill>
                <a:latin typeface="Arial" charset="0"/>
                <a:ea typeface="华文细黑" pitchFamily="96" charset="-122"/>
              </a:rPr>
              <a:t>申</a:t>
            </a:r>
            <a:r>
              <a:rPr lang="en-US" altLang="en-US" b="1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US" altLang="en-US" b="1">
                <a:solidFill>
                  <a:schemeClr val="accent1"/>
                </a:solidFill>
                <a:latin typeface="Arial" charset="0"/>
                <a:ea typeface="华文细黑" pitchFamily="96" charset="-122"/>
              </a:rPr>
              <a:t>命</a:t>
            </a:r>
            <a:r>
              <a:rPr lang="zh-CN" altLang="en-US" b="1">
                <a:solidFill>
                  <a:schemeClr val="accent1"/>
                </a:solidFill>
                <a:latin typeface="Arial" charset="0"/>
                <a:ea typeface="宋体" pitchFamily="96" charset="-122"/>
              </a:rPr>
              <a:t>记</a:t>
            </a:r>
            <a:r>
              <a:rPr lang="en-US" altLang="en-US">
                <a:solidFill>
                  <a:schemeClr val="accent1"/>
                </a:solidFill>
                <a:effectLst/>
                <a:latin typeface="Comic Sans MS" pitchFamily="96" charset="0"/>
              </a:rPr>
              <a:t> 4:2)</a:t>
            </a:r>
            <a:endParaRPr lang="en-US" altLang="en-US">
              <a:solidFill>
                <a:srgbClr val="FBE50F"/>
              </a:solidFill>
              <a:effectLst/>
              <a:latin typeface="Comic Sans MS" pitchFamily="96" charset="0"/>
            </a:endParaRPr>
          </a:p>
          <a:p>
            <a:r>
              <a:rPr lang="zh-CN" altLang="en-US">
                <a:solidFill>
                  <a:srgbClr val="FBE50F"/>
                </a:solidFill>
                <a:effectLst/>
                <a:latin typeface="Comic Sans MS" pitchFamily="96" charset="0"/>
                <a:ea typeface="宋体" pitchFamily="96" charset="-122"/>
              </a:rPr>
              <a:t>但是，至于圣卷和先知书就</a:t>
            </a:r>
            <a:r>
              <a:rPr lang="en-US" altLang="zh-CN">
                <a:solidFill>
                  <a:srgbClr val="FBE50F"/>
                </a:solidFill>
                <a:effectLst/>
                <a:latin typeface="Comic Sans MS" pitchFamily="96" charset="0"/>
                <a:ea typeface="华文细黑" pitchFamily="96" charset="-122"/>
              </a:rPr>
              <a:t>⋯⋯</a:t>
            </a:r>
            <a:endParaRPr lang="en-US" altLang="en-US">
              <a:solidFill>
                <a:srgbClr val="FBE50F"/>
              </a:solidFill>
              <a:effectLst/>
              <a:latin typeface="Comic Sans MS" pitchFamily="96" charset="0"/>
            </a:endParaRPr>
          </a:p>
        </p:txBody>
      </p:sp>
      <p:grpSp>
        <p:nvGrpSpPr>
          <p:cNvPr id="527364" name="Group 4"/>
          <p:cNvGrpSpPr>
            <a:grpSpLocks/>
          </p:cNvGrpSpPr>
          <p:nvPr/>
        </p:nvGrpSpPr>
        <p:grpSpPr bwMode="auto">
          <a:xfrm>
            <a:off x="7772400" y="6019800"/>
            <a:ext cx="1162050" cy="685800"/>
            <a:chOff x="4896" y="3792"/>
            <a:chExt cx="732" cy="432"/>
          </a:xfrm>
        </p:grpSpPr>
        <p:grpSp>
          <p:nvGrpSpPr>
            <p:cNvPr id="527365" name="Group 5"/>
            <p:cNvGrpSpPr>
              <a:grpSpLocks/>
            </p:cNvGrpSpPr>
            <p:nvPr/>
          </p:nvGrpSpPr>
          <p:grpSpPr bwMode="auto">
            <a:xfrm>
              <a:off x="5137" y="3914"/>
              <a:ext cx="194" cy="180"/>
              <a:chOff x="1824" y="633"/>
              <a:chExt cx="2834" cy="2849"/>
            </a:xfrm>
          </p:grpSpPr>
          <p:sp>
            <p:nvSpPr>
              <p:cNvPr id="527366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7367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7368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7369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27370" name="Group 10"/>
            <p:cNvGrpSpPr>
              <a:grpSpLocks/>
            </p:cNvGrpSpPr>
            <p:nvPr/>
          </p:nvGrpSpPr>
          <p:grpSpPr bwMode="auto">
            <a:xfrm>
              <a:off x="5398" y="4053"/>
              <a:ext cx="230" cy="142"/>
              <a:chOff x="1008" y="1059"/>
              <a:chExt cx="3768" cy="2733"/>
            </a:xfrm>
          </p:grpSpPr>
          <p:sp>
            <p:nvSpPr>
              <p:cNvPr id="527371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7372" name="Oval 12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7373" name="Oval 13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7374" name="Oval 14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27375" name="Film"/>
            <p:cNvSpPr>
              <a:spLocks noEditPoints="1" noChangeArrowheads="1"/>
            </p:cNvSpPr>
            <p:nvPr/>
          </p:nvSpPr>
          <p:spPr bwMode="auto">
            <a:xfrm>
              <a:off x="4896" y="3808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7376" name="Lock"/>
            <p:cNvSpPr>
              <a:spLocks noEditPoints="1" noChangeArrowheads="1"/>
            </p:cNvSpPr>
            <p:nvPr/>
          </p:nvSpPr>
          <p:spPr bwMode="auto">
            <a:xfrm>
              <a:off x="5405" y="3792"/>
              <a:ext cx="170" cy="16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7377" name="AutoShape 17"/>
            <p:cNvSpPr>
              <a:spLocks noChangeArrowheads="1"/>
            </p:cNvSpPr>
            <p:nvPr/>
          </p:nvSpPr>
          <p:spPr bwMode="auto">
            <a:xfrm>
              <a:off x="5063" y="3971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7378" name="AutoShape 18"/>
            <p:cNvSpPr>
              <a:spLocks noChangeArrowheads="1"/>
            </p:cNvSpPr>
            <p:nvPr/>
          </p:nvSpPr>
          <p:spPr bwMode="auto">
            <a:xfrm>
              <a:off x="5251" y="3808"/>
              <a:ext cx="141" cy="93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7379" name="AutoShape 19"/>
            <p:cNvSpPr>
              <a:spLocks noChangeArrowheads="1"/>
            </p:cNvSpPr>
            <p:nvPr/>
          </p:nvSpPr>
          <p:spPr bwMode="auto">
            <a:xfrm flipV="1">
              <a:off x="5258" y="4085"/>
              <a:ext cx="140" cy="10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27397" name="Rectangle 37"/>
          <p:cNvSpPr>
            <a:spLocks noChangeArrowheads="1"/>
          </p:cNvSpPr>
          <p:nvPr/>
        </p:nvSpPr>
        <p:spPr bwMode="auto">
          <a:xfrm>
            <a:off x="228600" y="2667000"/>
            <a:ext cx="8610600" cy="2514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27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27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27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27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62" grpId="0"/>
      <p:bldP spid="52736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1026"/>
          <p:cNvSpPr>
            <a:spLocks noGrp="1" noChangeArrowheads="1"/>
          </p:cNvSpPr>
          <p:nvPr>
            <p:ph type="title"/>
          </p:nvPr>
        </p:nvSpPr>
        <p:spPr>
          <a:effectLst>
            <a:outerShdw dist="113592" dir="1593903" algn="ctr" rotWithShape="0">
              <a:srgbClr val="000000"/>
            </a:outerShdw>
          </a:effectLst>
        </p:spPr>
        <p:txBody>
          <a:bodyPr/>
          <a:lstStyle/>
          <a:p>
            <a:r>
              <a:rPr lang="zh-CN" altLang="en-US">
                <a:ea typeface="宋体" pitchFamily="96" charset="-122"/>
              </a:rPr>
              <a:t>除了律法以外？</a:t>
            </a:r>
            <a:endParaRPr lang="en-US" altLang="en-US"/>
          </a:p>
        </p:txBody>
      </p:sp>
      <p:sp>
        <p:nvSpPr>
          <p:cNvPr id="5294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10600" cy="480060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zh-CN" altLang="en-US" sz="2800">
                <a:solidFill>
                  <a:srgbClr val="FBE50F"/>
                </a:solidFill>
                <a:latin typeface="Comic Sans MS" pitchFamily="96" charset="0"/>
                <a:ea typeface="宋体" pitchFamily="96" charset="-122"/>
              </a:rPr>
              <a:t>约书亚写自己的约</a:t>
            </a:r>
            <a:r>
              <a:rPr lang="en-US" altLang="en-US" sz="2800">
                <a:solidFill>
                  <a:srgbClr val="FBE50F"/>
                </a:solidFill>
                <a:latin typeface="Comic Sans MS" pitchFamily="96" charset="0"/>
              </a:rPr>
              <a:t> </a:t>
            </a:r>
            <a:r>
              <a:rPr lang="en-US" altLang="en-US" sz="2800">
                <a:solidFill>
                  <a:schemeClr val="accent1"/>
                </a:solidFill>
                <a:latin typeface="Comic Sans MS" pitchFamily="96" charset="0"/>
              </a:rPr>
              <a:t>(</a:t>
            </a:r>
            <a:r>
              <a:rPr lang="en-US" altLang="en-US" sz="2800" b="1">
                <a:solidFill>
                  <a:schemeClr val="accent1"/>
                </a:solidFill>
                <a:latin typeface="Arial" charset="0"/>
                <a:ea typeface="华文细黑" pitchFamily="96" charset="-122"/>
              </a:rPr>
              <a:t>約</a:t>
            </a:r>
            <a:r>
              <a:rPr lang="zh-CN" altLang="en-US" sz="2800" b="1">
                <a:solidFill>
                  <a:schemeClr val="accent1"/>
                </a:solidFill>
                <a:latin typeface="Arial" charset="0"/>
                <a:ea typeface="宋体" pitchFamily="96" charset="-122"/>
              </a:rPr>
              <a:t>书</a:t>
            </a:r>
            <a:r>
              <a:rPr lang="en-US" altLang="en-US" sz="2800" b="1">
                <a:solidFill>
                  <a:schemeClr val="accent1"/>
                </a:solidFill>
                <a:latin typeface="Arial" charset="0"/>
                <a:ea typeface="华文细黑" pitchFamily="96" charset="-122"/>
              </a:rPr>
              <a:t>亞</a:t>
            </a:r>
            <a:r>
              <a:rPr lang="zh-CN" altLang="en-US" sz="2800" b="1">
                <a:solidFill>
                  <a:schemeClr val="accent1"/>
                </a:solidFill>
                <a:latin typeface="Arial" charset="0"/>
                <a:ea typeface="宋体" pitchFamily="96" charset="-122"/>
              </a:rPr>
              <a:t>记</a:t>
            </a:r>
            <a:r>
              <a:rPr lang="en-US" altLang="en-US" sz="2800">
                <a:solidFill>
                  <a:schemeClr val="accent1"/>
                </a:solidFill>
                <a:latin typeface="Comic Sans MS" pitchFamily="96" charset="0"/>
              </a:rPr>
              <a:t>24</a:t>
            </a:r>
            <a:r>
              <a:rPr lang="en-US" altLang="en-US" sz="2800" baseline="30000">
                <a:solidFill>
                  <a:schemeClr val="accent1"/>
                </a:solidFill>
                <a:latin typeface="Comic Sans MS" pitchFamily="96" charset="0"/>
              </a:rPr>
              <a:t>26</a:t>
            </a:r>
            <a:r>
              <a:rPr lang="en-US" altLang="en-US" sz="2800">
                <a:solidFill>
                  <a:schemeClr val="accent1"/>
                </a:solidFill>
                <a:latin typeface="Comic Sans MS" pitchFamily="96" charset="0"/>
              </a:rPr>
              <a:t>)</a:t>
            </a:r>
            <a:endParaRPr lang="en-US" altLang="en-US" sz="2800">
              <a:solidFill>
                <a:srgbClr val="FBE50F"/>
              </a:solidFill>
              <a:latin typeface="Comic Sans MS" pitchFamily="96" charset="0"/>
            </a:endParaRPr>
          </a:p>
          <a:p>
            <a:r>
              <a:rPr lang="zh-CN" altLang="en-US" sz="2800">
                <a:solidFill>
                  <a:srgbClr val="FBE50F"/>
                </a:solidFill>
                <a:latin typeface="Comic Sans MS" pitchFamily="96" charset="0"/>
                <a:ea typeface="宋体" pitchFamily="96" charset="-122"/>
              </a:rPr>
              <a:t>在摩西之后出现的先知不像摩西</a:t>
            </a:r>
            <a:r>
              <a:rPr lang="en-US" altLang="en-US" sz="2800">
                <a:solidFill>
                  <a:srgbClr val="FBE50F"/>
                </a:solidFill>
                <a:latin typeface="Comic Sans MS" pitchFamily="96" charset="0"/>
              </a:rPr>
              <a:t> </a:t>
            </a:r>
            <a:r>
              <a:rPr lang="en-US" altLang="en-US" sz="2800">
                <a:solidFill>
                  <a:schemeClr val="accent1"/>
                </a:solidFill>
                <a:latin typeface="Comic Sans MS" pitchFamily="96" charset="0"/>
              </a:rPr>
              <a:t>(</a:t>
            </a:r>
            <a:r>
              <a:rPr lang="zh-CN" altLang="en-US" sz="2800">
                <a:solidFill>
                  <a:schemeClr val="accent1"/>
                </a:solidFill>
                <a:latin typeface="Comic Sans MS" pitchFamily="96" charset="0"/>
                <a:ea typeface="宋体" pitchFamily="96" charset="-122"/>
              </a:rPr>
              <a:t>出埃及记</a:t>
            </a:r>
            <a:r>
              <a:rPr lang="en-US" altLang="en-US" sz="2800">
                <a:solidFill>
                  <a:schemeClr val="accent1"/>
                </a:solidFill>
                <a:latin typeface="Comic Sans MS" pitchFamily="96" charset="0"/>
              </a:rPr>
              <a:t> 33</a:t>
            </a:r>
            <a:r>
              <a:rPr lang="en-US" altLang="en-US" sz="2800" baseline="30000">
                <a:solidFill>
                  <a:schemeClr val="accent1"/>
                </a:solidFill>
                <a:latin typeface="Comic Sans MS" pitchFamily="96" charset="0"/>
              </a:rPr>
              <a:t>11</a:t>
            </a:r>
            <a:r>
              <a:rPr lang="en-US" altLang="en-US" sz="2800">
                <a:solidFill>
                  <a:schemeClr val="accent1"/>
                </a:solidFill>
                <a:latin typeface="Comic Sans MS" pitchFamily="96" charset="0"/>
              </a:rPr>
              <a:t>; </a:t>
            </a:r>
            <a:r>
              <a:rPr lang="en-US" altLang="en-US" sz="2800" b="1">
                <a:solidFill>
                  <a:schemeClr val="accent1"/>
                </a:solidFill>
                <a:latin typeface="Arial" charset="0"/>
                <a:ea typeface="华文细黑" pitchFamily="96" charset="-122"/>
              </a:rPr>
              <a:t>申命</a:t>
            </a:r>
            <a:r>
              <a:rPr lang="zh-CN" altLang="en-US" sz="2800" b="1">
                <a:solidFill>
                  <a:schemeClr val="accent1"/>
                </a:solidFill>
                <a:latin typeface="Arial" charset="0"/>
                <a:ea typeface="宋体" pitchFamily="96" charset="-122"/>
              </a:rPr>
              <a:t>记</a:t>
            </a:r>
            <a:r>
              <a:rPr lang="en-US" altLang="en-US" sz="2800">
                <a:solidFill>
                  <a:schemeClr val="accent1"/>
                </a:solidFill>
                <a:latin typeface="Comic Sans MS" pitchFamily="96" charset="0"/>
              </a:rPr>
              <a:t>34</a:t>
            </a:r>
            <a:r>
              <a:rPr lang="en-US" altLang="en-US" sz="2800" baseline="30000">
                <a:solidFill>
                  <a:schemeClr val="accent1"/>
                </a:solidFill>
                <a:latin typeface="Comic Sans MS" pitchFamily="96" charset="0"/>
              </a:rPr>
              <a:t>10</a:t>
            </a:r>
            <a:r>
              <a:rPr lang="en-US" altLang="en-US" sz="2800">
                <a:solidFill>
                  <a:schemeClr val="accent1"/>
                </a:solidFill>
                <a:latin typeface="Comic Sans MS" pitchFamily="96" charset="0"/>
              </a:rPr>
              <a:t>)</a:t>
            </a:r>
          </a:p>
          <a:p>
            <a:r>
              <a:rPr lang="zh-CN" altLang="en-US" sz="2800">
                <a:solidFill>
                  <a:srgbClr val="FBE50F"/>
                </a:solidFill>
                <a:latin typeface="Comic Sans MS" pitchFamily="96" charset="0"/>
                <a:ea typeface="宋体" pitchFamily="96" charset="-122"/>
              </a:rPr>
              <a:t>撒母耳写祭司守则</a:t>
            </a:r>
            <a:endParaRPr lang="en-US" altLang="en-US" sz="2800">
              <a:solidFill>
                <a:srgbClr val="FBE50F"/>
              </a:solidFill>
              <a:latin typeface="Comic Sans MS" pitchFamily="96" charset="0"/>
            </a:endParaRPr>
          </a:p>
          <a:p>
            <a:pPr>
              <a:buFontTx/>
              <a:buNone/>
            </a:pPr>
            <a:r>
              <a:rPr lang="en-US" altLang="en-US" sz="2800">
                <a:solidFill>
                  <a:srgbClr val="00FFFF"/>
                </a:solidFill>
                <a:latin typeface="Comic Sans MS" pitchFamily="96" charset="0"/>
              </a:rPr>
              <a:t>   </a:t>
            </a:r>
            <a:r>
              <a:rPr lang="en-US" altLang="en-US" sz="2800">
                <a:solidFill>
                  <a:schemeClr val="accent1"/>
                </a:solidFill>
                <a:latin typeface="Comic Sans MS" pitchFamily="96" charset="0"/>
              </a:rPr>
              <a:t>(</a:t>
            </a:r>
            <a:r>
              <a:rPr lang="en-US" altLang="en-US" sz="2800" b="1">
                <a:solidFill>
                  <a:schemeClr val="accent1"/>
                </a:solidFill>
                <a:latin typeface="Arial" charset="0"/>
                <a:ea typeface="华文细黑" pitchFamily="96" charset="-122"/>
              </a:rPr>
              <a:t>撒母耳</a:t>
            </a:r>
            <a:r>
              <a:rPr lang="zh-CN" altLang="en-US" sz="2800" b="1">
                <a:solidFill>
                  <a:schemeClr val="accent1"/>
                </a:solidFill>
                <a:latin typeface="Arial" charset="0"/>
                <a:ea typeface="宋体" pitchFamily="96" charset="-122"/>
              </a:rPr>
              <a:t>记上</a:t>
            </a:r>
            <a:r>
              <a:rPr lang="en-US" altLang="zh-CN" sz="2800" b="1">
                <a:solidFill>
                  <a:schemeClr val="accent1"/>
                </a:solidFill>
                <a:latin typeface="Arial" charset="0"/>
                <a:ea typeface="华文细黑" pitchFamily="96" charset="-122"/>
              </a:rPr>
              <a:t> </a:t>
            </a:r>
            <a:r>
              <a:rPr lang="en-US" altLang="en-US" sz="2800">
                <a:solidFill>
                  <a:schemeClr val="accent1"/>
                </a:solidFill>
                <a:latin typeface="Comic Sans MS" pitchFamily="96" charset="0"/>
              </a:rPr>
              <a:t>10</a:t>
            </a:r>
            <a:r>
              <a:rPr lang="en-US" altLang="en-US" sz="2800" baseline="30000">
                <a:solidFill>
                  <a:schemeClr val="accent1"/>
                </a:solidFill>
                <a:latin typeface="Comic Sans MS" pitchFamily="96" charset="0"/>
              </a:rPr>
              <a:t>25</a:t>
            </a:r>
            <a:r>
              <a:rPr lang="en-US" altLang="en-US" sz="2800">
                <a:solidFill>
                  <a:schemeClr val="accent1"/>
                </a:solidFill>
                <a:latin typeface="Comic Sans MS" pitchFamily="96" charset="0"/>
              </a:rPr>
              <a:t>)</a:t>
            </a:r>
          </a:p>
          <a:p>
            <a:r>
              <a:rPr lang="zh-CN" altLang="en-US" sz="2800">
                <a:solidFill>
                  <a:srgbClr val="FBE50F"/>
                </a:solidFill>
                <a:latin typeface="Comic Sans MS" pitchFamily="96" charset="0"/>
                <a:ea typeface="宋体" pitchFamily="96" charset="-122"/>
              </a:rPr>
              <a:t>先知门被命令写下神的话语</a:t>
            </a:r>
            <a:r>
              <a:rPr lang="en-US" altLang="en-US" sz="2800">
                <a:solidFill>
                  <a:srgbClr val="FBE50F"/>
                </a:solidFill>
                <a:latin typeface="Comic Sans MS" pitchFamily="96" charset="0"/>
              </a:rPr>
              <a:t> </a:t>
            </a:r>
            <a:r>
              <a:rPr lang="en-US" altLang="en-US" sz="2800">
                <a:solidFill>
                  <a:schemeClr val="accent1"/>
                </a:solidFill>
                <a:latin typeface="Comic Sans MS" pitchFamily="96" charset="0"/>
              </a:rPr>
              <a:t>(</a:t>
            </a:r>
            <a:r>
              <a:rPr lang="en-US" altLang="en-US" sz="2800" b="1">
                <a:solidFill>
                  <a:schemeClr val="accent1"/>
                </a:solidFill>
                <a:latin typeface="Arial" charset="0"/>
                <a:ea typeface="华文细黑" pitchFamily="96" charset="-122"/>
              </a:rPr>
              <a:t>以</a:t>
            </a:r>
            <a:r>
              <a:rPr lang="zh-CN" altLang="en-US" sz="2800" b="1">
                <a:solidFill>
                  <a:schemeClr val="accent1"/>
                </a:solidFill>
                <a:latin typeface="Arial" charset="0"/>
                <a:ea typeface="宋体" pitchFamily="96" charset="-122"/>
              </a:rPr>
              <a:t>赛</a:t>
            </a:r>
            <a:r>
              <a:rPr lang="ja-JP" altLang="en-US" sz="2800" b="1">
                <a:solidFill>
                  <a:schemeClr val="accent1"/>
                </a:solidFill>
                <a:latin typeface="Arial" charset="0"/>
                <a:ea typeface="华文细黑" pitchFamily="96" charset="-122"/>
              </a:rPr>
              <a:t>亞</a:t>
            </a:r>
            <a:r>
              <a:rPr lang="zh-CN" altLang="en-US" sz="2800" b="1">
                <a:solidFill>
                  <a:schemeClr val="accent1"/>
                </a:solidFill>
                <a:latin typeface="Arial" charset="0"/>
                <a:ea typeface="宋体" pitchFamily="96" charset="-122"/>
              </a:rPr>
              <a:t>书</a:t>
            </a:r>
            <a:r>
              <a:rPr lang="en-US" altLang="en-US" sz="2800">
                <a:solidFill>
                  <a:schemeClr val="accent1"/>
                </a:solidFill>
                <a:latin typeface="Comic Sans MS" pitchFamily="96" charset="0"/>
              </a:rPr>
              <a:t> 8</a:t>
            </a:r>
            <a:r>
              <a:rPr lang="en-US" altLang="en-US" sz="2800" baseline="30000">
                <a:solidFill>
                  <a:schemeClr val="accent1"/>
                </a:solidFill>
                <a:latin typeface="Comic Sans MS" pitchFamily="96" charset="0"/>
              </a:rPr>
              <a:t>16</a:t>
            </a:r>
            <a:r>
              <a:rPr lang="en-US" altLang="en-US" sz="2800">
                <a:solidFill>
                  <a:schemeClr val="accent1"/>
                </a:solidFill>
                <a:latin typeface="Comic Sans MS" pitchFamily="96" charset="0"/>
              </a:rPr>
              <a:t> 30</a:t>
            </a:r>
            <a:r>
              <a:rPr lang="en-US" altLang="en-US" sz="2800" baseline="30000">
                <a:solidFill>
                  <a:schemeClr val="accent1"/>
                </a:solidFill>
                <a:latin typeface="Comic Sans MS" pitchFamily="96" charset="0"/>
              </a:rPr>
              <a:t>8</a:t>
            </a:r>
            <a:r>
              <a:rPr lang="en-US" altLang="en-US" sz="2800">
                <a:solidFill>
                  <a:schemeClr val="accent1"/>
                </a:solidFill>
                <a:latin typeface="Comic Sans MS" pitchFamily="96" charset="0"/>
              </a:rPr>
              <a:t> </a:t>
            </a:r>
            <a:r>
              <a:rPr lang="en-US" altLang="en-US" sz="2800" b="1">
                <a:solidFill>
                  <a:schemeClr val="accent1"/>
                </a:solidFill>
                <a:latin typeface="Arial" charset="0"/>
                <a:ea typeface="华文细黑" pitchFamily="96" charset="-122"/>
              </a:rPr>
              <a:t>耶利</a:t>
            </a:r>
            <a:r>
              <a:rPr lang="en-US" altLang="en-US" sz="2800" b="1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US" altLang="en-US" sz="2800" b="1">
                <a:solidFill>
                  <a:schemeClr val="accent1"/>
                </a:solidFill>
                <a:latin typeface="Arial" charset="0"/>
                <a:ea typeface="华文细黑" pitchFamily="96" charset="-122"/>
              </a:rPr>
              <a:t>米</a:t>
            </a:r>
            <a:r>
              <a:rPr lang="zh-CN" altLang="en-US" sz="2800" b="1">
                <a:solidFill>
                  <a:schemeClr val="accent1"/>
                </a:solidFill>
                <a:latin typeface="Arial" charset="0"/>
                <a:ea typeface="宋体" pitchFamily="96" charset="-122"/>
              </a:rPr>
              <a:t>书</a:t>
            </a:r>
            <a:r>
              <a:rPr lang="en-US" altLang="en-US" sz="2800">
                <a:solidFill>
                  <a:schemeClr val="accent1"/>
                </a:solidFill>
                <a:latin typeface="Comic Sans MS" pitchFamily="96" charset="0"/>
              </a:rPr>
              <a:t> 30</a:t>
            </a:r>
            <a:r>
              <a:rPr lang="en-US" altLang="en-US" sz="2800" baseline="30000">
                <a:solidFill>
                  <a:schemeClr val="accent1"/>
                </a:solidFill>
                <a:latin typeface="Comic Sans MS" pitchFamily="96" charset="0"/>
              </a:rPr>
              <a:t>2</a:t>
            </a:r>
            <a:r>
              <a:rPr lang="en-US" altLang="en-US" sz="2800">
                <a:solidFill>
                  <a:schemeClr val="accent1"/>
                </a:solidFill>
                <a:latin typeface="Comic Sans MS" pitchFamily="96" charset="0"/>
              </a:rPr>
              <a:t> 36</a:t>
            </a:r>
            <a:r>
              <a:rPr lang="en-US" altLang="en-US" sz="2800" baseline="30000">
                <a:solidFill>
                  <a:schemeClr val="accent1"/>
                </a:solidFill>
                <a:latin typeface="Comic Sans MS" pitchFamily="96" charset="0"/>
              </a:rPr>
              <a:t>2,4,17,18</a:t>
            </a:r>
            <a:r>
              <a:rPr lang="en-US" altLang="en-US" sz="2800">
                <a:solidFill>
                  <a:schemeClr val="accent1"/>
                </a:solidFill>
                <a:latin typeface="Comic Sans MS" pitchFamily="96" charset="0"/>
              </a:rPr>
              <a:t> 45</a:t>
            </a:r>
            <a:r>
              <a:rPr lang="en-US" altLang="en-US" sz="2800" baseline="30000">
                <a:solidFill>
                  <a:schemeClr val="accent1"/>
                </a:solidFill>
                <a:latin typeface="Comic Sans MS" pitchFamily="96" charset="0"/>
              </a:rPr>
              <a:t>1</a:t>
            </a:r>
            <a:r>
              <a:rPr lang="en-US" altLang="en-US" sz="2800">
                <a:solidFill>
                  <a:schemeClr val="accent1"/>
                </a:solidFill>
                <a:latin typeface="Comic Sans MS" pitchFamily="96" charset="0"/>
              </a:rPr>
              <a:t> 51</a:t>
            </a:r>
            <a:r>
              <a:rPr lang="en-US" altLang="en-US" sz="2800" baseline="30000">
                <a:solidFill>
                  <a:schemeClr val="accent1"/>
                </a:solidFill>
                <a:latin typeface="Comic Sans MS" pitchFamily="96" charset="0"/>
              </a:rPr>
              <a:t>60</a:t>
            </a:r>
            <a:r>
              <a:rPr lang="en-US" altLang="en-US" sz="2800">
                <a:solidFill>
                  <a:schemeClr val="accent1"/>
                </a:solidFill>
                <a:latin typeface="Comic Sans MS" pitchFamily="96" charset="0"/>
              </a:rPr>
              <a:t> </a:t>
            </a:r>
            <a:r>
              <a:rPr lang="en-US" altLang="en-US" sz="2800" b="1">
                <a:solidFill>
                  <a:schemeClr val="accent1"/>
                </a:solidFill>
                <a:latin typeface="Arial" charset="0"/>
                <a:ea typeface="华文细黑" pitchFamily="96" charset="-122"/>
              </a:rPr>
              <a:t>以西結</a:t>
            </a:r>
            <a:r>
              <a:rPr lang="zh-CN" altLang="en-US" sz="2800" b="1">
                <a:solidFill>
                  <a:schemeClr val="accent1"/>
                </a:solidFill>
                <a:latin typeface="Arial" charset="0"/>
                <a:ea typeface="宋体" pitchFamily="96" charset="-122"/>
              </a:rPr>
              <a:t>书</a:t>
            </a:r>
            <a:r>
              <a:rPr lang="en-US" altLang="en-US" sz="2800">
                <a:solidFill>
                  <a:schemeClr val="accent1"/>
                </a:solidFill>
                <a:latin typeface="Comic Sans MS" pitchFamily="96" charset="0"/>
              </a:rPr>
              <a:t> 43</a:t>
            </a:r>
            <a:r>
              <a:rPr lang="en-US" altLang="en-US" sz="2800" baseline="30000">
                <a:solidFill>
                  <a:schemeClr val="accent1"/>
                </a:solidFill>
                <a:latin typeface="Comic Sans MS" pitchFamily="96" charset="0"/>
              </a:rPr>
              <a:t>11</a:t>
            </a:r>
            <a:r>
              <a:rPr lang="en-US" altLang="en-US" sz="2800">
                <a:solidFill>
                  <a:schemeClr val="accent1"/>
                </a:solidFill>
                <a:latin typeface="Comic Sans MS" pitchFamily="96" charset="0"/>
              </a:rPr>
              <a:t> </a:t>
            </a:r>
            <a:r>
              <a:rPr lang="en-US" altLang="en-US" sz="2800" b="1">
                <a:solidFill>
                  <a:schemeClr val="accent1"/>
                </a:solidFill>
                <a:latin typeface="Arial" charset="0"/>
                <a:ea typeface="华文细黑" pitchFamily="96" charset="-122"/>
              </a:rPr>
              <a:t>哈巴谷</a:t>
            </a:r>
            <a:r>
              <a:rPr lang="zh-CN" altLang="en-US" sz="2800" b="1">
                <a:solidFill>
                  <a:schemeClr val="accent1"/>
                </a:solidFill>
                <a:latin typeface="Arial" charset="0"/>
                <a:ea typeface="宋体" pitchFamily="96" charset="-122"/>
              </a:rPr>
              <a:t>书</a:t>
            </a:r>
            <a:r>
              <a:rPr lang="en-US" altLang="en-US" sz="2800">
                <a:solidFill>
                  <a:schemeClr val="accent1"/>
                </a:solidFill>
                <a:latin typeface="Comic Sans MS" pitchFamily="96" charset="0"/>
              </a:rPr>
              <a:t>2</a:t>
            </a:r>
            <a:r>
              <a:rPr lang="en-US" altLang="en-US" sz="2800" baseline="30000">
                <a:solidFill>
                  <a:schemeClr val="accent1"/>
                </a:solidFill>
                <a:latin typeface="Comic Sans MS" pitchFamily="96" charset="0"/>
              </a:rPr>
              <a:t>2</a:t>
            </a:r>
            <a:r>
              <a:rPr lang="en-US" altLang="en-US" sz="2800">
                <a:solidFill>
                  <a:schemeClr val="accent1"/>
                </a:solidFill>
                <a:latin typeface="Comic Sans MS" pitchFamily="96" charset="0"/>
              </a:rPr>
              <a:t>)</a:t>
            </a:r>
          </a:p>
          <a:p>
            <a:r>
              <a:rPr lang="zh-CN" altLang="en-US" sz="2800">
                <a:solidFill>
                  <a:srgbClr val="FBE50F"/>
                </a:solidFill>
                <a:latin typeface="Comic Sans MS" pitchFamily="96" charset="0"/>
                <a:ea typeface="宋体" pitchFamily="96" charset="-122"/>
              </a:rPr>
              <a:t>经卷被诵读和解释给被掳的犹太人听</a:t>
            </a:r>
            <a:r>
              <a:rPr lang="en-US" altLang="en-US" sz="2800">
                <a:solidFill>
                  <a:srgbClr val="FBE50F"/>
                </a:solidFill>
                <a:latin typeface="Comic Sans MS" pitchFamily="96" charset="0"/>
              </a:rPr>
              <a:t> </a:t>
            </a:r>
            <a:r>
              <a:rPr lang="en-US" altLang="en-US" sz="2800">
                <a:solidFill>
                  <a:schemeClr val="accent1"/>
                </a:solidFill>
                <a:latin typeface="Comic Sans MS" pitchFamily="96" charset="0"/>
              </a:rPr>
              <a:t>(</a:t>
            </a:r>
            <a:r>
              <a:rPr lang="en-US" altLang="en-US" sz="2800" b="1">
                <a:solidFill>
                  <a:schemeClr val="accent1"/>
                </a:solidFill>
                <a:latin typeface="Arial" charset="0"/>
                <a:ea typeface="华文细黑" pitchFamily="96" charset="-122"/>
              </a:rPr>
              <a:t>尼希米</a:t>
            </a:r>
            <a:r>
              <a:rPr lang="zh-CN" altLang="en-US" sz="2800" b="1">
                <a:solidFill>
                  <a:schemeClr val="accent1"/>
                </a:solidFill>
                <a:latin typeface="Arial" charset="0"/>
                <a:ea typeface="宋体" pitchFamily="96" charset="-122"/>
              </a:rPr>
              <a:t>记</a:t>
            </a:r>
            <a:r>
              <a:rPr lang="en-US" altLang="en-US" sz="2800">
                <a:solidFill>
                  <a:schemeClr val="accent1"/>
                </a:solidFill>
                <a:latin typeface="Comic Sans MS" pitchFamily="96" charset="0"/>
              </a:rPr>
              <a:t>8</a:t>
            </a:r>
            <a:r>
              <a:rPr lang="en-US" altLang="en-US" sz="2800" baseline="30000">
                <a:solidFill>
                  <a:schemeClr val="accent1"/>
                </a:solidFill>
                <a:latin typeface="Comic Sans MS" pitchFamily="96" charset="0"/>
              </a:rPr>
              <a:t>1-18</a:t>
            </a:r>
            <a:r>
              <a:rPr lang="en-US" altLang="en-US" sz="2800">
                <a:solidFill>
                  <a:schemeClr val="accent1"/>
                </a:solidFill>
                <a:latin typeface="Comic Sans MS" pitchFamily="96" charset="0"/>
              </a:rPr>
              <a:t>)</a:t>
            </a:r>
            <a:r>
              <a:rPr lang="en-US" altLang="en-US" sz="2800">
                <a:solidFill>
                  <a:srgbClr val="00FFFF"/>
                </a:solidFill>
                <a:latin typeface="Comic Sans MS" pitchFamily="96" charset="0"/>
              </a:rPr>
              <a:t> </a:t>
            </a:r>
            <a:r>
              <a:rPr lang="en-US" altLang="en-US" sz="2800">
                <a:latin typeface="Comic Sans MS" pitchFamily="96" charset="0"/>
              </a:rPr>
              <a:t>(</a:t>
            </a:r>
            <a:r>
              <a:rPr lang="zh-CN" altLang="en-US" sz="2800">
                <a:latin typeface="Comic Sans MS" pitchFamily="96" charset="0"/>
                <a:ea typeface="宋体" pitchFamily="96" charset="-122"/>
              </a:rPr>
              <a:t>做了</a:t>
            </a:r>
            <a:r>
              <a:rPr lang="ja-JP" altLang="en-US" sz="2800">
                <a:latin typeface="Arial" charset="0"/>
                <a:ea typeface="华文细黑" pitchFamily="96" charset="-122"/>
              </a:rPr>
              <a:t>校訂</a:t>
            </a:r>
            <a:r>
              <a:rPr lang="zh-CN" altLang="en-US" sz="2800">
                <a:latin typeface="Arial" charset="0"/>
                <a:ea typeface="宋体" pitchFamily="96" charset="-122"/>
              </a:rPr>
              <a:t>和</a:t>
            </a:r>
            <a:r>
              <a:rPr lang="ja-JP" altLang="en-US" sz="2800">
                <a:latin typeface="Arial" charset="0"/>
                <a:ea typeface="华文细黑" pitchFamily="96" charset="-122"/>
              </a:rPr>
              <a:t>修改</a:t>
            </a:r>
            <a:r>
              <a:rPr lang="en-US" altLang="en-US" sz="2800">
                <a:latin typeface="Comic Sans MS" pitchFamily="96" charset="0"/>
              </a:rPr>
              <a:t>)</a:t>
            </a:r>
          </a:p>
        </p:txBody>
      </p:sp>
      <p:grpSp>
        <p:nvGrpSpPr>
          <p:cNvPr id="529412" name="Group 1028"/>
          <p:cNvGrpSpPr>
            <a:grpSpLocks/>
          </p:cNvGrpSpPr>
          <p:nvPr/>
        </p:nvGrpSpPr>
        <p:grpSpPr bwMode="auto">
          <a:xfrm>
            <a:off x="7772400" y="6019800"/>
            <a:ext cx="1162050" cy="685800"/>
            <a:chOff x="4896" y="3792"/>
            <a:chExt cx="732" cy="432"/>
          </a:xfrm>
        </p:grpSpPr>
        <p:grpSp>
          <p:nvGrpSpPr>
            <p:cNvPr id="529413" name="Group 1029"/>
            <p:cNvGrpSpPr>
              <a:grpSpLocks/>
            </p:cNvGrpSpPr>
            <p:nvPr/>
          </p:nvGrpSpPr>
          <p:grpSpPr bwMode="auto">
            <a:xfrm>
              <a:off x="5137" y="3914"/>
              <a:ext cx="194" cy="180"/>
              <a:chOff x="1824" y="633"/>
              <a:chExt cx="2834" cy="2849"/>
            </a:xfrm>
          </p:grpSpPr>
          <p:sp>
            <p:nvSpPr>
              <p:cNvPr id="529414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9415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9416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9417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29418" name="Group 1034"/>
            <p:cNvGrpSpPr>
              <a:grpSpLocks/>
            </p:cNvGrpSpPr>
            <p:nvPr/>
          </p:nvGrpSpPr>
          <p:grpSpPr bwMode="auto">
            <a:xfrm>
              <a:off x="5398" y="4053"/>
              <a:ext cx="230" cy="142"/>
              <a:chOff x="1008" y="1059"/>
              <a:chExt cx="3768" cy="2733"/>
            </a:xfrm>
          </p:grpSpPr>
          <p:sp>
            <p:nvSpPr>
              <p:cNvPr id="529419" name="AutoShape 1035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9420" name="Oval 1036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9421" name="Oval 1037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9422" name="Oval 1038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29423" name="Film"/>
            <p:cNvSpPr>
              <a:spLocks noEditPoints="1" noChangeArrowheads="1"/>
            </p:cNvSpPr>
            <p:nvPr/>
          </p:nvSpPr>
          <p:spPr bwMode="auto">
            <a:xfrm>
              <a:off x="4896" y="3808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9424" name="Lock"/>
            <p:cNvSpPr>
              <a:spLocks noEditPoints="1" noChangeArrowheads="1"/>
            </p:cNvSpPr>
            <p:nvPr/>
          </p:nvSpPr>
          <p:spPr bwMode="auto">
            <a:xfrm>
              <a:off x="5405" y="3792"/>
              <a:ext cx="170" cy="16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9425" name="AutoShape 1041"/>
            <p:cNvSpPr>
              <a:spLocks noChangeArrowheads="1"/>
            </p:cNvSpPr>
            <p:nvPr/>
          </p:nvSpPr>
          <p:spPr bwMode="auto">
            <a:xfrm>
              <a:off x="5063" y="3971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9426" name="AutoShape 1042"/>
            <p:cNvSpPr>
              <a:spLocks noChangeArrowheads="1"/>
            </p:cNvSpPr>
            <p:nvPr/>
          </p:nvSpPr>
          <p:spPr bwMode="auto">
            <a:xfrm>
              <a:off x="5251" y="3808"/>
              <a:ext cx="141" cy="93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9427" name="AutoShape 1043"/>
            <p:cNvSpPr>
              <a:spLocks noChangeArrowheads="1"/>
            </p:cNvSpPr>
            <p:nvPr/>
          </p:nvSpPr>
          <p:spPr bwMode="auto">
            <a:xfrm flipV="1">
              <a:off x="5258" y="4085"/>
              <a:ext cx="140" cy="10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29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29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29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6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29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29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29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29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29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29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10" grpId="0"/>
      <p:bldP spid="5294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145" name="Group 89"/>
          <p:cNvGrpSpPr>
            <a:grpSpLocks/>
          </p:cNvGrpSpPr>
          <p:nvPr/>
        </p:nvGrpSpPr>
        <p:grpSpPr bwMode="auto">
          <a:xfrm>
            <a:off x="3276600" y="2819400"/>
            <a:ext cx="2209800" cy="1676400"/>
            <a:chOff x="1824" y="633"/>
            <a:chExt cx="2834" cy="2849"/>
          </a:xfrm>
        </p:grpSpPr>
        <p:sp>
          <p:nvSpPr>
            <p:cNvPr id="557146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7147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7148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7149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57150" name="Group 94"/>
          <p:cNvGrpSpPr>
            <a:grpSpLocks/>
          </p:cNvGrpSpPr>
          <p:nvPr/>
        </p:nvGrpSpPr>
        <p:grpSpPr bwMode="auto">
          <a:xfrm>
            <a:off x="6248400" y="4114800"/>
            <a:ext cx="2609850" cy="1333500"/>
            <a:chOff x="1008" y="1059"/>
            <a:chExt cx="3768" cy="2733"/>
          </a:xfrm>
        </p:grpSpPr>
        <p:sp>
          <p:nvSpPr>
            <p:cNvPr id="557151" name="AutoShape 95"/>
            <p:cNvSpPr>
              <a:spLocks noChangeAspect="1" noChangeArrowheads="1"/>
            </p:cNvSpPr>
            <p:nvPr/>
          </p:nvSpPr>
          <p:spPr bwMode="auto">
            <a:xfrm>
              <a:off x="1915" y="1617"/>
              <a:ext cx="1942" cy="1675"/>
            </a:xfrm>
            <a:prstGeom prst="triangle">
              <a:avLst>
                <a:gd name="adj" fmla="val 50000"/>
              </a:avLst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7152" name="Oval 96"/>
            <p:cNvSpPr>
              <a:spLocks noChangeArrowheads="1"/>
            </p:cNvSpPr>
            <p:nvPr/>
          </p:nvSpPr>
          <p:spPr bwMode="auto">
            <a:xfrm>
              <a:off x="1008" y="3234"/>
              <a:ext cx="1116" cy="558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7153" name="Oval 97"/>
            <p:cNvSpPr>
              <a:spLocks noChangeArrowheads="1"/>
            </p:cNvSpPr>
            <p:nvPr/>
          </p:nvSpPr>
          <p:spPr bwMode="auto">
            <a:xfrm>
              <a:off x="2334" y="1059"/>
              <a:ext cx="1116" cy="558"/>
            </a:xfrm>
            <a:prstGeom prst="ellipse">
              <a:avLst/>
            </a:prstGeom>
            <a:solidFill>
              <a:srgbClr val="FFBE7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7154" name="Oval 98"/>
            <p:cNvSpPr>
              <a:spLocks noChangeArrowheads="1"/>
            </p:cNvSpPr>
            <p:nvPr/>
          </p:nvSpPr>
          <p:spPr bwMode="auto">
            <a:xfrm>
              <a:off x="3660" y="3234"/>
              <a:ext cx="1116" cy="558"/>
            </a:xfrm>
            <a:prstGeom prst="ellipse">
              <a:avLst/>
            </a:prstGeom>
            <a:solidFill>
              <a:srgbClr val="D8EBB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57155" name="Film"/>
          <p:cNvSpPr>
            <a:spLocks noEditPoints="1" noChangeArrowheads="1"/>
          </p:cNvSpPr>
          <p:nvPr/>
        </p:nvSpPr>
        <p:spPr bwMode="auto">
          <a:xfrm>
            <a:off x="533400" y="1828800"/>
            <a:ext cx="1828800" cy="38862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4960 w 21600"/>
              <a:gd name="T17" fmla="*/ 8129 h 21600"/>
              <a:gd name="T18" fmla="*/ 17079 w 21600"/>
              <a:gd name="T19" fmla="*/ 1342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7156" name="Lock"/>
          <p:cNvSpPr>
            <a:spLocks noEditPoints="1" noChangeArrowheads="1"/>
          </p:cNvSpPr>
          <p:nvPr/>
        </p:nvSpPr>
        <p:spPr bwMode="auto">
          <a:xfrm>
            <a:off x="6324600" y="1676400"/>
            <a:ext cx="1928813" cy="156210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9606 h 21600"/>
              <a:gd name="T4" fmla="*/ 10800 w 21600"/>
              <a:gd name="T5" fmla="*/ 21600 h 21600"/>
              <a:gd name="T6" fmla="*/ 0 w 21600"/>
              <a:gd name="T7" fmla="*/ 9606 h 21600"/>
              <a:gd name="T8" fmla="*/ 744 w 21600"/>
              <a:gd name="T9" fmla="*/ 9904 h 21600"/>
              <a:gd name="T10" fmla="*/ 21134 w 21600"/>
              <a:gd name="T11" fmla="*/ 153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rgbClr val="FFCC99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7157" name="AutoShape 101"/>
          <p:cNvSpPr>
            <a:spLocks noChangeArrowheads="1"/>
          </p:cNvSpPr>
          <p:nvPr/>
        </p:nvSpPr>
        <p:spPr bwMode="auto">
          <a:xfrm>
            <a:off x="2438400" y="3352800"/>
            <a:ext cx="762000" cy="4572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57158" name="AutoShape 102"/>
          <p:cNvSpPr>
            <a:spLocks noChangeArrowheads="1"/>
          </p:cNvSpPr>
          <p:nvPr/>
        </p:nvSpPr>
        <p:spPr bwMode="auto">
          <a:xfrm>
            <a:off x="4572000" y="1828800"/>
            <a:ext cx="1600200" cy="86677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57159" name="AutoShape 103"/>
          <p:cNvSpPr>
            <a:spLocks noChangeArrowheads="1"/>
          </p:cNvSpPr>
          <p:nvPr/>
        </p:nvSpPr>
        <p:spPr bwMode="auto">
          <a:xfrm flipV="1">
            <a:off x="4648200" y="4419600"/>
            <a:ext cx="1600200" cy="9906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57160" name="WordArt 104"/>
          <p:cNvSpPr>
            <a:spLocks noChangeArrowheads="1" noChangeShapeType="1" noTextEdit="1"/>
          </p:cNvSpPr>
          <p:nvPr/>
        </p:nvSpPr>
        <p:spPr bwMode="auto">
          <a:xfrm>
            <a:off x="304800" y="1371600"/>
            <a:ext cx="2476500" cy="977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zh-CN" altLang="en-US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Comic Sans MS"/>
              </a:rPr>
              <a:t>创造</a:t>
            </a:r>
            <a:endParaRPr lang="en-GB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Comic Sans MS"/>
            </a:endParaRPr>
          </a:p>
        </p:txBody>
      </p:sp>
      <p:sp>
        <p:nvSpPr>
          <p:cNvPr id="557161" name="WordArt 105"/>
          <p:cNvSpPr>
            <a:spLocks noChangeArrowheads="1" noChangeShapeType="1" noTextEdit="1"/>
          </p:cNvSpPr>
          <p:nvPr/>
        </p:nvSpPr>
        <p:spPr bwMode="auto">
          <a:xfrm>
            <a:off x="2667000" y="2057400"/>
            <a:ext cx="2476500" cy="977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zh-CN" alt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Comic Sans MS"/>
              </a:rPr>
              <a:t>收集</a:t>
            </a:r>
            <a:endParaRPr lang="en-GB" sz="36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Comic Sans MS"/>
            </a:endParaRPr>
          </a:p>
        </p:txBody>
      </p:sp>
      <p:sp>
        <p:nvSpPr>
          <p:cNvPr id="557162" name="WordArt 106"/>
          <p:cNvSpPr>
            <a:spLocks noChangeArrowheads="1" noChangeShapeType="1" noTextEdit="1"/>
          </p:cNvSpPr>
          <p:nvPr/>
        </p:nvSpPr>
        <p:spPr bwMode="auto">
          <a:xfrm>
            <a:off x="5943600" y="685800"/>
            <a:ext cx="2476500" cy="977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zh-CN" alt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Comic Sans MS"/>
              </a:rPr>
              <a:t>保留</a:t>
            </a:r>
            <a:endParaRPr lang="en-GB" sz="36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Comic Sans MS"/>
            </a:endParaRPr>
          </a:p>
        </p:txBody>
      </p:sp>
      <p:sp>
        <p:nvSpPr>
          <p:cNvPr id="557163" name="WordArt 107"/>
          <p:cNvSpPr>
            <a:spLocks noChangeArrowheads="1" noChangeShapeType="1" noTextEdit="1"/>
          </p:cNvSpPr>
          <p:nvPr/>
        </p:nvSpPr>
        <p:spPr bwMode="auto">
          <a:xfrm>
            <a:off x="6248400" y="5638800"/>
            <a:ext cx="2476500" cy="977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zh-CN" alt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Comic Sans MS"/>
              </a:rPr>
              <a:t>一致性</a:t>
            </a:r>
            <a:endParaRPr lang="en-GB" sz="36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Comic Sans MS"/>
            </a:endParaRPr>
          </a:p>
        </p:txBody>
      </p:sp>
      <p:sp>
        <p:nvSpPr>
          <p:cNvPr id="557165" name="Rectangle 109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zh-CN" altLang="en-US">
                <a:ea typeface="宋体" pitchFamily="96" charset="-122"/>
              </a:rPr>
              <a:t>路标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57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7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557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7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5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7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7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7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71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71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71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71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71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71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71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71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5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5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57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57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57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7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57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5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5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557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557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557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557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7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7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7155" grpId="0" animBg="1"/>
      <p:bldP spid="557156" grpId="0" animBg="1"/>
      <p:bldP spid="557157" grpId="0" animBg="1"/>
      <p:bldP spid="557158" grpId="0" animBg="1"/>
      <p:bldP spid="557159" grpId="0" animBg="1"/>
      <p:bldP spid="557160" grpId="0" animBg="1"/>
      <p:bldP spid="557161" grpId="0" animBg="1"/>
      <p:bldP spid="557162" grpId="0" animBg="1"/>
      <p:bldP spid="557163" grpId="0" animBg="1"/>
      <p:bldP spid="55716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113592" dir="1593903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>
                <a:ea typeface="宋体" pitchFamily="96" charset="-122"/>
              </a:rPr>
              <a:t>只有妥拉吗？</a:t>
            </a:r>
            <a:endParaRPr lang="en-US" altLang="en-US"/>
          </a:p>
        </p:txBody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3600">
                <a:solidFill>
                  <a:srgbClr val="FBE50F"/>
                </a:solidFill>
                <a:latin typeface="Comic Sans MS" pitchFamily="96" charset="0"/>
                <a:ea typeface="宋体" pitchFamily="96" charset="-122"/>
              </a:rPr>
              <a:t>多很好，但是你到现在只有谈到妥拉</a:t>
            </a:r>
            <a:r>
              <a:rPr lang="en-US" altLang="en-US" sz="3600">
                <a:solidFill>
                  <a:srgbClr val="FBE50F"/>
                </a:solidFill>
                <a:latin typeface="Comic Sans MS" pitchFamily="96" charset="0"/>
              </a:rPr>
              <a:t>… … </a:t>
            </a:r>
            <a:r>
              <a:rPr lang="zh-CN" altLang="en-US" sz="3600">
                <a:solidFill>
                  <a:srgbClr val="FBE50F"/>
                </a:solidFill>
                <a:latin typeface="Comic Sans MS" pitchFamily="96" charset="0"/>
                <a:ea typeface="宋体" pitchFamily="96" charset="-122"/>
              </a:rPr>
              <a:t>还有五经</a:t>
            </a:r>
            <a:r>
              <a:rPr lang="en-US" altLang="zh-CN" sz="3600">
                <a:solidFill>
                  <a:srgbClr val="FBE50F"/>
                </a:solidFill>
                <a:latin typeface="Comic Sans MS" pitchFamily="96" charset="0"/>
                <a:ea typeface="宋体" pitchFamily="96" charset="-122"/>
              </a:rPr>
              <a:t> </a:t>
            </a:r>
            <a:r>
              <a:rPr lang="en-US" altLang="en-US" sz="3600">
                <a:solidFill>
                  <a:srgbClr val="FBE50F"/>
                </a:solidFill>
                <a:latin typeface="Comic Sans MS" pitchFamily="96" charset="0"/>
              </a:rPr>
              <a:t>…</a:t>
            </a:r>
          </a:p>
          <a:p>
            <a:r>
              <a:rPr lang="zh-CN" altLang="en-US" sz="3600">
                <a:solidFill>
                  <a:srgbClr val="FBE50F"/>
                </a:solidFill>
                <a:latin typeface="Comic Sans MS" pitchFamily="96" charset="0"/>
                <a:ea typeface="宋体" pitchFamily="96" charset="-122"/>
              </a:rPr>
              <a:t>其余的呢？</a:t>
            </a:r>
            <a:endParaRPr lang="en-US" altLang="zh-CN" sz="3600">
              <a:solidFill>
                <a:srgbClr val="FBE50F"/>
              </a:solidFill>
              <a:latin typeface="Comic Sans MS" pitchFamily="96" charset="0"/>
              <a:ea typeface="宋体" pitchFamily="96" charset="-122"/>
            </a:endParaRPr>
          </a:p>
          <a:p>
            <a:r>
              <a:rPr lang="zh-CN" altLang="en-US" sz="3600">
                <a:solidFill>
                  <a:srgbClr val="FBE50F"/>
                </a:solidFill>
                <a:latin typeface="Comic Sans MS" pitchFamily="96" charset="0"/>
                <a:ea typeface="宋体" pitchFamily="96" charset="-122"/>
              </a:rPr>
              <a:t>没有人能够真正知道</a:t>
            </a:r>
            <a:r>
              <a:rPr lang="en-US" altLang="zh-CN" sz="3600">
                <a:solidFill>
                  <a:srgbClr val="FBE50F"/>
                </a:solidFill>
                <a:latin typeface="Comic Sans MS" pitchFamily="96" charset="0"/>
                <a:ea typeface="华文细黑" pitchFamily="96" charset="-122"/>
              </a:rPr>
              <a:t>⋯⋯</a:t>
            </a:r>
            <a:r>
              <a:rPr lang="zh-CN" altLang="en-US" sz="3600">
                <a:solidFill>
                  <a:srgbClr val="FBE50F"/>
                </a:solidFill>
                <a:latin typeface="Comic Sans MS" pitchFamily="96" charset="0"/>
                <a:ea typeface="宋体" pitchFamily="96" charset="-122"/>
              </a:rPr>
              <a:t>但是，这是普遍被接受的记载</a:t>
            </a:r>
            <a:r>
              <a:rPr lang="en-US" altLang="zh-CN" sz="3600">
                <a:solidFill>
                  <a:srgbClr val="FBE50F"/>
                </a:solidFill>
                <a:latin typeface="Comic Sans MS" pitchFamily="96" charset="0"/>
                <a:ea typeface="华文细黑" pitchFamily="96" charset="-122"/>
              </a:rPr>
              <a:t>⋯⋯</a:t>
            </a:r>
            <a:r>
              <a:rPr lang="zh-CN" altLang="en-US" sz="3600">
                <a:solidFill>
                  <a:srgbClr val="FBE50F"/>
                </a:solidFill>
                <a:latin typeface="Comic Sans MS" pitchFamily="96" charset="0"/>
                <a:ea typeface="宋体" pitchFamily="96" charset="-122"/>
              </a:rPr>
              <a:t>准备好了吗？</a:t>
            </a:r>
            <a:endParaRPr lang="en-US" altLang="en-US" sz="3600">
              <a:solidFill>
                <a:srgbClr val="FBE50F"/>
              </a:solidFill>
              <a:latin typeface="Comic Sans MS" pitchFamily="96" charset="0"/>
            </a:endParaRPr>
          </a:p>
        </p:txBody>
      </p:sp>
      <p:grpSp>
        <p:nvGrpSpPr>
          <p:cNvPr id="516100" name="Group 4"/>
          <p:cNvGrpSpPr>
            <a:grpSpLocks/>
          </p:cNvGrpSpPr>
          <p:nvPr/>
        </p:nvGrpSpPr>
        <p:grpSpPr bwMode="auto">
          <a:xfrm>
            <a:off x="7772400" y="6019800"/>
            <a:ext cx="1162050" cy="685800"/>
            <a:chOff x="4896" y="3792"/>
            <a:chExt cx="732" cy="432"/>
          </a:xfrm>
        </p:grpSpPr>
        <p:grpSp>
          <p:nvGrpSpPr>
            <p:cNvPr id="516101" name="Group 5"/>
            <p:cNvGrpSpPr>
              <a:grpSpLocks/>
            </p:cNvGrpSpPr>
            <p:nvPr/>
          </p:nvGrpSpPr>
          <p:grpSpPr bwMode="auto">
            <a:xfrm>
              <a:off x="5137" y="3914"/>
              <a:ext cx="194" cy="180"/>
              <a:chOff x="1824" y="633"/>
              <a:chExt cx="2834" cy="2849"/>
            </a:xfrm>
          </p:grpSpPr>
          <p:sp>
            <p:nvSpPr>
              <p:cNvPr id="516102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6103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6104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6105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16106" name="Group 10"/>
            <p:cNvGrpSpPr>
              <a:grpSpLocks/>
            </p:cNvGrpSpPr>
            <p:nvPr/>
          </p:nvGrpSpPr>
          <p:grpSpPr bwMode="auto">
            <a:xfrm>
              <a:off x="5398" y="4053"/>
              <a:ext cx="230" cy="142"/>
              <a:chOff x="1008" y="1059"/>
              <a:chExt cx="3768" cy="2733"/>
            </a:xfrm>
          </p:grpSpPr>
          <p:sp>
            <p:nvSpPr>
              <p:cNvPr id="516107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6108" name="Oval 12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6109" name="Oval 13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6110" name="Oval 14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16111" name="Film"/>
            <p:cNvSpPr>
              <a:spLocks noEditPoints="1" noChangeArrowheads="1"/>
            </p:cNvSpPr>
            <p:nvPr/>
          </p:nvSpPr>
          <p:spPr bwMode="auto">
            <a:xfrm>
              <a:off x="4896" y="3808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6112" name="Lock"/>
            <p:cNvSpPr>
              <a:spLocks noEditPoints="1" noChangeArrowheads="1"/>
            </p:cNvSpPr>
            <p:nvPr/>
          </p:nvSpPr>
          <p:spPr bwMode="auto">
            <a:xfrm>
              <a:off x="5405" y="3792"/>
              <a:ext cx="170" cy="16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6113" name="AutoShape 17"/>
            <p:cNvSpPr>
              <a:spLocks noChangeArrowheads="1"/>
            </p:cNvSpPr>
            <p:nvPr/>
          </p:nvSpPr>
          <p:spPr bwMode="auto">
            <a:xfrm>
              <a:off x="5063" y="3971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6114" name="AutoShape 18"/>
            <p:cNvSpPr>
              <a:spLocks noChangeArrowheads="1"/>
            </p:cNvSpPr>
            <p:nvPr/>
          </p:nvSpPr>
          <p:spPr bwMode="auto">
            <a:xfrm>
              <a:off x="5251" y="3808"/>
              <a:ext cx="141" cy="93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6115" name="AutoShape 19"/>
            <p:cNvSpPr>
              <a:spLocks noChangeArrowheads="1"/>
            </p:cNvSpPr>
            <p:nvPr/>
          </p:nvSpPr>
          <p:spPr bwMode="auto">
            <a:xfrm flipV="1">
              <a:off x="5258" y="4085"/>
              <a:ext cx="140" cy="10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16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16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16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098" grpId="0"/>
      <p:bldP spid="51609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3581400" cy="1246188"/>
          </a:xfrm>
        </p:spPr>
        <p:txBody>
          <a:bodyPr/>
          <a:lstStyle/>
          <a:p>
            <a:r>
              <a:rPr lang="en-US" altLang="en-US" sz="4000"/>
              <a:t>The Hebrew Canon</a:t>
            </a:r>
          </a:p>
        </p:txBody>
      </p:sp>
      <p:sp>
        <p:nvSpPr>
          <p:cNvPr id="61645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486400" y="2286000"/>
            <a:ext cx="3429000" cy="2133600"/>
          </a:xfrm>
        </p:spPr>
        <p:txBody>
          <a:bodyPr/>
          <a:lstStyle/>
          <a:p>
            <a:r>
              <a:rPr lang="zh-CN" altLang="en-US">
                <a:ea typeface="宋体" pitchFamily="96" charset="-122"/>
              </a:rPr>
              <a:t>犹太和基督教有相同的书卷，但是次序和归类不同。</a:t>
            </a:r>
            <a:endParaRPr lang="en-US" altLang="en-US">
              <a:ea typeface="宋体" pitchFamily="96" charset="-122"/>
            </a:endParaRPr>
          </a:p>
        </p:txBody>
      </p:sp>
      <p:pic>
        <p:nvPicPr>
          <p:cNvPr id="616452" name="Picture 1028" descr="OTcan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11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53" name="Picture 1029" descr="OTcano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953000"/>
            <a:ext cx="3429000" cy="16764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454" name="WordArt 1030"/>
          <p:cNvSpPr>
            <a:spLocks noChangeArrowheads="1" noChangeShapeType="1" noTextEdit="1"/>
          </p:cNvSpPr>
          <p:nvPr/>
        </p:nvSpPr>
        <p:spPr bwMode="auto">
          <a:xfrm>
            <a:off x="4724400" y="306388"/>
            <a:ext cx="3459163" cy="175101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zh-CN" alt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希伯来人正典</a:t>
            </a:r>
            <a:endParaRPr lang="en-GB" sz="36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616455" name="Text Box 1031"/>
          <p:cNvSpPr txBox="1">
            <a:spLocks noChangeArrowheads="1"/>
          </p:cNvSpPr>
          <p:nvPr/>
        </p:nvSpPr>
        <p:spPr bwMode="auto">
          <a:xfrm>
            <a:off x="8374063" y="762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2400" b="1">
                <a:latin typeface="Arial" charset="0"/>
              </a:rPr>
              <a:t>193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113592" dir="1593903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>
                <a:ea typeface="宋体" pitchFamily="96" charset="-122"/>
              </a:rPr>
              <a:t>五经</a:t>
            </a:r>
            <a:r>
              <a:rPr lang="en-US" altLang="en-US"/>
              <a:t> (</a:t>
            </a:r>
            <a:r>
              <a:rPr lang="zh-CN" altLang="en-US">
                <a:ea typeface="宋体" pitchFamily="96" charset="-122"/>
              </a:rPr>
              <a:t>妥拉</a:t>
            </a:r>
            <a:r>
              <a:rPr lang="en-US" altLang="en-US">
                <a:sym typeface="Hebrew" pitchFamily="18" charset="0"/>
              </a:rPr>
              <a:t>)</a:t>
            </a:r>
          </a:p>
        </p:txBody>
      </p:sp>
      <p:sp>
        <p:nvSpPr>
          <p:cNvPr id="489479" name="Rectangle 7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sz="2800">
                <a:solidFill>
                  <a:srgbClr val="FBE50F"/>
                </a:solidFill>
                <a:latin typeface="Comic Sans MS" pitchFamily="96" charset="0"/>
                <a:ea typeface="宋体" pitchFamily="96" charset="-122"/>
              </a:rPr>
              <a:t>大约</a:t>
            </a:r>
            <a:r>
              <a:rPr lang="en-US" altLang="en-US" sz="2800">
                <a:solidFill>
                  <a:srgbClr val="FBE50F"/>
                </a:solidFill>
                <a:latin typeface="Comic Sans MS" pitchFamily="96" charset="0"/>
              </a:rPr>
              <a:t> 722 BCE, </a:t>
            </a:r>
            <a:r>
              <a:rPr lang="zh-CN" altLang="en-US" sz="2800">
                <a:solidFill>
                  <a:srgbClr val="FBE50F"/>
                </a:solidFill>
                <a:latin typeface="Comic Sans MS" pitchFamily="96" charset="0"/>
                <a:ea typeface="宋体" pitchFamily="96" charset="-122"/>
              </a:rPr>
              <a:t>当北国被掳时，五经被正典化。</a:t>
            </a:r>
            <a:endParaRPr lang="en-US" altLang="zh-CN" sz="2800">
              <a:solidFill>
                <a:srgbClr val="FBE50F"/>
              </a:solidFill>
              <a:latin typeface="Comic Sans MS" pitchFamily="96" charset="0"/>
              <a:ea typeface="宋体" pitchFamily="96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2800">
                <a:solidFill>
                  <a:srgbClr val="FBE50F"/>
                </a:solidFill>
                <a:latin typeface="Comic Sans MS" pitchFamily="96" charset="0"/>
                <a:ea typeface="宋体" pitchFamily="96" charset="-122"/>
              </a:rPr>
              <a:t>被掳回归之时，北国的众支派已经拥有现今撒玛利亚五经的初本</a:t>
            </a:r>
            <a:r>
              <a:rPr lang="en-US" altLang="en-US" sz="2800">
                <a:solidFill>
                  <a:srgbClr val="FBE50F"/>
                </a:solidFill>
                <a:latin typeface="Comic Sans MS" pitchFamily="96" charset="0"/>
              </a:rPr>
              <a:t> (</a:t>
            </a:r>
            <a:r>
              <a:rPr lang="zh-CN" altLang="en-US" sz="2800">
                <a:solidFill>
                  <a:srgbClr val="FBE50F"/>
                </a:solidFill>
                <a:latin typeface="Comic Sans MS" pitchFamily="96" charset="0"/>
                <a:ea typeface="宋体" pitchFamily="96" charset="-122"/>
              </a:rPr>
              <a:t>大约</a:t>
            </a:r>
            <a:r>
              <a:rPr lang="en-US" altLang="en-US" sz="2800">
                <a:solidFill>
                  <a:srgbClr val="FBE50F"/>
                </a:solidFill>
                <a:latin typeface="Comic Sans MS" pitchFamily="96" charset="0"/>
              </a:rPr>
              <a:t> 110 BCE)</a:t>
            </a:r>
          </a:p>
        </p:txBody>
      </p:sp>
      <p:grpSp>
        <p:nvGrpSpPr>
          <p:cNvPr id="489482" name="Group 10"/>
          <p:cNvGrpSpPr>
            <a:grpSpLocks noChangeAspect="1"/>
          </p:cNvGrpSpPr>
          <p:nvPr/>
        </p:nvGrpSpPr>
        <p:grpSpPr bwMode="auto">
          <a:xfrm>
            <a:off x="1571625" y="1600200"/>
            <a:ext cx="1809750" cy="2171700"/>
            <a:chOff x="990" y="1008"/>
            <a:chExt cx="1140" cy="1368"/>
          </a:xfrm>
        </p:grpSpPr>
        <p:sp>
          <p:nvSpPr>
            <p:cNvPr id="489481" name="AutoShape 9"/>
            <p:cNvSpPr>
              <a:spLocks noChangeAspect="1" noChangeArrowheads="1" noTextEdit="1"/>
            </p:cNvSpPr>
            <p:nvPr/>
          </p:nvSpPr>
          <p:spPr bwMode="auto">
            <a:xfrm>
              <a:off x="990" y="1008"/>
              <a:ext cx="1140" cy="1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483" name="Freeform 11"/>
            <p:cNvSpPr>
              <a:spLocks/>
            </p:cNvSpPr>
            <p:nvPr/>
          </p:nvSpPr>
          <p:spPr bwMode="auto">
            <a:xfrm>
              <a:off x="1778" y="1045"/>
              <a:ext cx="155" cy="153"/>
            </a:xfrm>
            <a:custGeom>
              <a:avLst/>
              <a:gdLst>
                <a:gd name="T0" fmla="*/ 58 w 310"/>
                <a:gd name="T1" fmla="*/ 0 h 306"/>
                <a:gd name="T2" fmla="*/ 77 w 310"/>
                <a:gd name="T3" fmla="*/ 190 h 306"/>
                <a:gd name="T4" fmla="*/ 176 w 310"/>
                <a:gd name="T5" fmla="*/ 229 h 306"/>
                <a:gd name="T6" fmla="*/ 310 w 310"/>
                <a:gd name="T7" fmla="*/ 168 h 306"/>
                <a:gd name="T8" fmla="*/ 292 w 310"/>
                <a:gd name="T9" fmla="*/ 234 h 306"/>
                <a:gd name="T10" fmla="*/ 188 w 310"/>
                <a:gd name="T11" fmla="*/ 300 h 306"/>
                <a:gd name="T12" fmla="*/ 109 w 310"/>
                <a:gd name="T13" fmla="*/ 306 h 306"/>
                <a:gd name="T14" fmla="*/ 12 w 310"/>
                <a:gd name="T15" fmla="*/ 225 h 306"/>
                <a:gd name="T16" fmla="*/ 0 w 310"/>
                <a:gd name="T17" fmla="*/ 93 h 306"/>
                <a:gd name="T18" fmla="*/ 58 w 310"/>
                <a:gd name="T19" fmla="*/ 0 h 306"/>
                <a:gd name="T20" fmla="*/ 58 w 310"/>
                <a:gd name="T21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0" h="306">
                  <a:moveTo>
                    <a:pt x="58" y="0"/>
                  </a:moveTo>
                  <a:lnTo>
                    <a:pt x="77" y="190"/>
                  </a:lnTo>
                  <a:lnTo>
                    <a:pt x="176" y="229"/>
                  </a:lnTo>
                  <a:lnTo>
                    <a:pt x="310" y="168"/>
                  </a:lnTo>
                  <a:lnTo>
                    <a:pt x="292" y="234"/>
                  </a:lnTo>
                  <a:lnTo>
                    <a:pt x="188" y="300"/>
                  </a:lnTo>
                  <a:lnTo>
                    <a:pt x="109" y="306"/>
                  </a:lnTo>
                  <a:lnTo>
                    <a:pt x="12" y="225"/>
                  </a:lnTo>
                  <a:lnTo>
                    <a:pt x="0" y="93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AF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484" name="Freeform 12"/>
            <p:cNvSpPr>
              <a:spLocks/>
            </p:cNvSpPr>
            <p:nvPr/>
          </p:nvSpPr>
          <p:spPr bwMode="auto">
            <a:xfrm>
              <a:off x="1022" y="1102"/>
              <a:ext cx="1093" cy="1259"/>
            </a:xfrm>
            <a:custGeom>
              <a:avLst/>
              <a:gdLst>
                <a:gd name="T0" fmla="*/ 66 w 2185"/>
                <a:gd name="T1" fmla="*/ 2140 h 2517"/>
                <a:gd name="T2" fmla="*/ 95 w 2185"/>
                <a:gd name="T3" fmla="*/ 2264 h 2517"/>
                <a:gd name="T4" fmla="*/ 127 w 2185"/>
                <a:gd name="T5" fmla="*/ 2429 h 2517"/>
                <a:gd name="T6" fmla="*/ 207 w 2185"/>
                <a:gd name="T7" fmla="*/ 2513 h 2517"/>
                <a:gd name="T8" fmla="*/ 815 w 2185"/>
                <a:gd name="T9" fmla="*/ 2464 h 2517"/>
                <a:gd name="T10" fmla="*/ 1656 w 2185"/>
                <a:gd name="T11" fmla="*/ 2354 h 2517"/>
                <a:gd name="T12" fmla="*/ 2185 w 2185"/>
                <a:gd name="T13" fmla="*/ 1835 h 2517"/>
                <a:gd name="T14" fmla="*/ 2161 w 2185"/>
                <a:gd name="T15" fmla="*/ 1843 h 2517"/>
                <a:gd name="T16" fmla="*/ 2083 w 2185"/>
                <a:gd name="T17" fmla="*/ 1866 h 2517"/>
                <a:gd name="T18" fmla="*/ 1941 w 2185"/>
                <a:gd name="T19" fmla="*/ 1898 h 2517"/>
                <a:gd name="T20" fmla="*/ 1907 w 2185"/>
                <a:gd name="T21" fmla="*/ 1849 h 2517"/>
                <a:gd name="T22" fmla="*/ 1899 w 2185"/>
                <a:gd name="T23" fmla="*/ 1673 h 2517"/>
                <a:gd name="T24" fmla="*/ 1857 w 2185"/>
                <a:gd name="T25" fmla="*/ 1465 h 2517"/>
                <a:gd name="T26" fmla="*/ 1436 w 2185"/>
                <a:gd name="T27" fmla="*/ 1468 h 2517"/>
                <a:gd name="T28" fmla="*/ 1464 w 2185"/>
                <a:gd name="T29" fmla="*/ 1377 h 2517"/>
                <a:gd name="T30" fmla="*/ 1459 w 2185"/>
                <a:gd name="T31" fmla="*/ 1187 h 2517"/>
                <a:gd name="T32" fmla="*/ 1341 w 2185"/>
                <a:gd name="T33" fmla="*/ 947 h 2517"/>
                <a:gd name="T34" fmla="*/ 1444 w 2185"/>
                <a:gd name="T35" fmla="*/ 902 h 2517"/>
                <a:gd name="T36" fmla="*/ 1607 w 2185"/>
                <a:gd name="T37" fmla="*/ 730 h 2517"/>
                <a:gd name="T38" fmla="*/ 1610 w 2185"/>
                <a:gd name="T39" fmla="*/ 370 h 2517"/>
                <a:gd name="T40" fmla="*/ 1543 w 2185"/>
                <a:gd name="T41" fmla="*/ 233 h 2517"/>
                <a:gd name="T42" fmla="*/ 1428 w 2185"/>
                <a:gd name="T43" fmla="*/ 122 h 2517"/>
                <a:gd name="T44" fmla="*/ 1247 w 2185"/>
                <a:gd name="T45" fmla="*/ 22 h 2517"/>
                <a:gd name="T46" fmla="*/ 1071 w 2185"/>
                <a:gd name="T47" fmla="*/ 3 h 2517"/>
                <a:gd name="T48" fmla="*/ 913 w 2185"/>
                <a:gd name="T49" fmla="*/ 54 h 2517"/>
                <a:gd name="T50" fmla="*/ 743 w 2185"/>
                <a:gd name="T51" fmla="*/ 184 h 2517"/>
                <a:gd name="T52" fmla="*/ 598 w 2185"/>
                <a:gd name="T53" fmla="*/ 280 h 2517"/>
                <a:gd name="T54" fmla="*/ 609 w 2185"/>
                <a:gd name="T55" fmla="*/ 248 h 2517"/>
                <a:gd name="T56" fmla="*/ 601 w 2185"/>
                <a:gd name="T57" fmla="*/ 200 h 2517"/>
                <a:gd name="T58" fmla="*/ 534 w 2185"/>
                <a:gd name="T59" fmla="*/ 171 h 2517"/>
                <a:gd name="T60" fmla="*/ 529 w 2185"/>
                <a:gd name="T61" fmla="*/ 141 h 2517"/>
                <a:gd name="T62" fmla="*/ 512 w 2185"/>
                <a:gd name="T63" fmla="*/ 90 h 2517"/>
                <a:gd name="T64" fmla="*/ 468 w 2185"/>
                <a:gd name="T65" fmla="*/ 69 h 2517"/>
                <a:gd name="T66" fmla="*/ 435 w 2185"/>
                <a:gd name="T67" fmla="*/ 81 h 2517"/>
                <a:gd name="T68" fmla="*/ 402 w 2185"/>
                <a:gd name="T69" fmla="*/ 107 h 2517"/>
                <a:gd name="T70" fmla="*/ 366 w 2185"/>
                <a:gd name="T71" fmla="*/ 147 h 2517"/>
                <a:gd name="T72" fmla="*/ 338 w 2185"/>
                <a:gd name="T73" fmla="*/ 161 h 2517"/>
                <a:gd name="T74" fmla="*/ 274 w 2185"/>
                <a:gd name="T75" fmla="*/ 145 h 2517"/>
                <a:gd name="T76" fmla="*/ 161 w 2185"/>
                <a:gd name="T77" fmla="*/ 145 h 2517"/>
                <a:gd name="T78" fmla="*/ 52 w 2185"/>
                <a:gd name="T79" fmla="*/ 684 h 2517"/>
                <a:gd name="T80" fmla="*/ 173 w 2185"/>
                <a:gd name="T81" fmla="*/ 652 h 2517"/>
                <a:gd name="T82" fmla="*/ 219 w 2185"/>
                <a:gd name="T83" fmla="*/ 720 h 2517"/>
                <a:gd name="T84" fmla="*/ 305 w 2185"/>
                <a:gd name="T85" fmla="*/ 788 h 2517"/>
                <a:gd name="T86" fmla="*/ 343 w 2185"/>
                <a:gd name="T87" fmla="*/ 809 h 2517"/>
                <a:gd name="T88" fmla="*/ 323 w 2185"/>
                <a:gd name="T89" fmla="*/ 840 h 2517"/>
                <a:gd name="T90" fmla="*/ 326 w 2185"/>
                <a:gd name="T91" fmla="*/ 889 h 2517"/>
                <a:gd name="T92" fmla="*/ 263 w 2185"/>
                <a:gd name="T93" fmla="*/ 1136 h 2517"/>
                <a:gd name="T94" fmla="*/ 684 w 2185"/>
                <a:gd name="T95" fmla="*/ 1352 h 2517"/>
                <a:gd name="T96" fmla="*/ 656 w 2185"/>
                <a:gd name="T97" fmla="*/ 1358 h 2517"/>
                <a:gd name="T98" fmla="*/ 569 w 2185"/>
                <a:gd name="T99" fmla="*/ 1367 h 2517"/>
                <a:gd name="T100" fmla="*/ 409 w 2185"/>
                <a:gd name="T101" fmla="*/ 1369 h 2517"/>
                <a:gd name="T102" fmla="*/ 358 w 2185"/>
                <a:gd name="T103" fmla="*/ 1381 h 2517"/>
                <a:gd name="T104" fmla="*/ 268 w 2185"/>
                <a:gd name="T105" fmla="*/ 1510 h 2517"/>
                <a:gd name="T106" fmla="*/ 216 w 2185"/>
                <a:gd name="T107" fmla="*/ 1883 h 2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85" h="2517">
                  <a:moveTo>
                    <a:pt x="230" y="2098"/>
                  </a:moveTo>
                  <a:lnTo>
                    <a:pt x="60" y="2115"/>
                  </a:lnTo>
                  <a:lnTo>
                    <a:pt x="60" y="2118"/>
                  </a:lnTo>
                  <a:lnTo>
                    <a:pt x="63" y="2126"/>
                  </a:lnTo>
                  <a:lnTo>
                    <a:pt x="66" y="2140"/>
                  </a:lnTo>
                  <a:lnTo>
                    <a:pt x="71" y="2158"/>
                  </a:lnTo>
                  <a:lnTo>
                    <a:pt x="75" y="2179"/>
                  </a:lnTo>
                  <a:lnTo>
                    <a:pt x="81" y="2205"/>
                  </a:lnTo>
                  <a:lnTo>
                    <a:pt x="89" y="2233"/>
                  </a:lnTo>
                  <a:lnTo>
                    <a:pt x="95" y="2264"/>
                  </a:lnTo>
                  <a:lnTo>
                    <a:pt x="103" y="2294"/>
                  </a:lnTo>
                  <a:lnTo>
                    <a:pt x="109" y="2329"/>
                  </a:lnTo>
                  <a:lnTo>
                    <a:pt x="115" y="2361"/>
                  </a:lnTo>
                  <a:lnTo>
                    <a:pt x="123" y="2397"/>
                  </a:lnTo>
                  <a:lnTo>
                    <a:pt x="127" y="2429"/>
                  </a:lnTo>
                  <a:lnTo>
                    <a:pt x="132" y="2459"/>
                  </a:lnTo>
                  <a:lnTo>
                    <a:pt x="136" y="2490"/>
                  </a:lnTo>
                  <a:lnTo>
                    <a:pt x="139" y="2517"/>
                  </a:lnTo>
                  <a:lnTo>
                    <a:pt x="156" y="2516"/>
                  </a:lnTo>
                  <a:lnTo>
                    <a:pt x="207" y="2513"/>
                  </a:lnTo>
                  <a:lnTo>
                    <a:pt x="286" y="2507"/>
                  </a:lnTo>
                  <a:lnTo>
                    <a:pt x="392" y="2501"/>
                  </a:lnTo>
                  <a:lnTo>
                    <a:pt x="517" y="2490"/>
                  </a:lnTo>
                  <a:lnTo>
                    <a:pt x="659" y="2478"/>
                  </a:lnTo>
                  <a:lnTo>
                    <a:pt x="815" y="2464"/>
                  </a:lnTo>
                  <a:lnTo>
                    <a:pt x="982" y="2447"/>
                  </a:lnTo>
                  <a:lnTo>
                    <a:pt x="1152" y="2427"/>
                  </a:lnTo>
                  <a:lnTo>
                    <a:pt x="1323" y="2404"/>
                  </a:lnTo>
                  <a:lnTo>
                    <a:pt x="1493" y="2380"/>
                  </a:lnTo>
                  <a:lnTo>
                    <a:pt x="1656" y="2354"/>
                  </a:lnTo>
                  <a:lnTo>
                    <a:pt x="1809" y="2325"/>
                  </a:lnTo>
                  <a:lnTo>
                    <a:pt x="1947" y="2293"/>
                  </a:lnTo>
                  <a:lnTo>
                    <a:pt x="2066" y="2257"/>
                  </a:lnTo>
                  <a:lnTo>
                    <a:pt x="2164" y="2221"/>
                  </a:lnTo>
                  <a:lnTo>
                    <a:pt x="2185" y="1835"/>
                  </a:lnTo>
                  <a:lnTo>
                    <a:pt x="2184" y="1835"/>
                  </a:lnTo>
                  <a:lnTo>
                    <a:pt x="2181" y="1837"/>
                  </a:lnTo>
                  <a:lnTo>
                    <a:pt x="2176" y="1838"/>
                  </a:lnTo>
                  <a:lnTo>
                    <a:pt x="2170" y="1841"/>
                  </a:lnTo>
                  <a:lnTo>
                    <a:pt x="2161" y="1843"/>
                  </a:lnTo>
                  <a:lnTo>
                    <a:pt x="2150" y="1848"/>
                  </a:lnTo>
                  <a:lnTo>
                    <a:pt x="2136" y="1851"/>
                  </a:lnTo>
                  <a:lnTo>
                    <a:pt x="2121" y="1857"/>
                  </a:lnTo>
                  <a:lnTo>
                    <a:pt x="2103" y="1861"/>
                  </a:lnTo>
                  <a:lnTo>
                    <a:pt x="2083" y="1866"/>
                  </a:lnTo>
                  <a:lnTo>
                    <a:pt x="2060" y="1870"/>
                  </a:lnTo>
                  <a:lnTo>
                    <a:pt x="2034" y="1878"/>
                  </a:lnTo>
                  <a:lnTo>
                    <a:pt x="2007" y="1884"/>
                  </a:lnTo>
                  <a:lnTo>
                    <a:pt x="1974" y="1890"/>
                  </a:lnTo>
                  <a:lnTo>
                    <a:pt x="1941" y="1898"/>
                  </a:lnTo>
                  <a:lnTo>
                    <a:pt x="1906" y="1906"/>
                  </a:lnTo>
                  <a:lnTo>
                    <a:pt x="1906" y="1901"/>
                  </a:lnTo>
                  <a:lnTo>
                    <a:pt x="1906" y="1890"/>
                  </a:lnTo>
                  <a:lnTo>
                    <a:pt x="1906" y="1872"/>
                  </a:lnTo>
                  <a:lnTo>
                    <a:pt x="1907" y="1849"/>
                  </a:lnTo>
                  <a:lnTo>
                    <a:pt x="1907" y="1820"/>
                  </a:lnTo>
                  <a:lnTo>
                    <a:pt x="1907" y="1788"/>
                  </a:lnTo>
                  <a:lnTo>
                    <a:pt x="1906" y="1751"/>
                  </a:lnTo>
                  <a:lnTo>
                    <a:pt x="1904" y="1715"/>
                  </a:lnTo>
                  <a:lnTo>
                    <a:pt x="1899" y="1673"/>
                  </a:lnTo>
                  <a:lnTo>
                    <a:pt x="1895" y="1632"/>
                  </a:lnTo>
                  <a:lnTo>
                    <a:pt x="1889" y="1589"/>
                  </a:lnTo>
                  <a:lnTo>
                    <a:pt x="1880" y="1546"/>
                  </a:lnTo>
                  <a:lnTo>
                    <a:pt x="1869" y="1505"/>
                  </a:lnTo>
                  <a:lnTo>
                    <a:pt x="1857" y="1465"/>
                  </a:lnTo>
                  <a:lnTo>
                    <a:pt x="1841" y="1427"/>
                  </a:lnTo>
                  <a:lnTo>
                    <a:pt x="1823" y="1393"/>
                  </a:lnTo>
                  <a:lnTo>
                    <a:pt x="1427" y="1537"/>
                  </a:lnTo>
                  <a:lnTo>
                    <a:pt x="1436" y="1473"/>
                  </a:lnTo>
                  <a:lnTo>
                    <a:pt x="1436" y="1468"/>
                  </a:lnTo>
                  <a:lnTo>
                    <a:pt x="1441" y="1461"/>
                  </a:lnTo>
                  <a:lnTo>
                    <a:pt x="1445" y="1445"/>
                  </a:lnTo>
                  <a:lnTo>
                    <a:pt x="1451" y="1427"/>
                  </a:lnTo>
                  <a:lnTo>
                    <a:pt x="1458" y="1404"/>
                  </a:lnTo>
                  <a:lnTo>
                    <a:pt x="1464" y="1377"/>
                  </a:lnTo>
                  <a:lnTo>
                    <a:pt x="1467" y="1344"/>
                  </a:lnTo>
                  <a:lnTo>
                    <a:pt x="1470" y="1311"/>
                  </a:lnTo>
                  <a:lnTo>
                    <a:pt x="1470" y="1271"/>
                  </a:lnTo>
                  <a:lnTo>
                    <a:pt x="1467" y="1230"/>
                  </a:lnTo>
                  <a:lnTo>
                    <a:pt x="1459" y="1187"/>
                  </a:lnTo>
                  <a:lnTo>
                    <a:pt x="1447" y="1143"/>
                  </a:lnTo>
                  <a:lnTo>
                    <a:pt x="1430" y="1095"/>
                  </a:lnTo>
                  <a:lnTo>
                    <a:pt x="1407" y="1046"/>
                  </a:lnTo>
                  <a:lnTo>
                    <a:pt x="1378" y="996"/>
                  </a:lnTo>
                  <a:lnTo>
                    <a:pt x="1341" y="947"/>
                  </a:lnTo>
                  <a:lnTo>
                    <a:pt x="1346" y="944"/>
                  </a:lnTo>
                  <a:lnTo>
                    <a:pt x="1361" y="939"/>
                  </a:lnTo>
                  <a:lnTo>
                    <a:pt x="1383" y="931"/>
                  </a:lnTo>
                  <a:lnTo>
                    <a:pt x="1412" y="919"/>
                  </a:lnTo>
                  <a:lnTo>
                    <a:pt x="1444" y="902"/>
                  </a:lnTo>
                  <a:lnTo>
                    <a:pt x="1479" y="881"/>
                  </a:lnTo>
                  <a:lnTo>
                    <a:pt x="1514" y="852"/>
                  </a:lnTo>
                  <a:lnTo>
                    <a:pt x="1549" y="820"/>
                  </a:lnTo>
                  <a:lnTo>
                    <a:pt x="1580" y="777"/>
                  </a:lnTo>
                  <a:lnTo>
                    <a:pt x="1607" y="730"/>
                  </a:lnTo>
                  <a:lnTo>
                    <a:pt x="1627" y="675"/>
                  </a:lnTo>
                  <a:lnTo>
                    <a:pt x="1641" y="613"/>
                  </a:lnTo>
                  <a:lnTo>
                    <a:pt x="1643" y="541"/>
                  </a:lnTo>
                  <a:lnTo>
                    <a:pt x="1633" y="460"/>
                  </a:lnTo>
                  <a:lnTo>
                    <a:pt x="1610" y="370"/>
                  </a:lnTo>
                  <a:lnTo>
                    <a:pt x="1574" y="271"/>
                  </a:lnTo>
                  <a:lnTo>
                    <a:pt x="1571" y="268"/>
                  </a:lnTo>
                  <a:lnTo>
                    <a:pt x="1566" y="260"/>
                  </a:lnTo>
                  <a:lnTo>
                    <a:pt x="1555" y="248"/>
                  </a:lnTo>
                  <a:lnTo>
                    <a:pt x="1543" y="233"/>
                  </a:lnTo>
                  <a:lnTo>
                    <a:pt x="1525" y="213"/>
                  </a:lnTo>
                  <a:lnTo>
                    <a:pt x="1506" y="193"/>
                  </a:lnTo>
                  <a:lnTo>
                    <a:pt x="1482" y="170"/>
                  </a:lnTo>
                  <a:lnTo>
                    <a:pt x="1458" y="147"/>
                  </a:lnTo>
                  <a:lnTo>
                    <a:pt x="1428" y="122"/>
                  </a:lnTo>
                  <a:lnTo>
                    <a:pt x="1396" y="98"/>
                  </a:lnTo>
                  <a:lnTo>
                    <a:pt x="1363" y="77"/>
                  </a:lnTo>
                  <a:lnTo>
                    <a:pt x="1326" y="55"/>
                  </a:lnTo>
                  <a:lnTo>
                    <a:pt x="1288" y="37"/>
                  </a:lnTo>
                  <a:lnTo>
                    <a:pt x="1247" y="22"/>
                  </a:lnTo>
                  <a:lnTo>
                    <a:pt x="1204" y="9"/>
                  </a:lnTo>
                  <a:lnTo>
                    <a:pt x="1159" y="3"/>
                  </a:lnTo>
                  <a:lnTo>
                    <a:pt x="1129" y="0"/>
                  </a:lnTo>
                  <a:lnTo>
                    <a:pt x="1100" y="0"/>
                  </a:lnTo>
                  <a:lnTo>
                    <a:pt x="1071" y="3"/>
                  </a:lnTo>
                  <a:lnTo>
                    <a:pt x="1040" y="8"/>
                  </a:lnTo>
                  <a:lnTo>
                    <a:pt x="1008" y="14"/>
                  </a:lnTo>
                  <a:lnTo>
                    <a:pt x="977" y="25"/>
                  </a:lnTo>
                  <a:lnTo>
                    <a:pt x="945" y="37"/>
                  </a:lnTo>
                  <a:lnTo>
                    <a:pt x="913" y="54"/>
                  </a:lnTo>
                  <a:lnTo>
                    <a:pt x="878" y="72"/>
                  </a:lnTo>
                  <a:lnTo>
                    <a:pt x="846" y="95"/>
                  </a:lnTo>
                  <a:lnTo>
                    <a:pt x="812" y="121"/>
                  </a:lnTo>
                  <a:lnTo>
                    <a:pt x="779" y="150"/>
                  </a:lnTo>
                  <a:lnTo>
                    <a:pt x="743" y="184"/>
                  </a:lnTo>
                  <a:lnTo>
                    <a:pt x="710" y="222"/>
                  </a:lnTo>
                  <a:lnTo>
                    <a:pt x="675" y="263"/>
                  </a:lnTo>
                  <a:lnTo>
                    <a:pt x="639" y="309"/>
                  </a:lnTo>
                  <a:lnTo>
                    <a:pt x="598" y="282"/>
                  </a:lnTo>
                  <a:lnTo>
                    <a:pt x="598" y="280"/>
                  </a:lnTo>
                  <a:lnTo>
                    <a:pt x="600" y="277"/>
                  </a:lnTo>
                  <a:lnTo>
                    <a:pt x="603" y="271"/>
                  </a:lnTo>
                  <a:lnTo>
                    <a:pt x="604" y="265"/>
                  </a:lnTo>
                  <a:lnTo>
                    <a:pt x="607" y="257"/>
                  </a:lnTo>
                  <a:lnTo>
                    <a:pt x="609" y="248"/>
                  </a:lnTo>
                  <a:lnTo>
                    <a:pt x="610" y="239"/>
                  </a:lnTo>
                  <a:lnTo>
                    <a:pt x="612" y="230"/>
                  </a:lnTo>
                  <a:lnTo>
                    <a:pt x="609" y="219"/>
                  </a:lnTo>
                  <a:lnTo>
                    <a:pt x="607" y="210"/>
                  </a:lnTo>
                  <a:lnTo>
                    <a:pt x="601" y="200"/>
                  </a:lnTo>
                  <a:lnTo>
                    <a:pt x="594" y="191"/>
                  </a:lnTo>
                  <a:lnTo>
                    <a:pt x="583" y="184"/>
                  </a:lnTo>
                  <a:lnTo>
                    <a:pt x="571" y="178"/>
                  </a:lnTo>
                  <a:lnTo>
                    <a:pt x="554" y="173"/>
                  </a:lnTo>
                  <a:lnTo>
                    <a:pt x="534" y="171"/>
                  </a:lnTo>
                  <a:lnTo>
                    <a:pt x="532" y="168"/>
                  </a:lnTo>
                  <a:lnTo>
                    <a:pt x="532" y="165"/>
                  </a:lnTo>
                  <a:lnTo>
                    <a:pt x="532" y="159"/>
                  </a:lnTo>
                  <a:lnTo>
                    <a:pt x="531" y="152"/>
                  </a:lnTo>
                  <a:lnTo>
                    <a:pt x="529" y="141"/>
                  </a:lnTo>
                  <a:lnTo>
                    <a:pt x="528" y="132"/>
                  </a:lnTo>
                  <a:lnTo>
                    <a:pt x="525" y="121"/>
                  </a:lnTo>
                  <a:lnTo>
                    <a:pt x="522" y="112"/>
                  </a:lnTo>
                  <a:lnTo>
                    <a:pt x="517" y="100"/>
                  </a:lnTo>
                  <a:lnTo>
                    <a:pt x="512" y="90"/>
                  </a:lnTo>
                  <a:lnTo>
                    <a:pt x="505" y="81"/>
                  </a:lnTo>
                  <a:lnTo>
                    <a:pt x="499" y="77"/>
                  </a:lnTo>
                  <a:lnTo>
                    <a:pt x="490" y="70"/>
                  </a:lnTo>
                  <a:lnTo>
                    <a:pt x="479" y="69"/>
                  </a:lnTo>
                  <a:lnTo>
                    <a:pt x="468" y="69"/>
                  </a:lnTo>
                  <a:lnTo>
                    <a:pt x="456" y="72"/>
                  </a:lnTo>
                  <a:lnTo>
                    <a:pt x="450" y="74"/>
                  </a:lnTo>
                  <a:lnTo>
                    <a:pt x="445" y="77"/>
                  </a:lnTo>
                  <a:lnTo>
                    <a:pt x="439" y="78"/>
                  </a:lnTo>
                  <a:lnTo>
                    <a:pt x="435" y="81"/>
                  </a:lnTo>
                  <a:lnTo>
                    <a:pt x="428" y="86"/>
                  </a:lnTo>
                  <a:lnTo>
                    <a:pt x="422" y="90"/>
                  </a:lnTo>
                  <a:lnTo>
                    <a:pt x="416" y="95"/>
                  </a:lnTo>
                  <a:lnTo>
                    <a:pt x="410" y="101"/>
                  </a:lnTo>
                  <a:lnTo>
                    <a:pt x="402" y="107"/>
                  </a:lnTo>
                  <a:lnTo>
                    <a:pt x="396" y="113"/>
                  </a:lnTo>
                  <a:lnTo>
                    <a:pt x="389" y="121"/>
                  </a:lnTo>
                  <a:lnTo>
                    <a:pt x="381" y="129"/>
                  </a:lnTo>
                  <a:lnTo>
                    <a:pt x="373" y="136"/>
                  </a:lnTo>
                  <a:lnTo>
                    <a:pt x="366" y="147"/>
                  </a:lnTo>
                  <a:lnTo>
                    <a:pt x="358" y="156"/>
                  </a:lnTo>
                  <a:lnTo>
                    <a:pt x="350" y="167"/>
                  </a:lnTo>
                  <a:lnTo>
                    <a:pt x="347" y="165"/>
                  </a:lnTo>
                  <a:lnTo>
                    <a:pt x="344" y="164"/>
                  </a:lnTo>
                  <a:lnTo>
                    <a:pt x="338" y="161"/>
                  </a:lnTo>
                  <a:lnTo>
                    <a:pt x="329" y="159"/>
                  </a:lnTo>
                  <a:lnTo>
                    <a:pt x="318" y="155"/>
                  </a:lnTo>
                  <a:lnTo>
                    <a:pt x="306" y="152"/>
                  </a:lnTo>
                  <a:lnTo>
                    <a:pt x="291" y="148"/>
                  </a:lnTo>
                  <a:lnTo>
                    <a:pt x="274" y="145"/>
                  </a:lnTo>
                  <a:lnTo>
                    <a:pt x="254" y="142"/>
                  </a:lnTo>
                  <a:lnTo>
                    <a:pt x="234" y="142"/>
                  </a:lnTo>
                  <a:lnTo>
                    <a:pt x="211" y="141"/>
                  </a:lnTo>
                  <a:lnTo>
                    <a:pt x="187" y="142"/>
                  </a:lnTo>
                  <a:lnTo>
                    <a:pt x="161" y="145"/>
                  </a:lnTo>
                  <a:lnTo>
                    <a:pt x="135" y="150"/>
                  </a:lnTo>
                  <a:lnTo>
                    <a:pt x="106" y="158"/>
                  </a:lnTo>
                  <a:lnTo>
                    <a:pt x="77" y="167"/>
                  </a:lnTo>
                  <a:lnTo>
                    <a:pt x="0" y="613"/>
                  </a:lnTo>
                  <a:lnTo>
                    <a:pt x="52" y="684"/>
                  </a:lnTo>
                  <a:lnTo>
                    <a:pt x="162" y="627"/>
                  </a:lnTo>
                  <a:lnTo>
                    <a:pt x="162" y="629"/>
                  </a:lnTo>
                  <a:lnTo>
                    <a:pt x="165" y="633"/>
                  </a:lnTo>
                  <a:lnTo>
                    <a:pt x="168" y="641"/>
                  </a:lnTo>
                  <a:lnTo>
                    <a:pt x="173" y="652"/>
                  </a:lnTo>
                  <a:lnTo>
                    <a:pt x="179" y="662"/>
                  </a:lnTo>
                  <a:lnTo>
                    <a:pt x="187" y="676"/>
                  </a:lnTo>
                  <a:lnTo>
                    <a:pt x="196" y="690"/>
                  </a:lnTo>
                  <a:lnTo>
                    <a:pt x="207" y="705"/>
                  </a:lnTo>
                  <a:lnTo>
                    <a:pt x="219" y="720"/>
                  </a:lnTo>
                  <a:lnTo>
                    <a:pt x="233" y="736"/>
                  </a:lnTo>
                  <a:lnTo>
                    <a:pt x="248" y="751"/>
                  </a:lnTo>
                  <a:lnTo>
                    <a:pt x="265" y="765"/>
                  </a:lnTo>
                  <a:lnTo>
                    <a:pt x="283" y="777"/>
                  </a:lnTo>
                  <a:lnTo>
                    <a:pt x="305" y="788"/>
                  </a:lnTo>
                  <a:lnTo>
                    <a:pt x="326" y="797"/>
                  </a:lnTo>
                  <a:lnTo>
                    <a:pt x="350" y="805"/>
                  </a:lnTo>
                  <a:lnTo>
                    <a:pt x="349" y="805"/>
                  </a:lnTo>
                  <a:lnTo>
                    <a:pt x="346" y="808"/>
                  </a:lnTo>
                  <a:lnTo>
                    <a:pt x="343" y="809"/>
                  </a:lnTo>
                  <a:lnTo>
                    <a:pt x="340" y="814"/>
                  </a:lnTo>
                  <a:lnTo>
                    <a:pt x="334" y="818"/>
                  </a:lnTo>
                  <a:lnTo>
                    <a:pt x="329" y="824"/>
                  </a:lnTo>
                  <a:lnTo>
                    <a:pt x="326" y="832"/>
                  </a:lnTo>
                  <a:lnTo>
                    <a:pt x="323" y="840"/>
                  </a:lnTo>
                  <a:lnTo>
                    <a:pt x="320" y="847"/>
                  </a:lnTo>
                  <a:lnTo>
                    <a:pt x="318" y="857"/>
                  </a:lnTo>
                  <a:lnTo>
                    <a:pt x="318" y="867"/>
                  </a:lnTo>
                  <a:lnTo>
                    <a:pt x="321" y="878"/>
                  </a:lnTo>
                  <a:lnTo>
                    <a:pt x="326" y="889"/>
                  </a:lnTo>
                  <a:lnTo>
                    <a:pt x="332" y="902"/>
                  </a:lnTo>
                  <a:lnTo>
                    <a:pt x="343" y="915"/>
                  </a:lnTo>
                  <a:lnTo>
                    <a:pt x="357" y="928"/>
                  </a:lnTo>
                  <a:lnTo>
                    <a:pt x="231" y="1054"/>
                  </a:lnTo>
                  <a:lnTo>
                    <a:pt x="263" y="1136"/>
                  </a:lnTo>
                  <a:lnTo>
                    <a:pt x="554" y="1202"/>
                  </a:lnTo>
                  <a:lnTo>
                    <a:pt x="557" y="1123"/>
                  </a:lnTo>
                  <a:lnTo>
                    <a:pt x="661" y="1185"/>
                  </a:lnTo>
                  <a:lnTo>
                    <a:pt x="685" y="1352"/>
                  </a:lnTo>
                  <a:lnTo>
                    <a:pt x="684" y="1352"/>
                  </a:lnTo>
                  <a:lnTo>
                    <a:pt x="682" y="1352"/>
                  </a:lnTo>
                  <a:lnTo>
                    <a:pt x="678" y="1352"/>
                  </a:lnTo>
                  <a:lnTo>
                    <a:pt x="673" y="1355"/>
                  </a:lnTo>
                  <a:lnTo>
                    <a:pt x="665" y="1357"/>
                  </a:lnTo>
                  <a:lnTo>
                    <a:pt x="656" y="1358"/>
                  </a:lnTo>
                  <a:lnTo>
                    <a:pt x="644" y="1360"/>
                  </a:lnTo>
                  <a:lnTo>
                    <a:pt x="629" y="1363"/>
                  </a:lnTo>
                  <a:lnTo>
                    <a:pt x="612" y="1364"/>
                  </a:lnTo>
                  <a:lnTo>
                    <a:pt x="592" y="1366"/>
                  </a:lnTo>
                  <a:lnTo>
                    <a:pt x="569" y="1367"/>
                  </a:lnTo>
                  <a:lnTo>
                    <a:pt x="545" y="1369"/>
                  </a:lnTo>
                  <a:lnTo>
                    <a:pt x="516" y="1369"/>
                  </a:lnTo>
                  <a:lnTo>
                    <a:pt x="483" y="1369"/>
                  </a:lnTo>
                  <a:lnTo>
                    <a:pt x="447" y="1369"/>
                  </a:lnTo>
                  <a:lnTo>
                    <a:pt x="409" y="1369"/>
                  </a:lnTo>
                  <a:lnTo>
                    <a:pt x="405" y="1367"/>
                  </a:lnTo>
                  <a:lnTo>
                    <a:pt x="399" y="1367"/>
                  </a:lnTo>
                  <a:lnTo>
                    <a:pt x="387" y="1369"/>
                  </a:lnTo>
                  <a:lnTo>
                    <a:pt x="375" y="1373"/>
                  </a:lnTo>
                  <a:lnTo>
                    <a:pt x="358" y="1381"/>
                  </a:lnTo>
                  <a:lnTo>
                    <a:pt x="341" y="1393"/>
                  </a:lnTo>
                  <a:lnTo>
                    <a:pt x="323" y="1412"/>
                  </a:lnTo>
                  <a:lnTo>
                    <a:pt x="305" y="1436"/>
                  </a:lnTo>
                  <a:lnTo>
                    <a:pt x="285" y="1468"/>
                  </a:lnTo>
                  <a:lnTo>
                    <a:pt x="268" y="1510"/>
                  </a:lnTo>
                  <a:lnTo>
                    <a:pt x="251" y="1560"/>
                  </a:lnTo>
                  <a:lnTo>
                    <a:pt x="237" y="1623"/>
                  </a:lnTo>
                  <a:lnTo>
                    <a:pt x="227" y="1695"/>
                  </a:lnTo>
                  <a:lnTo>
                    <a:pt x="219" y="1782"/>
                  </a:lnTo>
                  <a:lnTo>
                    <a:pt x="216" y="1883"/>
                  </a:lnTo>
                  <a:lnTo>
                    <a:pt x="219" y="1999"/>
                  </a:lnTo>
                  <a:lnTo>
                    <a:pt x="230" y="2098"/>
                  </a:lnTo>
                  <a:lnTo>
                    <a:pt x="230" y="2098"/>
                  </a:lnTo>
                  <a:close/>
                </a:path>
              </a:pathLst>
            </a:custGeom>
            <a:solidFill>
              <a:srgbClr val="DEDE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485" name="Freeform 13"/>
            <p:cNvSpPr>
              <a:spLocks/>
            </p:cNvSpPr>
            <p:nvPr/>
          </p:nvSpPr>
          <p:spPr bwMode="auto">
            <a:xfrm>
              <a:off x="1092" y="2072"/>
              <a:ext cx="981" cy="255"/>
            </a:xfrm>
            <a:custGeom>
              <a:avLst/>
              <a:gdLst>
                <a:gd name="T0" fmla="*/ 0 w 1962"/>
                <a:gd name="T1" fmla="*/ 233 h 511"/>
                <a:gd name="T2" fmla="*/ 115 w 1962"/>
                <a:gd name="T3" fmla="*/ 231 h 511"/>
                <a:gd name="T4" fmla="*/ 274 w 1962"/>
                <a:gd name="T5" fmla="*/ 211 h 511"/>
                <a:gd name="T6" fmla="*/ 393 w 1962"/>
                <a:gd name="T7" fmla="*/ 199 h 511"/>
                <a:gd name="T8" fmla="*/ 599 w 1962"/>
                <a:gd name="T9" fmla="*/ 123 h 511"/>
                <a:gd name="T10" fmla="*/ 835 w 1962"/>
                <a:gd name="T11" fmla="*/ 69 h 511"/>
                <a:gd name="T12" fmla="*/ 1168 w 1962"/>
                <a:gd name="T13" fmla="*/ 37 h 511"/>
                <a:gd name="T14" fmla="*/ 1323 w 1962"/>
                <a:gd name="T15" fmla="*/ 52 h 511"/>
                <a:gd name="T16" fmla="*/ 1564 w 1962"/>
                <a:gd name="T17" fmla="*/ 69 h 511"/>
                <a:gd name="T18" fmla="*/ 1781 w 1962"/>
                <a:gd name="T19" fmla="*/ 37 h 511"/>
                <a:gd name="T20" fmla="*/ 1962 w 1962"/>
                <a:gd name="T21" fmla="*/ 0 h 511"/>
                <a:gd name="T22" fmla="*/ 1947 w 1962"/>
                <a:gd name="T23" fmla="*/ 242 h 511"/>
                <a:gd name="T24" fmla="*/ 1448 w 1962"/>
                <a:gd name="T25" fmla="*/ 347 h 511"/>
                <a:gd name="T26" fmla="*/ 1044 w 1962"/>
                <a:gd name="T27" fmla="*/ 409 h 511"/>
                <a:gd name="T28" fmla="*/ 628 w 1962"/>
                <a:gd name="T29" fmla="*/ 461 h 511"/>
                <a:gd name="T30" fmla="*/ 333 w 1962"/>
                <a:gd name="T31" fmla="*/ 494 h 511"/>
                <a:gd name="T32" fmla="*/ 63 w 1962"/>
                <a:gd name="T33" fmla="*/ 511 h 511"/>
                <a:gd name="T34" fmla="*/ 0 w 1962"/>
                <a:gd name="T35" fmla="*/ 233 h 511"/>
                <a:gd name="T36" fmla="*/ 0 w 1962"/>
                <a:gd name="T37" fmla="*/ 233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62" h="511">
                  <a:moveTo>
                    <a:pt x="0" y="233"/>
                  </a:moveTo>
                  <a:lnTo>
                    <a:pt x="115" y="231"/>
                  </a:lnTo>
                  <a:lnTo>
                    <a:pt x="274" y="211"/>
                  </a:lnTo>
                  <a:lnTo>
                    <a:pt x="393" y="199"/>
                  </a:lnTo>
                  <a:lnTo>
                    <a:pt x="599" y="123"/>
                  </a:lnTo>
                  <a:lnTo>
                    <a:pt x="835" y="69"/>
                  </a:lnTo>
                  <a:lnTo>
                    <a:pt x="1168" y="37"/>
                  </a:lnTo>
                  <a:lnTo>
                    <a:pt x="1323" y="52"/>
                  </a:lnTo>
                  <a:lnTo>
                    <a:pt x="1564" y="69"/>
                  </a:lnTo>
                  <a:lnTo>
                    <a:pt x="1781" y="37"/>
                  </a:lnTo>
                  <a:lnTo>
                    <a:pt x="1962" y="0"/>
                  </a:lnTo>
                  <a:lnTo>
                    <a:pt x="1947" y="242"/>
                  </a:lnTo>
                  <a:lnTo>
                    <a:pt x="1448" y="347"/>
                  </a:lnTo>
                  <a:lnTo>
                    <a:pt x="1044" y="409"/>
                  </a:lnTo>
                  <a:lnTo>
                    <a:pt x="628" y="461"/>
                  </a:lnTo>
                  <a:lnTo>
                    <a:pt x="333" y="494"/>
                  </a:lnTo>
                  <a:lnTo>
                    <a:pt x="63" y="511"/>
                  </a:lnTo>
                  <a:lnTo>
                    <a:pt x="0" y="233"/>
                  </a:lnTo>
                  <a:lnTo>
                    <a:pt x="0" y="233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486" name="Freeform 14"/>
            <p:cNvSpPr>
              <a:spLocks/>
            </p:cNvSpPr>
            <p:nvPr/>
          </p:nvSpPr>
          <p:spPr bwMode="auto">
            <a:xfrm>
              <a:off x="1975" y="1795"/>
              <a:ext cx="115" cy="103"/>
            </a:xfrm>
            <a:custGeom>
              <a:avLst/>
              <a:gdLst>
                <a:gd name="T0" fmla="*/ 45 w 230"/>
                <a:gd name="T1" fmla="*/ 0 h 206"/>
                <a:gd name="T2" fmla="*/ 136 w 230"/>
                <a:gd name="T3" fmla="*/ 70 h 206"/>
                <a:gd name="T4" fmla="*/ 230 w 230"/>
                <a:gd name="T5" fmla="*/ 93 h 206"/>
                <a:gd name="T6" fmla="*/ 172 w 230"/>
                <a:gd name="T7" fmla="*/ 206 h 206"/>
                <a:gd name="T8" fmla="*/ 169 w 230"/>
                <a:gd name="T9" fmla="*/ 205 h 206"/>
                <a:gd name="T10" fmla="*/ 165 w 230"/>
                <a:gd name="T11" fmla="*/ 202 h 206"/>
                <a:gd name="T12" fmla="*/ 156 w 230"/>
                <a:gd name="T13" fmla="*/ 197 h 206"/>
                <a:gd name="T14" fmla="*/ 145 w 230"/>
                <a:gd name="T15" fmla="*/ 191 h 206"/>
                <a:gd name="T16" fmla="*/ 131 w 230"/>
                <a:gd name="T17" fmla="*/ 182 h 206"/>
                <a:gd name="T18" fmla="*/ 116 w 230"/>
                <a:gd name="T19" fmla="*/ 174 h 206"/>
                <a:gd name="T20" fmla="*/ 101 w 230"/>
                <a:gd name="T21" fmla="*/ 163 h 206"/>
                <a:gd name="T22" fmla="*/ 85 w 230"/>
                <a:gd name="T23" fmla="*/ 154 h 206"/>
                <a:gd name="T24" fmla="*/ 68 w 230"/>
                <a:gd name="T25" fmla="*/ 145 h 206"/>
                <a:gd name="T26" fmla="*/ 53 w 230"/>
                <a:gd name="T27" fmla="*/ 136 h 206"/>
                <a:gd name="T28" fmla="*/ 38 w 230"/>
                <a:gd name="T29" fmla="*/ 127 h 206"/>
                <a:gd name="T30" fmla="*/ 26 w 230"/>
                <a:gd name="T31" fmla="*/ 117 h 206"/>
                <a:gd name="T32" fmla="*/ 15 w 230"/>
                <a:gd name="T33" fmla="*/ 110 h 206"/>
                <a:gd name="T34" fmla="*/ 6 w 230"/>
                <a:gd name="T35" fmla="*/ 104 h 206"/>
                <a:gd name="T36" fmla="*/ 1 w 230"/>
                <a:gd name="T37" fmla="*/ 99 h 206"/>
                <a:gd name="T38" fmla="*/ 0 w 230"/>
                <a:gd name="T39" fmla="*/ 96 h 206"/>
                <a:gd name="T40" fmla="*/ 0 w 230"/>
                <a:gd name="T41" fmla="*/ 93 h 206"/>
                <a:gd name="T42" fmla="*/ 1 w 230"/>
                <a:gd name="T43" fmla="*/ 88 h 206"/>
                <a:gd name="T44" fmla="*/ 3 w 230"/>
                <a:gd name="T45" fmla="*/ 82 h 206"/>
                <a:gd name="T46" fmla="*/ 6 w 230"/>
                <a:gd name="T47" fmla="*/ 76 h 206"/>
                <a:gd name="T48" fmla="*/ 9 w 230"/>
                <a:gd name="T49" fmla="*/ 69 h 206"/>
                <a:gd name="T50" fmla="*/ 13 w 230"/>
                <a:gd name="T51" fmla="*/ 61 h 206"/>
                <a:gd name="T52" fmla="*/ 18 w 230"/>
                <a:gd name="T53" fmla="*/ 52 h 206"/>
                <a:gd name="T54" fmla="*/ 23 w 230"/>
                <a:gd name="T55" fmla="*/ 44 h 206"/>
                <a:gd name="T56" fmla="*/ 26 w 230"/>
                <a:gd name="T57" fmla="*/ 35 h 206"/>
                <a:gd name="T58" fmla="*/ 30 w 230"/>
                <a:gd name="T59" fmla="*/ 27 h 206"/>
                <a:gd name="T60" fmla="*/ 33 w 230"/>
                <a:gd name="T61" fmla="*/ 18 h 206"/>
                <a:gd name="T62" fmla="*/ 38 w 230"/>
                <a:gd name="T63" fmla="*/ 12 h 206"/>
                <a:gd name="T64" fmla="*/ 41 w 230"/>
                <a:gd name="T65" fmla="*/ 6 h 206"/>
                <a:gd name="T66" fmla="*/ 44 w 230"/>
                <a:gd name="T67" fmla="*/ 3 h 206"/>
                <a:gd name="T68" fmla="*/ 45 w 230"/>
                <a:gd name="T69" fmla="*/ 0 h 206"/>
                <a:gd name="T70" fmla="*/ 45 w 230"/>
                <a:gd name="T71" fmla="*/ 0 h 206"/>
                <a:gd name="T72" fmla="*/ 45 w 230"/>
                <a:gd name="T7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0" h="206">
                  <a:moveTo>
                    <a:pt x="45" y="0"/>
                  </a:moveTo>
                  <a:lnTo>
                    <a:pt x="136" y="70"/>
                  </a:lnTo>
                  <a:lnTo>
                    <a:pt x="230" y="93"/>
                  </a:lnTo>
                  <a:lnTo>
                    <a:pt x="172" y="206"/>
                  </a:lnTo>
                  <a:lnTo>
                    <a:pt x="169" y="205"/>
                  </a:lnTo>
                  <a:lnTo>
                    <a:pt x="165" y="202"/>
                  </a:lnTo>
                  <a:lnTo>
                    <a:pt x="156" y="197"/>
                  </a:lnTo>
                  <a:lnTo>
                    <a:pt x="145" y="191"/>
                  </a:lnTo>
                  <a:lnTo>
                    <a:pt x="131" y="182"/>
                  </a:lnTo>
                  <a:lnTo>
                    <a:pt x="116" y="174"/>
                  </a:lnTo>
                  <a:lnTo>
                    <a:pt x="101" y="163"/>
                  </a:lnTo>
                  <a:lnTo>
                    <a:pt x="85" y="154"/>
                  </a:lnTo>
                  <a:lnTo>
                    <a:pt x="68" y="145"/>
                  </a:lnTo>
                  <a:lnTo>
                    <a:pt x="53" y="136"/>
                  </a:lnTo>
                  <a:lnTo>
                    <a:pt x="38" y="127"/>
                  </a:lnTo>
                  <a:lnTo>
                    <a:pt x="26" y="117"/>
                  </a:lnTo>
                  <a:lnTo>
                    <a:pt x="15" y="110"/>
                  </a:lnTo>
                  <a:lnTo>
                    <a:pt x="6" y="104"/>
                  </a:lnTo>
                  <a:lnTo>
                    <a:pt x="1" y="99"/>
                  </a:lnTo>
                  <a:lnTo>
                    <a:pt x="0" y="96"/>
                  </a:lnTo>
                  <a:lnTo>
                    <a:pt x="0" y="93"/>
                  </a:lnTo>
                  <a:lnTo>
                    <a:pt x="1" y="88"/>
                  </a:lnTo>
                  <a:lnTo>
                    <a:pt x="3" y="82"/>
                  </a:lnTo>
                  <a:lnTo>
                    <a:pt x="6" y="76"/>
                  </a:lnTo>
                  <a:lnTo>
                    <a:pt x="9" y="69"/>
                  </a:lnTo>
                  <a:lnTo>
                    <a:pt x="13" y="61"/>
                  </a:lnTo>
                  <a:lnTo>
                    <a:pt x="18" y="52"/>
                  </a:lnTo>
                  <a:lnTo>
                    <a:pt x="23" y="44"/>
                  </a:lnTo>
                  <a:lnTo>
                    <a:pt x="26" y="35"/>
                  </a:lnTo>
                  <a:lnTo>
                    <a:pt x="30" y="27"/>
                  </a:lnTo>
                  <a:lnTo>
                    <a:pt x="33" y="18"/>
                  </a:lnTo>
                  <a:lnTo>
                    <a:pt x="38" y="12"/>
                  </a:lnTo>
                  <a:lnTo>
                    <a:pt x="41" y="6"/>
                  </a:lnTo>
                  <a:lnTo>
                    <a:pt x="44" y="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C2E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487" name="Freeform 15"/>
            <p:cNvSpPr>
              <a:spLocks/>
            </p:cNvSpPr>
            <p:nvPr/>
          </p:nvSpPr>
          <p:spPr bwMode="auto">
            <a:xfrm>
              <a:off x="1872" y="1561"/>
              <a:ext cx="133" cy="99"/>
            </a:xfrm>
            <a:custGeom>
              <a:avLst/>
              <a:gdLst>
                <a:gd name="T0" fmla="*/ 0 w 266"/>
                <a:gd name="T1" fmla="*/ 41 h 199"/>
                <a:gd name="T2" fmla="*/ 61 w 266"/>
                <a:gd name="T3" fmla="*/ 0 h 199"/>
                <a:gd name="T4" fmla="*/ 109 w 266"/>
                <a:gd name="T5" fmla="*/ 87 h 199"/>
                <a:gd name="T6" fmla="*/ 110 w 266"/>
                <a:gd name="T7" fmla="*/ 87 h 199"/>
                <a:gd name="T8" fmla="*/ 116 w 266"/>
                <a:gd name="T9" fmla="*/ 88 h 199"/>
                <a:gd name="T10" fmla="*/ 119 w 266"/>
                <a:gd name="T11" fmla="*/ 88 h 199"/>
                <a:gd name="T12" fmla="*/ 124 w 266"/>
                <a:gd name="T13" fmla="*/ 90 h 199"/>
                <a:gd name="T14" fmla="*/ 130 w 266"/>
                <a:gd name="T15" fmla="*/ 91 h 199"/>
                <a:gd name="T16" fmla="*/ 136 w 266"/>
                <a:gd name="T17" fmla="*/ 93 h 199"/>
                <a:gd name="T18" fmla="*/ 141 w 266"/>
                <a:gd name="T19" fmla="*/ 93 h 199"/>
                <a:gd name="T20" fmla="*/ 147 w 266"/>
                <a:gd name="T21" fmla="*/ 95 h 199"/>
                <a:gd name="T22" fmla="*/ 152 w 266"/>
                <a:gd name="T23" fmla="*/ 95 h 199"/>
                <a:gd name="T24" fmla="*/ 158 w 266"/>
                <a:gd name="T25" fmla="*/ 96 h 199"/>
                <a:gd name="T26" fmla="*/ 161 w 266"/>
                <a:gd name="T27" fmla="*/ 98 h 199"/>
                <a:gd name="T28" fmla="*/ 165 w 266"/>
                <a:gd name="T29" fmla="*/ 98 h 199"/>
                <a:gd name="T30" fmla="*/ 170 w 266"/>
                <a:gd name="T31" fmla="*/ 98 h 199"/>
                <a:gd name="T32" fmla="*/ 171 w 266"/>
                <a:gd name="T33" fmla="*/ 99 h 199"/>
                <a:gd name="T34" fmla="*/ 174 w 266"/>
                <a:gd name="T35" fmla="*/ 98 h 199"/>
                <a:gd name="T36" fmla="*/ 179 w 266"/>
                <a:gd name="T37" fmla="*/ 98 h 199"/>
                <a:gd name="T38" fmla="*/ 184 w 266"/>
                <a:gd name="T39" fmla="*/ 98 h 199"/>
                <a:gd name="T40" fmla="*/ 191 w 266"/>
                <a:gd name="T41" fmla="*/ 98 h 199"/>
                <a:gd name="T42" fmla="*/ 197 w 266"/>
                <a:gd name="T43" fmla="*/ 96 h 199"/>
                <a:gd name="T44" fmla="*/ 205 w 266"/>
                <a:gd name="T45" fmla="*/ 96 h 199"/>
                <a:gd name="T46" fmla="*/ 214 w 266"/>
                <a:gd name="T47" fmla="*/ 95 h 199"/>
                <a:gd name="T48" fmla="*/ 222 w 266"/>
                <a:gd name="T49" fmla="*/ 95 h 199"/>
                <a:gd name="T50" fmla="*/ 230 w 266"/>
                <a:gd name="T51" fmla="*/ 93 h 199"/>
                <a:gd name="T52" fmla="*/ 237 w 266"/>
                <a:gd name="T53" fmla="*/ 93 h 199"/>
                <a:gd name="T54" fmla="*/ 245 w 266"/>
                <a:gd name="T55" fmla="*/ 91 h 199"/>
                <a:gd name="T56" fmla="*/ 252 w 266"/>
                <a:gd name="T57" fmla="*/ 91 h 199"/>
                <a:gd name="T58" fmla="*/ 257 w 266"/>
                <a:gd name="T59" fmla="*/ 91 h 199"/>
                <a:gd name="T60" fmla="*/ 262 w 266"/>
                <a:gd name="T61" fmla="*/ 91 h 199"/>
                <a:gd name="T62" fmla="*/ 265 w 266"/>
                <a:gd name="T63" fmla="*/ 91 h 199"/>
                <a:gd name="T64" fmla="*/ 266 w 266"/>
                <a:gd name="T65" fmla="*/ 91 h 199"/>
                <a:gd name="T66" fmla="*/ 219 w 266"/>
                <a:gd name="T67" fmla="*/ 188 h 199"/>
                <a:gd name="T68" fmla="*/ 148 w 266"/>
                <a:gd name="T69" fmla="*/ 199 h 199"/>
                <a:gd name="T70" fmla="*/ 60 w 266"/>
                <a:gd name="T71" fmla="*/ 179 h 199"/>
                <a:gd name="T72" fmla="*/ 23 w 266"/>
                <a:gd name="T73" fmla="*/ 98 h 199"/>
                <a:gd name="T74" fmla="*/ 0 w 266"/>
                <a:gd name="T75" fmla="*/ 41 h 199"/>
                <a:gd name="T76" fmla="*/ 0 w 266"/>
                <a:gd name="T77" fmla="*/ 4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6" h="199">
                  <a:moveTo>
                    <a:pt x="0" y="41"/>
                  </a:moveTo>
                  <a:lnTo>
                    <a:pt x="61" y="0"/>
                  </a:lnTo>
                  <a:lnTo>
                    <a:pt x="109" y="87"/>
                  </a:lnTo>
                  <a:lnTo>
                    <a:pt x="110" y="87"/>
                  </a:lnTo>
                  <a:lnTo>
                    <a:pt x="116" y="88"/>
                  </a:lnTo>
                  <a:lnTo>
                    <a:pt x="119" y="88"/>
                  </a:lnTo>
                  <a:lnTo>
                    <a:pt x="124" y="90"/>
                  </a:lnTo>
                  <a:lnTo>
                    <a:pt x="130" y="91"/>
                  </a:lnTo>
                  <a:lnTo>
                    <a:pt x="136" y="93"/>
                  </a:lnTo>
                  <a:lnTo>
                    <a:pt x="141" y="93"/>
                  </a:lnTo>
                  <a:lnTo>
                    <a:pt x="147" y="95"/>
                  </a:lnTo>
                  <a:lnTo>
                    <a:pt x="152" y="95"/>
                  </a:lnTo>
                  <a:lnTo>
                    <a:pt x="158" y="96"/>
                  </a:lnTo>
                  <a:lnTo>
                    <a:pt x="161" y="98"/>
                  </a:lnTo>
                  <a:lnTo>
                    <a:pt x="165" y="98"/>
                  </a:lnTo>
                  <a:lnTo>
                    <a:pt x="170" y="98"/>
                  </a:lnTo>
                  <a:lnTo>
                    <a:pt x="171" y="99"/>
                  </a:lnTo>
                  <a:lnTo>
                    <a:pt x="174" y="98"/>
                  </a:lnTo>
                  <a:lnTo>
                    <a:pt x="179" y="98"/>
                  </a:lnTo>
                  <a:lnTo>
                    <a:pt x="184" y="98"/>
                  </a:lnTo>
                  <a:lnTo>
                    <a:pt x="191" y="98"/>
                  </a:lnTo>
                  <a:lnTo>
                    <a:pt x="197" y="96"/>
                  </a:lnTo>
                  <a:lnTo>
                    <a:pt x="205" y="96"/>
                  </a:lnTo>
                  <a:lnTo>
                    <a:pt x="214" y="95"/>
                  </a:lnTo>
                  <a:lnTo>
                    <a:pt x="222" y="95"/>
                  </a:lnTo>
                  <a:lnTo>
                    <a:pt x="230" y="93"/>
                  </a:lnTo>
                  <a:lnTo>
                    <a:pt x="237" y="93"/>
                  </a:lnTo>
                  <a:lnTo>
                    <a:pt x="245" y="91"/>
                  </a:lnTo>
                  <a:lnTo>
                    <a:pt x="252" y="91"/>
                  </a:lnTo>
                  <a:lnTo>
                    <a:pt x="257" y="91"/>
                  </a:lnTo>
                  <a:lnTo>
                    <a:pt x="262" y="91"/>
                  </a:lnTo>
                  <a:lnTo>
                    <a:pt x="265" y="91"/>
                  </a:lnTo>
                  <a:lnTo>
                    <a:pt x="266" y="91"/>
                  </a:lnTo>
                  <a:lnTo>
                    <a:pt x="219" y="188"/>
                  </a:lnTo>
                  <a:lnTo>
                    <a:pt x="148" y="199"/>
                  </a:lnTo>
                  <a:lnTo>
                    <a:pt x="60" y="179"/>
                  </a:lnTo>
                  <a:lnTo>
                    <a:pt x="23" y="98"/>
                  </a:lnTo>
                  <a:lnTo>
                    <a:pt x="0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C2E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488" name="Freeform 16"/>
            <p:cNvSpPr>
              <a:spLocks/>
            </p:cNvSpPr>
            <p:nvPr/>
          </p:nvSpPr>
          <p:spPr bwMode="auto">
            <a:xfrm>
              <a:off x="1176" y="1579"/>
              <a:ext cx="98" cy="81"/>
            </a:xfrm>
            <a:custGeom>
              <a:avLst/>
              <a:gdLst>
                <a:gd name="T0" fmla="*/ 139 w 195"/>
                <a:gd name="T1" fmla="*/ 0 h 163"/>
                <a:gd name="T2" fmla="*/ 0 w 195"/>
                <a:gd name="T3" fmla="*/ 109 h 163"/>
                <a:gd name="T4" fmla="*/ 16 w 195"/>
                <a:gd name="T5" fmla="*/ 132 h 163"/>
                <a:gd name="T6" fmla="*/ 188 w 195"/>
                <a:gd name="T7" fmla="*/ 163 h 163"/>
                <a:gd name="T8" fmla="*/ 195 w 195"/>
                <a:gd name="T9" fmla="*/ 42 h 163"/>
                <a:gd name="T10" fmla="*/ 139 w 195"/>
                <a:gd name="T11" fmla="*/ 0 h 163"/>
                <a:gd name="T12" fmla="*/ 139 w 195"/>
                <a:gd name="T1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5" h="163">
                  <a:moveTo>
                    <a:pt x="139" y="0"/>
                  </a:moveTo>
                  <a:lnTo>
                    <a:pt x="0" y="109"/>
                  </a:lnTo>
                  <a:lnTo>
                    <a:pt x="16" y="132"/>
                  </a:lnTo>
                  <a:lnTo>
                    <a:pt x="188" y="163"/>
                  </a:lnTo>
                  <a:lnTo>
                    <a:pt x="195" y="42"/>
                  </a:ln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C4B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489" name="Freeform 17"/>
            <p:cNvSpPr>
              <a:spLocks/>
            </p:cNvSpPr>
            <p:nvPr/>
          </p:nvSpPr>
          <p:spPr bwMode="auto">
            <a:xfrm>
              <a:off x="1268" y="1153"/>
              <a:ext cx="536" cy="388"/>
            </a:xfrm>
            <a:custGeom>
              <a:avLst/>
              <a:gdLst>
                <a:gd name="T0" fmla="*/ 0 w 1072"/>
                <a:gd name="T1" fmla="*/ 731 h 777"/>
                <a:gd name="T2" fmla="*/ 55 w 1072"/>
                <a:gd name="T3" fmla="*/ 615 h 777"/>
                <a:gd name="T4" fmla="*/ 106 w 1072"/>
                <a:gd name="T5" fmla="*/ 534 h 777"/>
                <a:gd name="T6" fmla="*/ 118 w 1072"/>
                <a:gd name="T7" fmla="*/ 422 h 777"/>
                <a:gd name="T8" fmla="*/ 251 w 1072"/>
                <a:gd name="T9" fmla="*/ 190 h 777"/>
                <a:gd name="T10" fmla="*/ 414 w 1072"/>
                <a:gd name="T11" fmla="*/ 52 h 777"/>
                <a:gd name="T12" fmla="*/ 627 w 1072"/>
                <a:gd name="T13" fmla="*/ 0 h 777"/>
                <a:gd name="T14" fmla="*/ 811 w 1072"/>
                <a:gd name="T15" fmla="*/ 32 h 777"/>
                <a:gd name="T16" fmla="*/ 931 w 1072"/>
                <a:gd name="T17" fmla="*/ 136 h 777"/>
                <a:gd name="T18" fmla="*/ 1040 w 1072"/>
                <a:gd name="T19" fmla="*/ 281 h 777"/>
                <a:gd name="T20" fmla="*/ 1072 w 1072"/>
                <a:gd name="T21" fmla="*/ 525 h 777"/>
                <a:gd name="T22" fmla="*/ 962 w 1072"/>
                <a:gd name="T23" fmla="*/ 710 h 777"/>
                <a:gd name="T24" fmla="*/ 829 w 1072"/>
                <a:gd name="T25" fmla="*/ 769 h 777"/>
                <a:gd name="T26" fmla="*/ 704 w 1072"/>
                <a:gd name="T27" fmla="*/ 777 h 777"/>
                <a:gd name="T28" fmla="*/ 554 w 1072"/>
                <a:gd name="T29" fmla="*/ 665 h 777"/>
                <a:gd name="T30" fmla="*/ 427 w 1072"/>
                <a:gd name="T31" fmla="*/ 626 h 777"/>
                <a:gd name="T32" fmla="*/ 309 w 1072"/>
                <a:gd name="T33" fmla="*/ 558 h 777"/>
                <a:gd name="T34" fmla="*/ 211 w 1072"/>
                <a:gd name="T35" fmla="*/ 567 h 777"/>
                <a:gd name="T36" fmla="*/ 121 w 1072"/>
                <a:gd name="T37" fmla="*/ 615 h 777"/>
                <a:gd name="T38" fmla="*/ 43 w 1072"/>
                <a:gd name="T39" fmla="*/ 736 h 777"/>
                <a:gd name="T40" fmla="*/ 0 w 1072"/>
                <a:gd name="T41" fmla="*/ 731 h 777"/>
                <a:gd name="T42" fmla="*/ 0 w 1072"/>
                <a:gd name="T43" fmla="*/ 731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72" h="777">
                  <a:moveTo>
                    <a:pt x="0" y="731"/>
                  </a:moveTo>
                  <a:lnTo>
                    <a:pt x="55" y="615"/>
                  </a:lnTo>
                  <a:lnTo>
                    <a:pt x="106" y="534"/>
                  </a:lnTo>
                  <a:lnTo>
                    <a:pt x="118" y="422"/>
                  </a:lnTo>
                  <a:lnTo>
                    <a:pt x="251" y="190"/>
                  </a:lnTo>
                  <a:lnTo>
                    <a:pt x="414" y="52"/>
                  </a:lnTo>
                  <a:lnTo>
                    <a:pt x="627" y="0"/>
                  </a:lnTo>
                  <a:lnTo>
                    <a:pt x="811" y="32"/>
                  </a:lnTo>
                  <a:lnTo>
                    <a:pt x="931" y="136"/>
                  </a:lnTo>
                  <a:lnTo>
                    <a:pt x="1040" y="281"/>
                  </a:lnTo>
                  <a:lnTo>
                    <a:pt x="1072" y="525"/>
                  </a:lnTo>
                  <a:lnTo>
                    <a:pt x="962" y="710"/>
                  </a:lnTo>
                  <a:lnTo>
                    <a:pt x="829" y="769"/>
                  </a:lnTo>
                  <a:lnTo>
                    <a:pt x="704" y="777"/>
                  </a:lnTo>
                  <a:lnTo>
                    <a:pt x="554" y="665"/>
                  </a:lnTo>
                  <a:lnTo>
                    <a:pt x="427" y="626"/>
                  </a:lnTo>
                  <a:lnTo>
                    <a:pt x="309" y="558"/>
                  </a:lnTo>
                  <a:lnTo>
                    <a:pt x="211" y="567"/>
                  </a:lnTo>
                  <a:lnTo>
                    <a:pt x="121" y="615"/>
                  </a:lnTo>
                  <a:lnTo>
                    <a:pt x="43" y="736"/>
                  </a:lnTo>
                  <a:lnTo>
                    <a:pt x="0" y="731"/>
                  </a:lnTo>
                  <a:lnTo>
                    <a:pt x="0" y="731"/>
                  </a:lnTo>
                  <a:close/>
                </a:path>
              </a:pathLst>
            </a:custGeom>
            <a:solidFill>
              <a:srgbClr val="C4B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490" name="Freeform 18"/>
            <p:cNvSpPr>
              <a:spLocks/>
            </p:cNvSpPr>
            <p:nvPr/>
          </p:nvSpPr>
          <p:spPr bwMode="auto">
            <a:xfrm>
              <a:off x="1163" y="1739"/>
              <a:ext cx="657" cy="353"/>
            </a:xfrm>
            <a:custGeom>
              <a:avLst/>
              <a:gdLst>
                <a:gd name="T0" fmla="*/ 792 w 1313"/>
                <a:gd name="T1" fmla="*/ 0 h 705"/>
                <a:gd name="T2" fmla="*/ 1059 w 1313"/>
                <a:gd name="T3" fmla="*/ 211 h 705"/>
                <a:gd name="T4" fmla="*/ 1287 w 1313"/>
                <a:gd name="T5" fmla="*/ 303 h 705"/>
                <a:gd name="T6" fmla="*/ 1176 w 1313"/>
                <a:gd name="T7" fmla="*/ 548 h 705"/>
                <a:gd name="T8" fmla="*/ 955 w 1313"/>
                <a:gd name="T9" fmla="*/ 583 h 705"/>
                <a:gd name="T10" fmla="*/ 767 w 1313"/>
                <a:gd name="T11" fmla="*/ 197 h 705"/>
                <a:gd name="T12" fmla="*/ 347 w 1313"/>
                <a:gd name="T13" fmla="*/ 329 h 705"/>
                <a:gd name="T14" fmla="*/ 342 w 1313"/>
                <a:gd name="T15" fmla="*/ 333 h 705"/>
                <a:gd name="T16" fmla="*/ 331 w 1313"/>
                <a:gd name="T17" fmla="*/ 349 h 705"/>
                <a:gd name="T18" fmla="*/ 316 w 1313"/>
                <a:gd name="T19" fmla="*/ 370 h 705"/>
                <a:gd name="T20" fmla="*/ 299 w 1313"/>
                <a:gd name="T21" fmla="*/ 396 h 705"/>
                <a:gd name="T22" fmla="*/ 282 w 1313"/>
                <a:gd name="T23" fmla="*/ 421 h 705"/>
                <a:gd name="T24" fmla="*/ 267 w 1313"/>
                <a:gd name="T25" fmla="*/ 444 h 705"/>
                <a:gd name="T26" fmla="*/ 255 w 1313"/>
                <a:gd name="T27" fmla="*/ 460 h 705"/>
                <a:gd name="T28" fmla="*/ 252 w 1313"/>
                <a:gd name="T29" fmla="*/ 471 h 705"/>
                <a:gd name="T30" fmla="*/ 249 w 1313"/>
                <a:gd name="T31" fmla="*/ 480 h 705"/>
                <a:gd name="T32" fmla="*/ 246 w 1313"/>
                <a:gd name="T33" fmla="*/ 505 h 705"/>
                <a:gd name="T34" fmla="*/ 241 w 1313"/>
                <a:gd name="T35" fmla="*/ 535 h 705"/>
                <a:gd name="T36" fmla="*/ 238 w 1313"/>
                <a:gd name="T37" fmla="*/ 572 h 705"/>
                <a:gd name="T38" fmla="*/ 234 w 1313"/>
                <a:gd name="T39" fmla="*/ 607 h 705"/>
                <a:gd name="T40" fmla="*/ 230 w 1313"/>
                <a:gd name="T41" fmla="*/ 638 h 705"/>
                <a:gd name="T42" fmla="*/ 227 w 1313"/>
                <a:gd name="T43" fmla="*/ 659 h 705"/>
                <a:gd name="T44" fmla="*/ 227 w 1313"/>
                <a:gd name="T45" fmla="*/ 667 h 705"/>
                <a:gd name="T46" fmla="*/ 217 w 1313"/>
                <a:gd name="T47" fmla="*/ 668 h 705"/>
                <a:gd name="T48" fmla="*/ 192 w 1313"/>
                <a:gd name="T49" fmla="*/ 674 h 705"/>
                <a:gd name="T50" fmla="*/ 154 w 1313"/>
                <a:gd name="T51" fmla="*/ 682 h 705"/>
                <a:gd name="T52" fmla="*/ 114 w 1313"/>
                <a:gd name="T53" fmla="*/ 690 h 705"/>
                <a:gd name="T54" fmla="*/ 71 w 1313"/>
                <a:gd name="T55" fmla="*/ 696 h 705"/>
                <a:gd name="T56" fmla="*/ 36 w 1313"/>
                <a:gd name="T57" fmla="*/ 702 h 705"/>
                <a:gd name="T58" fmla="*/ 9 w 1313"/>
                <a:gd name="T59" fmla="*/ 705 h 705"/>
                <a:gd name="T60" fmla="*/ 0 w 1313"/>
                <a:gd name="T61" fmla="*/ 704 h 705"/>
                <a:gd name="T62" fmla="*/ 0 w 1313"/>
                <a:gd name="T63" fmla="*/ 691 h 705"/>
                <a:gd name="T64" fmla="*/ 3 w 1313"/>
                <a:gd name="T65" fmla="*/ 668 h 705"/>
                <a:gd name="T66" fmla="*/ 4 w 1313"/>
                <a:gd name="T67" fmla="*/ 636 h 705"/>
                <a:gd name="T68" fmla="*/ 9 w 1313"/>
                <a:gd name="T69" fmla="*/ 601 h 705"/>
                <a:gd name="T70" fmla="*/ 12 w 1313"/>
                <a:gd name="T71" fmla="*/ 567 h 705"/>
                <a:gd name="T72" fmla="*/ 15 w 1313"/>
                <a:gd name="T73" fmla="*/ 537 h 705"/>
                <a:gd name="T74" fmla="*/ 16 w 1313"/>
                <a:gd name="T75" fmla="*/ 517 h 705"/>
                <a:gd name="T76" fmla="*/ 18 w 1313"/>
                <a:gd name="T77" fmla="*/ 509 h 705"/>
                <a:gd name="T78" fmla="*/ 123 w 1313"/>
                <a:gd name="T79" fmla="*/ 176 h 705"/>
                <a:gd name="T80" fmla="*/ 130 w 1313"/>
                <a:gd name="T81" fmla="*/ 176 h 705"/>
                <a:gd name="T82" fmla="*/ 146 w 1313"/>
                <a:gd name="T83" fmla="*/ 177 h 705"/>
                <a:gd name="T84" fmla="*/ 172 w 1313"/>
                <a:gd name="T85" fmla="*/ 177 h 705"/>
                <a:gd name="T86" fmla="*/ 203 w 1313"/>
                <a:gd name="T87" fmla="*/ 179 h 705"/>
                <a:gd name="T88" fmla="*/ 234 w 1313"/>
                <a:gd name="T89" fmla="*/ 181 h 705"/>
                <a:gd name="T90" fmla="*/ 261 w 1313"/>
                <a:gd name="T91" fmla="*/ 182 h 705"/>
                <a:gd name="T92" fmla="*/ 282 w 1313"/>
                <a:gd name="T93" fmla="*/ 182 h 705"/>
                <a:gd name="T94" fmla="*/ 295 w 1313"/>
                <a:gd name="T95" fmla="*/ 184 h 705"/>
                <a:gd name="T96" fmla="*/ 307 w 1313"/>
                <a:gd name="T97" fmla="*/ 181 h 705"/>
                <a:gd name="T98" fmla="*/ 328 w 1313"/>
                <a:gd name="T99" fmla="*/ 177 h 705"/>
                <a:gd name="T100" fmla="*/ 353 w 1313"/>
                <a:gd name="T101" fmla="*/ 170 h 705"/>
                <a:gd name="T102" fmla="*/ 383 w 1313"/>
                <a:gd name="T103" fmla="*/ 164 h 705"/>
                <a:gd name="T104" fmla="*/ 409 w 1313"/>
                <a:gd name="T105" fmla="*/ 158 h 705"/>
                <a:gd name="T106" fmla="*/ 434 w 1313"/>
                <a:gd name="T107" fmla="*/ 151 h 705"/>
                <a:gd name="T108" fmla="*/ 449 w 1313"/>
                <a:gd name="T109" fmla="*/ 147 h 705"/>
                <a:gd name="T110" fmla="*/ 457 w 1313"/>
                <a:gd name="T111" fmla="*/ 147 h 705"/>
                <a:gd name="T112" fmla="*/ 469 w 1313"/>
                <a:gd name="T113" fmla="*/ 14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13" h="705">
                  <a:moveTo>
                    <a:pt x="469" y="14"/>
                  </a:moveTo>
                  <a:lnTo>
                    <a:pt x="792" y="0"/>
                  </a:lnTo>
                  <a:lnTo>
                    <a:pt x="1113" y="17"/>
                  </a:lnTo>
                  <a:lnTo>
                    <a:pt x="1059" y="211"/>
                  </a:lnTo>
                  <a:lnTo>
                    <a:pt x="1059" y="387"/>
                  </a:lnTo>
                  <a:lnTo>
                    <a:pt x="1287" y="303"/>
                  </a:lnTo>
                  <a:lnTo>
                    <a:pt x="1313" y="460"/>
                  </a:lnTo>
                  <a:lnTo>
                    <a:pt x="1176" y="548"/>
                  </a:lnTo>
                  <a:lnTo>
                    <a:pt x="1055" y="609"/>
                  </a:lnTo>
                  <a:lnTo>
                    <a:pt x="955" y="583"/>
                  </a:lnTo>
                  <a:lnTo>
                    <a:pt x="847" y="467"/>
                  </a:lnTo>
                  <a:lnTo>
                    <a:pt x="767" y="197"/>
                  </a:lnTo>
                  <a:lnTo>
                    <a:pt x="527" y="274"/>
                  </a:lnTo>
                  <a:lnTo>
                    <a:pt x="347" y="329"/>
                  </a:lnTo>
                  <a:lnTo>
                    <a:pt x="345" y="329"/>
                  </a:lnTo>
                  <a:lnTo>
                    <a:pt x="342" y="333"/>
                  </a:lnTo>
                  <a:lnTo>
                    <a:pt x="338" y="340"/>
                  </a:lnTo>
                  <a:lnTo>
                    <a:pt x="331" y="349"/>
                  </a:lnTo>
                  <a:lnTo>
                    <a:pt x="324" y="358"/>
                  </a:lnTo>
                  <a:lnTo>
                    <a:pt x="316" y="370"/>
                  </a:lnTo>
                  <a:lnTo>
                    <a:pt x="308" y="382"/>
                  </a:lnTo>
                  <a:lnTo>
                    <a:pt x="299" y="396"/>
                  </a:lnTo>
                  <a:lnTo>
                    <a:pt x="290" y="408"/>
                  </a:lnTo>
                  <a:lnTo>
                    <a:pt x="282" y="421"/>
                  </a:lnTo>
                  <a:lnTo>
                    <a:pt x="273" y="431"/>
                  </a:lnTo>
                  <a:lnTo>
                    <a:pt x="267" y="444"/>
                  </a:lnTo>
                  <a:lnTo>
                    <a:pt x="260" y="453"/>
                  </a:lnTo>
                  <a:lnTo>
                    <a:pt x="255" y="460"/>
                  </a:lnTo>
                  <a:lnTo>
                    <a:pt x="252" y="467"/>
                  </a:lnTo>
                  <a:lnTo>
                    <a:pt x="252" y="471"/>
                  </a:lnTo>
                  <a:lnTo>
                    <a:pt x="250" y="474"/>
                  </a:lnTo>
                  <a:lnTo>
                    <a:pt x="249" y="480"/>
                  </a:lnTo>
                  <a:lnTo>
                    <a:pt x="247" y="491"/>
                  </a:lnTo>
                  <a:lnTo>
                    <a:pt x="246" y="505"/>
                  </a:lnTo>
                  <a:lnTo>
                    <a:pt x="244" y="520"/>
                  </a:lnTo>
                  <a:lnTo>
                    <a:pt x="241" y="535"/>
                  </a:lnTo>
                  <a:lnTo>
                    <a:pt x="240" y="554"/>
                  </a:lnTo>
                  <a:lnTo>
                    <a:pt x="238" y="572"/>
                  </a:lnTo>
                  <a:lnTo>
                    <a:pt x="235" y="589"/>
                  </a:lnTo>
                  <a:lnTo>
                    <a:pt x="234" y="607"/>
                  </a:lnTo>
                  <a:lnTo>
                    <a:pt x="232" y="622"/>
                  </a:lnTo>
                  <a:lnTo>
                    <a:pt x="230" y="638"/>
                  </a:lnTo>
                  <a:lnTo>
                    <a:pt x="229" y="648"/>
                  </a:lnTo>
                  <a:lnTo>
                    <a:pt x="227" y="659"/>
                  </a:lnTo>
                  <a:lnTo>
                    <a:pt x="227" y="665"/>
                  </a:lnTo>
                  <a:lnTo>
                    <a:pt x="227" y="667"/>
                  </a:lnTo>
                  <a:lnTo>
                    <a:pt x="224" y="667"/>
                  </a:lnTo>
                  <a:lnTo>
                    <a:pt x="217" y="668"/>
                  </a:lnTo>
                  <a:lnTo>
                    <a:pt x="206" y="671"/>
                  </a:lnTo>
                  <a:lnTo>
                    <a:pt x="192" y="674"/>
                  </a:lnTo>
                  <a:lnTo>
                    <a:pt x="174" y="678"/>
                  </a:lnTo>
                  <a:lnTo>
                    <a:pt x="154" y="682"/>
                  </a:lnTo>
                  <a:lnTo>
                    <a:pt x="134" y="685"/>
                  </a:lnTo>
                  <a:lnTo>
                    <a:pt x="114" y="690"/>
                  </a:lnTo>
                  <a:lnTo>
                    <a:pt x="93" y="693"/>
                  </a:lnTo>
                  <a:lnTo>
                    <a:pt x="71" y="696"/>
                  </a:lnTo>
                  <a:lnTo>
                    <a:pt x="52" y="699"/>
                  </a:lnTo>
                  <a:lnTo>
                    <a:pt x="36" y="702"/>
                  </a:lnTo>
                  <a:lnTo>
                    <a:pt x="19" y="704"/>
                  </a:lnTo>
                  <a:lnTo>
                    <a:pt x="9" y="705"/>
                  </a:lnTo>
                  <a:lnTo>
                    <a:pt x="3" y="704"/>
                  </a:lnTo>
                  <a:lnTo>
                    <a:pt x="0" y="704"/>
                  </a:lnTo>
                  <a:lnTo>
                    <a:pt x="0" y="699"/>
                  </a:lnTo>
                  <a:lnTo>
                    <a:pt x="0" y="691"/>
                  </a:lnTo>
                  <a:lnTo>
                    <a:pt x="1" y="681"/>
                  </a:lnTo>
                  <a:lnTo>
                    <a:pt x="3" y="668"/>
                  </a:lnTo>
                  <a:lnTo>
                    <a:pt x="3" y="652"/>
                  </a:lnTo>
                  <a:lnTo>
                    <a:pt x="4" y="636"/>
                  </a:lnTo>
                  <a:lnTo>
                    <a:pt x="6" y="619"/>
                  </a:lnTo>
                  <a:lnTo>
                    <a:pt x="9" y="601"/>
                  </a:lnTo>
                  <a:lnTo>
                    <a:pt x="10" y="583"/>
                  </a:lnTo>
                  <a:lnTo>
                    <a:pt x="12" y="567"/>
                  </a:lnTo>
                  <a:lnTo>
                    <a:pt x="13" y="551"/>
                  </a:lnTo>
                  <a:lnTo>
                    <a:pt x="15" y="537"/>
                  </a:lnTo>
                  <a:lnTo>
                    <a:pt x="15" y="526"/>
                  </a:lnTo>
                  <a:lnTo>
                    <a:pt x="16" y="517"/>
                  </a:lnTo>
                  <a:lnTo>
                    <a:pt x="16" y="511"/>
                  </a:lnTo>
                  <a:lnTo>
                    <a:pt x="18" y="509"/>
                  </a:lnTo>
                  <a:lnTo>
                    <a:pt x="42" y="295"/>
                  </a:lnTo>
                  <a:lnTo>
                    <a:pt x="123" y="176"/>
                  </a:lnTo>
                  <a:lnTo>
                    <a:pt x="125" y="176"/>
                  </a:lnTo>
                  <a:lnTo>
                    <a:pt x="130" y="176"/>
                  </a:lnTo>
                  <a:lnTo>
                    <a:pt x="137" y="176"/>
                  </a:lnTo>
                  <a:lnTo>
                    <a:pt x="146" y="177"/>
                  </a:lnTo>
                  <a:lnTo>
                    <a:pt x="159" y="177"/>
                  </a:lnTo>
                  <a:lnTo>
                    <a:pt x="172" y="177"/>
                  </a:lnTo>
                  <a:lnTo>
                    <a:pt x="188" y="179"/>
                  </a:lnTo>
                  <a:lnTo>
                    <a:pt x="203" y="179"/>
                  </a:lnTo>
                  <a:lnTo>
                    <a:pt x="218" y="179"/>
                  </a:lnTo>
                  <a:lnTo>
                    <a:pt x="234" y="181"/>
                  </a:lnTo>
                  <a:lnTo>
                    <a:pt x="247" y="181"/>
                  </a:lnTo>
                  <a:lnTo>
                    <a:pt x="261" y="182"/>
                  </a:lnTo>
                  <a:lnTo>
                    <a:pt x="272" y="182"/>
                  </a:lnTo>
                  <a:lnTo>
                    <a:pt x="282" y="182"/>
                  </a:lnTo>
                  <a:lnTo>
                    <a:pt x="290" y="182"/>
                  </a:lnTo>
                  <a:lnTo>
                    <a:pt x="295" y="184"/>
                  </a:lnTo>
                  <a:lnTo>
                    <a:pt x="299" y="182"/>
                  </a:lnTo>
                  <a:lnTo>
                    <a:pt x="307" y="181"/>
                  </a:lnTo>
                  <a:lnTo>
                    <a:pt x="316" y="179"/>
                  </a:lnTo>
                  <a:lnTo>
                    <a:pt x="328" y="177"/>
                  </a:lnTo>
                  <a:lnTo>
                    <a:pt x="341" y="173"/>
                  </a:lnTo>
                  <a:lnTo>
                    <a:pt x="353" y="170"/>
                  </a:lnTo>
                  <a:lnTo>
                    <a:pt x="368" y="167"/>
                  </a:lnTo>
                  <a:lnTo>
                    <a:pt x="383" y="164"/>
                  </a:lnTo>
                  <a:lnTo>
                    <a:pt x="396" y="161"/>
                  </a:lnTo>
                  <a:lnTo>
                    <a:pt x="409" y="158"/>
                  </a:lnTo>
                  <a:lnTo>
                    <a:pt x="422" y="153"/>
                  </a:lnTo>
                  <a:lnTo>
                    <a:pt x="434" y="151"/>
                  </a:lnTo>
                  <a:lnTo>
                    <a:pt x="443" y="150"/>
                  </a:lnTo>
                  <a:lnTo>
                    <a:pt x="449" y="147"/>
                  </a:lnTo>
                  <a:lnTo>
                    <a:pt x="454" y="147"/>
                  </a:lnTo>
                  <a:lnTo>
                    <a:pt x="457" y="147"/>
                  </a:lnTo>
                  <a:lnTo>
                    <a:pt x="489" y="109"/>
                  </a:lnTo>
                  <a:lnTo>
                    <a:pt x="469" y="14"/>
                  </a:lnTo>
                  <a:lnTo>
                    <a:pt x="469" y="14"/>
                  </a:lnTo>
                  <a:close/>
                </a:path>
              </a:pathLst>
            </a:custGeom>
            <a:solidFill>
              <a:srgbClr val="7A9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491" name="Freeform 19"/>
            <p:cNvSpPr>
              <a:spLocks/>
            </p:cNvSpPr>
            <p:nvPr/>
          </p:nvSpPr>
          <p:spPr bwMode="auto">
            <a:xfrm>
              <a:off x="1287" y="1429"/>
              <a:ext cx="421" cy="318"/>
            </a:xfrm>
            <a:custGeom>
              <a:avLst/>
              <a:gdLst>
                <a:gd name="T0" fmla="*/ 0 w 843"/>
                <a:gd name="T1" fmla="*/ 183 h 636"/>
                <a:gd name="T2" fmla="*/ 121 w 843"/>
                <a:gd name="T3" fmla="*/ 36 h 636"/>
                <a:gd name="T4" fmla="*/ 121 w 843"/>
                <a:gd name="T5" fmla="*/ 36 h 636"/>
                <a:gd name="T6" fmla="*/ 124 w 843"/>
                <a:gd name="T7" fmla="*/ 35 h 636"/>
                <a:gd name="T8" fmla="*/ 129 w 843"/>
                <a:gd name="T9" fmla="*/ 32 h 636"/>
                <a:gd name="T10" fmla="*/ 135 w 843"/>
                <a:gd name="T11" fmla="*/ 30 h 636"/>
                <a:gd name="T12" fmla="*/ 141 w 843"/>
                <a:gd name="T13" fmla="*/ 27 h 636"/>
                <a:gd name="T14" fmla="*/ 147 w 843"/>
                <a:gd name="T15" fmla="*/ 24 h 636"/>
                <a:gd name="T16" fmla="*/ 155 w 843"/>
                <a:gd name="T17" fmla="*/ 21 h 636"/>
                <a:gd name="T18" fmla="*/ 164 w 843"/>
                <a:gd name="T19" fmla="*/ 18 h 636"/>
                <a:gd name="T20" fmla="*/ 172 w 843"/>
                <a:gd name="T21" fmla="*/ 15 h 636"/>
                <a:gd name="T22" fmla="*/ 181 w 843"/>
                <a:gd name="T23" fmla="*/ 10 h 636"/>
                <a:gd name="T24" fmla="*/ 188 w 843"/>
                <a:gd name="T25" fmla="*/ 7 h 636"/>
                <a:gd name="T26" fmla="*/ 196 w 843"/>
                <a:gd name="T27" fmla="*/ 6 h 636"/>
                <a:gd name="T28" fmla="*/ 201 w 843"/>
                <a:gd name="T29" fmla="*/ 3 h 636"/>
                <a:gd name="T30" fmla="*/ 208 w 843"/>
                <a:gd name="T31" fmla="*/ 1 h 636"/>
                <a:gd name="T32" fmla="*/ 211 w 843"/>
                <a:gd name="T33" fmla="*/ 0 h 636"/>
                <a:gd name="T34" fmla="*/ 216 w 843"/>
                <a:gd name="T35" fmla="*/ 0 h 636"/>
                <a:gd name="T36" fmla="*/ 219 w 843"/>
                <a:gd name="T37" fmla="*/ 0 h 636"/>
                <a:gd name="T38" fmla="*/ 225 w 843"/>
                <a:gd name="T39" fmla="*/ 3 h 636"/>
                <a:gd name="T40" fmla="*/ 233 w 843"/>
                <a:gd name="T41" fmla="*/ 4 h 636"/>
                <a:gd name="T42" fmla="*/ 243 w 843"/>
                <a:gd name="T43" fmla="*/ 9 h 636"/>
                <a:gd name="T44" fmla="*/ 253 w 843"/>
                <a:gd name="T45" fmla="*/ 13 h 636"/>
                <a:gd name="T46" fmla="*/ 265 w 843"/>
                <a:gd name="T47" fmla="*/ 18 h 636"/>
                <a:gd name="T48" fmla="*/ 277 w 843"/>
                <a:gd name="T49" fmla="*/ 24 h 636"/>
                <a:gd name="T50" fmla="*/ 289 w 843"/>
                <a:gd name="T51" fmla="*/ 30 h 636"/>
                <a:gd name="T52" fmla="*/ 300 w 843"/>
                <a:gd name="T53" fmla="*/ 35 h 636"/>
                <a:gd name="T54" fmla="*/ 312 w 843"/>
                <a:gd name="T55" fmla="*/ 41 h 636"/>
                <a:gd name="T56" fmla="*/ 323 w 843"/>
                <a:gd name="T57" fmla="*/ 46 h 636"/>
                <a:gd name="T58" fmla="*/ 334 w 843"/>
                <a:gd name="T59" fmla="*/ 50 h 636"/>
                <a:gd name="T60" fmla="*/ 341 w 843"/>
                <a:gd name="T61" fmla="*/ 55 h 636"/>
                <a:gd name="T62" fmla="*/ 347 w 843"/>
                <a:gd name="T63" fmla="*/ 58 h 636"/>
                <a:gd name="T64" fmla="*/ 351 w 843"/>
                <a:gd name="T65" fmla="*/ 59 h 636"/>
                <a:gd name="T66" fmla="*/ 352 w 843"/>
                <a:gd name="T67" fmla="*/ 61 h 636"/>
                <a:gd name="T68" fmla="*/ 447 w 843"/>
                <a:gd name="T69" fmla="*/ 85 h 636"/>
                <a:gd name="T70" fmla="*/ 621 w 843"/>
                <a:gd name="T71" fmla="*/ 186 h 636"/>
                <a:gd name="T72" fmla="*/ 740 w 843"/>
                <a:gd name="T73" fmla="*/ 286 h 636"/>
                <a:gd name="T74" fmla="*/ 823 w 843"/>
                <a:gd name="T75" fmla="*/ 468 h 636"/>
                <a:gd name="T76" fmla="*/ 843 w 843"/>
                <a:gd name="T77" fmla="*/ 622 h 636"/>
                <a:gd name="T78" fmla="*/ 523 w 843"/>
                <a:gd name="T79" fmla="*/ 614 h 636"/>
                <a:gd name="T80" fmla="*/ 233 w 843"/>
                <a:gd name="T81" fmla="*/ 636 h 636"/>
                <a:gd name="T82" fmla="*/ 213 w 843"/>
                <a:gd name="T83" fmla="*/ 497 h 636"/>
                <a:gd name="T84" fmla="*/ 0 w 843"/>
                <a:gd name="T85" fmla="*/ 240 h 636"/>
                <a:gd name="T86" fmla="*/ 0 w 843"/>
                <a:gd name="T87" fmla="*/ 183 h 636"/>
                <a:gd name="T88" fmla="*/ 0 w 843"/>
                <a:gd name="T89" fmla="*/ 183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43" h="636">
                  <a:moveTo>
                    <a:pt x="0" y="183"/>
                  </a:moveTo>
                  <a:lnTo>
                    <a:pt x="121" y="36"/>
                  </a:lnTo>
                  <a:lnTo>
                    <a:pt x="121" y="36"/>
                  </a:lnTo>
                  <a:lnTo>
                    <a:pt x="124" y="35"/>
                  </a:lnTo>
                  <a:lnTo>
                    <a:pt x="129" y="32"/>
                  </a:lnTo>
                  <a:lnTo>
                    <a:pt x="135" y="30"/>
                  </a:lnTo>
                  <a:lnTo>
                    <a:pt x="141" y="27"/>
                  </a:lnTo>
                  <a:lnTo>
                    <a:pt x="147" y="24"/>
                  </a:lnTo>
                  <a:lnTo>
                    <a:pt x="155" y="21"/>
                  </a:lnTo>
                  <a:lnTo>
                    <a:pt x="164" y="18"/>
                  </a:lnTo>
                  <a:lnTo>
                    <a:pt x="172" y="15"/>
                  </a:lnTo>
                  <a:lnTo>
                    <a:pt x="181" y="10"/>
                  </a:lnTo>
                  <a:lnTo>
                    <a:pt x="188" y="7"/>
                  </a:lnTo>
                  <a:lnTo>
                    <a:pt x="196" y="6"/>
                  </a:lnTo>
                  <a:lnTo>
                    <a:pt x="201" y="3"/>
                  </a:lnTo>
                  <a:lnTo>
                    <a:pt x="208" y="1"/>
                  </a:lnTo>
                  <a:lnTo>
                    <a:pt x="211" y="0"/>
                  </a:lnTo>
                  <a:lnTo>
                    <a:pt x="216" y="0"/>
                  </a:lnTo>
                  <a:lnTo>
                    <a:pt x="219" y="0"/>
                  </a:lnTo>
                  <a:lnTo>
                    <a:pt x="225" y="3"/>
                  </a:lnTo>
                  <a:lnTo>
                    <a:pt x="233" y="4"/>
                  </a:lnTo>
                  <a:lnTo>
                    <a:pt x="243" y="9"/>
                  </a:lnTo>
                  <a:lnTo>
                    <a:pt x="253" y="13"/>
                  </a:lnTo>
                  <a:lnTo>
                    <a:pt x="265" y="18"/>
                  </a:lnTo>
                  <a:lnTo>
                    <a:pt x="277" y="24"/>
                  </a:lnTo>
                  <a:lnTo>
                    <a:pt x="289" y="30"/>
                  </a:lnTo>
                  <a:lnTo>
                    <a:pt x="300" y="35"/>
                  </a:lnTo>
                  <a:lnTo>
                    <a:pt x="312" y="41"/>
                  </a:lnTo>
                  <a:lnTo>
                    <a:pt x="323" y="46"/>
                  </a:lnTo>
                  <a:lnTo>
                    <a:pt x="334" y="50"/>
                  </a:lnTo>
                  <a:lnTo>
                    <a:pt x="341" y="55"/>
                  </a:lnTo>
                  <a:lnTo>
                    <a:pt x="347" y="58"/>
                  </a:lnTo>
                  <a:lnTo>
                    <a:pt x="351" y="59"/>
                  </a:lnTo>
                  <a:lnTo>
                    <a:pt x="352" y="61"/>
                  </a:lnTo>
                  <a:lnTo>
                    <a:pt x="447" y="85"/>
                  </a:lnTo>
                  <a:lnTo>
                    <a:pt x="621" y="186"/>
                  </a:lnTo>
                  <a:lnTo>
                    <a:pt x="740" y="286"/>
                  </a:lnTo>
                  <a:lnTo>
                    <a:pt x="823" y="468"/>
                  </a:lnTo>
                  <a:lnTo>
                    <a:pt x="843" y="622"/>
                  </a:lnTo>
                  <a:lnTo>
                    <a:pt x="523" y="614"/>
                  </a:lnTo>
                  <a:lnTo>
                    <a:pt x="233" y="636"/>
                  </a:lnTo>
                  <a:lnTo>
                    <a:pt x="213" y="497"/>
                  </a:lnTo>
                  <a:lnTo>
                    <a:pt x="0" y="240"/>
                  </a:lnTo>
                  <a:lnTo>
                    <a:pt x="0" y="183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rgbClr val="C2E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492" name="Freeform 20"/>
            <p:cNvSpPr>
              <a:spLocks/>
            </p:cNvSpPr>
            <p:nvPr/>
          </p:nvSpPr>
          <p:spPr bwMode="auto">
            <a:xfrm>
              <a:off x="1586" y="1739"/>
              <a:ext cx="128" cy="97"/>
            </a:xfrm>
            <a:custGeom>
              <a:avLst/>
              <a:gdLst>
                <a:gd name="T0" fmla="*/ 0 w 255"/>
                <a:gd name="T1" fmla="*/ 0 h 194"/>
                <a:gd name="T2" fmla="*/ 76 w 255"/>
                <a:gd name="T3" fmla="*/ 0 h 194"/>
                <a:gd name="T4" fmla="*/ 118 w 255"/>
                <a:gd name="T5" fmla="*/ 99 h 194"/>
                <a:gd name="T6" fmla="*/ 255 w 255"/>
                <a:gd name="T7" fmla="*/ 127 h 194"/>
                <a:gd name="T8" fmla="*/ 220 w 255"/>
                <a:gd name="T9" fmla="*/ 194 h 194"/>
                <a:gd name="T10" fmla="*/ 82 w 255"/>
                <a:gd name="T11" fmla="*/ 164 h 194"/>
                <a:gd name="T12" fmla="*/ 29 w 255"/>
                <a:gd name="T13" fmla="*/ 93 h 194"/>
                <a:gd name="T14" fmla="*/ 0 w 255"/>
                <a:gd name="T15" fmla="*/ 0 h 194"/>
                <a:gd name="T16" fmla="*/ 0 w 255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194">
                  <a:moveTo>
                    <a:pt x="0" y="0"/>
                  </a:moveTo>
                  <a:lnTo>
                    <a:pt x="76" y="0"/>
                  </a:lnTo>
                  <a:lnTo>
                    <a:pt x="118" y="99"/>
                  </a:lnTo>
                  <a:lnTo>
                    <a:pt x="255" y="127"/>
                  </a:lnTo>
                  <a:lnTo>
                    <a:pt x="220" y="194"/>
                  </a:lnTo>
                  <a:lnTo>
                    <a:pt x="82" y="164"/>
                  </a:lnTo>
                  <a:lnTo>
                    <a:pt x="29" y="9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E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493" name="Freeform 21"/>
            <p:cNvSpPr>
              <a:spLocks/>
            </p:cNvSpPr>
            <p:nvPr/>
          </p:nvSpPr>
          <p:spPr bwMode="auto">
            <a:xfrm>
              <a:off x="1807" y="1850"/>
              <a:ext cx="133" cy="225"/>
            </a:xfrm>
            <a:custGeom>
              <a:avLst/>
              <a:gdLst>
                <a:gd name="T0" fmla="*/ 0 w 268"/>
                <a:gd name="T1" fmla="*/ 84 h 449"/>
                <a:gd name="T2" fmla="*/ 204 w 268"/>
                <a:gd name="T3" fmla="*/ 0 h 449"/>
                <a:gd name="T4" fmla="*/ 249 w 268"/>
                <a:gd name="T5" fmla="*/ 131 h 449"/>
                <a:gd name="T6" fmla="*/ 268 w 268"/>
                <a:gd name="T7" fmla="*/ 336 h 449"/>
                <a:gd name="T8" fmla="*/ 260 w 268"/>
                <a:gd name="T9" fmla="*/ 419 h 449"/>
                <a:gd name="T10" fmla="*/ 210 w 268"/>
                <a:gd name="T11" fmla="*/ 443 h 449"/>
                <a:gd name="T12" fmla="*/ 171 w 268"/>
                <a:gd name="T13" fmla="*/ 365 h 449"/>
                <a:gd name="T14" fmla="*/ 138 w 268"/>
                <a:gd name="T15" fmla="*/ 449 h 449"/>
                <a:gd name="T16" fmla="*/ 103 w 268"/>
                <a:gd name="T17" fmla="*/ 439 h 449"/>
                <a:gd name="T18" fmla="*/ 118 w 268"/>
                <a:gd name="T19" fmla="*/ 191 h 449"/>
                <a:gd name="T20" fmla="*/ 15 w 268"/>
                <a:gd name="T21" fmla="*/ 246 h 449"/>
                <a:gd name="T22" fmla="*/ 0 w 268"/>
                <a:gd name="T23" fmla="*/ 84 h 449"/>
                <a:gd name="T24" fmla="*/ 0 w 268"/>
                <a:gd name="T25" fmla="*/ 84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8" h="449">
                  <a:moveTo>
                    <a:pt x="0" y="84"/>
                  </a:moveTo>
                  <a:lnTo>
                    <a:pt x="204" y="0"/>
                  </a:lnTo>
                  <a:lnTo>
                    <a:pt x="249" y="131"/>
                  </a:lnTo>
                  <a:lnTo>
                    <a:pt x="268" y="336"/>
                  </a:lnTo>
                  <a:lnTo>
                    <a:pt x="260" y="419"/>
                  </a:lnTo>
                  <a:lnTo>
                    <a:pt x="210" y="443"/>
                  </a:lnTo>
                  <a:lnTo>
                    <a:pt x="171" y="365"/>
                  </a:lnTo>
                  <a:lnTo>
                    <a:pt x="138" y="449"/>
                  </a:lnTo>
                  <a:lnTo>
                    <a:pt x="103" y="439"/>
                  </a:lnTo>
                  <a:lnTo>
                    <a:pt x="118" y="191"/>
                  </a:lnTo>
                  <a:lnTo>
                    <a:pt x="15" y="246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494" name="Freeform 22"/>
            <p:cNvSpPr>
              <a:spLocks/>
            </p:cNvSpPr>
            <p:nvPr/>
          </p:nvSpPr>
          <p:spPr bwMode="auto">
            <a:xfrm>
              <a:off x="1182" y="1571"/>
              <a:ext cx="109" cy="99"/>
            </a:xfrm>
            <a:custGeom>
              <a:avLst/>
              <a:gdLst>
                <a:gd name="T0" fmla="*/ 160 w 218"/>
                <a:gd name="T1" fmla="*/ 19 h 198"/>
                <a:gd name="T2" fmla="*/ 153 w 218"/>
                <a:gd name="T3" fmla="*/ 26 h 198"/>
                <a:gd name="T4" fmla="*/ 137 w 218"/>
                <a:gd name="T5" fmla="*/ 36 h 198"/>
                <a:gd name="T6" fmla="*/ 119 w 218"/>
                <a:gd name="T7" fmla="*/ 50 h 198"/>
                <a:gd name="T8" fmla="*/ 98 w 218"/>
                <a:gd name="T9" fmla="*/ 65 h 198"/>
                <a:gd name="T10" fmla="*/ 76 w 218"/>
                <a:gd name="T11" fmla="*/ 82 h 198"/>
                <a:gd name="T12" fmla="*/ 59 w 218"/>
                <a:gd name="T13" fmla="*/ 99 h 198"/>
                <a:gd name="T14" fmla="*/ 44 w 218"/>
                <a:gd name="T15" fmla="*/ 114 h 198"/>
                <a:gd name="T16" fmla="*/ 40 w 218"/>
                <a:gd name="T17" fmla="*/ 122 h 198"/>
                <a:gd name="T18" fmla="*/ 46 w 218"/>
                <a:gd name="T19" fmla="*/ 123 h 198"/>
                <a:gd name="T20" fmla="*/ 56 w 218"/>
                <a:gd name="T21" fmla="*/ 123 h 198"/>
                <a:gd name="T22" fmla="*/ 73 w 218"/>
                <a:gd name="T23" fmla="*/ 125 h 198"/>
                <a:gd name="T24" fmla="*/ 95 w 218"/>
                <a:gd name="T25" fmla="*/ 128 h 198"/>
                <a:gd name="T26" fmla="*/ 118 w 218"/>
                <a:gd name="T27" fmla="*/ 133 h 198"/>
                <a:gd name="T28" fmla="*/ 144 w 218"/>
                <a:gd name="T29" fmla="*/ 140 h 198"/>
                <a:gd name="T30" fmla="*/ 170 w 218"/>
                <a:gd name="T31" fmla="*/ 151 h 198"/>
                <a:gd name="T32" fmla="*/ 183 w 218"/>
                <a:gd name="T33" fmla="*/ 157 h 198"/>
                <a:gd name="T34" fmla="*/ 182 w 218"/>
                <a:gd name="T35" fmla="*/ 149 h 198"/>
                <a:gd name="T36" fmla="*/ 182 w 218"/>
                <a:gd name="T37" fmla="*/ 136 h 198"/>
                <a:gd name="T38" fmla="*/ 180 w 218"/>
                <a:gd name="T39" fmla="*/ 117 h 198"/>
                <a:gd name="T40" fmla="*/ 180 w 218"/>
                <a:gd name="T41" fmla="*/ 99 h 198"/>
                <a:gd name="T42" fmla="*/ 180 w 218"/>
                <a:gd name="T43" fmla="*/ 78 h 198"/>
                <a:gd name="T44" fmla="*/ 182 w 218"/>
                <a:gd name="T45" fmla="*/ 59 h 198"/>
                <a:gd name="T46" fmla="*/ 185 w 218"/>
                <a:gd name="T47" fmla="*/ 44 h 198"/>
                <a:gd name="T48" fmla="*/ 218 w 218"/>
                <a:gd name="T49" fmla="*/ 61 h 198"/>
                <a:gd name="T50" fmla="*/ 217 w 218"/>
                <a:gd name="T51" fmla="*/ 62 h 198"/>
                <a:gd name="T52" fmla="*/ 214 w 218"/>
                <a:gd name="T53" fmla="*/ 70 h 198"/>
                <a:gd name="T54" fmla="*/ 211 w 218"/>
                <a:gd name="T55" fmla="*/ 82 h 198"/>
                <a:gd name="T56" fmla="*/ 209 w 218"/>
                <a:gd name="T57" fmla="*/ 97 h 198"/>
                <a:gd name="T58" fmla="*/ 208 w 218"/>
                <a:gd name="T59" fmla="*/ 116 h 198"/>
                <a:gd name="T60" fmla="*/ 209 w 218"/>
                <a:gd name="T61" fmla="*/ 137 h 198"/>
                <a:gd name="T62" fmla="*/ 211 w 218"/>
                <a:gd name="T63" fmla="*/ 160 h 198"/>
                <a:gd name="T64" fmla="*/ 218 w 218"/>
                <a:gd name="T65" fmla="*/ 185 h 198"/>
                <a:gd name="T66" fmla="*/ 191 w 218"/>
                <a:gd name="T67" fmla="*/ 197 h 198"/>
                <a:gd name="T68" fmla="*/ 185 w 218"/>
                <a:gd name="T69" fmla="*/ 191 h 198"/>
                <a:gd name="T70" fmla="*/ 173 w 218"/>
                <a:gd name="T71" fmla="*/ 185 h 198"/>
                <a:gd name="T72" fmla="*/ 154 w 218"/>
                <a:gd name="T73" fmla="*/ 177 h 198"/>
                <a:gd name="T74" fmla="*/ 127 w 218"/>
                <a:gd name="T75" fmla="*/ 169 h 198"/>
                <a:gd name="T76" fmla="*/ 90 w 218"/>
                <a:gd name="T77" fmla="*/ 163 h 198"/>
                <a:gd name="T78" fmla="*/ 38 w 218"/>
                <a:gd name="T79" fmla="*/ 159 h 198"/>
                <a:gd name="T80" fmla="*/ 0 w 218"/>
                <a:gd name="T81" fmla="*/ 120 h 198"/>
                <a:gd name="T82" fmla="*/ 3 w 218"/>
                <a:gd name="T83" fmla="*/ 114 h 198"/>
                <a:gd name="T84" fmla="*/ 15 w 218"/>
                <a:gd name="T85" fmla="*/ 104 h 198"/>
                <a:gd name="T86" fmla="*/ 32 w 218"/>
                <a:gd name="T87" fmla="*/ 87 h 198"/>
                <a:gd name="T88" fmla="*/ 55 w 218"/>
                <a:gd name="T89" fmla="*/ 67 h 198"/>
                <a:gd name="T90" fmla="*/ 78 w 218"/>
                <a:gd name="T91" fmla="*/ 47 h 198"/>
                <a:gd name="T92" fmla="*/ 102 w 218"/>
                <a:gd name="T93" fmla="*/ 27 h 198"/>
                <a:gd name="T94" fmla="*/ 125 w 218"/>
                <a:gd name="T95" fmla="*/ 10 h 198"/>
                <a:gd name="T96" fmla="*/ 145 w 218"/>
                <a:gd name="T97" fmla="*/ 0 h 198"/>
                <a:gd name="T98" fmla="*/ 162 w 218"/>
                <a:gd name="T99" fmla="*/ 19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8" h="198">
                  <a:moveTo>
                    <a:pt x="162" y="19"/>
                  </a:moveTo>
                  <a:lnTo>
                    <a:pt x="160" y="19"/>
                  </a:lnTo>
                  <a:lnTo>
                    <a:pt x="157" y="23"/>
                  </a:lnTo>
                  <a:lnTo>
                    <a:pt x="153" y="26"/>
                  </a:lnTo>
                  <a:lnTo>
                    <a:pt x="147" y="32"/>
                  </a:lnTo>
                  <a:lnTo>
                    <a:pt x="137" y="36"/>
                  </a:lnTo>
                  <a:lnTo>
                    <a:pt x="128" y="44"/>
                  </a:lnTo>
                  <a:lnTo>
                    <a:pt x="119" y="50"/>
                  </a:lnTo>
                  <a:lnTo>
                    <a:pt x="108" y="58"/>
                  </a:lnTo>
                  <a:lnTo>
                    <a:pt x="98" y="65"/>
                  </a:lnTo>
                  <a:lnTo>
                    <a:pt x="87" y="75"/>
                  </a:lnTo>
                  <a:lnTo>
                    <a:pt x="76" y="82"/>
                  </a:lnTo>
                  <a:lnTo>
                    <a:pt x="67" y="91"/>
                  </a:lnTo>
                  <a:lnTo>
                    <a:pt x="59" y="99"/>
                  </a:lnTo>
                  <a:lnTo>
                    <a:pt x="52" y="108"/>
                  </a:lnTo>
                  <a:lnTo>
                    <a:pt x="44" y="114"/>
                  </a:lnTo>
                  <a:lnTo>
                    <a:pt x="41" y="122"/>
                  </a:lnTo>
                  <a:lnTo>
                    <a:pt x="40" y="122"/>
                  </a:lnTo>
                  <a:lnTo>
                    <a:pt x="43" y="123"/>
                  </a:lnTo>
                  <a:lnTo>
                    <a:pt x="46" y="123"/>
                  </a:lnTo>
                  <a:lnTo>
                    <a:pt x="50" y="123"/>
                  </a:lnTo>
                  <a:lnTo>
                    <a:pt x="56" y="123"/>
                  </a:lnTo>
                  <a:lnTo>
                    <a:pt x="64" y="125"/>
                  </a:lnTo>
                  <a:lnTo>
                    <a:pt x="73" y="125"/>
                  </a:lnTo>
                  <a:lnTo>
                    <a:pt x="84" y="127"/>
                  </a:lnTo>
                  <a:lnTo>
                    <a:pt x="95" y="128"/>
                  </a:lnTo>
                  <a:lnTo>
                    <a:pt x="107" y="130"/>
                  </a:lnTo>
                  <a:lnTo>
                    <a:pt x="118" y="133"/>
                  </a:lnTo>
                  <a:lnTo>
                    <a:pt x="131" y="136"/>
                  </a:lnTo>
                  <a:lnTo>
                    <a:pt x="144" y="140"/>
                  </a:lnTo>
                  <a:lnTo>
                    <a:pt x="157" y="145"/>
                  </a:lnTo>
                  <a:lnTo>
                    <a:pt x="170" y="151"/>
                  </a:lnTo>
                  <a:lnTo>
                    <a:pt x="183" y="159"/>
                  </a:lnTo>
                  <a:lnTo>
                    <a:pt x="183" y="157"/>
                  </a:lnTo>
                  <a:lnTo>
                    <a:pt x="183" y="154"/>
                  </a:lnTo>
                  <a:lnTo>
                    <a:pt x="182" y="149"/>
                  </a:lnTo>
                  <a:lnTo>
                    <a:pt x="182" y="143"/>
                  </a:lnTo>
                  <a:lnTo>
                    <a:pt x="182" y="136"/>
                  </a:lnTo>
                  <a:lnTo>
                    <a:pt x="180" y="127"/>
                  </a:lnTo>
                  <a:lnTo>
                    <a:pt x="180" y="117"/>
                  </a:lnTo>
                  <a:lnTo>
                    <a:pt x="180" y="108"/>
                  </a:lnTo>
                  <a:lnTo>
                    <a:pt x="180" y="99"/>
                  </a:lnTo>
                  <a:lnTo>
                    <a:pt x="180" y="88"/>
                  </a:lnTo>
                  <a:lnTo>
                    <a:pt x="180" y="78"/>
                  </a:lnTo>
                  <a:lnTo>
                    <a:pt x="182" y="68"/>
                  </a:lnTo>
                  <a:lnTo>
                    <a:pt x="182" y="59"/>
                  </a:lnTo>
                  <a:lnTo>
                    <a:pt x="183" y="52"/>
                  </a:lnTo>
                  <a:lnTo>
                    <a:pt x="185" y="44"/>
                  </a:lnTo>
                  <a:lnTo>
                    <a:pt x="188" y="38"/>
                  </a:lnTo>
                  <a:lnTo>
                    <a:pt x="218" y="61"/>
                  </a:lnTo>
                  <a:lnTo>
                    <a:pt x="217" y="61"/>
                  </a:lnTo>
                  <a:lnTo>
                    <a:pt x="217" y="62"/>
                  </a:lnTo>
                  <a:lnTo>
                    <a:pt x="215" y="65"/>
                  </a:lnTo>
                  <a:lnTo>
                    <a:pt x="214" y="70"/>
                  </a:lnTo>
                  <a:lnTo>
                    <a:pt x="212" y="75"/>
                  </a:lnTo>
                  <a:lnTo>
                    <a:pt x="211" y="82"/>
                  </a:lnTo>
                  <a:lnTo>
                    <a:pt x="209" y="88"/>
                  </a:lnTo>
                  <a:lnTo>
                    <a:pt x="209" y="97"/>
                  </a:lnTo>
                  <a:lnTo>
                    <a:pt x="209" y="107"/>
                  </a:lnTo>
                  <a:lnTo>
                    <a:pt x="208" y="116"/>
                  </a:lnTo>
                  <a:lnTo>
                    <a:pt x="208" y="127"/>
                  </a:lnTo>
                  <a:lnTo>
                    <a:pt x="209" y="137"/>
                  </a:lnTo>
                  <a:lnTo>
                    <a:pt x="209" y="148"/>
                  </a:lnTo>
                  <a:lnTo>
                    <a:pt x="211" y="160"/>
                  </a:lnTo>
                  <a:lnTo>
                    <a:pt x="214" y="171"/>
                  </a:lnTo>
                  <a:lnTo>
                    <a:pt x="218" y="185"/>
                  </a:lnTo>
                  <a:lnTo>
                    <a:pt x="192" y="198"/>
                  </a:lnTo>
                  <a:lnTo>
                    <a:pt x="191" y="197"/>
                  </a:lnTo>
                  <a:lnTo>
                    <a:pt x="188" y="194"/>
                  </a:lnTo>
                  <a:lnTo>
                    <a:pt x="185" y="191"/>
                  </a:lnTo>
                  <a:lnTo>
                    <a:pt x="180" y="188"/>
                  </a:lnTo>
                  <a:lnTo>
                    <a:pt x="173" y="185"/>
                  </a:lnTo>
                  <a:lnTo>
                    <a:pt x="165" y="182"/>
                  </a:lnTo>
                  <a:lnTo>
                    <a:pt x="154" y="177"/>
                  </a:lnTo>
                  <a:lnTo>
                    <a:pt x="142" y="174"/>
                  </a:lnTo>
                  <a:lnTo>
                    <a:pt x="127" y="169"/>
                  </a:lnTo>
                  <a:lnTo>
                    <a:pt x="110" y="168"/>
                  </a:lnTo>
                  <a:lnTo>
                    <a:pt x="90" y="163"/>
                  </a:lnTo>
                  <a:lnTo>
                    <a:pt x="66" y="162"/>
                  </a:lnTo>
                  <a:lnTo>
                    <a:pt x="38" y="159"/>
                  </a:lnTo>
                  <a:lnTo>
                    <a:pt x="9" y="157"/>
                  </a:lnTo>
                  <a:lnTo>
                    <a:pt x="0" y="120"/>
                  </a:lnTo>
                  <a:lnTo>
                    <a:pt x="0" y="119"/>
                  </a:lnTo>
                  <a:lnTo>
                    <a:pt x="3" y="114"/>
                  </a:lnTo>
                  <a:lnTo>
                    <a:pt x="7" y="110"/>
                  </a:lnTo>
                  <a:lnTo>
                    <a:pt x="15" y="104"/>
                  </a:lnTo>
                  <a:lnTo>
                    <a:pt x="23" y="96"/>
                  </a:lnTo>
                  <a:lnTo>
                    <a:pt x="32" y="87"/>
                  </a:lnTo>
                  <a:lnTo>
                    <a:pt x="43" y="78"/>
                  </a:lnTo>
                  <a:lnTo>
                    <a:pt x="55" y="67"/>
                  </a:lnTo>
                  <a:lnTo>
                    <a:pt x="66" y="56"/>
                  </a:lnTo>
                  <a:lnTo>
                    <a:pt x="78" y="47"/>
                  </a:lnTo>
                  <a:lnTo>
                    <a:pt x="90" y="36"/>
                  </a:lnTo>
                  <a:lnTo>
                    <a:pt x="102" y="27"/>
                  </a:lnTo>
                  <a:lnTo>
                    <a:pt x="113" y="18"/>
                  </a:lnTo>
                  <a:lnTo>
                    <a:pt x="125" y="10"/>
                  </a:lnTo>
                  <a:lnTo>
                    <a:pt x="134" y="3"/>
                  </a:lnTo>
                  <a:lnTo>
                    <a:pt x="145" y="0"/>
                  </a:lnTo>
                  <a:lnTo>
                    <a:pt x="162" y="19"/>
                  </a:lnTo>
                  <a:lnTo>
                    <a:pt x="162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495" name="Freeform 23"/>
            <p:cNvSpPr>
              <a:spLocks/>
            </p:cNvSpPr>
            <p:nvPr/>
          </p:nvSpPr>
          <p:spPr bwMode="auto">
            <a:xfrm>
              <a:off x="1147" y="2075"/>
              <a:ext cx="121" cy="153"/>
            </a:xfrm>
            <a:custGeom>
              <a:avLst/>
              <a:gdLst>
                <a:gd name="T0" fmla="*/ 112 w 244"/>
                <a:gd name="T1" fmla="*/ 26 h 306"/>
                <a:gd name="T2" fmla="*/ 75 w 244"/>
                <a:gd name="T3" fmla="*/ 118 h 306"/>
                <a:gd name="T4" fmla="*/ 5 w 244"/>
                <a:gd name="T5" fmla="*/ 241 h 306"/>
                <a:gd name="T6" fmla="*/ 0 w 244"/>
                <a:gd name="T7" fmla="*/ 276 h 306"/>
                <a:gd name="T8" fmla="*/ 30 w 244"/>
                <a:gd name="T9" fmla="*/ 280 h 306"/>
                <a:gd name="T10" fmla="*/ 59 w 244"/>
                <a:gd name="T11" fmla="*/ 306 h 306"/>
                <a:gd name="T12" fmla="*/ 103 w 244"/>
                <a:gd name="T13" fmla="*/ 267 h 306"/>
                <a:gd name="T14" fmla="*/ 143 w 244"/>
                <a:gd name="T15" fmla="*/ 276 h 306"/>
                <a:gd name="T16" fmla="*/ 166 w 244"/>
                <a:gd name="T17" fmla="*/ 176 h 306"/>
                <a:gd name="T18" fmla="*/ 244 w 244"/>
                <a:gd name="T19" fmla="*/ 55 h 306"/>
                <a:gd name="T20" fmla="*/ 231 w 244"/>
                <a:gd name="T21" fmla="*/ 0 h 306"/>
                <a:gd name="T22" fmla="*/ 112 w 244"/>
                <a:gd name="T23" fmla="*/ 26 h 306"/>
                <a:gd name="T24" fmla="*/ 112 w 244"/>
                <a:gd name="T25" fmla="*/ 2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306">
                  <a:moveTo>
                    <a:pt x="112" y="26"/>
                  </a:moveTo>
                  <a:lnTo>
                    <a:pt x="75" y="118"/>
                  </a:lnTo>
                  <a:lnTo>
                    <a:pt x="5" y="241"/>
                  </a:lnTo>
                  <a:lnTo>
                    <a:pt x="0" y="276"/>
                  </a:lnTo>
                  <a:lnTo>
                    <a:pt x="30" y="280"/>
                  </a:lnTo>
                  <a:lnTo>
                    <a:pt x="59" y="306"/>
                  </a:lnTo>
                  <a:lnTo>
                    <a:pt x="103" y="267"/>
                  </a:lnTo>
                  <a:lnTo>
                    <a:pt x="143" y="276"/>
                  </a:lnTo>
                  <a:lnTo>
                    <a:pt x="166" y="176"/>
                  </a:lnTo>
                  <a:lnTo>
                    <a:pt x="244" y="55"/>
                  </a:lnTo>
                  <a:lnTo>
                    <a:pt x="231" y="0"/>
                  </a:lnTo>
                  <a:lnTo>
                    <a:pt x="112" y="26"/>
                  </a:lnTo>
                  <a:lnTo>
                    <a:pt x="112" y="26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496" name="Freeform 24"/>
            <p:cNvSpPr>
              <a:spLocks/>
            </p:cNvSpPr>
            <p:nvPr/>
          </p:nvSpPr>
          <p:spPr bwMode="auto">
            <a:xfrm>
              <a:off x="1218" y="1429"/>
              <a:ext cx="313" cy="257"/>
            </a:xfrm>
            <a:custGeom>
              <a:avLst/>
              <a:gdLst>
                <a:gd name="T0" fmla="*/ 254 w 627"/>
                <a:gd name="T1" fmla="*/ 43 h 516"/>
                <a:gd name="T2" fmla="*/ 347 w 627"/>
                <a:gd name="T3" fmla="*/ 0 h 516"/>
                <a:gd name="T4" fmla="*/ 492 w 627"/>
                <a:gd name="T5" fmla="*/ 54 h 516"/>
                <a:gd name="T6" fmla="*/ 569 w 627"/>
                <a:gd name="T7" fmla="*/ 158 h 516"/>
                <a:gd name="T8" fmla="*/ 627 w 627"/>
                <a:gd name="T9" fmla="*/ 327 h 516"/>
                <a:gd name="T10" fmla="*/ 610 w 627"/>
                <a:gd name="T11" fmla="*/ 442 h 516"/>
                <a:gd name="T12" fmla="*/ 530 w 627"/>
                <a:gd name="T13" fmla="*/ 516 h 516"/>
                <a:gd name="T14" fmla="*/ 446 w 627"/>
                <a:gd name="T15" fmla="*/ 514 h 516"/>
                <a:gd name="T16" fmla="*/ 318 w 627"/>
                <a:gd name="T17" fmla="*/ 483 h 516"/>
                <a:gd name="T18" fmla="*/ 137 w 627"/>
                <a:gd name="T19" fmla="*/ 367 h 516"/>
                <a:gd name="T20" fmla="*/ 41 w 627"/>
                <a:gd name="T21" fmla="*/ 283 h 516"/>
                <a:gd name="T22" fmla="*/ 0 w 627"/>
                <a:gd name="T23" fmla="*/ 200 h 516"/>
                <a:gd name="T24" fmla="*/ 36 w 627"/>
                <a:gd name="T25" fmla="*/ 190 h 516"/>
                <a:gd name="T26" fmla="*/ 67 w 627"/>
                <a:gd name="T27" fmla="*/ 155 h 516"/>
                <a:gd name="T28" fmla="*/ 110 w 627"/>
                <a:gd name="T29" fmla="*/ 174 h 516"/>
                <a:gd name="T30" fmla="*/ 139 w 627"/>
                <a:gd name="T31" fmla="*/ 184 h 516"/>
                <a:gd name="T32" fmla="*/ 143 w 627"/>
                <a:gd name="T33" fmla="*/ 243 h 516"/>
                <a:gd name="T34" fmla="*/ 254 w 627"/>
                <a:gd name="T35" fmla="*/ 295 h 516"/>
                <a:gd name="T36" fmla="*/ 452 w 627"/>
                <a:gd name="T37" fmla="*/ 347 h 516"/>
                <a:gd name="T38" fmla="*/ 414 w 627"/>
                <a:gd name="T39" fmla="*/ 285 h 516"/>
                <a:gd name="T40" fmla="*/ 315 w 627"/>
                <a:gd name="T41" fmla="*/ 165 h 516"/>
                <a:gd name="T42" fmla="*/ 254 w 627"/>
                <a:gd name="T43" fmla="*/ 43 h 516"/>
                <a:gd name="T44" fmla="*/ 254 w 627"/>
                <a:gd name="T45" fmla="*/ 43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27" h="516">
                  <a:moveTo>
                    <a:pt x="254" y="43"/>
                  </a:moveTo>
                  <a:lnTo>
                    <a:pt x="347" y="0"/>
                  </a:lnTo>
                  <a:lnTo>
                    <a:pt x="492" y="54"/>
                  </a:lnTo>
                  <a:lnTo>
                    <a:pt x="569" y="158"/>
                  </a:lnTo>
                  <a:lnTo>
                    <a:pt x="627" y="327"/>
                  </a:lnTo>
                  <a:lnTo>
                    <a:pt x="610" y="442"/>
                  </a:lnTo>
                  <a:lnTo>
                    <a:pt x="530" y="516"/>
                  </a:lnTo>
                  <a:lnTo>
                    <a:pt x="446" y="514"/>
                  </a:lnTo>
                  <a:lnTo>
                    <a:pt x="318" y="483"/>
                  </a:lnTo>
                  <a:lnTo>
                    <a:pt x="137" y="367"/>
                  </a:lnTo>
                  <a:lnTo>
                    <a:pt x="41" y="283"/>
                  </a:lnTo>
                  <a:lnTo>
                    <a:pt x="0" y="200"/>
                  </a:lnTo>
                  <a:lnTo>
                    <a:pt x="36" y="190"/>
                  </a:lnTo>
                  <a:lnTo>
                    <a:pt x="67" y="155"/>
                  </a:lnTo>
                  <a:lnTo>
                    <a:pt x="110" y="174"/>
                  </a:lnTo>
                  <a:lnTo>
                    <a:pt x="139" y="184"/>
                  </a:lnTo>
                  <a:lnTo>
                    <a:pt x="143" y="243"/>
                  </a:lnTo>
                  <a:lnTo>
                    <a:pt x="254" y="295"/>
                  </a:lnTo>
                  <a:lnTo>
                    <a:pt x="452" y="347"/>
                  </a:lnTo>
                  <a:lnTo>
                    <a:pt x="414" y="285"/>
                  </a:lnTo>
                  <a:lnTo>
                    <a:pt x="315" y="165"/>
                  </a:lnTo>
                  <a:lnTo>
                    <a:pt x="254" y="43"/>
                  </a:lnTo>
                  <a:lnTo>
                    <a:pt x="254" y="43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497" name="Freeform 25"/>
            <p:cNvSpPr>
              <a:spLocks/>
            </p:cNvSpPr>
            <p:nvPr/>
          </p:nvSpPr>
          <p:spPr bwMode="auto">
            <a:xfrm>
              <a:off x="1052" y="1211"/>
              <a:ext cx="271" cy="270"/>
            </a:xfrm>
            <a:custGeom>
              <a:avLst/>
              <a:gdLst>
                <a:gd name="T0" fmla="*/ 75 w 541"/>
                <a:gd name="T1" fmla="*/ 0 h 540"/>
                <a:gd name="T2" fmla="*/ 208 w 541"/>
                <a:gd name="T3" fmla="*/ 0 h 540"/>
                <a:gd name="T4" fmla="*/ 326 w 541"/>
                <a:gd name="T5" fmla="*/ 30 h 540"/>
                <a:gd name="T6" fmla="*/ 431 w 541"/>
                <a:gd name="T7" fmla="*/ 127 h 540"/>
                <a:gd name="T8" fmla="*/ 460 w 541"/>
                <a:gd name="T9" fmla="*/ 93 h 540"/>
                <a:gd name="T10" fmla="*/ 517 w 541"/>
                <a:gd name="T11" fmla="*/ 108 h 540"/>
                <a:gd name="T12" fmla="*/ 526 w 541"/>
                <a:gd name="T13" fmla="*/ 173 h 540"/>
                <a:gd name="T14" fmla="*/ 494 w 541"/>
                <a:gd name="T15" fmla="*/ 203 h 540"/>
                <a:gd name="T16" fmla="*/ 527 w 541"/>
                <a:gd name="T17" fmla="*/ 287 h 540"/>
                <a:gd name="T18" fmla="*/ 541 w 541"/>
                <a:gd name="T19" fmla="*/ 397 h 540"/>
                <a:gd name="T20" fmla="*/ 483 w 541"/>
                <a:gd name="T21" fmla="*/ 503 h 540"/>
                <a:gd name="T22" fmla="*/ 396 w 541"/>
                <a:gd name="T23" fmla="*/ 540 h 540"/>
                <a:gd name="T24" fmla="*/ 312 w 541"/>
                <a:gd name="T25" fmla="*/ 526 h 540"/>
                <a:gd name="T26" fmla="*/ 219 w 541"/>
                <a:gd name="T27" fmla="*/ 451 h 540"/>
                <a:gd name="T28" fmla="*/ 127 w 541"/>
                <a:gd name="T29" fmla="*/ 330 h 540"/>
                <a:gd name="T30" fmla="*/ 15 w 541"/>
                <a:gd name="T31" fmla="*/ 394 h 540"/>
                <a:gd name="T32" fmla="*/ 0 w 541"/>
                <a:gd name="T33" fmla="*/ 374 h 540"/>
                <a:gd name="T34" fmla="*/ 32 w 541"/>
                <a:gd name="T35" fmla="*/ 205 h 540"/>
                <a:gd name="T36" fmla="*/ 75 w 541"/>
                <a:gd name="T37" fmla="*/ 0 h 540"/>
                <a:gd name="T38" fmla="*/ 75 w 541"/>
                <a:gd name="T39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1" h="540">
                  <a:moveTo>
                    <a:pt x="75" y="0"/>
                  </a:moveTo>
                  <a:lnTo>
                    <a:pt x="208" y="0"/>
                  </a:lnTo>
                  <a:lnTo>
                    <a:pt x="326" y="30"/>
                  </a:lnTo>
                  <a:lnTo>
                    <a:pt x="431" y="127"/>
                  </a:lnTo>
                  <a:lnTo>
                    <a:pt x="460" y="93"/>
                  </a:lnTo>
                  <a:lnTo>
                    <a:pt x="517" y="108"/>
                  </a:lnTo>
                  <a:lnTo>
                    <a:pt x="526" y="173"/>
                  </a:lnTo>
                  <a:lnTo>
                    <a:pt x="494" y="203"/>
                  </a:lnTo>
                  <a:lnTo>
                    <a:pt x="527" y="287"/>
                  </a:lnTo>
                  <a:lnTo>
                    <a:pt x="541" y="397"/>
                  </a:lnTo>
                  <a:lnTo>
                    <a:pt x="483" y="503"/>
                  </a:lnTo>
                  <a:lnTo>
                    <a:pt x="396" y="540"/>
                  </a:lnTo>
                  <a:lnTo>
                    <a:pt x="312" y="526"/>
                  </a:lnTo>
                  <a:lnTo>
                    <a:pt x="219" y="451"/>
                  </a:lnTo>
                  <a:lnTo>
                    <a:pt x="127" y="330"/>
                  </a:lnTo>
                  <a:lnTo>
                    <a:pt x="15" y="394"/>
                  </a:lnTo>
                  <a:lnTo>
                    <a:pt x="0" y="374"/>
                  </a:lnTo>
                  <a:lnTo>
                    <a:pt x="32" y="205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498" name="Freeform 26"/>
            <p:cNvSpPr>
              <a:spLocks/>
            </p:cNvSpPr>
            <p:nvPr/>
          </p:nvSpPr>
          <p:spPr bwMode="auto">
            <a:xfrm>
              <a:off x="1066" y="1163"/>
              <a:ext cx="233" cy="190"/>
            </a:xfrm>
            <a:custGeom>
              <a:avLst/>
              <a:gdLst>
                <a:gd name="T0" fmla="*/ 14 w 465"/>
                <a:gd name="T1" fmla="*/ 231 h 380"/>
                <a:gd name="T2" fmla="*/ 105 w 465"/>
                <a:gd name="T3" fmla="*/ 228 h 380"/>
                <a:gd name="T4" fmla="*/ 306 w 465"/>
                <a:gd name="T5" fmla="*/ 146 h 380"/>
                <a:gd name="T6" fmla="*/ 310 w 465"/>
                <a:gd name="T7" fmla="*/ 89 h 380"/>
                <a:gd name="T8" fmla="*/ 347 w 465"/>
                <a:gd name="T9" fmla="*/ 22 h 380"/>
                <a:gd name="T10" fmla="*/ 384 w 465"/>
                <a:gd name="T11" fmla="*/ 0 h 380"/>
                <a:gd name="T12" fmla="*/ 391 w 465"/>
                <a:gd name="T13" fmla="*/ 26 h 380"/>
                <a:gd name="T14" fmla="*/ 355 w 465"/>
                <a:gd name="T15" fmla="*/ 123 h 380"/>
                <a:gd name="T16" fmla="*/ 425 w 465"/>
                <a:gd name="T17" fmla="*/ 100 h 380"/>
                <a:gd name="T18" fmla="*/ 465 w 465"/>
                <a:gd name="T19" fmla="*/ 123 h 380"/>
                <a:gd name="T20" fmla="*/ 420 w 465"/>
                <a:gd name="T21" fmla="*/ 156 h 380"/>
                <a:gd name="T22" fmla="*/ 359 w 465"/>
                <a:gd name="T23" fmla="*/ 179 h 380"/>
                <a:gd name="T24" fmla="*/ 341 w 465"/>
                <a:gd name="T25" fmla="*/ 264 h 380"/>
                <a:gd name="T26" fmla="*/ 303 w 465"/>
                <a:gd name="T27" fmla="*/ 325 h 380"/>
                <a:gd name="T28" fmla="*/ 249 w 465"/>
                <a:gd name="T29" fmla="*/ 335 h 380"/>
                <a:gd name="T30" fmla="*/ 219 w 465"/>
                <a:gd name="T31" fmla="*/ 320 h 380"/>
                <a:gd name="T32" fmla="*/ 209 w 465"/>
                <a:gd name="T33" fmla="*/ 294 h 380"/>
                <a:gd name="T34" fmla="*/ 177 w 465"/>
                <a:gd name="T35" fmla="*/ 355 h 380"/>
                <a:gd name="T36" fmla="*/ 141 w 465"/>
                <a:gd name="T37" fmla="*/ 380 h 380"/>
                <a:gd name="T38" fmla="*/ 69 w 465"/>
                <a:gd name="T39" fmla="*/ 374 h 380"/>
                <a:gd name="T40" fmla="*/ 0 w 465"/>
                <a:gd name="T41" fmla="*/ 325 h 380"/>
                <a:gd name="T42" fmla="*/ 14 w 465"/>
                <a:gd name="T43" fmla="*/ 231 h 380"/>
                <a:gd name="T44" fmla="*/ 14 w 465"/>
                <a:gd name="T45" fmla="*/ 231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5" h="380">
                  <a:moveTo>
                    <a:pt x="14" y="231"/>
                  </a:moveTo>
                  <a:lnTo>
                    <a:pt x="105" y="228"/>
                  </a:lnTo>
                  <a:lnTo>
                    <a:pt x="306" y="146"/>
                  </a:lnTo>
                  <a:lnTo>
                    <a:pt x="310" y="89"/>
                  </a:lnTo>
                  <a:lnTo>
                    <a:pt x="347" y="22"/>
                  </a:lnTo>
                  <a:lnTo>
                    <a:pt x="384" y="0"/>
                  </a:lnTo>
                  <a:lnTo>
                    <a:pt x="391" y="26"/>
                  </a:lnTo>
                  <a:lnTo>
                    <a:pt x="355" y="123"/>
                  </a:lnTo>
                  <a:lnTo>
                    <a:pt x="425" y="100"/>
                  </a:lnTo>
                  <a:lnTo>
                    <a:pt x="465" y="123"/>
                  </a:lnTo>
                  <a:lnTo>
                    <a:pt x="420" y="156"/>
                  </a:lnTo>
                  <a:lnTo>
                    <a:pt x="359" y="179"/>
                  </a:lnTo>
                  <a:lnTo>
                    <a:pt x="341" y="264"/>
                  </a:lnTo>
                  <a:lnTo>
                    <a:pt x="303" y="325"/>
                  </a:lnTo>
                  <a:lnTo>
                    <a:pt x="249" y="335"/>
                  </a:lnTo>
                  <a:lnTo>
                    <a:pt x="219" y="320"/>
                  </a:lnTo>
                  <a:lnTo>
                    <a:pt x="209" y="294"/>
                  </a:lnTo>
                  <a:lnTo>
                    <a:pt x="177" y="355"/>
                  </a:lnTo>
                  <a:lnTo>
                    <a:pt x="141" y="380"/>
                  </a:lnTo>
                  <a:lnTo>
                    <a:pt x="69" y="374"/>
                  </a:lnTo>
                  <a:lnTo>
                    <a:pt x="0" y="325"/>
                  </a:lnTo>
                  <a:lnTo>
                    <a:pt x="14" y="231"/>
                  </a:lnTo>
                  <a:lnTo>
                    <a:pt x="14" y="231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825C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499" name="Freeform 27"/>
            <p:cNvSpPr>
              <a:spLocks/>
            </p:cNvSpPr>
            <p:nvPr/>
          </p:nvSpPr>
          <p:spPr bwMode="auto">
            <a:xfrm>
              <a:off x="1169" y="1573"/>
              <a:ext cx="113" cy="100"/>
            </a:xfrm>
            <a:custGeom>
              <a:avLst/>
              <a:gdLst>
                <a:gd name="T0" fmla="*/ 163 w 226"/>
                <a:gd name="T1" fmla="*/ 22 h 201"/>
                <a:gd name="T2" fmla="*/ 154 w 226"/>
                <a:gd name="T3" fmla="*/ 28 h 201"/>
                <a:gd name="T4" fmla="*/ 137 w 226"/>
                <a:gd name="T5" fmla="*/ 40 h 201"/>
                <a:gd name="T6" fmla="*/ 118 w 226"/>
                <a:gd name="T7" fmla="*/ 55 h 201"/>
                <a:gd name="T8" fmla="*/ 95 w 226"/>
                <a:gd name="T9" fmla="*/ 72 h 201"/>
                <a:gd name="T10" fmla="*/ 73 w 226"/>
                <a:gd name="T11" fmla="*/ 90 h 201"/>
                <a:gd name="T12" fmla="*/ 53 w 226"/>
                <a:gd name="T13" fmla="*/ 107 h 201"/>
                <a:gd name="T14" fmla="*/ 47 w 226"/>
                <a:gd name="T15" fmla="*/ 129 h 201"/>
                <a:gd name="T16" fmla="*/ 64 w 226"/>
                <a:gd name="T17" fmla="*/ 127 h 201"/>
                <a:gd name="T18" fmla="*/ 85 w 226"/>
                <a:gd name="T19" fmla="*/ 129 h 201"/>
                <a:gd name="T20" fmla="*/ 108 w 226"/>
                <a:gd name="T21" fmla="*/ 132 h 201"/>
                <a:gd name="T22" fmla="*/ 133 w 226"/>
                <a:gd name="T23" fmla="*/ 136 h 201"/>
                <a:gd name="T24" fmla="*/ 160 w 226"/>
                <a:gd name="T25" fmla="*/ 145 h 201"/>
                <a:gd name="T26" fmla="*/ 186 w 226"/>
                <a:gd name="T27" fmla="*/ 159 h 201"/>
                <a:gd name="T28" fmla="*/ 185 w 226"/>
                <a:gd name="T29" fmla="*/ 155 h 201"/>
                <a:gd name="T30" fmla="*/ 185 w 226"/>
                <a:gd name="T31" fmla="*/ 144 h 201"/>
                <a:gd name="T32" fmla="*/ 183 w 226"/>
                <a:gd name="T33" fmla="*/ 129 h 201"/>
                <a:gd name="T34" fmla="*/ 183 w 226"/>
                <a:gd name="T35" fmla="*/ 110 h 201"/>
                <a:gd name="T36" fmla="*/ 182 w 226"/>
                <a:gd name="T37" fmla="*/ 89 h 201"/>
                <a:gd name="T38" fmla="*/ 183 w 226"/>
                <a:gd name="T39" fmla="*/ 69 h 201"/>
                <a:gd name="T40" fmla="*/ 185 w 226"/>
                <a:gd name="T41" fmla="*/ 52 h 201"/>
                <a:gd name="T42" fmla="*/ 188 w 226"/>
                <a:gd name="T43" fmla="*/ 38 h 201"/>
                <a:gd name="T44" fmla="*/ 220 w 226"/>
                <a:gd name="T45" fmla="*/ 61 h 201"/>
                <a:gd name="T46" fmla="*/ 218 w 226"/>
                <a:gd name="T47" fmla="*/ 67 h 201"/>
                <a:gd name="T48" fmla="*/ 218 w 226"/>
                <a:gd name="T49" fmla="*/ 78 h 201"/>
                <a:gd name="T50" fmla="*/ 217 w 226"/>
                <a:gd name="T51" fmla="*/ 92 h 201"/>
                <a:gd name="T52" fmla="*/ 217 w 226"/>
                <a:gd name="T53" fmla="*/ 110 h 201"/>
                <a:gd name="T54" fmla="*/ 217 w 226"/>
                <a:gd name="T55" fmla="*/ 130 h 201"/>
                <a:gd name="T56" fmla="*/ 218 w 226"/>
                <a:gd name="T57" fmla="*/ 153 h 201"/>
                <a:gd name="T58" fmla="*/ 223 w 226"/>
                <a:gd name="T59" fmla="*/ 176 h 201"/>
                <a:gd name="T60" fmla="*/ 194 w 226"/>
                <a:gd name="T61" fmla="*/ 201 h 201"/>
                <a:gd name="T62" fmla="*/ 189 w 226"/>
                <a:gd name="T63" fmla="*/ 194 h 201"/>
                <a:gd name="T64" fmla="*/ 180 w 226"/>
                <a:gd name="T65" fmla="*/ 188 h 201"/>
                <a:gd name="T66" fmla="*/ 167 w 226"/>
                <a:gd name="T67" fmla="*/ 182 h 201"/>
                <a:gd name="T68" fmla="*/ 144 w 226"/>
                <a:gd name="T69" fmla="*/ 175 h 201"/>
                <a:gd name="T70" fmla="*/ 111 w 226"/>
                <a:gd name="T71" fmla="*/ 168 h 201"/>
                <a:gd name="T72" fmla="*/ 67 w 226"/>
                <a:gd name="T73" fmla="*/ 162 h 201"/>
                <a:gd name="T74" fmla="*/ 11 w 226"/>
                <a:gd name="T75" fmla="*/ 159 h 201"/>
                <a:gd name="T76" fmla="*/ 1 w 226"/>
                <a:gd name="T77" fmla="*/ 119 h 201"/>
                <a:gd name="T78" fmla="*/ 9 w 226"/>
                <a:gd name="T79" fmla="*/ 110 h 201"/>
                <a:gd name="T80" fmla="*/ 24 w 226"/>
                <a:gd name="T81" fmla="*/ 97 h 201"/>
                <a:gd name="T82" fmla="*/ 44 w 226"/>
                <a:gd name="T83" fmla="*/ 78 h 201"/>
                <a:gd name="T84" fmla="*/ 69 w 226"/>
                <a:gd name="T85" fmla="*/ 58 h 201"/>
                <a:gd name="T86" fmla="*/ 92 w 226"/>
                <a:gd name="T87" fmla="*/ 37 h 201"/>
                <a:gd name="T88" fmla="*/ 115 w 226"/>
                <a:gd name="T89" fmla="*/ 19 h 201"/>
                <a:gd name="T90" fmla="*/ 136 w 226"/>
                <a:gd name="T91" fmla="*/ 5 h 201"/>
                <a:gd name="T92" fmla="*/ 165 w 226"/>
                <a:gd name="T93" fmla="*/ 2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6" h="201">
                  <a:moveTo>
                    <a:pt x="165" y="22"/>
                  </a:moveTo>
                  <a:lnTo>
                    <a:pt x="163" y="22"/>
                  </a:lnTo>
                  <a:lnTo>
                    <a:pt x="160" y="25"/>
                  </a:lnTo>
                  <a:lnTo>
                    <a:pt x="154" y="28"/>
                  </a:lnTo>
                  <a:lnTo>
                    <a:pt x="147" y="34"/>
                  </a:lnTo>
                  <a:lnTo>
                    <a:pt x="137" y="40"/>
                  </a:lnTo>
                  <a:lnTo>
                    <a:pt x="128" y="48"/>
                  </a:lnTo>
                  <a:lnTo>
                    <a:pt x="118" y="55"/>
                  </a:lnTo>
                  <a:lnTo>
                    <a:pt x="107" y="64"/>
                  </a:lnTo>
                  <a:lnTo>
                    <a:pt x="95" y="72"/>
                  </a:lnTo>
                  <a:lnTo>
                    <a:pt x="84" y="81"/>
                  </a:lnTo>
                  <a:lnTo>
                    <a:pt x="73" y="90"/>
                  </a:lnTo>
                  <a:lnTo>
                    <a:pt x="64" y="100"/>
                  </a:lnTo>
                  <a:lnTo>
                    <a:pt x="53" y="107"/>
                  </a:lnTo>
                  <a:lnTo>
                    <a:pt x="46" y="116"/>
                  </a:lnTo>
                  <a:lnTo>
                    <a:pt x="47" y="129"/>
                  </a:lnTo>
                  <a:lnTo>
                    <a:pt x="55" y="127"/>
                  </a:lnTo>
                  <a:lnTo>
                    <a:pt x="64" y="127"/>
                  </a:lnTo>
                  <a:lnTo>
                    <a:pt x="73" y="127"/>
                  </a:lnTo>
                  <a:lnTo>
                    <a:pt x="85" y="129"/>
                  </a:lnTo>
                  <a:lnTo>
                    <a:pt x="95" y="129"/>
                  </a:lnTo>
                  <a:lnTo>
                    <a:pt x="108" y="132"/>
                  </a:lnTo>
                  <a:lnTo>
                    <a:pt x="121" y="133"/>
                  </a:lnTo>
                  <a:lnTo>
                    <a:pt x="133" y="136"/>
                  </a:lnTo>
                  <a:lnTo>
                    <a:pt x="147" y="141"/>
                  </a:lnTo>
                  <a:lnTo>
                    <a:pt x="160" y="145"/>
                  </a:lnTo>
                  <a:lnTo>
                    <a:pt x="173" y="152"/>
                  </a:lnTo>
                  <a:lnTo>
                    <a:pt x="186" y="159"/>
                  </a:lnTo>
                  <a:lnTo>
                    <a:pt x="185" y="158"/>
                  </a:lnTo>
                  <a:lnTo>
                    <a:pt x="185" y="155"/>
                  </a:lnTo>
                  <a:lnTo>
                    <a:pt x="185" y="150"/>
                  </a:lnTo>
                  <a:lnTo>
                    <a:pt x="185" y="144"/>
                  </a:lnTo>
                  <a:lnTo>
                    <a:pt x="185" y="136"/>
                  </a:lnTo>
                  <a:lnTo>
                    <a:pt x="183" y="129"/>
                  </a:lnTo>
                  <a:lnTo>
                    <a:pt x="183" y="119"/>
                  </a:lnTo>
                  <a:lnTo>
                    <a:pt x="183" y="110"/>
                  </a:lnTo>
                  <a:lnTo>
                    <a:pt x="182" y="100"/>
                  </a:lnTo>
                  <a:lnTo>
                    <a:pt x="182" y="89"/>
                  </a:lnTo>
                  <a:lnTo>
                    <a:pt x="182" y="78"/>
                  </a:lnTo>
                  <a:lnTo>
                    <a:pt x="183" y="69"/>
                  </a:lnTo>
                  <a:lnTo>
                    <a:pt x="183" y="60"/>
                  </a:lnTo>
                  <a:lnTo>
                    <a:pt x="185" y="52"/>
                  </a:lnTo>
                  <a:lnTo>
                    <a:pt x="186" y="45"/>
                  </a:lnTo>
                  <a:lnTo>
                    <a:pt x="188" y="38"/>
                  </a:lnTo>
                  <a:lnTo>
                    <a:pt x="220" y="61"/>
                  </a:lnTo>
                  <a:lnTo>
                    <a:pt x="220" y="61"/>
                  </a:lnTo>
                  <a:lnTo>
                    <a:pt x="220" y="64"/>
                  </a:lnTo>
                  <a:lnTo>
                    <a:pt x="218" y="67"/>
                  </a:lnTo>
                  <a:lnTo>
                    <a:pt x="218" y="72"/>
                  </a:lnTo>
                  <a:lnTo>
                    <a:pt x="218" y="78"/>
                  </a:lnTo>
                  <a:lnTo>
                    <a:pt x="217" y="84"/>
                  </a:lnTo>
                  <a:lnTo>
                    <a:pt x="217" y="92"/>
                  </a:lnTo>
                  <a:lnTo>
                    <a:pt x="217" y="101"/>
                  </a:lnTo>
                  <a:lnTo>
                    <a:pt x="217" y="110"/>
                  </a:lnTo>
                  <a:lnTo>
                    <a:pt x="217" y="119"/>
                  </a:lnTo>
                  <a:lnTo>
                    <a:pt x="217" y="130"/>
                  </a:lnTo>
                  <a:lnTo>
                    <a:pt x="218" y="142"/>
                  </a:lnTo>
                  <a:lnTo>
                    <a:pt x="218" y="153"/>
                  </a:lnTo>
                  <a:lnTo>
                    <a:pt x="222" y="164"/>
                  </a:lnTo>
                  <a:lnTo>
                    <a:pt x="223" y="176"/>
                  </a:lnTo>
                  <a:lnTo>
                    <a:pt x="226" y="188"/>
                  </a:lnTo>
                  <a:lnTo>
                    <a:pt x="194" y="201"/>
                  </a:lnTo>
                  <a:lnTo>
                    <a:pt x="193" y="199"/>
                  </a:lnTo>
                  <a:lnTo>
                    <a:pt x="189" y="194"/>
                  </a:lnTo>
                  <a:lnTo>
                    <a:pt x="185" y="191"/>
                  </a:lnTo>
                  <a:lnTo>
                    <a:pt x="180" y="188"/>
                  </a:lnTo>
                  <a:lnTo>
                    <a:pt x="174" y="185"/>
                  </a:lnTo>
                  <a:lnTo>
                    <a:pt x="167" y="182"/>
                  </a:lnTo>
                  <a:lnTo>
                    <a:pt x="156" y="179"/>
                  </a:lnTo>
                  <a:lnTo>
                    <a:pt x="144" y="175"/>
                  </a:lnTo>
                  <a:lnTo>
                    <a:pt x="128" y="171"/>
                  </a:lnTo>
                  <a:lnTo>
                    <a:pt x="111" y="168"/>
                  </a:lnTo>
                  <a:lnTo>
                    <a:pt x="90" y="165"/>
                  </a:lnTo>
                  <a:lnTo>
                    <a:pt x="67" y="162"/>
                  </a:lnTo>
                  <a:lnTo>
                    <a:pt x="40" y="159"/>
                  </a:lnTo>
                  <a:lnTo>
                    <a:pt x="11" y="159"/>
                  </a:lnTo>
                  <a:lnTo>
                    <a:pt x="0" y="121"/>
                  </a:lnTo>
                  <a:lnTo>
                    <a:pt x="1" y="119"/>
                  </a:lnTo>
                  <a:lnTo>
                    <a:pt x="4" y="116"/>
                  </a:lnTo>
                  <a:lnTo>
                    <a:pt x="9" y="110"/>
                  </a:lnTo>
                  <a:lnTo>
                    <a:pt x="17" y="104"/>
                  </a:lnTo>
                  <a:lnTo>
                    <a:pt x="24" y="97"/>
                  </a:lnTo>
                  <a:lnTo>
                    <a:pt x="35" y="89"/>
                  </a:lnTo>
                  <a:lnTo>
                    <a:pt x="44" y="78"/>
                  </a:lnTo>
                  <a:lnTo>
                    <a:pt x="56" y="69"/>
                  </a:lnTo>
                  <a:lnTo>
                    <a:pt x="69" y="58"/>
                  </a:lnTo>
                  <a:lnTo>
                    <a:pt x="81" y="48"/>
                  </a:lnTo>
                  <a:lnTo>
                    <a:pt x="92" y="37"/>
                  </a:lnTo>
                  <a:lnTo>
                    <a:pt x="104" y="28"/>
                  </a:lnTo>
                  <a:lnTo>
                    <a:pt x="115" y="19"/>
                  </a:lnTo>
                  <a:lnTo>
                    <a:pt x="127" y="11"/>
                  </a:lnTo>
                  <a:lnTo>
                    <a:pt x="136" y="5"/>
                  </a:lnTo>
                  <a:lnTo>
                    <a:pt x="145" y="0"/>
                  </a:lnTo>
                  <a:lnTo>
                    <a:pt x="165" y="22"/>
                  </a:lnTo>
                  <a:lnTo>
                    <a:pt x="165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00" name="Freeform 28"/>
            <p:cNvSpPr>
              <a:spLocks/>
            </p:cNvSpPr>
            <p:nvPr/>
          </p:nvSpPr>
          <p:spPr bwMode="auto">
            <a:xfrm>
              <a:off x="1258" y="1406"/>
              <a:ext cx="14" cy="13"/>
            </a:xfrm>
            <a:custGeom>
              <a:avLst/>
              <a:gdLst>
                <a:gd name="T0" fmla="*/ 6 w 29"/>
                <a:gd name="T1" fmla="*/ 20 h 26"/>
                <a:gd name="T2" fmla="*/ 3 w 29"/>
                <a:gd name="T3" fmla="*/ 17 h 26"/>
                <a:gd name="T4" fmla="*/ 2 w 29"/>
                <a:gd name="T5" fmla="*/ 12 h 26"/>
                <a:gd name="T6" fmla="*/ 0 w 29"/>
                <a:gd name="T7" fmla="*/ 7 h 26"/>
                <a:gd name="T8" fmla="*/ 2 w 29"/>
                <a:gd name="T9" fmla="*/ 6 h 26"/>
                <a:gd name="T10" fmla="*/ 5 w 29"/>
                <a:gd name="T11" fmla="*/ 3 h 26"/>
                <a:gd name="T12" fmla="*/ 11 w 29"/>
                <a:gd name="T13" fmla="*/ 1 h 26"/>
                <a:gd name="T14" fmla="*/ 17 w 29"/>
                <a:gd name="T15" fmla="*/ 0 h 26"/>
                <a:gd name="T16" fmla="*/ 22 w 29"/>
                <a:gd name="T17" fmla="*/ 1 h 26"/>
                <a:gd name="T18" fmla="*/ 23 w 29"/>
                <a:gd name="T19" fmla="*/ 3 h 26"/>
                <a:gd name="T20" fmla="*/ 26 w 29"/>
                <a:gd name="T21" fmla="*/ 6 h 26"/>
                <a:gd name="T22" fmla="*/ 28 w 29"/>
                <a:gd name="T23" fmla="*/ 9 h 26"/>
                <a:gd name="T24" fmla="*/ 28 w 29"/>
                <a:gd name="T25" fmla="*/ 14 h 26"/>
                <a:gd name="T26" fmla="*/ 28 w 29"/>
                <a:gd name="T27" fmla="*/ 15 h 26"/>
                <a:gd name="T28" fmla="*/ 29 w 29"/>
                <a:gd name="T29" fmla="*/ 17 h 26"/>
                <a:gd name="T30" fmla="*/ 26 w 29"/>
                <a:gd name="T31" fmla="*/ 20 h 26"/>
                <a:gd name="T32" fmla="*/ 23 w 29"/>
                <a:gd name="T33" fmla="*/ 24 h 26"/>
                <a:gd name="T34" fmla="*/ 19 w 29"/>
                <a:gd name="T35" fmla="*/ 24 h 26"/>
                <a:gd name="T36" fmla="*/ 16 w 29"/>
                <a:gd name="T37" fmla="*/ 26 h 26"/>
                <a:gd name="T38" fmla="*/ 11 w 29"/>
                <a:gd name="T39" fmla="*/ 23 h 26"/>
                <a:gd name="T40" fmla="*/ 6 w 29"/>
                <a:gd name="T41" fmla="*/ 20 h 26"/>
                <a:gd name="T42" fmla="*/ 6 w 29"/>
                <a:gd name="T43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26">
                  <a:moveTo>
                    <a:pt x="6" y="20"/>
                  </a:moveTo>
                  <a:lnTo>
                    <a:pt x="3" y="17"/>
                  </a:lnTo>
                  <a:lnTo>
                    <a:pt x="2" y="12"/>
                  </a:lnTo>
                  <a:lnTo>
                    <a:pt x="0" y="7"/>
                  </a:lnTo>
                  <a:lnTo>
                    <a:pt x="2" y="6"/>
                  </a:lnTo>
                  <a:lnTo>
                    <a:pt x="5" y="3"/>
                  </a:lnTo>
                  <a:lnTo>
                    <a:pt x="11" y="1"/>
                  </a:lnTo>
                  <a:lnTo>
                    <a:pt x="17" y="0"/>
                  </a:lnTo>
                  <a:lnTo>
                    <a:pt x="22" y="1"/>
                  </a:lnTo>
                  <a:lnTo>
                    <a:pt x="23" y="3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28" y="14"/>
                  </a:lnTo>
                  <a:lnTo>
                    <a:pt x="28" y="15"/>
                  </a:lnTo>
                  <a:lnTo>
                    <a:pt x="29" y="17"/>
                  </a:lnTo>
                  <a:lnTo>
                    <a:pt x="26" y="20"/>
                  </a:lnTo>
                  <a:lnTo>
                    <a:pt x="23" y="24"/>
                  </a:lnTo>
                  <a:lnTo>
                    <a:pt x="19" y="24"/>
                  </a:lnTo>
                  <a:lnTo>
                    <a:pt x="16" y="26"/>
                  </a:lnTo>
                  <a:lnTo>
                    <a:pt x="11" y="23"/>
                  </a:lnTo>
                  <a:lnTo>
                    <a:pt x="6" y="20"/>
                  </a:lnTo>
                  <a:lnTo>
                    <a:pt x="6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01" name="Freeform 29"/>
            <p:cNvSpPr>
              <a:spLocks/>
            </p:cNvSpPr>
            <p:nvPr/>
          </p:nvSpPr>
          <p:spPr bwMode="auto">
            <a:xfrm>
              <a:off x="1171" y="2166"/>
              <a:ext cx="58" cy="64"/>
            </a:xfrm>
            <a:custGeom>
              <a:avLst/>
              <a:gdLst>
                <a:gd name="T0" fmla="*/ 16 w 117"/>
                <a:gd name="T1" fmla="*/ 86 h 127"/>
                <a:gd name="T2" fmla="*/ 17 w 117"/>
                <a:gd name="T3" fmla="*/ 89 h 127"/>
                <a:gd name="T4" fmla="*/ 22 w 117"/>
                <a:gd name="T5" fmla="*/ 95 h 127"/>
                <a:gd name="T6" fmla="*/ 25 w 117"/>
                <a:gd name="T7" fmla="*/ 96 h 127"/>
                <a:gd name="T8" fmla="*/ 29 w 117"/>
                <a:gd name="T9" fmla="*/ 99 h 127"/>
                <a:gd name="T10" fmla="*/ 33 w 117"/>
                <a:gd name="T11" fmla="*/ 101 h 127"/>
                <a:gd name="T12" fmla="*/ 39 w 117"/>
                <a:gd name="T13" fmla="*/ 102 h 127"/>
                <a:gd name="T14" fmla="*/ 43 w 117"/>
                <a:gd name="T15" fmla="*/ 99 h 127"/>
                <a:gd name="T16" fmla="*/ 51 w 117"/>
                <a:gd name="T17" fmla="*/ 96 h 127"/>
                <a:gd name="T18" fmla="*/ 57 w 117"/>
                <a:gd name="T19" fmla="*/ 89 h 127"/>
                <a:gd name="T20" fmla="*/ 65 w 117"/>
                <a:gd name="T21" fmla="*/ 79 h 127"/>
                <a:gd name="T22" fmla="*/ 72 w 117"/>
                <a:gd name="T23" fmla="*/ 66 h 127"/>
                <a:gd name="T24" fmla="*/ 81 w 117"/>
                <a:gd name="T25" fmla="*/ 49 h 127"/>
                <a:gd name="T26" fmla="*/ 89 w 117"/>
                <a:gd name="T27" fmla="*/ 26 h 127"/>
                <a:gd name="T28" fmla="*/ 98 w 117"/>
                <a:gd name="T29" fmla="*/ 0 h 127"/>
                <a:gd name="T30" fmla="*/ 117 w 117"/>
                <a:gd name="T31" fmla="*/ 8 h 127"/>
                <a:gd name="T32" fmla="*/ 115 w 117"/>
                <a:gd name="T33" fmla="*/ 9 h 127"/>
                <a:gd name="T34" fmla="*/ 114 w 117"/>
                <a:gd name="T35" fmla="*/ 15 h 127"/>
                <a:gd name="T36" fmla="*/ 109 w 117"/>
                <a:gd name="T37" fmla="*/ 24 h 127"/>
                <a:gd name="T38" fmla="*/ 106 w 117"/>
                <a:gd name="T39" fmla="*/ 37 h 127"/>
                <a:gd name="T40" fmla="*/ 100 w 117"/>
                <a:gd name="T41" fmla="*/ 49 h 127"/>
                <a:gd name="T42" fmla="*/ 94 w 117"/>
                <a:gd name="T43" fmla="*/ 63 h 127"/>
                <a:gd name="T44" fmla="*/ 86 w 117"/>
                <a:gd name="T45" fmla="*/ 78 h 127"/>
                <a:gd name="T46" fmla="*/ 78 w 117"/>
                <a:gd name="T47" fmla="*/ 92 h 127"/>
                <a:gd name="T48" fmla="*/ 71 w 117"/>
                <a:gd name="T49" fmla="*/ 104 h 127"/>
                <a:gd name="T50" fmla="*/ 62 w 117"/>
                <a:gd name="T51" fmla="*/ 115 h 127"/>
                <a:gd name="T52" fmla="*/ 51 w 117"/>
                <a:gd name="T53" fmla="*/ 122 h 127"/>
                <a:gd name="T54" fmla="*/ 42 w 117"/>
                <a:gd name="T55" fmla="*/ 127 h 127"/>
                <a:gd name="T56" fmla="*/ 31 w 117"/>
                <a:gd name="T57" fmla="*/ 125 h 127"/>
                <a:gd name="T58" fmla="*/ 20 w 117"/>
                <a:gd name="T59" fmla="*/ 121 h 127"/>
                <a:gd name="T60" fmla="*/ 10 w 117"/>
                <a:gd name="T61" fmla="*/ 110 h 127"/>
                <a:gd name="T62" fmla="*/ 0 w 117"/>
                <a:gd name="T63" fmla="*/ 93 h 127"/>
                <a:gd name="T64" fmla="*/ 16 w 117"/>
                <a:gd name="T65" fmla="*/ 86 h 127"/>
                <a:gd name="T66" fmla="*/ 16 w 117"/>
                <a:gd name="T67" fmla="*/ 8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" h="127">
                  <a:moveTo>
                    <a:pt x="16" y="86"/>
                  </a:moveTo>
                  <a:lnTo>
                    <a:pt x="17" y="89"/>
                  </a:lnTo>
                  <a:lnTo>
                    <a:pt x="22" y="95"/>
                  </a:lnTo>
                  <a:lnTo>
                    <a:pt x="25" y="96"/>
                  </a:lnTo>
                  <a:lnTo>
                    <a:pt x="29" y="99"/>
                  </a:lnTo>
                  <a:lnTo>
                    <a:pt x="33" y="101"/>
                  </a:lnTo>
                  <a:lnTo>
                    <a:pt x="39" y="102"/>
                  </a:lnTo>
                  <a:lnTo>
                    <a:pt x="43" y="99"/>
                  </a:lnTo>
                  <a:lnTo>
                    <a:pt x="51" y="96"/>
                  </a:lnTo>
                  <a:lnTo>
                    <a:pt x="57" y="89"/>
                  </a:lnTo>
                  <a:lnTo>
                    <a:pt x="65" y="79"/>
                  </a:lnTo>
                  <a:lnTo>
                    <a:pt x="72" y="66"/>
                  </a:lnTo>
                  <a:lnTo>
                    <a:pt x="81" y="49"/>
                  </a:lnTo>
                  <a:lnTo>
                    <a:pt x="89" y="26"/>
                  </a:lnTo>
                  <a:lnTo>
                    <a:pt x="98" y="0"/>
                  </a:lnTo>
                  <a:lnTo>
                    <a:pt x="117" y="8"/>
                  </a:lnTo>
                  <a:lnTo>
                    <a:pt x="115" y="9"/>
                  </a:lnTo>
                  <a:lnTo>
                    <a:pt x="114" y="15"/>
                  </a:lnTo>
                  <a:lnTo>
                    <a:pt x="109" y="24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6" y="78"/>
                  </a:lnTo>
                  <a:lnTo>
                    <a:pt x="78" y="92"/>
                  </a:lnTo>
                  <a:lnTo>
                    <a:pt x="71" y="104"/>
                  </a:lnTo>
                  <a:lnTo>
                    <a:pt x="62" y="115"/>
                  </a:lnTo>
                  <a:lnTo>
                    <a:pt x="51" y="122"/>
                  </a:lnTo>
                  <a:lnTo>
                    <a:pt x="42" y="127"/>
                  </a:lnTo>
                  <a:lnTo>
                    <a:pt x="31" y="125"/>
                  </a:lnTo>
                  <a:lnTo>
                    <a:pt x="20" y="121"/>
                  </a:lnTo>
                  <a:lnTo>
                    <a:pt x="10" y="110"/>
                  </a:lnTo>
                  <a:lnTo>
                    <a:pt x="0" y="93"/>
                  </a:lnTo>
                  <a:lnTo>
                    <a:pt x="16" y="86"/>
                  </a:lnTo>
                  <a:lnTo>
                    <a:pt x="16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02" name="Freeform 30"/>
            <p:cNvSpPr>
              <a:spLocks/>
            </p:cNvSpPr>
            <p:nvPr/>
          </p:nvSpPr>
          <p:spPr bwMode="auto">
            <a:xfrm>
              <a:off x="1106" y="1277"/>
              <a:ext cx="54" cy="34"/>
            </a:xfrm>
            <a:custGeom>
              <a:avLst/>
              <a:gdLst>
                <a:gd name="T0" fmla="*/ 19 w 107"/>
                <a:gd name="T1" fmla="*/ 23 h 68"/>
                <a:gd name="T2" fmla="*/ 19 w 107"/>
                <a:gd name="T3" fmla="*/ 26 h 68"/>
                <a:gd name="T4" fmla="*/ 20 w 107"/>
                <a:gd name="T5" fmla="*/ 31 h 68"/>
                <a:gd name="T6" fmla="*/ 23 w 107"/>
                <a:gd name="T7" fmla="*/ 39 h 68"/>
                <a:gd name="T8" fmla="*/ 29 w 107"/>
                <a:gd name="T9" fmla="*/ 43 h 68"/>
                <a:gd name="T10" fmla="*/ 33 w 107"/>
                <a:gd name="T11" fmla="*/ 45 h 68"/>
                <a:gd name="T12" fmla="*/ 37 w 107"/>
                <a:gd name="T13" fmla="*/ 45 h 68"/>
                <a:gd name="T14" fmla="*/ 43 w 107"/>
                <a:gd name="T15" fmla="*/ 42 h 68"/>
                <a:gd name="T16" fmla="*/ 49 w 107"/>
                <a:gd name="T17" fmla="*/ 39 h 68"/>
                <a:gd name="T18" fmla="*/ 57 w 107"/>
                <a:gd name="T19" fmla="*/ 32 h 68"/>
                <a:gd name="T20" fmla="*/ 65 w 107"/>
                <a:gd name="T21" fmla="*/ 25 h 68"/>
                <a:gd name="T22" fmla="*/ 74 w 107"/>
                <a:gd name="T23" fmla="*/ 13 h 68"/>
                <a:gd name="T24" fmla="*/ 85 w 107"/>
                <a:gd name="T25" fmla="*/ 0 h 68"/>
                <a:gd name="T26" fmla="*/ 107 w 107"/>
                <a:gd name="T27" fmla="*/ 3 h 68"/>
                <a:gd name="T28" fmla="*/ 106 w 107"/>
                <a:gd name="T29" fmla="*/ 5 h 68"/>
                <a:gd name="T30" fmla="*/ 103 w 107"/>
                <a:gd name="T31" fmla="*/ 10 h 68"/>
                <a:gd name="T32" fmla="*/ 98 w 107"/>
                <a:gd name="T33" fmla="*/ 14 h 68"/>
                <a:gd name="T34" fmla="*/ 92 w 107"/>
                <a:gd name="T35" fmla="*/ 23 h 68"/>
                <a:gd name="T36" fmla="*/ 85 w 107"/>
                <a:gd name="T37" fmla="*/ 31 h 68"/>
                <a:gd name="T38" fmla="*/ 75 w 107"/>
                <a:gd name="T39" fmla="*/ 40 h 68"/>
                <a:gd name="T40" fmla="*/ 66 w 107"/>
                <a:gd name="T41" fmla="*/ 48 h 68"/>
                <a:gd name="T42" fmla="*/ 59 w 107"/>
                <a:gd name="T43" fmla="*/ 55 h 68"/>
                <a:gd name="T44" fmla="*/ 49 w 107"/>
                <a:gd name="T45" fmla="*/ 62 h 68"/>
                <a:gd name="T46" fmla="*/ 40 w 107"/>
                <a:gd name="T47" fmla="*/ 66 h 68"/>
                <a:gd name="T48" fmla="*/ 31 w 107"/>
                <a:gd name="T49" fmla="*/ 68 h 68"/>
                <a:gd name="T50" fmla="*/ 22 w 107"/>
                <a:gd name="T51" fmla="*/ 68 h 68"/>
                <a:gd name="T52" fmla="*/ 14 w 107"/>
                <a:gd name="T53" fmla="*/ 63 h 68"/>
                <a:gd name="T54" fmla="*/ 8 w 107"/>
                <a:gd name="T55" fmla="*/ 54 h 68"/>
                <a:gd name="T56" fmla="*/ 3 w 107"/>
                <a:gd name="T57" fmla="*/ 42 h 68"/>
                <a:gd name="T58" fmla="*/ 0 w 107"/>
                <a:gd name="T59" fmla="*/ 23 h 68"/>
                <a:gd name="T60" fmla="*/ 19 w 107"/>
                <a:gd name="T61" fmla="*/ 23 h 68"/>
                <a:gd name="T62" fmla="*/ 19 w 107"/>
                <a:gd name="T63" fmla="*/ 2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68">
                  <a:moveTo>
                    <a:pt x="19" y="23"/>
                  </a:moveTo>
                  <a:lnTo>
                    <a:pt x="19" y="26"/>
                  </a:lnTo>
                  <a:lnTo>
                    <a:pt x="20" y="31"/>
                  </a:lnTo>
                  <a:lnTo>
                    <a:pt x="23" y="39"/>
                  </a:lnTo>
                  <a:lnTo>
                    <a:pt x="29" y="43"/>
                  </a:lnTo>
                  <a:lnTo>
                    <a:pt x="33" y="45"/>
                  </a:lnTo>
                  <a:lnTo>
                    <a:pt x="37" y="45"/>
                  </a:lnTo>
                  <a:lnTo>
                    <a:pt x="43" y="42"/>
                  </a:lnTo>
                  <a:lnTo>
                    <a:pt x="49" y="39"/>
                  </a:lnTo>
                  <a:lnTo>
                    <a:pt x="57" y="32"/>
                  </a:lnTo>
                  <a:lnTo>
                    <a:pt x="65" y="25"/>
                  </a:lnTo>
                  <a:lnTo>
                    <a:pt x="74" y="13"/>
                  </a:lnTo>
                  <a:lnTo>
                    <a:pt x="85" y="0"/>
                  </a:lnTo>
                  <a:lnTo>
                    <a:pt x="107" y="3"/>
                  </a:lnTo>
                  <a:lnTo>
                    <a:pt x="106" y="5"/>
                  </a:lnTo>
                  <a:lnTo>
                    <a:pt x="103" y="10"/>
                  </a:lnTo>
                  <a:lnTo>
                    <a:pt x="98" y="14"/>
                  </a:lnTo>
                  <a:lnTo>
                    <a:pt x="92" y="23"/>
                  </a:lnTo>
                  <a:lnTo>
                    <a:pt x="85" y="31"/>
                  </a:lnTo>
                  <a:lnTo>
                    <a:pt x="75" y="40"/>
                  </a:lnTo>
                  <a:lnTo>
                    <a:pt x="66" y="48"/>
                  </a:lnTo>
                  <a:lnTo>
                    <a:pt x="59" y="55"/>
                  </a:lnTo>
                  <a:lnTo>
                    <a:pt x="49" y="62"/>
                  </a:lnTo>
                  <a:lnTo>
                    <a:pt x="40" y="66"/>
                  </a:lnTo>
                  <a:lnTo>
                    <a:pt x="31" y="68"/>
                  </a:lnTo>
                  <a:lnTo>
                    <a:pt x="22" y="68"/>
                  </a:lnTo>
                  <a:lnTo>
                    <a:pt x="14" y="63"/>
                  </a:lnTo>
                  <a:lnTo>
                    <a:pt x="8" y="54"/>
                  </a:lnTo>
                  <a:lnTo>
                    <a:pt x="3" y="42"/>
                  </a:lnTo>
                  <a:lnTo>
                    <a:pt x="0" y="23"/>
                  </a:lnTo>
                  <a:lnTo>
                    <a:pt x="19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03" name="Freeform 31"/>
            <p:cNvSpPr>
              <a:spLocks/>
            </p:cNvSpPr>
            <p:nvPr/>
          </p:nvSpPr>
          <p:spPr bwMode="auto">
            <a:xfrm>
              <a:off x="1175" y="1260"/>
              <a:ext cx="52" cy="32"/>
            </a:xfrm>
            <a:custGeom>
              <a:avLst/>
              <a:gdLst>
                <a:gd name="T0" fmla="*/ 18 w 104"/>
                <a:gd name="T1" fmla="*/ 23 h 62"/>
                <a:gd name="T2" fmla="*/ 18 w 104"/>
                <a:gd name="T3" fmla="*/ 24 h 62"/>
                <a:gd name="T4" fmla="*/ 23 w 104"/>
                <a:gd name="T5" fmla="*/ 29 h 62"/>
                <a:gd name="T6" fmla="*/ 25 w 104"/>
                <a:gd name="T7" fmla="*/ 32 h 62"/>
                <a:gd name="T8" fmla="*/ 28 w 104"/>
                <a:gd name="T9" fmla="*/ 35 h 62"/>
                <a:gd name="T10" fmla="*/ 31 w 104"/>
                <a:gd name="T11" fmla="*/ 36 h 62"/>
                <a:gd name="T12" fmla="*/ 35 w 104"/>
                <a:gd name="T13" fmla="*/ 39 h 62"/>
                <a:gd name="T14" fmla="*/ 40 w 104"/>
                <a:gd name="T15" fmla="*/ 39 h 62"/>
                <a:gd name="T16" fmla="*/ 44 w 104"/>
                <a:gd name="T17" fmla="*/ 39 h 62"/>
                <a:gd name="T18" fmla="*/ 49 w 104"/>
                <a:gd name="T19" fmla="*/ 38 h 62"/>
                <a:gd name="T20" fmla="*/ 57 w 104"/>
                <a:gd name="T21" fmla="*/ 35 h 62"/>
                <a:gd name="T22" fmla="*/ 63 w 104"/>
                <a:gd name="T23" fmla="*/ 29 h 62"/>
                <a:gd name="T24" fmla="*/ 70 w 104"/>
                <a:gd name="T25" fmla="*/ 23 h 62"/>
                <a:gd name="T26" fmla="*/ 77 w 104"/>
                <a:gd name="T27" fmla="*/ 12 h 62"/>
                <a:gd name="T28" fmla="*/ 86 w 104"/>
                <a:gd name="T29" fmla="*/ 0 h 62"/>
                <a:gd name="T30" fmla="*/ 104 w 104"/>
                <a:gd name="T31" fmla="*/ 4 h 62"/>
                <a:gd name="T32" fmla="*/ 103 w 104"/>
                <a:gd name="T33" fmla="*/ 6 h 62"/>
                <a:gd name="T34" fmla="*/ 101 w 104"/>
                <a:gd name="T35" fmla="*/ 9 h 62"/>
                <a:gd name="T36" fmla="*/ 98 w 104"/>
                <a:gd name="T37" fmla="*/ 13 h 62"/>
                <a:gd name="T38" fmla="*/ 93 w 104"/>
                <a:gd name="T39" fmla="*/ 21 h 62"/>
                <a:gd name="T40" fmla="*/ 89 w 104"/>
                <a:gd name="T41" fmla="*/ 27 h 62"/>
                <a:gd name="T42" fmla="*/ 83 w 104"/>
                <a:gd name="T43" fmla="*/ 35 h 62"/>
                <a:gd name="T44" fmla="*/ 75 w 104"/>
                <a:gd name="T45" fmla="*/ 43 h 62"/>
                <a:gd name="T46" fmla="*/ 70 w 104"/>
                <a:gd name="T47" fmla="*/ 50 h 62"/>
                <a:gd name="T48" fmla="*/ 61 w 104"/>
                <a:gd name="T49" fmla="*/ 55 h 62"/>
                <a:gd name="T50" fmla="*/ 54 w 104"/>
                <a:gd name="T51" fmla="*/ 59 h 62"/>
                <a:gd name="T52" fmla="*/ 44 w 104"/>
                <a:gd name="T53" fmla="*/ 62 h 62"/>
                <a:gd name="T54" fmla="*/ 35 w 104"/>
                <a:gd name="T55" fmla="*/ 62 h 62"/>
                <a:gd name="T56" fmla="*/ 26 w 104"/>
                <a:gd name="T57" fmla="*/ 59 h 62"/>
                <a:gd name="T58" fmla="*/ 18 w 104"/>
                <a:gd name="T59" fmla="*/ 53 h 62"/>
                <a:gd name="T60" fmla="*/ 9 w 104"/>
                <a:gd name="T61" fmla="*/ 44 h 62"/>
                <a:gd name="T62" fmla="*/ 0 w 104"/>
                <a:gd name="T63" fmla="*/ 30 h 62"/>
                <a:gd name="T64" fmla="*/ 18 w 104"/>
                <a:gd name="T65" fmla="*/ 23 h 62"/>
                <a:gd name="T66" fmla="*/ 18 w 104"/>
                <a:gd name="T67" fmla="*/ 2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4" h="62">
                  <a:moveTo>
                    <a:pt x="18" y="23"/>
                  </a:moveTo>
                  <a:lnTo>
                    <a:pt x="18" y="24"/>
                  </a:lnTo>
                  <a:lnTo>
                    <a:pt x="23" y="29"/>
                  </a:lnTo>
                  <a:lnTo>
                    <a:pt x="25" y="32"/>
                  </a:lnTo>
                  <a:lnTo>
                    <a:pt x="28" y="35"/>
                  </a:lnTo>
                  <a:lnTo>
                    <a:pt x="31" y="36"/>
                  </a:lnTo>
                  <a:lnTo>
                    <a:pt x="35" y="39"/>
                  </a:lnTo>
                  <a:lnTo>
                    <a:pt x="40" y="39"/>
                  </a:lnTo>
                  <a:lnTo>
                    <a:pt x="44" y="39"/>
                  </a:lnTo>
                  <a:lnTo>
                    <a:pt x="49" y="38"/>
                  </a:lnTo>
                  <a:lnTo>
                    <a:pt x="57" y="35"/>
                  </a:lnTo>
                  <a:lnTo>
                    <a:pt x="63" y="29"/>
                  </a:lnTo>
                  <a:lnTo>
                    <a:pt x="70" y="23"/>
                  </a:lnTo>
                  <a:lnTo>
                    <a:pt x="77" y="12"/>
                  </a:lnTo>
                  <a:lnTo>
                    <a:pt x="86" y="0"/>
                  </a:lnTo>
                  <a:lnTo>
                    <a:pt x="104" y="4"/>
                  </a:lnTo>
                  <a:lnTo>
                    <a:pt x="103" y="6"/>
                  </a:lnTo>
                  <a:lnTo>
                    <a:pt x="101" y="9"/>
                  </a:lnTo>
                  <a:lnTo>
                    <a:pt x="98" y="13"/>
                  </a:lnTo>
                  <a:lnTo>
                    <a:pt x="93" y="21"/>
                  </a:lnTo>
                  <a:lnTo>
                    <a:pt x="89" y="27"/>
                  </a:lnTo>
                  <a:lnTo>
                    <a:pt x="83" y="35"/>
                  </a:lnTo>
                  <a:lnTo>
                    <a:pt x="75" y="43"/>
                  </a:lnTo>
                  <a:lnTo>
                    <a:pt x="70" y="50"/>
                  </a:lnTo>
                  <a:lnTo>
                    <a:pt x="61" y="55"/>
                  </a:lnTo>
                  <a:lnTo>
                    <a:pt x="54" y="59"/>
                  </a:lnTo>
                  <a:lnTo>
                    <a:pt x="44" y="62"/>
                  </a:lnTo>
                  <a:lnTo>
                    <a:pt x="35" y="62"/>
                  </a:lnTo>
                  <a:lnTo>
                    <a:pt x="26" y="59"/>
                  </a:lnTo>
                  <a:lnTo>
                    <a:pt x="18" y="53"/>
                  </a:lnTo>
                  <a:lnTo>
                    <a:pt x="9" y="44"/>
                  </a:lnTo>
                  <a:lnTo>
                    <a:pt x="0" y="30"/>
                  </a:lnTo>
                  <a:lnTo>
                    <a:pt x="18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04" name="Freeform 32"/>
            <p:cNvSpPr>
              <a:spLocks/>
            </p:cNvSpPr>
            <p:nvPr/>
          </p:nvSpPr>
          <p:spPr bwMode="auto">
            <a:xfrm>
              <a:off x="1208" y="2075"/>
              <a:ext cx="79" cy="143"/>
            </a:xfrm>
            <a:custGeom>
              <a:avLst/>
              <a:gdLst>
                <a:gd name="T0" fmla="*/ 3 w 159"/>
                <a:gd name="T1" fmla="*/ 269 h 286"/>
                <a:gd name="T2" fmla="*/ 9 w 159"/>
                <a:gd name="T3" fmla="*/ 275 h 286"/>
                <a:gd name="T4" fmla="*/ 18 w 159"/>
                <a:gd name="T5" fmla="*/ 283 h 286"/>
                <a:gd name="T6" fmla="*/ 32 w 159"/>
                <a:gd name="T7" fmla="*/ 286 h 286"/>
                <a:gd name="T8" fmla="*/ 46 w 159"/>
                <a:gd name="T9" fmla="*/ 280 h 286"/>
                <a:gd name="T10" fmla="*/ 58 w 159"/>
                <a:gd name="T11" fmla="*/ 263 h 286"/>
                <a:gd name="T12" fmla="*/ 72 w 159"/>
                <a:gd name="T13" fmla="*/ 231 h 286"/>
                <a:gd name="T14" fmla="*/ 82 w 159"/>
                <a:gd name="T15" fmla="*/ 180 h 286"/>
                <a:gd name="T16" fmla="*/ 85 w 159"/>
                <a:gd name="T17" fmla="*/ 171 h 286"/>
                <a:gd name="T18" fmla="*/ 95 w 159"/>
                <a:gd name="T19" fmla="*/ 154 h 286"/>
                <a:gd name="T20" fmla="*/ 107 w 159"/>
                <a:gd name="T21" fmla="*/ 135 h 286"/>
                <a:gd name="T22" fmla="*/ 121 w 159"/>
                <a:gd name="T23" fmla="*/ 115 h 286"/>
                <a:gd name="T24" fmla="*/ 134 w 159"/>
                <a:gd name="T25" fmla="*/ 93 h 286"/>
                <a:gd name="T26" fmla="*/ 147 w 159"/>
                <a:gd name="T27" fmla="*/ 76 h 286"/>
                <a:gd name="T28" fmla="*/ 154 w 159"/>
                <a:gd name="T29" fmla="*/ 64 h 286"/>
                <a:gd name="T30" fmla="*/ 159 w 159"/>
                <a:gd name="T31" fmla="*/ 61 h 286"/>
                <a:gd name="T32" fmla="*/ 159 w 159"/>
                <a:gd name="T33" fmla="*/ 58 h 286"/>
                <a:gd name="T34" fmla="*/ 157 w 159"/>
                <a:gd name="T35" fmla="*/ 47 h 286"/>
                <a:gd name="T36" fmla="*/ 156 w 159"/>
                <a:gd name="T37" fmla="*/ 40 h 286"/>
                <a:gd name="T38" fmla="*/ 154 w 159"/>
                <a:gd name="T39" fmla="*/ 29 h 286"/>
                <a:gd name="T40" fmla="*/ 150 w 159"/>
                <a:gd name="T41" fmla="*/ 15 h 286"/>
                <a:gd name="T42" fmla="*/ 142 w 159"/>
                <a:gd name="T43" fmla="*/ 0 h 286"/>
                <a:gd name="T44" fmla="*/ 115 w 159"/>
                <a:gd name="T45" fmla="*/ 1 h 286"/>
                <a:gd name="T46" fmla="*/ 118 w 159"/>
                <a:gd name="T47" fmla="*/ 12 h 286"/>
                <a:gd name="T48" fmla="*/ 121 w 159"/>
                <a:gd name="T49" fmla="*/ 21 h 286"/>
                <a:gd name="T50" fmla="*/ 124 w 159"/>
                <a:gd name="T51" fmla="*/ 31 h 286"/>
                <a:gd name="T52" fmla="*/ 127 w 159"/>
                <a:gd name="T53" fmla="*/ 43 h 286"/>
                <a:gd name="T54" fmla="*/ 127 w 159"/>
                <a:gd name="T55" fmla="*/ 53 h 286"/>
                <a:gd name="T56" fmla="*/ 121 w 159"/>
                <a:gd name="T57" fmla="*/ 66 h 286"/>
                <a:gd name="T58" fmla="*/ 111 w 159"/>
                <a:gd name="T59" fmla="*/ 83 h 286"/>
                <a:gd name="T60" fmla="*/ 99 w 159"/>
                <a:gd name="T61" fmla="*/ 104 h 286"/>
                <a:gd name="T62" fmla="*/ 87 w 159"/>
                <a:gd name="T63" fmla="*/ 125 h 286"/>
                <a:gd name="T64" fmla="*/ 73 w 159"/>
                <a:gd name="T65" fmla="*/ 142 h 286"/>
                <a:gd name="T66" fmla="*/ 63 w 159"/>
                <a:gd name="T67" fmla="*/ 157 h 286"/>
                <a:gd name="T68" fmla="*/ 56 w 159"/>
                <a:gd name="T69" fmla="*/ 167 h 286"/>
                <a:gd name="T70" fmla="*/ 56 w 159"/>
                <a:gd name="T71" fmla="*/ 170 h 286"/>
                <a:gd name="T72" fmla="*/ 55 w 159"/>
                <a:gd name="T73" fmla="*/ 179 h 286"/>
                <a:gd name="T74" fmla="*/ 50 w 159"/>
                <a:gd name="T75" fmla="*/ 197 h 286"/>
                <a:gd name="T76" fmla="*/ 46 w 159"/>
                <a:gd name="T77" fmla="*/ 219 h 286"/>
                <a:gd name="T78" fmla="*/ 40 w 159"/>
                <a:gd name="T79" fmla="*/ 237 h 286"/>
                <a:gd name="T80" fmla="*/ 32 w 159"/>
                <a:gd name="T81" fmla="*/ 252 h 286"/>
                <a:gd name="T82" fmla="*/ 26 w 159"/>
                <a:gd name="T83" fmla="*/ 258 h 286"/>
                <a:gd name="T84" fmla="*/ 18 w 159"/>
                <a:gd name="T85" fmla="*/ 252 h 286"/>
                <a:gd name="T86" fmla="*/ 0 w 159"/>
                <a:gd name="T87" fmla="*/ 26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9" h="286">
                  <a:moveTo>
                    <a:pt x="0" y="266"/>
                  </a:moveTo>
                  <a:lnTo>
                    <a:pt x="3" y="269"/>
                  </a:lnTo>
                  <a:lnTo>
                    <a:pt x="4" y="272"/>
                  </a:lnTo>
                  <a:lnTo>
                    <a:pt x="9" y="275"/>
                  </a:lnTo>
                  <a:lnTo>
                    <a:pt x="14" y="278"/>
                  </a:lnTo>
                  <a:lnTo>
                    <a:pt x="18" y="283"/>
                  </a:lnTo>
                  <a:lnTo>
                    <a:pt x="24" y="284"/>
                  </a:lnTo>
                  <a:lnTo>
                    <a:pt x="32" y="286"/>
                  </a:lnTo>
                  <a:lnTo>
                    <a:pt x="38" y="284"/>
                  </a:lnTo>
                  <a:lnTo>
                    <a:pt x="46" y="280"/>
                  </a:lnTo>
                  <a:lnTo>
                    <a:pt x="52" y="272"/>
                  </a:lnTo>
                  <a:lnTo>
                    <a:pt x="58" y="263"/>
                  </a:lnTo>
                  <a:lnTo>
                    <a:pt x="64" y="249"/>
                  </a:lnTo>
                  <a:lnTo>
                    <a:pt x="72" y="231"/>
                  </a:lnTo>
                  <a:lnTo>
                    <a:pt x="76" y="208"/>
                  </a:lnTo>
                  <a:lnTo>
                    <a:pt x="82" y="180"/>
                  </a:lnTo>
                  <a:lnTo>
                    <a:pt x="82" y="176"/>
                  </a:lnTo>
                  <a:lnTo>
                    <a:pt x="85" y="171"/>
                  </a:lnTo>
                  <a:lnTo>
                    <a:pt x="89" y="164"/>
                  </a:lnTo>
                  <a:lnTo>
                    <a:pt x="95" y="154"/>
                  </a:lnTo>
                  <a:lnTo>
                    <a:pt x="99" y="145"/>
                  </a:lnTo>
                  <a:lnTo>
                    <a:pt x="107" y="135"/>
                  </a:lnTo>
                  <a:lnTo>
                    <a:pt x="113" y="125"/>
                  </a:lnTo>
                  <a:lnTo>
                    <a:pt x="121" y="115"/>
                  </a:lnTo>
                  <a:lnTo>
                    <a:pt x="127" y="104"/>
                  </a:lnTo>
                  <a:lnTo>
                    <a:pt x="134" y="93"/>
                  </a:lnTo>
                  <a:lnTo>
                    <a:pt x="140" y="84"/>
                  </a:lnTo>
                  <a:lnTo>
                    <a:pt x="147" y="76"/>
                  </a:lnTo>
                  <a:lnTo>
                    <a:pt x="151" y="70"/>
                  </a:lnTo>
                  <a:lnTo>
                    <a:pt x="154" y="64"/>
                  </a:lnTo>
                  <a:lnTo>
                    <a:pt x="157" y="61"/>
                  </a:lnTo>
                  <a:lnTo>
                    <a:pt x="159" y="61"/>
                  </a:lnTo>
                  <a:lnTo>
                    <a:pt x="159" y="60"/>
                  </a:lnTo>
                  <a:lnTo>
                    <a:pt x="159" y="58"/>
                  </a:lnTo>
                  <a:lnTo>
                    <a:pt x="157" y="53"/>
                  </a:lnTo>
                  <a:lnTo>
                    <a:pt x="157" y="47"/>
                  </a:lnTo>
                  <a:lnTo>
                    <a:pt x="157" y="43"/>
                  </a:lnTo>
                  <a:lnTo>
                    <a:pt x="156" y="40"/>
                  </a:lnTo>
                  <a:lnTo>
                    <a:pt x="154" y="34"/>
                  </a:lnTo>
                  <a:lnTo>
                    <a:pt x="154" y="29"/>
                  </a:lnTo>
                  <a:lnTo>
                    <a:pt x="151" y="21"/>
                  </a:lnTo>
                  <a:lnTo>
                    <a:pt x="150" y="15"/>
                  </a:lnTo>
                  <a:lnTo>
                    <a:pt x="145" y="8"/>
                  </a:lnTo>
                  <a:lnTo>
                    <a:pt x="142" y="0"/>
                  </a:lnTo>
                  <a:lnTo>
                    <a:pt x="115" y="1"/>
                  </a:lnTo>
                  <a:lnTo>
                    <a:pt x="115" y="1"/>
                  </a:lnTo>
                  <a:lnTo>
                    <a:pt x="116" y="6"/>
                  </a:lnTo>
                  <a:lnTo>
                    <a:pt x="118" y="12"/>
                  </a:lnTo>
                  <a:lnTo>
                    <a:pt x="121" y="20"/>
                  </a:lnTo>
                  <a:lnTo>
                    <a:pt x="121" y="21"/>
                  </a:lnTo>
                  <a:lnTo>
                    <a:pt x="122" y="26"/>
                  </a:lnTo>
                  <a:lnTo>
                    <a:pt x="124" y="31"/>
                  </a:lnTo>
                  <a:lnTo>
                    <a:pt x="125" y="35"/>
                  </a:lnTo>
                  <a:lnTo>
                    <a:pt x="127" y="43"/>
                  </a:lnTo>
                  <a:lnTo>
                    <a:pt x="128" y="50"/>
                  </a:lnTo>
                  <a:lnTo>
                    <a:pt x="127" y="53"/>
                  </a:lnTo>
                  <a:lnTo>
                    <a:pt x="125" y="60"/>
                  </a:lnTo>
                  <a:lnTo>
                    <a:pt x="121" y="66"/>
                  </a:lnTo>
                  <a:lnTo>
                    <a:pt x="118" y="73"/>
                  </a:lnTo>
                  <a:lnTo>
                    <a:pt x="111" y="83"/>
                  </a:lnTo>
                  <a:lnTo>
                    <a:pt x="107" y="93"/>
                  </a:lnTo>
                  <a:lnTo>
                    <a:pt x="99" y="104"/>
                  </a:lnTo>
                  <a:lnTo>
                    <a:pt x="93" y="115"/>
                  </a:lnTo>
                  <a:lnTo>
                    <a:pt x="87" y="125"/>
                  </a:lnTo>
                  <a:lnTo>
                    <a:pt x="79" y="135"/>
                  </a:lnTo>
                  <a:lnTo>
                    <a:pt x="73" y="142"/>
                  </a:lnTo>
                  <a:lnTo>
                    <a:pt x="69" y="151"/>
                  </a:lnTo>
                  <a:lnTo>
                    <a:pt x="63" y="157"/>
                  </a:lnTo>
                  <a:lnTo>
                    <a:pt x="59" y="164"/>
                  </a:lnTo>
                  <a:lnTo>
                    <a:pt x="56" y="167"/>
                  </a:lnTo>
                  <a:lnTo>
                    <a:pt x="56" y="168"/>
                  </a:lnTo>
                  <a:lnTo>
                    <a:pt x="56" y="170"/>
                  </a:lnTo>
                  <a:lnTo>
                    <a:pt x="55" y="174"/>
                  </a:lnTo>
                  <a:lnTo>
                    <a:pt x="55" y="179"/>
                  </a:lnTo>
                  <a:lnTo>
                    <a:pt x="53" y="188"/>
                  </a:lnTo>
                  <a:lnTo>
                    <a:pt x="50" y="197"/>
                  </a:lnTo>
                  <a:lnTo>
                    <a:pt x="49" y="208"/>
                  </a:lnTo>
                  <a:lnTo>
                    <a:pt x="46" y="219"/>
                  </a:lnTo>
                  <a:lnTo>
                    <a:pt x="44" y="229"/>
                  </a:lnTo>
                  <a:lnTo>
                    <a:pt x="40" y="237"/>
                  </a:lnTo>
                  <a:lnTo>
                    <a:pt x="37" y="246"/>
                  </a:lnTo>
                  <a:lnTo>
                    <a:pt x="32" y="252"/>
                  </a:lnTo>
                  <a:lnTo>
                    <a:pt x="29" y="257"/>
                  </a:lnTo>
                  <a:lnTo>
                    <a:pt x="26" y="258"/>
                  </a:lnTo>
                  <a:lnTo>
                    <a:pt x="21" y="257"/>
                  </a:lnTo>
                  <a:lnTo>
                    <a:pt x="18" y="252"/>
                  </a:lnTo>
                  <a:lnTo>
                    <a:pt x="14" y="245"/>
                  </a:lnTo>
                  <a:lnTo>
                    <a:pt x="0" y="266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05" name="Freeform 33"/>
            <p:cNvSpPr>
              <a:spLocks/>
            </p:cNvSpPr>
            <p:nvPr/>
          </p:nvSpPr>
          <p:spPr bwMode="auto">
            <a:xfrm>
              <a:off x="1152" y="2082"/>
              <a:ext cx="67" cy="135"/>
            </a:xfrm>
            <a:custGeom>
              <a:avLst/>
              <a:gdLst>
                <a:gd name="T0" fmla="*/ 133 w 135"/>
                <a:gd name="T1" fmla="*/ 0 h 269"/>
                <a:gd name="T2" fmla="*/ 133 w 135"/>
                <a:gd name="T3" fmla="*/ 3 h 269"/>
                <a:gd name="T4" fmla="*/ 133 w 135"/>
                <a:gd name="T5" fmla="*/ 10 h 269"/>
                <a:gd name="T6" fmla="*/ 129 w 135"/>
                <a:gd name="T7" fmla="*/ 26 h 269"/>
                <a:gd name="T8" fmla="*/ 121 w 135"/>
                <a:gd name="T9" fmla="*/ 47 h 269"/>
                <a:gd name="T10" fmla="*/ 109 w 135"/>
                <a:gd name="T11" fmla="*/ 76 h 269"/>
                <a:gd name="T12" fmla="*/ 89 w 135"/>
                <a:gd name="T13" fmla="*/ 114 h 269"/>
                <a:gd name="T14" fmla="*/ 61 w 135"/>
                <a:gd name="T15" fmla="*/ 162 h 269"/>
                <a:gd name="T16" fmla="*/ 45 w 135"/>
                <a:gd name="T17" fmla="*/ 191 h 269"/>
                <a:gd name="T18" fmla="*/ 40 w 135"/>
                <a:gd name="T19" fmla="*/ 197 h 269"/>
                <a:gd name="T20" fmla="*/ 34 w 135"/>
                <a:gd name="T21" fmla="*/ 206 h 269"/>
                <a:gd name="T22" fmla="*/ 29 w 135"/>
                <a:gd name="T23" fmla="*/ 217 h 269"/>
                <a:gd name="T24" fmla="*/ 25 w 135"/>
                <a:gd name="T25" fmla="*/ 229 h 269"/>
                <a:gd name="T26" fmla="*/ 23 w 135"/>
                <a:gd name="T27" fmla="*/ 238 h 269"/>
                <a:gd name="T28" fmla="*/ 26 w 135"/>
                <a:gd name="T29" fmla="*/ 246 h 269"/>
                <a:gd name="T30" fmla="*/ 37 w 135"/>
                <a:gd name="T31" fmla="*/ 247 h 269"/>
                <a:gd name="T32" fmla="*/ 92 w 135"/>
                <a:gd name="T33" fmla="*/ 160 h 269"/>
                <a:gd name="T34" fmla="*/ 58 w 135"/>
                <a:gd name="T35" fmla="*/ 266 h 269"/>
                <a:gd name="T36" fmla="*/ 54 w 135"/>
                <a:gd name="T37" fmla="*/ 266 h 269"/>
                <a:gd name="T38" fmla="*/ 43 w 135"/>
                <a:gd name="T39" fmla="*/ 269 h 269"/>
                <a:gd name="T40" fmla="*/ 28 w 135"/>
                <a:gd name="T41" fmla="*/ 269 h 269"/>
                <a:gd name="T42" fmla="*/ 15 w 135"/>
                <a:gd name="T43" fmla="*/ 267 h 269"/>
                <a:gd name="T44" fmla="*/ 3 w 135"/>
                <a:gd name="T45" fmla="*/ 260 h 269"/>
                <a:gd name="T46" fmla="*/ 0 w 135"/>
                <a:gd name="T47" fmla="*/ 244 h 269"/>
                <a:gd name="T48" fmla="*/ 5 w 135"/>
                <a:gd name="T49" fmla="*/ 220 h 269"/>
                <a:gd name="T50" fmla="*/ 23 w 135"/>
                <a:gd name="T51" fmla="*/ 185 h 269"/>
                <a:gd name="T52" fmla="*/ 26 w 135"/>
                <a:gd name="T53" fmla="*/ 177 h 269"/>
                <a:gd name="T54" fmla="*/ 37 w 135"/>
                <a:gd name="T55" fmla="*/ 162 h 269"/>
                <a:gd name="T56" fmla="*/ 51 w 135"/>
                <a:gd name="T57" fmla="*/ 136 h 269"/>
                <a:gd name="T58" fmla="*/ 67 w 135"/>
                <a:gd name="T59" fmla="*/ 108 h 269"/>
                <a:gd name="T60" fmla="*/ 83 w 135"/>
                <a:gd name="T61" fmla="*/ 75 h 269"/>
                <a:gd name="T62" fmla="*/ 98 w 135"/>
                <a:gd name="T63" fmla="*/ 46 h 269"/>
                <a:gd name="T64" fmla="*/ 107 w 135"/>
                <a:gd name="T65" fmla="*/ 18 h 269"/>
                <a:gd name="T66" fmla="*/ 112 w 135"/>
                <a:gd name="T67" fmla="*/ 0 h 269"/>
                <a:gd name="T68" fmla="*/ 135 w 135"/>
                <a:gd name="T6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5" h="269">
                  <a:moveTo>
                    <a:pt x="135" y="0"/>
                  </a:moveTo>
                  <a:lnTo>
                    <a:pt x="133" y="0"/>
                  </a:lnTo>
                  <a:lnTo>
                    <a:pt x="133" y="1"/>
                  </a:lnTo>
                  <a:lnTo>
                    <a:pt x="133" y="3"/>
                  </a:lnTo>
                  <a:lnTo>
                    <a:pt x="133" y="7"/>
                  </a:lnTo>
                  <a:lnTo>
                    <a:pt x="133" y="10"/>
                  </a:lnTo>
                  <a:lnTo>
                    <a:pt x="132" y="18"/>
                  </a:lnTo>
                  <a:lnTo>
                    <a:pt x="129" y="26"/>
                  </a:lnTo>
                  <a:lnTo>
                    <a:pt x="127" y="36"/>
                  </a:lnTo>
                  <a:lnTo>
                    <a:pt x="121" y="47"/>
                  </a:lnTo>
                  <a:lnTo>
                    <a:pt x="116" y="61"/>
                  </a:lnTo>
                  <a:lnTo>
                    <a:pt x="109" y="76"/>
                  </a:lnTo>
                  <a:lnTo>
                    <a:pt x="101" y="95"/>
                  </a:lnTo>
                  <a:lnTo>
                    <a:pt x="89" y="114"/>
                  </a:lnTo>
                  <a:lnTo>
                    <a:pt x="77" y="137"/>
                  </a:lnTo>
                  <a:lnTo>
                    <a:pt x="61" y="162"/>
                  </a:lnTo>
                  <a:lnTo>
                    <a:pt x="45" y="191"/>
                  </a:lnTo>
                  <a:lnTo>
                    <a:pt x="45" y="191"/>
                  </a:lnTo>
                  <a:lnTo>
                    <a:pt x="43" y="194"/>
                  </a:lnTo>
                  <a:lnTo>
                    <a:pt x="40" y="197"/>
                  </a:lnTo>
                  <a:lnTo>
                    <a:pt x="38" y="202"/>
                  </a:lnTo>
                  <a:lnTo>
                    <a:pt x="34" y="206"/>
                  </a:lnTo>
                  <a:lnTo>
                    <a:pt x="32" y="211"/>
                  </a:lnTo>
                  <a:lnTo>
                    <a:pt x="29" y="217"/>
                  </a:lnTo>
                  <a:lnTo>
                    <a:pt x="26" y="225"/>
                  </a:lnTo>
                  <a:lnTo>
                    <a:pt x="25" y="229"/>
                  </a:lnTo>
                  <a:lnTo>
                    <a:pt x="23" y="234"/>
                  </a:lnTo>
                  <a:lnTo>
                    <a:pt x="23" y="238"/>
                  </a:lnTo>
                  <a:lnTo>
                    <a:pt x="25" y="243"/>
                  </a:lnTo>
                  <a:lnTo>
                    <a:pt x="26" y="246"/>
                  </a:lnTo>
                  <a:lnTo>
                    <a:pt x="31" y="247"/>
                  </a:lnTo>
                  <a:lnTo>
                    <a:pt x="37" y="247"/>
                  </a:lnTo>
                  <a:lnTo>
                    <a:pt x="45" y="247"/>
                  </a:lnTo>
                  <a:lnTo>
                    <a:pt x="92" y="160"/>
                  </a:lnTo>
                  <a:lnTo>
                    <a:pt x="112" y="165"/>
                  </a:lnTo>
                  <a:lnTo>
                    <a:pt x="58" y="266"/>
                  </a:lnTo>
                  <a:lnTo>
                    <a:pt x="57" y="266"/>
                  </a:lnTo>
                  <a:lnTo>
                    <a:pt x="54" y="266"/>
                  </a:lnTo>
                  <a:lnTo>
                    <a:pt x="48" y="267"/>
                  </a:lnTo>
                  <a:lnTo>
                    <a:pt x="43" y="269"/>
                  </a:lnTo>
                  <a:lnTo>
                    <a:pt x="35" y="269"/>
                  </a:lnTo>
                  <a:lnTo>
                    <a:pt x="28" y="269"/>
                  </a:lnTo>
                  <a:lnTo>
                    <a:pt x="22" y="269"/>
                  </a:lnTo>
                  <a:lnTo>
                    <a:pt x="15" y="267"/>
                  </a:lnTo>
                  <a:lnTo>
                    <a:pt x="8" y="264"/>
                  </a:lnTo>
                  <a:lnTo>
                    <a:pt x="3" y="260"/>
                  </a:lnTo>
                  <a:lnTo>
                    <a:pt x="0" y="254"/>
                  </a:lnTo>
                  <a:lnTo>
                    <a:pt x="0" y="244"/>
                  </a:lnTo>
                  <a:lnTo>
                    <a:pt x="0" y="234"/>
                  </a:lnTo>
                  <a:lnTo>
                    <a:pt x="5" y="220"/>
                  </a:lnTo>
                  <a:lnTo>
                    <a:pt x="12" y="203"/>
                  </a:lnTo>
                  <a:lnTo>
                    <a:pt x="23" y="185"/>
                  </a:lnTo>
                  <a:lnTo>
                    <a:pt x="23" y="182"/>
                  </a:lnTo>
                  <a:lnTo>
                    <a:pt x="26" y="177"/>
                  </a:lnTo>
                  <a:lnTo>
                    <a:pt x="31" y="169"/>
                  </a:lnTo>
                  <a:lnTo>
                    <a:pt x="37" y="162"/>
                  </a:lnTo>
                  <a:lnTo>
                    <a:pt x="43" y="150"/>
                  </a:lnTo>
                  <a:lnTo>
                    <a:pt x="51" y="136"/>
                  </a:lnTo>
                  <a:lnTo>
                    <a:pt x="58" y="122"/>
                  </a:lnTo>
                  <a:lnTo>
                    <a:pt x="67" y="108"/>
                  </a:lnTo>
                  <a:lnTo>
                    <a:pt x="75" y="91"/>
                  </a:lnTo>
                  <a:lnTo>
                    <a:pt x="83" y="75"/>
                  </a:lnTo>
                  <a:lnTo>
                    <a:pt x="90" y="59"/>
                  </a:lnTo>
                  <a:lnTo>
                    <a:pt x="98" y="46"/>
                  </a:lnTo>
                  <a:lnTo>
                    <a:pt x="103" y="32"/>
                  </a:lnTo>
                  <a:lnTo>
                    <a:pt x="107" y="18"/>
                  </a:lnTo>
                  <a:lnTo>
                    <a:pt x="110" y="7"/>
                  </a:lnTo>
                  <a:lnTo>
                    <a:pt x="112" y="0"/>
                  </a:lnTo>
                  <a:lnTo>
                    <a:pt x="13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06" name="Freeform 34"/>
            <p:cNvSpPr>
              <a:spLocks/>
            </p:cNvSpPr>
            <p:nvPr/>
          </p:nvSpPr>
          <p:spPr bwMode="auto">
            <a:xfrm>
              <a:off x="1284" y="1422"/>
              <a:ext cx="13" cy="15"/>
            </a:xfrm>
            <a:custGeom>
              <a:avLst/>
              <a:gdLst>
                <a:gd name="T0" fmla="*/ 6 w 24"/>
                <a:gd name="T1" fmla="*/ 23 h 29"/>
                <a:gd name="T2" fmla="*/ 3 w 24"/>
                <a:gd name="T3" fmla="*/ 20 h 29"/>
                <a:gd name="T4" fmla="*/ 1 w 24"/>
                <a:gd name="T5" fmla="*/ 14 h 29"/>
                <a:gd name="T6" fmla="*/ 0 w 24"/>
                <a:gd name="T7" fmla="*/ 9 h 29"/>
                <a:gd name="T8" fmla="*/ 1 w 24"/>
                <a:gd name="T9" fmla="*/ 6 h 29"/>
                <a:gd name="T10" fmla="*/ 4 w 24"/>
                <a:gd name="T11" fmla="*/ 3 h 29"/>
                <a:gd name="T12" fmla="*/ 10 w 24"/>
                <a:gd name="T13" fmla="*/ 1 h 29"/>
                <a:gd name="T14" fmla="*/ 17 w 24"/>
                <a:gd name="T15" fmla="*/ 0 h 29"/>
                <a:gd name="T16" fmla="*/ 21 w 24"/>
                <a:gd name="T17" fmla="*/ 0 h 29"/>
                <a:gd name="T18" fmla="*/ 23 w 24"/>
                <a:gd name="T19" fmla="*/ 3 h 29"/>
                <a:gd name="T20" fmla="*/ 24 w 24"/>
                <a:gd name="T21" fmla="*/ 6 h 29"/>
                <a:gd name="T22" fmla="*/ 24 w 24"/>
                <a:gd name="T23" fmla="*/ 14 h 29"/>
                <a:gd name="T24" fmla="*/ 24 w 24"/>
                <a:gd name="T25" fmla="*/ 17 h 29"/>
                <a:gd name="T26" fmla="*/ 23 w 24"/>
                <a:gd name="T27" fmla="*/ 20 h 29"/>
                <a:gd name="T28" fmla="*/ 21 w 24"/>
                <a:gd name="T29" fmla="*/ 26 h 29"/>
                <a:gd name="T30" fmla="*/ 20 w 24"/>
                <a:gd name="T31" fmla="*/ 27 h 29"/>
                <a:gd name="T32" fmla="*/ 17 w 24"/>
                <a:gd name="T33" fmla="*/ 29 h 29"/>
                <a:gd name="T34" fmla="*/ 12 w 24"/>
                <a:gd name="T35" fmla="*/ 27 h 29"/>
                <a:gd name="T36" fmla="*/ 6 w 24"/>
                <a:gd name="T37" fmla="*/ 23 h 29"/>
                <a:gd name="T38" fmla="*/ 6 w 24"/>
                <a:gd name="T39" fmla="*/ 2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" h="29">
                  <a:moveTo>
                    <a:pt x="6" y="23"/>
                  </a:moveTo>
                  <a:lnTo>
                    <a:pt x="3" y="20"/>
                  </a:lnTo>
                  <a:lnTo>
                    <a:pt x="1" y="14"/>
                  </a:lnTo>
                  <a:lnTo>
                    <a:pt x="0" y="9"/>
                  </a:lnTo>
                  <a:lnTo>
                    <a:pt x="1" y="6"/>
                  </a:lnTo>
                  <a:lnTo>
                    <a:pt x="4" y="3"/>
                  </a:lnTo>
                  <a:lnTo>
                    <a:pt x="10" y="1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3" y="3"/>
                  </a:lnTo>
                  <a:lnTo>
                    <a:pt x="24" y="6"/>
                  </a:lnTo>
                  <a:lnTo>
                    <a:pt x="24" y="14"/>
                  </a:lnTo>
                  <a:lnTo>
                    <a:pt x="24" y="17"/>
                  </a:lnTo>
                  <a:lnTo>
                    <a:pt x="23" y="20"/>
                  </a:lnTo>
                  <a:lnTo>
                    <a:pt x="21" y="26"/>
                  </a:lnTo>
                  <a:lnTo>
                    <a:pt x="20" y="27"/>
                  </a:lnTo>
                  <a:lnTo>
                    <a:pt x="17" y="29"/>
                  </a:lnTo>
                  <a:lnTo>
                    <a:pt x="12" y="27"/>
                  </a:lnTo>
                  <a:lnTo>
                    <a:pt x="6" y="23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07" name="Freeform 35"/>
            <p:cNvSpPr>
              <a:spLocks/>
            </p:cNvSpPr>
            <p:nvPr/>
          </p:nvSpPr>
          <p:spPr bwMode="auto">
            <a:xfrm>
              <a:off x="1246" y="1439"/>
              <a:ext cx="13" cy="12"/>
            </a:xfrm>
            <a:custGeom>
              <a:avLst/>
              <a:gdLst>
                <a:gd name="T0" fmla="*/ 3 w 26"/>
                <a:gd name="T1" fmla="*/ 18 h 22"/>
                <a:gd name="T2" fmla="*/ 2 w 26"/>
                <a:gd name="T3" fmla="*/ 15 h 22"/>
                <a:gd name="T4" fmla="*/ 0 w 26"/>
                <a:gd name="T5" fmla="*/ 10 h 22"/>
                <a:gd name="T6" fmla="*/ 0 w 26"/>
                <a:gd name="T7" fmla="*/ 7 h 22"/>
                <a:gd name="T8" fmla="*/ 2 w 26"/>
                <a:gd name="T9" fmla="*/ 6 h 22"/>
                <a:gd name="T10" fmla="*/ 5 w 26"/>
                <a:gd name="T11" fmla="*/ 3 h 22"/>
                <a:gd name="T12" fmla="*/ 9 w 26"/>
                <a:gd name="T13" fmla="*/ 1 h 22"/>
                <a:gd name="T14" fmla="*/ 14 w 26"/>
                <a:gd name="T15" fmla="*/ 0 h 22"/>
                <a:gd name="T16" fmla="*/ 20 w 26"/>
                <a:gd name="T17" fmla="*/ 1 h 22"/>
                <a:gd name="T18" fmla="*/ 22 w 26"/>
                <a:gd name="T19" fmla="*/ 3 h 22"/>
                <a:gd name="T20" fmla="*/ 25 w 26"/>
                <a:gd name="T21" fmla="*/ 6 h 22"/>
                <a:gd name="T22" fmla="*/ 26 w 26"/>
                <a:gd name="T23" fmla="*/ 12 h 22"/>
                <a:gd name="T24" fmla="*/ 26 w 26"/>
                <a:gd name="T25" fmla="*/ 15 h 22"/>
                <a:gd name="T26" fmla="*/ 25 w 26"/>
                <a:gd name="T27" fmla="*/ 16 h 22"/>
                <a:gd name="T28" fmla="*/ 20 w 26"/>
                <a:gd name="T29" fmla="*/ 21 h 22"/>
                <a:gd name="T30" fmla="*/ 16 w 26"/>
                <a:gd name="T31" fmla="*/ 22 h 22"/>
                <a:gd name="T32" fmla="*/ 11 w 26"/>
                <a:gd name="T33" fmla="*/ 22 h 22"/>
                <a:gd name="T34" fmla="*/ 8 w 26"/>
                <a:gd name="T35" fmla="*/ 21 h 22"/>
                <a:gd name="T36" fmla="*/ 3 w 26"/>
                <a:gd name="T37" fmla="*/ 18 h 22"/>
                <a:gd name="T38" fmla="*/ 3 w 26"/>
                <a:gd name="T3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" h="22">
                  <a:moveTo>
                    <a:pt x="3" y="18"/>
                  </a:moveTo>
                  <a:lnTo>
                    <a:pt x="2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6"/>
                  </a:lnTo>
                  <a:lnTo>
                    <a:pt x="5" y="3"/>
                  </a:lnTo>
                  <a:lnTo>
                    <a:pt x="9" y="1"/>
                  </a:lnTo>
                  <a:lnTo>
                    <a:pt x="14" y="0"/>
                  </a:lnTo>
                  <a:lnTo>
                    <a:pt x="20" y="1"/>
                  </a:lnTo>
                  <a:lnTo>
                    <a:pt x="22" y="3"/>
                  </a:lnTo>
                  <a:lnTo>
                    <a:pt x="25" y="6"/>
                  </a:lnTo>
                  <a:lnTo>
                    <a:pt x="26" y="12"/>
                  </a:lnTo>
                  <a:lnTo>
                    <a:pt x="26" y="15"/>
                  </a:lnTo>
                  <a:lnTo>
                    <a:pt x="25" y="16"/>
                  </a:lnTo>
                  <a:lnTo>
                    <a:pt x="20" y="21"/>
                  </a:lnTo>
                  <a:lnTo>
                    <a:pt x="16" y="22"/>
                  </a:lnTo>
                  <a:lnTo>
                    <a:pt x="11" y="22"/>
                  </a:lnTo>
                  <a:lnTo>
                    <a:pt x="8" y="21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08" name="Freeform 36"/>
            <p:cNvSpPr>
              <a:spLocks/>
            </p:cNvSpPr>
            <p:nvPr/>
          </p:nvSpPr>
          <p:spPr bwMode="auto">
            <a:xfrm>
              <a:off x="1241" y="1443"/>
              <a:ext cx="14" cy="12"/>
            </a:xfrm>
            <a:custGeom>
              <a:avLst/>
              <a:gdLst>
                <a:gd name="T0" fmla="*/ 3 w 27"/>
                <a:gd name="T1" fmla="*/ 19 h 23"/>
                <a:gd name="T2" fmla="*/ 1 w 27"/>
                <a:gd name="T3" fmla="*/ 17 h 23"/>
                <a:gd name="T4" fmla="*/ 0 w 27"/>
                <a:gd name="T5" fmla="*/ 12 h 23"/>
                <a:gd name="T6" fmla="*/ 0 w 27"/>
                <a:gd name="T7" fmla="*/ 8 h 23"/>
                <a:gd name="T8" fmla="*/ 1 w 27"/>
                <a:gd name="T9" fmla="*/ 6 h 23"/>
                <a:gd name="T10" fmla="*/ 4 w 27"/>
                <a:gd name="T11" fmla="*/ 3 h 23"/>
                <a:gd name="T12" fmla="*/ 10 w 27"/>
                <a:gd name="T13" fmla="*/ 2 h 23"/>
                <a:gd name="T14" fmla="*/ 15 w 27"/>
                <a:gd name="T15" fmla="*/ 0 h 23"/>
                <a:gd name="T16" fmla="*/ 19 w 27"/>
                <a:gd name="T17" fmla="*/ 2 h 23"/>
                <a:gd name="T18" fmla="*/ 21 w 27"/>
                <a:gd name="T19" fmla="*/ 3 h 23"/>
                <a:gd name="T20" fmla="*/ 24 w 27"/>
                <a:gd name="T21" fmla="*/ 6 h 23"/>
                <a:gd name="T22" fmla="*/ 26 w 27"/>
                <a:gd name="T23" fmla="*/ 12 h 23"/>
                <a:gd name="T24" fmla="*/ 27 w 27"/>
                <a:gd name="T25" fmla="*/ 15 h 23"/>
                <a:gd name="T26" fmla="*/ 24 w 27"/>
                <a:gd name="T27" fmla="*/ 17 h 23"/>
                <a:gd name="T28" fmla="*/ 19 w 27"/>
                <a:gd name="T29" fmla="*/ 22 h 23"/>
                <a:gd name="T30" fmla="*/ 15 w 27"/>
                <a:gd name="T31" fmla="*/ 23 h 23"/>
                <a:gd name="T32" fmla="*/ 10 w 27"/>
                <a:gd name="T33" fmla="*/ 23 h 23"/>
                <a:gd name="T34" fmla="*/ 7 w 27"/>
                <a:gd name="T35" fmla="*/ 22 h 23"/>
                <a:gd name="T36" fmla="*/ 3 w 27"/>
                <a:gd name="T37" fmla="*/ 19 h 23"/>
                <a:gd name="T38" fmla="*/ 3 w 27"/>
                <a:gd name="T3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" h="23">
                  <a:moveTo>
                    <a:pt x="3" y="19"/>
                  </a:moveTo>
                  <a:lnTo>
                    <a:pt x="1" y="17"/>
                  </a:lnTo>
                  <a:lnTo>
                    <a:pt x="0" y="12"/>
                  </a:lnTo>
                  <a:lnTo>
                    <a:pt x="0" y="8"/>
                  </a:lnTo>
                  <a:lnTo>
                    <a:pt x="1" y="6"/>
                  </a:lnTo>
                  <a:lnTo>
                    <a:pt x="4" y="3"/>
                  </a:lnTo>
                  <a:lnTo>
                    <a:pt x="10" y="2"/>
                  </a:lnTo>
                  <a:lnTo>
                    <a:pt x="15" y="0"/>
                  </a:lnTo>
                  <a:lnTo>
                    <a:pt x="19" y="2"/>
                  </a:lnTo>
                  <a:lnTo>
                    <a:pt x="21" y="3"/>
                  </a:lnTo>
                  <a:lnTo>
                    <a:pt x="24" y="6"/>
                  </a:lnTo>
                  <a:lnTo>
                    <a:pt x="26" y="12"/>
                  </a:lnTo>
                  <a:lnTo>
                    <a:pt x="27" y="15"/>
                  </a:lnTo>
                  <a:lnTo>
                    <a:pt x="24" y="17"/>
                  </a:lnTo>
                  <a:lnTo>
                    <a:pt x="19" y="22"/>
                  </a:lnTo>
                  <a:lnTo>
                    <a:pt x="15" y="23"/>
                  </a:lnTo>
                  <a:lnTo>
                    <a:pt x="10" y="23"/>
                  </a:lnTo>
                  <a:lnTo>
                    <a:pt x="7" y="22"/>
                  </a:lnTo>
                  <a:lnTo>
                    <a:pt x="3" y="19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09" name="Freeform 37"/>
            <p:cNvSpPr>
              <a:spLocks/>
            </p:cNvSpPr>
            <p:nvPr/>
          </p:nvSpPr>
          <p:spPr bwMode="auto">
            <a:xfrm>
              <a:off x="1075" y="1247"/>
              <a:ext cx="184" cy="107"/>
            </a:xfrm>
            <a:custGeom>
              <a:avLst/>
              <a:gdLst>
                <a:gd name="T0" fmla="*/ 10 w 368"/>
                <a:gd name="T1" fmla="*/ 133 h 214"/>
                <a:gd name="T2" fmla="*/ 23 w 368"/>
                <a:gd name="T3" fmla="*/ 150 h 214"/>
                <a:gd name="T4" fmla="*/ 44 w 368"/>
                <a:gd name="T5" fmla="*/ 170 h 214"/>
                <a:gd name="T6" fmla="*/ 73 w 368"/>
                <a:gd name="T7" fmla="*/ 187 h 214"/>
                <a:gd name="T8" fmla="*/ 105 w 368"/>
                <a:gd name="T9" fmla="*/ 193 h 214"/>
                <a:gd name="T10" fmla="*/ 140 w 368"/>
                <a:gd name="T11" fmla="*/ 184 h 214"/>
                <a:gd name="T12" fmla="*/ 165 w 368"/>
                <a:gd name="T13" fmla="*/ 164 h 214"/>
                <a:gd name="T14" fmla="*/ 182 w 368"/>
                <a:gd name="T15" fmla="*/ 142 h 214"/>
                <a:gd name="T16" fmla="*/ 191 w 368"/>
                <a:gd name="T17" fmla="*/ 121 h 214"/>
                <a:gd name="T18" fmla="*/ 195 w 368"/>
                <a:gd name="T19" fmla="*/ 107 h 214"/>
                <a:gd name="T20" fmla="*/ 217 w 368"/>
                <a:gd name="T21" fmla="*/ 103 h 214"/>
                <a:gd name="T22" fmla="*/ 218 w 368"/>
                <a:gd name="T23" fmla="*/ 115 h 214"/>
                <a:gd name="T24" fmla="*/ 225 w 368"/>
                <a:gd name="T25" fmla="*/ 133 h 214"/>
                <a:gd name="T26" fmla="*/ 241 w 368"/>
                <a:gd name="T27" fmla="*/ 147 h 214"/>
                <a:gd name="T28" fmla="*/ 267 w 368"/>
                <a:gd name="T29" fmla="*/ 144 h 214"/>
                <a:gd name="T30" fmla="*/ 309 w 368"/>
                <a:gd name="T31" fmla="*/ 118 h 214"/>
                <a:gd name="T32" fmla="*/ 316 w 368"/>
                <a:gd name="T33" fmla="*/ 107 h 214"/>
                <a:gd name="T34" fmla="*/ 327 w 368"/>
                <a:gd name="T35" fmla="*/ 93 h 214"/>
                <a:gd name="T36" fmla="*/ 336 w 368"/>
                <a:gd name="T37" fmla="*/ 66 h 214"/>
                <a:gd name="T38" fmla="*/ 344 w 368"/>
                <a:gd name="T39" fmla="*/ 31 h 214"/>
                <a:gd name="T40" fmla="*/ 368 w 368"/>
                <a:gd name="T41" fmla="*/ 12 h 214"/>
                <a:gd name="T42" fmla="*/ 367 w 368"/>
                <a:gd name="T43" fmla="*/ 19 h 214"/>
                <a:gd name="T44" fmla="*/ 365 w 368"/>
                <a:gd name="T45" fmla="*/ 40 h 214"/>
                <a:gd name="T46" fmla="*/ 359 w 368"/>
                <a:gd name="T47" fmla="*/ 67 h 214"/>
                <a:gd name="T48" fmla="*/ 348 w 368"/>
                <a:gd name="T49" fmla="*/ 101 h 214"/>
                <a:gd name="T50" fmla="*/ 330 w 368"/>
                <a:gd name="T51" fmla="*/ 132 h 214"/>
                <a:gd name="T52" fmla="*/ 304 w 368"/>
                <a:gd name="T53" fmla="*/ 156 h 214"/>
                <a:gd name="T54" fmla="*/ 277 w 368"/>
                <a:gd name="T55" fmla="*/ 168 h 214"/>
                <a:gd name="T56" fmla="*/ 251 w 368"/>
                <a:gd name="T57" fmla="*/ 173 h 214"/>
                <a:gd name="T58" fmla="*/ 228 w 368"/>
                <a:gd name="T59" fmla="*/ 167 h 214"/>
                <a:gd name="T60" fmla="*/ 212 w 368"/>
                <a:gd name="T61" fmla="*/ 153 h 214"/>
                <a:gd name="T62" fmla="*/ 206 w 368"/>
                <a:gd name="T63" fmla="*/ 141 h 214"/>
                <a:gd name="T64" fmla="*/ 200 w 368"/>
                <a:gd name="T65" fmla="*/ 152 h 214"/>
                <a:gd name="T66" fmla="*/ 188 w 368"/>
                <a:gd name="T67" fmla="*/ 168 h 214"/>
                <a:gd name="T68" fmla="*/ 171 w 368"/>
                <a:gd name="T69" fmla="*/ 187 h 214"/>
                <a:gd name="T70" fmla="*/ 147 w 368"/>
                <a:gd name="T71" fmla="*/ 204 h 214"/>
                <a:gd name="T72" fmla="*/ 121 w 368"/>
                <a:gd name="T73" fmla="*/ 214 h 214"/>
                <a:gd name="T74" fmla="*/ 90 w 368"/>
                <a:gd name="T75" fmla="*/ 213 h 214"/>
                <a:gd name="T76" fmla="*/ 61 w 368"/>
                <a:gd name="T77" fmla="*/ 205 h 214"/>
                <a:gd name="T78" fmla="*/ 35 w 368"/>
                <a:gd name="T79" fmla="*/ 193 h 214"/>
                <a:gd name="T80" fmla="*/ 15 w 368"/>
                <a:gd name="T81" fmla="*/ 176 h 214"/>
                <a:gd name="T82" fmla="*/ 1 w 368"/>
                <a:gd name="T83" fmla="*/ 155 h 214"/>
                <a:gd name="T84" fmla="*/ 6 w 368"/>
                <a:gd name="T85" fmla="*/ 12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8" h="214">
                  <a:moveTo>
                    <a:pt x="6" y="127"/>
                  </a:moveTo>
                  <a:lnTo>
                    <a:pt x="7" y="130"/>
                  </a:lnTo>
                  <a:lnTo>
                    <a:pt x="10" y="133"/>
                  </a:lnTo>
                  <a:lnTo>
                    <a:pt x="14" y="139"/>
                  </a:lnTo>
                  <a:lnTo>
                    <a:pt x="18" y="144"/>
                  </a:lnTo>
                  <a:lnTo>
                    <a:pt x="23" y="150"/>
                  </a:lnTo>
                  <a:lnTo>
                    <a:pt x="29" y="158"/>
                  </a:lnTo>
                  <a:lnTo>
                    <a:pt x="36" y="164"/>
                  </a:lnTo>
                  <a:lnTo>
                    <a:pt x="44" y="170"/>
                  </a:lnTo>
                  <a:lnTo>
                    <a:pt x="53" y="176"/>
                  </a:lnTo>
                  <a:lnTo>
                    <a:pt x="62" y="182"/>
                  </a:lnTo>
                  <a:lnTo>
                    <a:pt x="73" y="187"/>
                  </a:lnTo>
                  <a:lnTo>
                    <a:pt x="82" y="190"/>
                  </a:lnTo>
                  <a:lnTo>
                    <a:pt x="95" y="193"/>
                  </a:lnTo>
                  <a:lnTo>
                    <a:pt x="105" y="193"/>
                  </a:lnTo>
                  <a:lnTo>
                    <a:pt x="119" y="191"/>
                  </a:lnTo>
                  <a:lnTo>
                    <a:pt x="130" y="187"/>
                  </a:lnTo>
                  <a:lnTo>
                    <a:pt x="140" y="184"/>
                  </a:lnTo>
                  <a:lnTo>
                    <a:pt x="150" y="178"/>
                  </a:lnTo>
                  <a:lnTo>
                    <a:pt x="157" y="171"/>
                  </a:lnTo>
                  <a:lnTo>
                    <a:pt x="165" y="164"/>
                  </a:lnTo>
                  <a:lnTo>
                    <a:pt x="171" y="158"/>
                  </a:lnTo>
                  <a:lnTo>
                    <a:pt x="176" y="150"/>
                  </a:lnTo>
                  <a:lnTo>
                    <a:pt x="182" y="142"/>
                  </a:lnTo>
                  <a:lnTo>
                    <a:pt x="185" y="135"/>
                  </a:lnTo>
                  <a:lnTo>
                    <a:pt x="188" y="129"/>
                  </a:lnTo>
                  <a:lnTo>
                    <a:pt x="191" y="121"/>
                  </a:lnTo>
                  <a:lnTo>
                    <a:pt x="192" y="116"/>
                  </a:lnTo>
                  <a:lnTo>
                    <a:pt x="194" y="112"/>
                  </a:lnTo>
                  <a:lnTo>
                    <a:pt x="195" y="107"/>
                  </a:lnTo>
                  <a:lnTo>
                    <a:pt x="195" y="106"/>
                  </a:lnTo>
                  <a:lnTo>
                    <a:pt x="195" y="106"/>
                  </a:lnTo>
                  <a:lnTo>
                    <a:pt x="217" y="103"/>
                  </a:lnTo>
                  <a:lnTo>
                    <a:pt x="217" y="106"/>
                  </a:lnTo>
                  <a:lnTo>
                    <a:pt x="217" y="109"/>
                  </a:lnTo>
                  <a:lnTo>
                    <a:pt x="218" y="115"/>
                  </a:lnTo>
                  <a:lnTo>
                    <a:pt x="218" y="121"/>
                  </a:lnTo>
                  <a:lnTo>
                    <a:pt x="223" y="127"/>
                  </a:lnTo>
                  <a:lnTo>
                    <a:pt x="225" y="133"/>
                  </a:lnTo>
                  <a:lnTo>
                    <a:pt x="229" y="139"/>
                  </a:lnTo>
                  <a:lnTo>
                    <a:pt x="234" y="142"/>
                  </a:lnTo>
                  <a:lnTo>
                    <a:pt x="241" y="147"/>
                  </a:lnTo>
                  <a:lnTo>
                    <a:pt x="247" y="149"/>
                  </a:lnTo>
                  <a:lnTo>
                    <a:pt x="258" y="149"/>
                  </a:lnTo>
                  <a:lnTo>
                    <a:pt x="267" y="144"/>
                  </a:lnTo>
                  <a:lnTo>
                    <a:pt x="280" y="139"/>
                  </a:lnTo>
                  <a:lnTo>
                    <a:pt x="293" y="130"/>
                  </a:lnTo>
                  <a:lnTo>
                    <a:pt x="309" y="118"/>
                  </a:lnTo>
                  <a:lnTo>
                    <a:pt x="310" y="116"/>
                  </a:lnTo>
                  <a:lnTo>
                    <a:pt x="315" y="112"/>
                  </a:lnTo>
                  <a:lnTo>
                    <a:pt x="316" y="107"/>
                  </a:lnTo>
                  <a:lnTo>
                    <a:pt x="321" y="104"/>
                  </a:lnTo>
                  <a:lnTo>
                    <a:pt x="322" y="100"/>
                  </a:lnTo>
                  <a:lnTo>
                    <a:pt x="327" y="93"/>
                  </a:lnTo>
                  <a:lnTo>
                    <a:pt x="330" y="84"/>
                  </a:lnTo>
                  <a:lnTo>
                    <a:pt x="333" y="77"/>
                  </a:lnTo>
                  <a:lnTo>
                    <a:pt x="336" y="66"/>
                  </a:lnTo>
                  <a:lnTo>
                    <a:pt x="339" y="57"/>
                  </a:lnTo>
                  <a:lnTo>
                    <a:pt x="342" y="43"/>
                  </a:lnTo>
                  <a:lnTo>
                    <a:pt x="344" y="31"/>
                  </a:lnTo>
                  <a:lnTo>
                    <a:pt x="345" y="15"/>
                  </a:lnTo>
                  <a:lnTo>
                    <a:pt x="347" y="0"/>
                  </a:lnTo>
                  <a:lnTo>
                    <a:pt x="368" y="12"/>
                  </a:lnTo>
                  <a:lnTo>
                    <a:pt x="367" y="12"/>
                  </a:lnTo>
                  <a:lnTo>
                    <a:pt x="367" y="15"/>
                  </a:lnTo>
                  <a:lnTo>
                    <a:pt x="367" y="19"/>
                  </a:lnTo>
                  <a:lnTo>
                    <a:pt x="367" y="25"/>
                  </a:lnTo>
                  <a:lnTo>
                    <a:pt x="365" y="31"/>
                  </a:lnTo>
                  <a:lnTo>
                    <a:pt x="365" y="40"/>
                  </a:lnTo>
                  <a:lnTo>
                    <a:pt x="364" y="49"/>
                  </a:lnTo>
                  <a:lnTo>
                    <a:pt x="362" y="58"/>
                  </a:lnTo>
                  <a:lnTo>
                    <a:pt x="359" y="67"/>
                  </a:lnTo>
                  <a:lnTo>
                    <a:pt x="356" y="78"/>
                  </a:lnTo>
                  <a:lnTo>
                    <a:pt x="351" y="89"/>
                  </a:lnTo>
                  <a:lnTo>
                    <a:pt x="348" y="101"/>
                  </a:lnTo>
                  <a:lnTo>
                    <a:pt x="342" y="112"/>
                  </a:lnTo>
                  <a:lnTo>
                    <a:pt x="336" y="121"/>
                  </a:lnTo>
                  <a:lnTo>
                    <a:pt x="330" y="132"/>
                  </a:lnTo>
                  <a:lnTo>
                    <a:pt x="322" y="141"/>
                  </a:lnTo>
                  <a:lnTo>
                    <a:pt x="313" y="149"/>
                  </a:lnTo>
                  <a:lnTo>
                    <a:pt x="304" y="156"/>
                  </a:lnTo>
                  <a:lnTo>
                    <a:pt x="295" y="161"/>
                  </a:lnTo>
                  <a:lnTo>
                    <a:pt x="286" y="165"/>
                  </a:lnTo>
                  <a:lnTo>
                    <a:pt x="277" y="168"/>
                  </a:lnTo>
                  <a:lnTo>
                    <a:pt x="267" y="170"/>
                  </a:lnTo>
                  <a:lnTo>
                    <a:pt x="258" y="171"/>
                  </a:lnTo>
                  <a:lnTo>
                    <a:pt x="251" y="173"/>
                  </a:lnTo>
                  <a:lnTo>
                    <a:pt x="241" y="171"/>
                  </a:lnTo>
                  <a:lnTo>
                    <a:pt x="235" y="170"/>
                  </a:lnTo>
                  <a:lnTo>
                    <a:pt x="228" y="167"/>
                  </a:lnTo>
                  <a:lnTo>
                    <a:pt x="223" y="164"/>
                  </a:lnTo>
                  <a:lnTo>
                    <a:pt x="217" y="159"/>
                  </a:lnTo>
                  <a:lnTo>
                    <a:pt x="212" y="153"/>
                  </a:lnTo>
                  <a:lnTo>
                    <a:pt x="209" y="147"/>
                  </a:lnTo>
                  <a:lnTo>
                    <a:pt x="206" y="141"/>
                  </a:lnTo>
                  <a:lnTo>
                    <a:pt x="206" y="141"/>
                  </a:lnTo>
                  <a:lnTo>
                    <a:pt x="205" y="144"/>
                  </a:lnTo>
                  <a:lnTo>
                    <a:pt x="202" y="147"/>
                  </a:lnTo>
                  <a:lnTo>
                    <a:pt x="200" y="152"/>
                  </a:lnTo>
                  <a:lnTo>
                    <a:pt x="197" y="156"/>
                  </a:lnTo>
                  <a:lnTo>
                    <a:pt x="192" y="162"/>
                  </a:lnTo>
                  <a:lnTo>
                    <a:pt x="188" y="168"/>
                  </a:lnTo>
                  <a:lnTo>
                    <a:pt x="183" y="175"/>
                  </a:lnTo>
                  <a:lnTo>
                    <a:pt x="176" y="181"/>
                  </a:lnTo>
                  <a:lnTo>
                    <a:pt x="171" y="187"/>
                  </a:lnTo>
                  <a:lnTo>
                    <a:pt x="163" y="193"/>
                  </a:lnTo>
                  <a:lnTo>
                    <a:pt x="156" y="199"/>
                  </a:lnTo>
                  <a:lnTo>
                    <a:pt x="147" y="204"/>
                  </a:lnTo>
                  <a:lnTo>
                    <a:pt x="139" y="208"/>
                  </a:lnTo>
                  <a:lnTo>
                    <a:pt x="130" y="211"/>
                  </a:lnTo>
                  <a:lnTo>
                    <a:pt x="121" y="214"/>
                  </a:lnTo>
                  <a:lnTo>
                    <a:pt x="110" y="213"/>
                  </a:lnTo>
                  <a:lnTo>
                    <a:pt x="101" y="213"/>
                  </a:lnTo>
                  <a:lnTo>
                    <a:pt x="90" y="213"/>
                  </a:lnTo>
                  <a:lnTo>
                    <a:pt x="81" y="211"/>
                  </a:lnTo>
                  <a:lnTo>
                    <a:pt x="70" y="208"/>
                  </a:lnTo>
                  <a:lnTo>
                    <a:pt x="61" y="205"/>
                  </a:lnTo>
                  <a:lnTo>
                    <a:pt x="52" y="202"/>
                  </a:lnTo>
                  <a:lnTo>
                    <a:pt x="44" y="199"/>
                  </a:lnTo>
                  <a:lnTo>
                    <a:pt x="35" y="193"/>
                  </a:lnTo>
                  <a:lnTo>
                    <a:pt x="27" y="188"/>
                  </a:lnTo>
                  <a:lnTo>
                    <a:pt x="21" y="182"/>
                  </a:lnTo>
                  <a:lnTo>
                    <a:pt x="15" y="176"/>
                  </a:lnTo>
                  <a:lnTo>
                    <a:pt x="9" y="168"/>
                  </a:lnTo>
                  <a:lnTo>
                    <a:pt x="4" y="162"/>
                  </a:lnTo>
                  <a:lnTo>
                    <a:pt x="1" y="155"/>
                  </a:lnTo>
                  <a:lnTo>
                    <a:pt x="0" y="147"/>
                  </a:lnTo>
                  <a:lnTo>
                    <a:pt x="6" y="127"/>
                  </a:lnTo>
                  <a:lnTo>
                    <a:pt x="6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10" name="Freeform 38"/>
            <p:cNvSpPr>
              <a:spLocks/>
            </p:cNvSpPr>
            <p:nvPr/>
          </p:nvSpPr>
          <p:spPr bwMode="auto">
            <a:xfrm>
              <a:off x="1102" y="1283"/>
              <a:ext cx="54" cy="34"/>
            </a:xfrm>
            <a:custGeom>
              <a:avLst/>
              <a:gdLst>
                <a:gd name="T0" fmla="*/ 18 w 107"/>
                <a:gd name="T1" fmla="*/ 23 h 69"/>
                <a:gd name="T2" fmla="*/ 18 w 107"/>
                <a:gd name="T3" fmla="*/ 26 h 69"/>
                <a:gd name="T4" fmla="*/ 20 w 107"/>
                <a:gd name="T5" fmla="*/ 31 h 69"/>
                <a:gd name="T6" fmla="*/ 23 w 107"/>
                <a:gd name="T7" fmla="*/ 37 h 69"/>
                <a:gd name="T8" fmla="*/ 29 w 107"/>
                <a:gd name="T9" fmla="*/ 43 h 69"/>
                <a:gd name="T10" fmla="*/ 32 w 107"/>
                <a:gd name="T11" fmla="*/ 43 h 69"/>
                <a:gd name="T12" fmla="*/ 36 w 107"/>
                <a:gd name="T13" fmla="*/ 43 h 69"/>
                <a:gd name="T14" fmla="*/ 43 w 107"/>
                <a:gd name="T15" fmla="*/ 41 h 69"/>
                <a:gd name="T16" fmla="*/ 49 w 107"/>
                <a:gd name="T17" fmla="*/ 38 h 69"/>
                <a:gd name="T18" fmla="*/ 56 w 107"/>
                <a:gd name="T19" fmla="*/ 32 h 69"/>
                <a:gd name="T20" fmla="*/ 64 w 107"/>
                <a:gd name="T21" fmla="*/ 25 h 69"/>
                <a:gd name="T22" fmla="*/ 73 w 107"/>
                <a:gd name="T23" fmla="*/ 14 h 69"/>
                <a:gd name="T24" fmla="*/ 84 w 107"/>
                <a:gd name="T25" fmla="*/ 0 h 69"/>
                <a:gd name="T26" fmla="*/ 107 w 107"/>
                <a:gd name="T27" fmla="*/ 5 h 69"/>
                <a:gd name="T28" fmla="*/ 105 w 107"/>
                <a:gd name="T29" fmla="*/ 6 h 69"/>
                <a:gd name="T30" fmla="*/ 102 w 107"/>
                <a:gd name="T31" fmla="*/ 9 h 69"/>
                <a:gd name="T32" fmla="*/ 98 w 107"/>
                <a:gd name="T33" fmla="*/ 15 h 69"/>
                <a:gd name="T34" fmla="*/ 92 w 107"/>
                <a:gd name="T35" fmla="*/ 23 h 69"/>
                <a:gd name="T36" fmla="*/ 84 w 107"/>
                <a:gd name="T37" fmla="*/ 31 h 69"/>
                <a:gd name="T38" fmla="*/ 76 w 107"/>
                <a:gd name="T39" fmla="*/ 40 h 69"/>
                <a:gd name="T40" fmla="*/ 67 w 107"/>
                <a:gd name="T41" fmla="*/ 47 h 69"/>
                <a:gd name="T42" fmla="*/ 59 w 107"/>
                <a:gd name="T43" fmla="*/ 57 h 69"/>
                <a:gd name="T44" fmla="*/ 49 w 107"/>
                <a:gd name="T45" fmla="*/ 63 h 69"/>
                <a:gd name="T46" fmla="*/ 40 w 107"/>
                <a:gd name="T47" fmla="*/ 67 h 69"/>
                <a:gd name="T48" fmla="*/ 30 w 107"/>
                <a:gd name="T49" fmla="*/ 69 h 69"/>
                <a:gd name="T50" fmla="*/ 23 w 107"/>
                <a:gd name="T51" fmla="*/ 69 h 69"/>
                <a:gd name="T52" fmla="*/ 14 w 107"/>
                <a:gd name="T53" fmla="*/ 63 h 69"/>
                <a:gd name="T54" fmla="*/ 9 w 107"/>
                <a:gd name="T55" fmla="*/ 55 h 69"/>
                <a:gd name="T56" fmla="*/ 3 w 107"/>
                <a:gd name="T57" fmla="*/ 41 h 69"/>
                <a:gd name="T58" fmla="*/ 0 w 107"/>
                <a:gd name="T59" fmla="*/ 25 h 69"/>
                <a:gd name="T60" fmla="*/ 18 w 107"/>
                <a:gd name="T61" fmla="*/ 23 h 69"/>
                <a:gd name="T62" fmla="*/ 18 w 107"/>
                <a:gd name="T63" fmla="*/ 2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69">
                  <a:moveTo>
                    <a:pt x="18" y="23"/>
                  </a:moveTo>
                  <a:lnTo>
                    <a:pt x="18" y="26"/>
                  </a:lnTo>
                  <a:lnTo>
                    <a:pt x="20" y="31"/>
                  </a:lnTo>
                  <a:lnTo>
                    <a:pt x="23" y="37"/>
                  </a:lnTo>
                  <a:lnTo>
                    <a:pt x="29" y="43"/>
                  </a:lnTo>
                  <a:lnTo>
                    <a:pt x="32" y="43"/>
                  </a:lnTo>
                  <a:lnTo>
                    <a:pt x="36" y="43"/>
                  </a:lnTo>
                  <a:lnTo>
                    <a:pt x="43" y="41"/>
                  </a:lnTo>
                  <a:lnTo>
                    <a:pt x="49" y="38"/>
                  </a:lnTo>
                  <a:lnTo>
                    <a:pt x="56" y="32"/>
                  </a:lnTo>
                  <a:lnTo>
                    <a:pt x="64" y="25"/>
                  </a:lnTo>
                  <a:lnTo>
                    <a:pt x="73" y="14"/>
                  </a:lnTo>
                  <a:lnTo>
                    <a:pt x="84" y="0"/>
                  </a:lnTo>
                  <a:lnTo>
                    <a:pt x="107" y="5"/>
                  </a:lnTo>
                  <a:lnTo>
                    <a:pt x="105" y="6"/>
                  </a:lnTo>
                  <a:lnTo>
                    <a:pt x="102" y="9"/>
                  </a:lnTo>
                  <a:lnTo>
                    <a:pt x="98" y="15"/>
                  </a:lnTo>
                  <a:lnTo>
                    <a:pt x="92" y="23"/>
                  </a:lnTo>
                  <a:lnTo>
                    <a:pt x="84" y="31"/>
                  </a:lnTo>
                  <a:lnTo>
                    <a:pt x="76" y="40"/>
                  </a:lnTo>
                  <a:lnTo>
                    <a:pt x="67" y="47"/>
                  </a:lnTo>
                  <a:lnTo>
                    <a:pt x="59" y="57"/>
                  </a:lnTo>
                  <a:lnTo>
                    <a:pt x="49" y="63"/>
                  </a:lnTo>
                  <a:lnTo>
                    <a:pt x="40" y="67"/>
                  </a:lnTo>
                  <a:lnTo>
                    <a:pt x="30" y="69"/>
                  </a:lnTo>
                  <a:lnTo>
                    <a:pt x="23" y="69"/>
                  </a:lnTo>
                  <a:lnTo>
                    <a:pt x="14" y="63"/>
                  </a:lnTo>
                  <a:lnTo>
                    <a:pt x="9" y="55"/>
                  </a:lnTo>
                  <a:lnTo>
                    <a:pt x="3" y="41"/>
                  </a:lnTo>
                  <a:lnTo>
                    <a:pt x="0" y="25"/>
                  </a:lnTo>
                  <a:lnTo>
                    <a:pt x="18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11" name="Freeform 39"/>
            <p:cNvSpPr>
              <a:spLocks/>
            </p:cNvSpPr>
            <p:nvPr/>
          </p:nvSpPr>
          <p:spPr bwMode="auto">
            <a:xfrm>
              <a:off x="1171" y="1266"/>
              <a:ext cx="52" cy="33"/>
            </a:xfrm>
            <a:custGeom>
              <a:avLst/>
              <a:gdLst>
                <a:gd name="T0" fmla="*/ 19 w 104"/>
                <a:gd name="T1" fmla="*/ 23 h 64"/>
                <a:gd name="T2" fmla="*/ 19 w 104"/>
                <a:gd name="T3" fmla="*/ 24 h 64"/>
                <a:gd name="T4" fmla="*/ 22 w 104"/>
                <a:gd name="T5" fmla="*/ 29 h 64"/>
                <a:gd name="T6" fmla="*/ 25 w 104"/>
                <a:gd name="T7" fmla="*/ 32 h 64"/>
                <a:gd name="T8" fmla="*/ 26 w 104"/>
                <a:gd name="T9" fmla="*/ 35 h 64"/>
                <a:gd name="T10" fmla="*/ 31 w 104"/>
                <a:gd name="T11" fmla="*/ 37 h 64"/>
                <a:gd name="T12" fmla="*/ 36 w 104"/>
                <a:gd name="T13" fmla="*/ 40 h 64"/>
                <a:gd name="T14" fmla="*/ 40 w 104"/>
                <a:gd name="T15" fmla="*/ 41 h 64"/>
                <a:gd name="T16" fmla="*/ 45 w 104"/>
                <a:gd name="T17" fmla="*/ 41 h 64"/>
                <a:gd name="T18" fmla="*/ 49 w 104"/>
                <a:gd name="T19" fmla="*/ 38 h 64"/>
                <a:gd name="T20" fmla="*/ 57 w 104"/>
                <a:gd name="T21" fmla="*/ 35 h 64"/>
                <a:gd name="T22" fmla="*/ 63 w 104"/>
                <a:gd name="T23" fmla="*/ 31 h 64"/>
                <a:gd name="T24" fmla="*/ 71 w 104"/>
                <a:gd name="T25" fmla="*/ 23 h 64"/>
                <a:gd name="T26" fmla="*/ 77 w 104"/>
                <a:gd name="T27" fmla="*/ 12 h 64"/>
                <a:gd name="T28" fmla="*/ 86 w 104"/>
                <a:gd name="T29" fmla="*/ 0 h 64"/>
                <a:gd name="T30" fmla="*/ 104 w 104"/>
                <a:gd name="T31" fmla="*/ 6 h 64"/>
                <a:gd name="T32" fmla="*/ 103 w 104"/>
                <a:gd name="T33" fmla="*/ 6 h 64"/>
                <a:gd name="T34" fmla="*/ 101 w 104"/>
                <a:gd name="T35" fmla="*/ 11 h 64"/>
                <a:gd name="T36" fmla="*/ 98 w 104"/>
                <a:gd name="T37" fmla="*/ 15 h 64"/>
                <a:gd name="T38" fmla="*/ 94 w 104"/>
                <a:gd name="T39" fmla="*/ 21 h 64"/>
                <a:gd name="T40" fmla="*/ 89 w 104"/>
                <a:gd name="T41" fmla="*/ 27 h 64"/>
                <a:gd name="T42" fmla="*/ 83 w 104"/>
                <a:gd name="T43" fmla="*/ 35 h 64"/>
                <a:gd name="T44" fmla="*/ 77 w 104"/>
                <a:gd name="T45" fmla="*/ 43 h 64"/>
                <a:gd name="T46" fmla="*/ 71 w 104"/>
                <a:gd name="T47" fmla="*/ 50 h 64"/>
                <a:gd name="T48" fmla="*/ 62 w 104"/>
                <a:gd name="T49" fmla="*/ 57 h 64"/>
                <a:gd name="T50" fmla="*/ 54 w 104"/>
                <a:gd name="T51" fmla="*/ 61 h 64"/>
                <a:gd name="T52" fmla="*/ 45 w 104"/>
                <a:gd name="T53" fmla="*/ 63 h 64"/>
                <a:gd name="T54" fmla="*/ 36 w 104"/>
                <a:gd name="T55" fmla="*/ 64 h 64"/>
                <a:gd name="T56" fmla="*/ 26 w 104"/>
                <a:gd name="T57" fmla="*/ 61 h 64"/>
                <a:gd name="T58" fmla="*/ 19 w 104"/>
                <a:gd name="T59" fmla="*/ 55 h 64"/>
                <a:gd name="T60" fmla="*/ 10 w 104"/>
                <a:gd name="T61" fmla="*/ 46 h 64"/>
                <a:gd name="T62" fmla="*/ 0 w 104"/>
                <a:gd name="T63" fmla="*/ 32 h 64"/>
                <a:gd name="T64" fmla="*/ 19 w 104"/>
                <a:gd name="T65" fmla="*/ 23 h 64"/>
                <a:gd name="T66" fmla="*/ 19 w 104"/>
                <a:gd name="T67" fmla="*/ 2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4" h="64">
                  <a:moveTo>
                    <a:pt x="19" y="23"/>
                  </a:moveTo>
                  <a:lnTo>
                    <a:pt x="19" y="24"/>
                  </a:lnTo>
                  <a:lnTo>
                    <a:pt x="22" y="29"/>
                  </a:lnTo>
                  <a:lnTo>
                    <a:pt x="25" y="32"/>
                  </a:lnTo>
                  <a:lnTo>
                    <a:pt x="26" y="35"/>
                  </a:lnTo>
                  <a:lnTo>
                    <a:pt x="31" y="37"/>
                  </a:lnTo>
                  <a:lnTo>
                    <a:pt x="36" y="40"/>
                  </a:lnTo>
                  <a:lnTo>
                    <a:pt x="40" y="41"/>
                  </a:lnTo>
                  <a:lnTo>
                    <a:pt x="45" y="41"/>
                  </a:lnTo>
                  <a:lnTo>
                    <a:pt x="49" y="38"/>
                  </a:lnTo>
                  <a:lnTo>
                    <a:pt x="57" y="35"/>
                  </a:lnTo>
                  <a:lnTo>
                    <a:pt x="63" y="31"/>
                  </a:lnTo>
                  <a:lnTo>
                    <a:pt x="71" y="23"/>
                  </a:lnTo>
                  <a:lnTo>
                    <a:pt x="77" y="12"/>
                  </a:lnTo>
                  <a:lnTo>
                    <a:pt x="86" y="0"/>
                  </a:lnTo>
                  <a:lnTo>
                    <a:pt x="104" y="6"/>
                  </a:lnTo>
                  <a:lnTo>
                    <a:pt x="103" y="6"/>
                  </a:lnTo>
                  <a:lnTo>
                    <a:pt x="101" y="11"/>
                  </a:lnTo>
                  <a:lnTo>
                    <a:pt x="98" y="15"/>
                  </a:lnTo>
                  <a:lnTo>
                    <a:pt x="94" y="21"/>
                  </a:lnTo>
                  <a:lnTo>
                    <a:pt x="89" y="27"/>
                  </a:lnTo>
                  <a:lnTo>
                    <a:pt x="83" y="35"/>
                  </a:lnTo>
                  <a:lnTo>
                    <a:pt x="77" y="43"/>
                  </a:lnTo>
                  <a:lnTo>
                    <a:pt x="71" y="50"/>
                  </a:lnTo>
                  <a:lnTo>
                    <a:pt x="62" y="57"/>
                  </a:lnTo>
                  <a:lnTo>
                    <a:pt x="54" y="61"/>
                  </a:lnTo>
                  <a:lnTo>
                    <a:pt x="45" y="63"/>
                  </a:lnTo>
                  <a:lnTo>
                    <a:pt x="36" y="64"/>
                  </a:lnTo>
                  <a:lnTo>
                    <a:pt x="26" y="61"/>
                  </a:lnTo>
                  <a:lnTo>
                    <a:pt x="19" y="55"/>
                  </a:lnTo>
                  <a:lnTo>
                    <a:pt x="10" y="46"/>
                  </a:lnTo>
                  <a:lnTo>
                    <a:pt x="0" y="32"/>
                  </a:lnTo>
                  <a:lnTo>
                    <a:pt x="19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12" name="Freeform 40"/>
            <p:cNvSpPr>
              <a:spLocks/>
            </p:cNvSpPr>
            <p:nvPr/>
          </p:nvSpPr>
          <p:spPr bwMode="auto">
            <a:xfrm>
              <a:off x="1159" y="2167"/>
              <a:ext cx="59" cy="64"/>
            </a:xfrm>
            <a:custGeom>
              <a:avLst/>
              <a:gdLst>
                <a:gd name="T0" fmla="*/ 15 w 118"/>
                <a:gd name="T1" fmla="*/ 89 h 129"/>
                <a:gd name="T2" fmla="*/ 15 w 118"/>
                <a:gd name="T3" fmla="*/ 91 h 129"/>
                <a:gd name="T4" fmla="*/ 21 w 118"/>
                <a:gd name="T5" fmla="*/ 97 h 129"/>
                <a:gd name="T6" fmla="*/ 23 w 118"/>
                <a:gd name="T7" fmla="*/ 100 h 129"/>
                <a:gd name="T8" fmla="*/ 27 w 118"/>
                <a:gd name="T9" fmla="*/ 101 h 129"/>
                <a:gd name="T10" fmla="*/ 32 w 118"/>
                <a:gd name="T11" fmla="*/ 103 h 129"/>
                <a:gd name="T12" fmla="*/ 38 w 118"/>
                <a:gd name="T13" fmla="*/ 104 h 129"/>
                <a:gd name="T14" fmla="*/ 44 w 118"/>
                <a:gd name="T15" fmla="*/ 101 h 129"/>
                <a:gd name="T16" fmla="*/ 50 w 118"/>
                <a:gd name="T17" fmla="*/ 97 h 129"/>
                <a:gd name="T18" fmla="*/ 57 w 118"/>
                <a:gd name="T19" fmla="*/ 89 h 129"/>
                <a:gd name="T20" fmla="*/ 64 w 118"/>
                <a:gd name="T21" fmla="*/ 80 h 129"/>
                <a:gd name="T22" fmla="*/ 72 w 118"/>
                <a:gd name="T23" fmla="*/ 66 h 129"/>
                <a:gd name="T24" fmla="*/ 79 w 118"/>
                <a:gd name="T25" fmla="*/ 49 h 129"/>
                <a:gd name="T26" fmla="*/ 89 w 118"/>
                <a:gd name="T27" fmla="*/ 28 h 129"/>
                <a:gd name="T28" fmla="*/ 98 w 118"/>
                <a:gd name="T29" fmla="*/ 0 h 129"/>
                <a:gd name="T30" fmla="*/ 118 w 118"/>
                <a:gd name="T31" fmla="*/ 10 h 129"/>
                <a:gd name="T32" fmla="*/ 116 w 118"/>
                <a:gd name="T33" fmla="*/ 11 h 129"/>
                <a:gd name="T34" fmla="*/ 113 w 118"/>
                <a:gd name="T35" fmla="*/ 17 h 129"/>
                <a:gd name="T36" fmla="*/ 110 w 118"/>
                <a:gd name="T37" fmla="*/ 26 h 129"/>
                <a:gd name="T38" fmla="*/ 105 w 118"/>
                <a:gd name="T39" fmla="*/ 39 h 129"/>
                <a:gd name="T40" fmla="*/ 101 w 118"/>
                <a:gd name="T41" fmla="*/ 51 h 129"/>
                <a:gd name="T42" fmla="*/ 95 w 118"/>
                <a:gd name="T43" fmla="*/ 66 h 129"/>
                <a:gd name="T44" fmla="*/ 87 w 118"/>
                <a:gd name="T45" fmla="*/ 80 h 129"/>
                <a:gd name="T46" fmla="*/ 79 w 118"/>
                <a:gd name="T47" fmla="*/ 95 h 129"/>
                <a:gd name="T48" fmla="*/ 69 w 118"/>
                <a:gd name="T49" fmla="*/ 106 h 129"/>
                <a:gd name="T50" fmla="*/ 60 w 118"/>
                <a:gd name="T51" fmla="*/ 117 h 129"/>
                <a:gd name="T52" fmla="*/ 50 w 118"/>
                <a:gd name="T53" fmla="*/ 124 h 129"/>
                <a:gd name="T54" fmla="*/ 41 w 118"/>
                <a:gd name="T55" fmla="*/ 129 h 129"/>
                <a:gd name="T56" fmla="*/ 31 w 118"/>
                <a:gd name="T57" fmla="*/ 127 h 129"/>
                <a:gd name="T58" fmla="*/ 20 w 118"/>
                <a:gd name="T59" fmla="*/ 123 h 129"/>
                <a:gd name="T60" fmla="*/ 9 w 118"/>
                <a:gd name="T61" fmla="*/ 111 h 129"/>
                <a:gd name="T62" fmla="*/ 0 w 118"/>
                <a:gd name="T63" fmla="*/ 95 h 129"/>
                <a:gd name="T64" fmla="*/ 15 w 118"/>
                <a:gd name="T65" fmla="*/ 89 h 129"/>
                <a:gd name="T66" fmla="*/ 15 w 118"/>
                <a:gd name="T67" fmla="*/ 8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29">
                  <a:moveTo>
                    <a:pt x="15" y="89"/>
                  </a:moveTo>
                  <a:lnTo>
                    <a:pt x="15" y="91"/>
                  </a:lnTo>
                  <a:lnTo>
                    <a:pt x="21" y="97"/>
                  </a:lnTo>
                  <a:lnTo>
                    <a:pt x="23" y="100"/>
                  </a:lnTo>
                  <a:lnTo>
                    <a:pt x="27" y="101"/>
                  </a:lnTo>
                  <a:lnTo>
                    <a:pt x="32" y="103"/>
                  </a:lnTo>
                  <a:lnTo>
                    <a:pt x="38" y="104"/>
                  </a:lnTo>
                  <a:lnTo>
                    <a:pt x="44" y="101"/>
                  </a:lnTo>
                  <a:lnTo>
                    <a:pt x="50" y="97"/>
                  </a:lnTo>
                  <a:lnTo>
                    <a:pt x="57" y="89"/>
                  </a:lnTo>
                  <a:lnTo>
                    <a:pt x="64" y="80"/>
                  </a:lnTo>
                  <a:lnTo>
                    <a:pt x="72" y="66"/>
                  </a:lnTo>
                  <a:lnTo>
                    <a:pt x="79" y="49"/>
                  </a:lnTo>
                  <a:lnTo>
                    <a:pt x="89" y="28"/>
                  </a:lnTo>
                  <a:lnTo>
                    <a:pt x="98" y="0"/>
                  </a:lnTo>
                  <a:lnTo>
                    <a:pt x="118" y="10"/>
                  </a:lnTo>
                  <a:lnTo>
                    <a:pt x="116" y="11"/>
                  </a:lnTo>
                  <a:lnTo>
                    <a:pt x="113" y="17"/>
                  </a:lnTo>
                  <a:lnTo>
                    <a:pt x="110" y="26"/>
                  </a:lnTo>
                  <a:lnTo>
                    <a:pt x="105" y="39"/>
                  </a:lnTo>
                  <a:lnTo>
                    <a:pt x="101" y="51"/>
                  </a:lnTo>
                  <a:lnTo>
                    <a:pt x="95" y="66"/>
                  </a:lnTo>
                  <a:lnTo>
                    <a:pt x="87" y="80"/>
                  </a:lnTo>
                  <a:lnTo>
                    <a:pt x="79" y="95"/>
                  </a:lnTo>
                  <a:lnTo>
                    <a:pt x="69" y="106"/>
                  </a:lnTo>
                  <a:lnTo>
                    <a:pt x="60" y="117"/>
                  </a:lnTo>
                  <a:lnTo>
                    <a:pt x="50" y="124"/>
                  </a:lnTo>
                  <a:lnTo>
                    <a:pt x="41" y="129"/>
                  </a:lnTo>
                  <a:lnTo>
                    <a:pt x="31" y="127"/>
                  </a:lnTo>
                  <a:lnTo>
                    <a:pt x="20" y="123"/>
                  </a:lnTo>
                  <a:lnTo>
                    <a:pt x="9" y="111"/>
                  </a:lnTo>
                  <a:lnTo>
                    <a:pt x="0" y="95"/>
                  </a:lnTo>
                  <a:lnTo>
                    <a:pt x="15" y="89"/>
                  </a:lnTo>
                  <a:lnTo>
                    <a:pt x="15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13" name="Freeform 41"/>
            <p:cNvSpPr>
              <a:spLocks/>
            </p:cNvSpPr>
            <p:nvPr/>
          </p:nvSpPr>
          <p:spPr bwMode="auto">
            <a:xfrm>
              <a:off x="1196" y="2077"/>
              <a:ext cx="80" cy="143"/>
            </a:xfrm>
            <a:custGeom>
              <a:avLst/>
              <a:gdLst>
                <a:gd name="T0" fmla="*/ 1 w 159"/>
                <a:gd name="T1" fmla="*/ 269 h 286"/>
                <a:gd name="T2" fmla="*/ 9 w 159"/>
                <a:gd name="T3" fmla="*/ 277 h 286"/>
                <a:gd name="T4" fmla="*/ 18 w 159"/>
                <a:gd name="T5" fmla="*/ 283 h 286"/>
                <a:gd name="T6" fmla="*/ 30 w 159"/>
                <a:gd name="T7" fmla="*/ 286 h 286"/>
                <a:gd name="T8" fmla="*/ 44 w 159"/>
                <a:gd name="T9" fmla="*/ 281 h 286"/>
                <a:gd name="T10" fmla="*/ 58 w 159"/>
                <a:gd name="T11" fmla="*/ 265 h 286"/>
                <a:gd name="T12" fmla="*/ 70 w 159"/>
                <a:gd name="T13" fmla="*/ 231 h 286"/>
                <a:gd name="T14" fmla="*/ 79 w 159"/>
                <a:gd name="T15" fmla="*/ 180 h 286"/>
                <a:gd name="T16" fmla="*/ 82 w 159"/>
                <a:gd name="T17" fmla="*/ 171 h 286"/>
                <a:gd name="T18" fmla="*/ 93 w 159"/>
                <a:gd name="T19" fmla="*/ 156 h 286"/>
                <a:gd name="T20" fmla="*/ 105 w 159"/>
                <a:gd name="T21" fmla="*/ 136 h 286"/>
                <a:gd name="T22" fmla="*/ 119 w 159"/>
                <a:gd name="T23" fmla="*/ 115 h 286"/>
                <a:gd name="T24" fmla="*/ 133 w 159"/>
                <a:gd name="T25" fmla="*/ 93 h 286"/>
                <a:gd name="T26" fmla="*/ 145 w 159"/>
                <a:gd name="T27" fmla="*/ 76 h 286"/>
                <a:gd name="T28" fmla="*/ 154 w 159"/>
                <a:gd name="T29" fmla="*/ 64 h 286"/>
                <a:gd name="T30" fmla="*/ 159 w 159"/>
                <a:gd name="T31" fmla="*/ 61 h 286"/>
                <a:gd name="T32" fmla="*/ 159 w 159"/>
                <a:gd name="T33" fmla="*/ 58 h 286"/>
                <a:gd name="T34" fmla="*/ 157 w 159"/>
                <a:gd name="T35" fmla="*/ 47 h 286"/>
                <a:gd name="T36" fmla="*/ 156 w 159"/>
                <a:gd name="T37" fmla="*/ 40 h 286"/>
                <a:gd name="T38" fmla="*/ 153 w 159"/>
                <a:gd name="T39" fmla="*/ 29 h 286"/>
                <a:gd name="T40" fmla="*/ 148 w 159"/>
                <a:gd name="T41" fmla="*/ 15 h 286"/>
                <a:gd name="T42" fmla="*/ 142 w 159"/>
                <a:gd name="T43" fmla="*/ 0 h 286"/>
                <a:gd name="T44" fmla="*/ 113 w 159"/>
                <a:gd name="T45" fmla="*/ 3 h 286"/>
                <a:gd name="T46" fmla="*/ 118 w 159"/>
                <a:gd name="T47" fmla="*/ 12 h 286"/>
                <a:gd name="T48" fmla="*/ 122 w 159"/>
                <a:gd name="T49" fmla="*/ 26 h 286"/>
                <a:gd name="T50" fmla="*/ 125 w 159"/>
                <a:gd name="T51" fmla="*/ 43 h 286"/>
                <a:gd name="T52" fmla="*/ 125 w 159"/>
                <a:gd name="T53" fmla="*/ 54 h 286"/>
                <a:gd name="T54" fmla="*/ 121 w 159"/>
                <a:gd name="T55" fmla="*/ 66 h 286"/>
                <a:gd name="T56" fmla="*/ 110 w 159"/>
                <a:gd name="T57" fmla="*/ 83 h 286"/>
                <a:gd name="T58" fmla="*/ 98 w 159"/>
                <a:gd name="T59" fmla="*/ 104 h 286"/>
                <a:gd name="T60" fmla="*/ 84 w 159"/>
                <a:gd name="T61" fmla="*/ 125 h 286"/>
                <a:gd name="T62" fmla="*/ 72 w 159"/>
                <a:gd name="T63" fmla="*/ 144 h 286"/>
                <a:gd name="T64" fmla="*/ 63 w 159"/>
                <a:gd name="T65" fmla="*/ 159 h 286"/>
                <a:gd name="T66" fmla="*/ 56 w 159"/>
                <a:gd name="T67" fmla="*/ 168 h 286"/>
                <a:gd name="T68" fmla="*/ 55 w 159"/>
                <a:gd name="T69" fmla="*/ 171 h 286"/>
                <a:gd name="T70" fmla="*/ 53 w 159"/>
                <a:gd name="T71" fmla="*/ 180 h 286"/>
                <a:gd name="T72" fmla="*/ 50 w 159"/>
                <a:gd name="T73" fmla="*/ 197 h 286"/>
                <a:gd name="T74" fmla="*/ 44 w 159"/>
                <a:gd name="T75" fmla="*/ 219 h 286"/>
                <a:gd name="T76" fmla="*/ 38 w 159"/>
                <a:gd name="T77" fmla="*/ 237 h 286"/>
                <a:gd name="T78" fmla="*/ 30 w 159"/>
                <a:gd name="T79" fmla="*/ 252 h 286"/>
                <a:gd name="T80" fmla="*/ 24 w 159"/>
                <a:gd name="T81" fmla="*/ 258 h 286"/>
                <a:gd name="T82" fmla="*/ 17 w 159"/>
                <a:gd name="T83" fmla="*/ 252 h 286"/>
                <a:gd name="T84" fmla="*/ 0 w 159"/>
                <a:gd name="T85" fmla="*/ 268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9" h="286">
                  <a:moveTo>
                    <a:pt x="0" y="268"/>
                  </a:moveTo>
                  <a:lnTo>
                    <a:pt x="1" y="269"/>
                  </a:lnTo>
                  <a:lnTo>
                    <a:pt x="4" y="272"/>
                  </a:lnTo>
                  <a:lnTo>
                    <a:pt x="9" y="277"/>
                  </a:lnTo>
                  <a:lnTo>
                    <a:pt x="14" y="280"/>
                  </a:lnTo>
                  <a:lnTo>
                    <a:pt x="18" y="283"/>
                  </a:lnTo>
                  <a:lnTo>
                    <a:pt x="24" y="284"/>
                  </a:lnTo>
                  <a:lnTo>
                    <a:pt x="30" y="286"/>
                  </a:lnTo>
                  <a:lnTo>
                    <a:pt x="37" y="284"/>
                  </a:lnTo>
                  <a:lnTo>
                    <a:pt x="44" y="281"/>
                  </a:lnTo>
                  <a:lnTo>
                    <a:pt x="50" y="274"/>
                  </a:lnTo>
                  <a:lnTo>
                    <a:pt x="58" y="265"/>
                  </a:lnTo>
                  <a:lnTo>
                    <a:pt x="64" y="249"/>
                  </a:lnTo>
                  <a:lnTo>
                    <a:pt x="70" y="231"/>
                  </a:lnTo>
                  <a:lnTo>
                    <a:pt x="75" y="208"/>
                  </a:lnTo>
                  <a:lnTo>
                    <a:pt x="79" y="180"/>
                  </a:lnTo>
                  <a:lnTo>
                    <a:pt x="79" y="176"/>
                  </a:lnTo>
                  <a:lnTo>
                    <a:pt x="82" y="171"/>
                  </a:lnTo>
                  <a:lnTo>
                    <a:pt x="87" y="164"/>
                  </a:lnTo>
                  <a:lnTo>
                    <a:pt x="93" y="156"/>
                  </a:lnTo>
                  <a:lnTo>
                    <a:pt x="98" y="145"/>
                  </a:lnTo>
                  <a:lnTo>
                    <a:pt x="105" y="136"/>
                  </a:lnTo>
                  <a:lnTo>
                    <a:pt x="112" y="125"/>
                  </a:lnTo>
                  <a:lnTo>
                    <a:pt x="119" y="115"/>
                  </a:lnTo>
                  <a:lnTo>
                    <a:pt x="125" y="104"/>
                  </a:lnTo>
                  <a:lnTo>
                    <a:pt x="133" y="93"/>
                  </a:lnTo>
                  <a:lnTo>
                    <a:pt x="139" y="84"/>
                  </a:lnTo>
                  <a:lnTo>
                    <a:pt x="145" y="76"/>
                  </a:lnTo>
                  <a:lnTo>
                    <a:pt x="150" y="69"/>
                  </a:lnTo>
                  <a:lnTo>
                    <a:pt x="154" y="64"/>
                  </a:lnTo>
                  <a:lnTo>
                    <a:pt x="157" y="61"/>
                  </a:lnTo>
                  <a:lnTo>
                    <a:pt x="159" y="61"/>
                  </a:lnTo>
                  <a:lnTo>
                    <a:pt x="159" y="60"/>
                  </a:lnTo>
                  <a:lnTo>
                    <a:pt x="159" y="58"/>
                  </a:lnTo>
                  <a:lnTo>
                    <a:pt x="157" y="54"/>
                  </a:lnTo>
                  <a:lnTo>
                    <a:pt x="157" y="47"/>
                  </a:lnTo>
                  <a:lnTo>
                    <a:pt x="156" y="43"/>
                  </a:lnTo>
                  <a:lnTo>
                    <a:pt x="156" y="40"/>
                  </a:lnTo>
                  <a:lnTo>
                    <a:pt x="154" y="34"/>
                  </a:lnTo>
                  <a:lnTo>
                    <a:pt x="153" y="29"/>
                  </a:lnTo>
                  <a:lnTo>
                    <a:pt x="151" y="21"/>
                  </a:lnTo>
                  <a:lnTo>
                    <a:pt x="148" y="15"/>
                  </a:lnTo>
                  <a:lnTo>
                    <a:pt x="145" y="8"/>
                  </a:lnTo>
                  <a:lnTo>
                    <a:pt x="142" y="0"/>
                  </a:lnTo>
                  <a:lnTo>
                    <a:pt x="113" y="2"/>
                  </a:lnTo>
                  <a:lnTo>
                    <a:pt x="113" y="3"/>
                  </a:lnTo>
                  <a:lnTo>
                    <a:pt x="115" y="6"/>
                  </a:lnTo>
                  <a:lnTo>
                    <a:pt x="118" y="12"/>
                  </a:lnTo>
                  <a:lnTo>
                    <a:pt x="119" y="20"/>
                  </a:lnTo>
                  <a:lnTo>
                    <a:pt x="122" y="26"/>
                  </a:lnTo>
                  <a:lnTo>
                    <a:pt x="125" y="35"/>
                  </a:lnTo>
                  <a:lnTo>
                    <a:pt x="125" y="43"/>
                  </a:lnTo>
                  <a:lnTo>
                    <a:pt x="128" y="50"/>
                  </a:lnTo>
                  <a:lnTo>
                    <a:pt x="125" y="54"/>
                  </a:lnTo>
                  <a:lnTo>
                    <a:pt x="124" y="60"/>
                  </a:lnTo>
                  <a:lnTo>
                    <a:pt x="121" y="66"/>
                  </a:lnTo>
                  <a:lnTo>
                    <a:pt x="116" y="75"/>
                  </a:lnTo>
                  <a:lnTo>
                    <a:pt x="110" y="83"/>
                  </a:lnTo>
                  <a:lnTo>
                    <a:pt x="104" y="93"/>
                  </a:lnTo>
                  <a:lnTo>
                    <a:pt x="98" y="104"/>
                  </a:lnTo>
                  <a:lnTo>
                    <a:pt x="92" y="116"/>
                  </a:lnTo>
                  <a:lnTo>
                    <a:pt x="84" y="125"/>
                  </a:lnTo>
                  <a:lnTo>
                    <a:pt x="78" y="135"/>
                  </a:lnTo>
                  <a:lnTo>
                    <a:pt x="72" y="144"/>
                  </a:lnTo>
                  <a:lnTo>
                    <a:pt x="67" y="153"/>
                  </a:lnTo>
                  <a:lnTo>
                    <a:pt x="63" y="159"/>
                  </a:lnTo>
                  <a:lnTo>
                    <a:pt x="60" y="165"/>
                  </a:lnTo>
                  <a:lnTo>
                    <a:pt x="56" y="168"/>
                  </a:lnTo>
                  <a:lnTo>
                    <a:pt x="56" y="170"/>
                  </a:lnTo>
                  <a:lnTo>
                    <a:pt x="55" y="171"/>
                  </a:lnTo>
                  <a:lnTo>
                    <a:pt x="55" y="176"/>
                  </a:lnTo>
                  <a:lnTo>
                    <a:pt x="53" y="180"/>
                  </a:lnTo>
                  <a:lnTo>
                    <a:pt x="52" y="190"/>
                  </a:lnTo>
                  <a:lnTo>
                    <a:pt x="50" y="197"/>
                  </a:lnTo>
                  <a:lnTo>
                    <a:pt x="47" y="208"/>
                  </a:lnTo>
                  <a:lnTo>
                    <a:pt x="44" y="219"/>
                  </a:lnTo>
                  <a:lnTo>
                    <a:pt x="43" y="229"/>
                  </a:lnTo>
                  <a:lnTo>
                    <a:pt x="38" y="237"/>
                  </a:lnTo>
                  <a:lnTo>
                    <a:pt x="35" y="246"/>
                  </a:lnTo>
                  <a:lnTo>
                    <a:pt x="30" y="252"/>
                  </a:lnTo>
                  <a:lnTo>
                    <a:pt x="27" y="257"/>
                  </a:lnTo>
                  <a:lnTo>
                    <a:pt x="24" y="258"/>
                  </a:lnTo>
                  <a:lnTo>
                    <a:pt x="21" y="257"/>
                  </a:lnTo>
                  <a:lnTo>
                    <a:pt x="17" y="252"/>
                  </a:lnTo>
                  <a:lnTo>
                    <a:pt x="14" y="243"/>
                  </a:lnTo>
                  <a:lnTo>
                    <a:pt x="0" y="268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14" name="Freeform 42"/>
            <p:cNvSpPr>
              <a:spLocks/>
            </p:cNvSpPr>
            <p:nvPr/>
          </p:nvSpPr>
          <p:spPr bwMode="auto">
            <a:xfrm>
              <a:off x="1862" y="1549"/>
              <a:ext cx="155" cy="122"/>
            </a:xfrm>
            <a:custGeom>
              <a:avLst/>
              <a:gdLst>
                <a:gd name="T0" fmla="*/ 76 w 309"/>
                <a:gd name="T1" fmla="*/ 0 h 245"/>
                <a:gd name="T2" fmla="*/ 99 w 309"/>
                <a:gd name="T3" fmla="*/ 8 h 245"/>
                <a:gd name="T4" fmla="*/ 99 w 309"/>
                <a:gd name="T5" fmla="*/ 20 h 245"/>
                <a:gd name="T6" fmla="*/ 101 w 309"/>
                <a:gd name="T7" fmla="*/ 40 h 245"/>
                <a:gd name="T8" fmla="*/ 108 w 309"/>
                <a:gd name="T9" fmla="*/ 63 h 245"/>
                <a:gd name="T10" fmla="*/ 125 w 309"/>
                <a:gd name="T11" fmla="*/ 86 h 245"/>
                <a:gd name="T12" fmla="*/ 151 w 309"/>
                <a:gd name="T13" fmla="*/ 101 h 245"/>
                <a:gd name="T14" fmla="*/ 192 w 309"/>
                <a:gd name="T15" fmla="*/ 109 h 245"/>
                <a:gd name="T16" fmla="*/ 254 w 309"/>
                <a:gd name="T17" fmla="*/ 104 h 245"/>
                <a:gd name="T18" fmla="*/ 309 w 309"/>
                <a:gd name="T19" fmla="*/ 101 h 245"/>
                <a:gd name="T20" fmla="*/ 306 w 309"/>
                <a:gd name="T21" fmla="*/ 104 h 245"/>
                <a:gd name="T22" fmla="*/ 300 w 309"/>
                <a:gd name="T23" fmla="*/ 115 h 245"/>
                <a:gd name="T24" fmla="*/ 290 w 309"/>
                <a:gd name="T25" fmla="*/ 130 h 245"/>
                <a:gd name="T26" fmla="*/ 280 w 309"/>
                <a:gd name="T27" fmla="*/ 150 h 245"/>
                <a:gd name="T28" fmla="*/ 267 w 309"/>
                <a:gd name="T29" fmla="*/ 172 h 245"/>
                <a:gd name="T30" fmla="*/ 258 w 309"/>
                <a:gd name="T31" fmla="*/ 196 h 245"/>
                <a:gd name="T32" fmla="*/ 249 w 309"/>
                <a:gd name="T33" fmla="*/ 220 h 245"/>
                <a:gd name="T34" fmla="*/ 243 w 309"/>
                <a:gd name="T35" fmla="*/ 245 h 245"/>
                <a:gd name="T36" fmla="*/ 218 w 309"/>
                <a:gd name="T37" fmla="*/ 236 h 245"/>
                <a:gd name="T38" fmla="*/ 220 w 309"/>
                <a:gd name="T39" fmla="*/ 230 h 245"/>
                <a:gd name="T40" fmla="*/ 222 w 309"/>
                <a:gd name="T41" fmla="*/ 220 h 245"/>
                <a:gd name="T42" fmla="*/ 226 w 309"/>
                <a:gd name="T43" fmla="*/ 207 h 245"/>
                <a:gd name="T44" fmla="*/ 231 w 309"/>
                <a:gd name="T45" fmla="*/ 191 h 245"/>
                <a:gd name="T46" fmla="*/ 238 w 309"/>
                <a:gd name="T47" fmla="*/ 173 h 245"/>
                <a:gd name="T48" fmla="*/ 248 w 309"/>
                <a:gd name="T49" fmla="*/ 156 h 245"/>
                <a:gd name="T50" fmla="*/ 258 w 309"/>
                <a:gd name="T51" fmla="*/ 138 h 245"/>
                <a:gd name="T52" fmla="*/ 263 w 309"/>
                <a:gd name="T53" fmla="*/ 127 h 245"/>
                <a:gd name="T54" fmla="*/ 251 w 309"/>
                <a:gd name="T55" fmla="*/ 130 h 245"/>
                <a:gd name="T56" fmla="*/ 228 w 309"/>
                <a:gd name="T57" fmla="*/ 135 h 245"/>
                <a:gd name="T58" fmla="*/ 197 w 309"/>
                <a:gd name="T59" fmla="*/ 138 h 245"/>
                <a:gd name="T60" fmla="*/ 165 w 309"/>
                <a:gd name="T61" fmla="*/ 138 h 245"/>
                <a:gd name="T62" fmla="*/ 131 w 309"/>
                <a:gd name="T63" fmla="*/ 129 h 245"/>
                <a:gd name="T64" fmla="*/ 104 w 309"/>
                <a:gd name="T65" fmla="*/ 107 h 245"/>
                <a:gd name="T66" fmla="*/ 84 w 309"/>
                <a:gd name="T67" fmla="*/ 71 h 245"/>
                <a:gd name="T68" fmla="*/ 76 w 309"/>
                <a:gd name="T69" fmla="*/ 45 h 245"/>
                <a:gd name="T70" fmla="*/ 70 w 309"/>
                <a:gd name="T71" fmla="*/ 46 h 245"/>
                <a:gd name="T72" fmla="*/ 61 w 309"/>
                <a:gd name="T73" fmla="*/ 51 h 245"/>
                <a:gd name="T74" fmla="*/ 52 w 309"/>
                <a:gd name="T75" fmla="*/ 60 h 245"/>
                <a:gd name="T76" fmla="*/ 41 w 309"/>
                <a:gd name="T77" fmla="*/ 69 h 245"/>
                <a:gd name="T78" fmla="*/ 32 w 309"/>
                <a:gd name="T79" fmla="*/ 78 h 245"/>
                <a:gd name="T80" fmla="*/ 20 w 309"/>
                <a:gd name="T81" fmla="*/ 89 h 245"/>
                <a:gd name="T82" fmla="*/ 0 w 309"/>
                <a:gd name="T83" fmla="*/ 69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9" h="245">
                  <a:moveTo>
                    <a:pt x="0" y="69"/>
                  </a:moveTo>
                  <a:lnTo>
                    <a:pt x="76" y="0"/>
                  </a:lnTo>
                  <a:lnTo>
                    <a:pt x="101" y="6"/>
                  </a:lnTo>
                  <a:lnTo>
                    <a:pt x="99" y="8"/>
                  </a:lnTo>
                  <a:lnTo>
                    <a:pt x="99" y="12"/>
                  </a:lnTo>
                  <a:lnTo>
                    <a:pt x="99" y="20"/>
                  </a:lnTo>
                  <a:lnTo>
                    <a:pt x="99" y="29"/>
                  </a:lnTo>
                  <a:lnTo>
                    <a:pt x="101" y="40"/>
                  </a:lnTo>
                  <a:lnTo>
                    <a:pt x="104" y="51"/>
                  </a:lnTo>
                  <a:lnTo>
                    <a:pt x="108" y="63"/>
                  </a:lnTo>
                  <a:lnTo>
                    <a:pt x="116" y="75"/>
                  </a:lnTo>
                  <a:lnTo>
                    <a:pt x="125" y="86"/>
                  </a:lnTo>
                  <a:lnTo>
                    <a:pt x="136" y="95"/>
                  </a:lnTo>
                  <a:lnTo>
                    <a:pt x="151" y="101"/>
                  </a:lnTo>
                  <a:lnTo>
                    <a:pt x="171" y="107"/>
                  </a:lnTo>
                  <a:lnTo>
                    <a:pt x="192" y="109"/>
                  </a:lnTo>
                  <a:lnTo>
                    <a:pt x="222" y="109"/>
                  </a:lnTo>
                  <a:lnTo>
                    <a:pt x="254" y="104"/>
                  </a:lnTo>
                  <a:lnTo>
                    <a:pt x="292" y="95"/>
                  </a:lnTo>
                  <a:lnTo>
                    <a:pt x="309" y="101"/>
                  </a:lnTo>
                  <a:lnTo>
                    <a:pt x="307" y="101"/>
                  </a:lnTo>
                  <a:lnTo>
                    <a:pt x="306" y="104"/>
                  </a:lnTo>
                  <a:lnTo>
                    <a:pt x="303" y="109"/>
                  </a:lnTo>
                  <a:lnTo>
                    <a:pt x="300" y="115"/>
                  </a:lnTo>
                  <a:lnTo>
                    <a:pt x="295" y="121"/>
                  </a:lnTo>
                  <a:lnTo>
                    <a:pt x="290" y="130"/>
                  </a:lnTo>
                  <a:lnTo>
                    <a:pt x="286" y="138"/>
                  </a:lnTo>
                  <a:lnTo>
                    <a:pt x="280" y="150"/>
                  </a:lnTo>
                  <a:lnTo>
                    <a:pt x="274" y="159"/>
                  </a:lnTo>
                  <a:lnTo>
                    <a:pt x="267" y="172"/>
                  </a:lnTo>
                  <a:lnTo>
                    <a:pt x="263" y="184"/>
                  </a:lnTo>
                  <a:lnTo>
                    <a:pt x="258" y="196"/>
                  </a:lnTo>
                  <a:lnTo>
                    <a:pt x="252" y="208"/>
                  </a:lnTo>
                  <a:lnTo>
                    <a:pt x="249" y="220"/>
                  </a:lnTo>
                  <a:lnTo>
                    <a:pt x="244" y="233"/>
                  </a:lnTo>
                  <a:lnTo>
                    <a:pt x="243" y="245"/>
                  </a:lnTo>
                  <a:lnTo>
                    <a:pt x="218" y="237"/>
                  </a:lnTo>
                  <a:lnTo>
                    <a:pt x="218" y="236"/>
                  </a:lnTo>
                  <a:lnTo>
                    <a:pt x="218" y="234"/>
                  </a:lnTo>
                  <a:lnTo>
                    <a:pt x="220" y="230"/>
                  </a:lnTo>
                  <a:lnTo>
                    <a:pt x="222" y="227"/>
                  </a:lnTo>
                  <a:lnTo>
                    <a:pt x="222" y="220"/>
                  </a:lnTo>
                  <a:lnTo>
                    <a:pt x="223" y="214"/>
                  </a:lnTo>
                  <a:lnTo>
                    <a:pt x="226" y="207"/>
                  </a:lnTo>
                  <a:lnTo>
                    <a:pt x="229" y="201"/>
                  </a:lnTo>
                  <a:lnTo>
                    <a:pt x="231" y="191"/>
                  </a:lnTo>
                  <a:lnTo>
                    <a:pt x="235" y="182"/>
                  </a:lnTo>
                  <a:lnTo>
                    <a:pt x="238" y="173"/>
                  </a:lnTo>
                  <a:lnTo>
                    <a:pt x="243" y="165"/>
                  </a:lnTo>
                  <a:lnTo>
                    <a:pt x="248" y="156"/>
                  </a:lnTo>
                  <a:lnTo>
                    <a:pt x="252" y="147"/>
                  </a:lnTo>
                  <a:lnTo>
                    <a:pt x="258" y="138"/>
                  </a:lnTo>
                  <a:lnTo>
                    <a:pt x="264" y="129"/>
                  </a:lnTo>
                  <a:lnTo>
                    <a:pt x="263" y="127"/>
                  </a:lnTo>
                  <a:lnTo>
                    <a:pt x="258" y="129"/>
                  </a:lnTo>
                  <a:lnTo>
                    <a:pt x="251" y="130"/>
                  </a:lnTo>
                  <a:lnTo>
                    <a:pt x="241" y="133"/>
                  </a:lnTo>
                  <a:lnTo>
                    <a:pt x="228" y="135"/>
                  </a:lnTo>
                  <a:lnTo>
                    <a:pt x="214" y="138"/>
                  </a:lnTo>
                  <a:lnTo>
                    <a:pt x="197" y="138"/>
                  </a:lnTo>
                  <a:lnTo>
                    <a:pt x="182" y="139"/>
                  </a:lnTo>
                  <a:lnTo>
                    <a:pt x="165" y="138"/>
                  </a:lnTo>
                  <a:lnTo>
                    <a:pt x="148" y="135"/>
                  </a:lnTo>
                  <a:lnTo>
                    <a:pt x="131" y="129"/>
                  </a:lnTo>
                  <a:lnTo>
                    <a:pt x="118" y="120"/>
                  </a:lnTo>
                  <a:lnTo>
                    <a:pt x="104" y="107"/>
                  </a:lnTo>
                  <a:lnTo>
                    <a:pt x="92" y="92"/>
                  </a:lnTo>
                  <a:lnTo>
                    <a:pt x="84" y="71"/>
                  </a:lnTo>
                  <a:lnTo>
                    <a:pt x="78" y="46"/>
                  </a:lnTo>
                  <a:lnTo>
                    <a:pt x="76" y="45"/>
                  </a:lnTo>
                  <a:lnTo>
                    <a:pt x="73" y="45"/>
                  </a:lnTo>
                  <a:lnTo>
                    <a:pt x="70" y="46"/>
                  </a:lnTo>
                  <a:lnTo>
                    <a:pt x="67" y="48"/>
                  </a:lnTo>
                  <a:lnTo>
                    <a:pt x="61" y="51"/>
                  </a:lnTo>
                  <a:lnTo>
                    <a:pt x="56" y="55"/>
                  </a:lnTo>
                  <a:lnTo>
                    <a:pt x="52" y="60"/>
                  </a:lnTo>
                  <a:lnTo>
                    <a:pt x="47" y="64"/>
                  </a:lnTo>
                  <a:lnTo>
                    <a:pt x="41" y="69"/>
                  </a:lnTo>
                  <a:lnTo>
                    <a:pt x="36" y="74"/>
                  </a:lnTo>
                  <a:lnTo>
                    <a:pt x="32" y="78"/>
                  </a:lnTo>
                  <a:lnTo>
                    <a:pt x="27" y="83"/>
                  </a:lnTo>
                  <a:lnTo>
                    <a:pt x="20" y="89"/>
                  </a:lnTo>
                  <a:lnTo>
                    <a:pt x="18" y="92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15" name="Freeform 43"/>
            <p:cNvSpPr>
              <a:spLocks/>
            </p:cNvSpPr>
            <p:nvPr/>
          </p:nvSpPr>
          <p:spPr bwMode="auto">
            <a:xfrm>
              <a:off x="1869" y="1573"/>
              <a:ext cx="125" cy="93"/>
            </a:xfrm>
            <a:custGeom>
              <a:avLst/>
              <a:gdLst>
                <a:gd name="T0" fmla="*/ 29 w 249"/>
                <a:gd name="T1" fmla="*/ 0 h 185"/>
                <a:gd name="T2" fmla="*/ 29 w 249"/>
                <a:gd name="T3" fmla="*/ 2 h 185"/>
                <a:gd name="T4" fmla="*/ 29 w 249"/>
                <a:gd name="T5" fmla="*/ 9 h 185"/>
                <a:gd name="T6" fmla="*/ 29 w 249"/>
                <a:gd name="T7" fmla="*/ 19 h 185"/>
                <a:gd name="T8" fmla="*/ 30 w 249"/>
                <a:gd name="T9" fmla="*/ 32 h 185"/>
                <a:gd name="T10" fmla="*/ 32 w 249"/>
                <a:gd name="T11" fmla="*/ 46 h 185"/>
                <a:gd name="T12" fmla="*/ 36 w 249"/>
                <a:gd name="T13" fmla="*/ 63 h 185"/>
                <a:gd name="T14" fmla="*/ 41 w 249"/>
                <a:gd name="T15" fmla="*/ 80 h 185"/>
                <a:gd name="T16" fmla="*/ 50 w 249"/>
                <a:gd name="T17" fmla="*/ 97 h 185"/>
                <a:gd name="T18" fmla="*/ 59 w 249"/>
                <a:gd name="T19" fmla="*/ 112 h 185"/>
                <a:gd name="T20" fmla="*/ 73 w 249"/>
                <a:gd name="T21" fmla="*/ 127 h 185"/>
                <a:gd name="T22" fmla="*/ 88 w 249"/>
                <a:gd name="T23" fmla="*/ 139 h 185"/>
                <a:gd name="T24" fmla="*/ 110 w 249"/>
                <a:gd name="T25" fmla="*/ 150 h 185"/>
                <a:gd name="T26" fmla="*/ 133 w 249"/>
                <a:gd name="T27" fmla="*/ 156 h 185"/>
                <a:gd name="T28" fmla="*/ 162 w 249"/>
                <a:gd name="T29" fmla="*/ 159 h 185"/>
                <a:gd name="T30" fmla="*/ 195 w 249"/>
                <a:gd name="T31" fmla="*/ 156 h 185"/>
                <a:gd name="T32" fmla="*/ 234 w 249"/>
                <a:gd name="T33" fmla="*/ 149 h 185"/>
                <a:gd name="T34" fmla="*/ 249 w 249"/>
                <a:gd name="T35" fmla="*/ 168 h 185"/>
                <a:gd name="T36" fmla="*/ 246 w 249"/>
                <a:gd name="T37" fmla="*/ 168 h 185"/>
                <a:gd name="T38" fmla="*/ 238 w 249"/>
                <a:gd name="T39" fmla="*/ 171 h 185"/>
                <a:gd name="T40" fmla="*/ 226 w 249"/>
                <a:gd name="T41" fmla="*/ 175 h 185"/>
                <a:gd name="T42" fmla="*/ 212 w 249"/>
                <a:gd name="T43" fmla="*/ 179 h 185"/>
                <a:gd name="T44" fmla="*/ 192 w 249"/>
                <a:gd name="T45" fmla="*/ 182 h 185"/>
                <a:gd name="T46" fmla="*/ 174 w 249"/>
                <a:gd name="T47" fmla="*/ 185 h 185"/>
                <a:gd name="T48" fmla="*/ 151 w 249"/>
                <a:gd name="T49" fmla="*/ 185 h 185"/>
                <a:gd name="T50" fmla="*/ 130 w 249"/>
                <a:gd name="T51" fmla="*/ 184 h 185"/>
                <a:gd name="T52" fmla="*/ 107 w 249"/>
                <a:gd name="T53" fmla="*/ 179 h 185"/>
                <a:gd name="T54" fmla="*/ 84 w 249"/>
                <a:gd name="T55" fmla="*/ 171 h 185"/>
                <a:gd name="T56" fmla="*/ 62 w 249"/>
                <a:gd name="T57" fmla="*/ 161 h 185"/>
                <a:gd name="T58" fmla="*/ 44 w 249"/>
                <a:gd name="T59" fmla="*/ 145 h 185"/>
                <a:gd name="T60" fmla="*/ 26 w 249"/>
                <a:gd name="T61" fmla="*/ 123 h 185"/>
                <a:gd name="T62" fmla="*/ 13 w 249"/>
                <a:gd name="T63" fmla="*/ 97 h 185"/>
                <a:gd name="T64" fmla="*/ 4 w 249"/>
                <a:gd name="T65" fmla="*/ 63 h 185"/>
                <a:gd name="T66" fmla="*/ 0 w 249"/>
                <a:gd name="T67" fmla="*/ 23 h 185"/>
                <a:gd name="T68" fmla="*/ 29 w 249"/>
                <a:gd name="T69" fmla="*/ 0 h 185"/>
                <a:gd name="T70" fmla="*/ 29 w 249"/>
                <a:gd name="T7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9" h="185">
                  <a:moveTo>
                    <a:pt x="29" y="0"/>
                  </a:moveTo>
                  <a:lnTo>
                    <a:pt x="29" y="2"/>
                  </a:lnTo>
                  <a:lnTo>
                    <a:pt x="29" y="9"/>
                  </a:lnTo>
                  <a:lnTo>
                    <a:pt x="29" y="19"/>
                  </a:lnTo>
                  <a:lnTo>
                    <a:pt x="30" y="32"/>
                  </a:lnTo>
                  <a:lnTo>
                    <a:pt x="32" y="46"/>
                  </a:lnTo>
                  <a:lnTo>
                    <a:pt x="36" y="63"/>
                  </a:lnTo>
                  <a:lnTo>
                    <a:pt x="41" y="80"/>
                  </a:lnTo>
                  <a:lnTo>
                    <a:pt x="50" y="97"/>
                  </a:lnTo>
                  <a:lnTo>
                    <a:pt x="59" y="112"/>
                  </a:lnTo>
                  <a:lnTo>
                    <a:pt x="73" y="127"/>
                  </a:lnTo>
                  <a:lnTo>
                    <a:pt x="88" y="139"/>
                  </a:lnTo>
                  <a:lnTo>
                    <a:pt x="110" y="150"/>
                  </a:lnTo>
                  <a:lnTo>
                    <a:pt x="133" y="156"/>
                  </a:lnTo>
                  <a:lnTo>
                    <a:pt x="162" y="159"/>
                  </a:lnTo>
                  <a:lnTo>
                    <a:pt x="195" y="156"/>
                  </a:lnTo>
                  <a:lnTo>
                    <a:pt x="234" y="149"/>
                  </a:lnTo>
                  <a:lnTo>
                    <a:pt x="249" y="168"/>
                  </a:lnTo>
                  <a:lnTo>
                    <a:pt x="246" y="168"/>
                  </a:lnTo>
                  <a:lnTo>
                    <a:pt x="238" y="171"/>
                  </a:lnTo>
                  <a:lnTo>
                    <a:pt x="226" y="175"/>
                  </a:lnTo>
                  <a:lnTo>
                    <a:pt x="212" y="179"/>
                  </a:lnTo>
                  <a:lnTo>
                    <a:pt x="192" y="182"/>
                  </a:lnTo>
                  <a:lnTo>
                    <a:pt x="174" y="185"/>
                  </a:lnTo>
                  <a:lnTo>
                    <a:pt x="151" y="185"/>
                  </a:lnTo>
                  <a:lnTo>
                    <a:pt x="130" y="184"/>
                  </a:lnTo>
                  <a:lnTo>
                    <a:pt x="107" y="179"/>
                  </a:lnTo>
                  <a:lnTo>
                    <a:pt x="84" y="171"/>
                  </a:lnTo>
                  <a:lnTo>
                    <a:pt x="62" y="161"/>
                  </a:lnTo>
                  <a:lnTo>
                    <a:pt x="44" y="145"/>
                  </a:lnTo>
                  <a:lnTo>
                    <a:pt x="26" y="123"/>
                  </a:lnTo>
                  <a:lnTo>
                    <a:pt x="13" y="97"/>
                  </a:lnTo>
                  <a:lnTo>
                    <a:pt x="4" y="63"/>
                  </a:lnTo>
                  <a:lnTo>
                    <a:pt x="0" y="23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16" name="Freeform 44"/>
            <p:cNvSpPr>
              <a:spLocks/>
            </p:cNvSpPr>
            <p:nvPr/>
          </p:nvSpPr>
          <p:spPr bwMode="auto">
            <a:xfrm>
              <a:off x="990" y="1673"/>
              <a:ext cx="104" cy="136"/>
            </a:xfrm>
            <a:custGeom>
              <a:avLst/>
              <a:gdLst>
                <a:gd name="T0" fmla="*/ 8 w 208"/>
                <a:gd name="T1" fmla="*/ 209 h 270"/>
                <a:gd name="T2" fmla="*/ 18 w 208"/>
                <a:gd name="T3" fmla="*/ 217 h 270"/>
                <a:gd name="T4" fmla="*/ 38 w 208"/>
                <a:gd name="T5" fmla="*/ 227 h 270"/>
                <a:gd name="T6" fmla="*/ 63 w 208"/>
                <a:gd name="T7" fmla="*/ 237 h 270"/>
                <a:gd name="T8" fmla="*/ 90 w 208"/>
                <a:gd name="T9" fmla="*/ 238 h 270"/>
                <a:gd name="T10" fmla="*/ 119 w 208"/>
                <a:gd name="T11" fmla="*/ 229 h 270"/>
                <a:gd name="T12" fmla="*/ 145 w 208"/>
                <a:gd name="T13" fmla="*/ 201 h 270"/>
                <a:gd name="T14" fmla="*/ 168 w 208"/>
                <a:gd name="T15" fmla="*/ 154 h 270"/>
                <a:gd name="T16" fmla="*/ 177 w 208"/>
                <a:gd name="T17" fmla="*/ 120 h 270"/>
                <a:gd name="T18" fmla="*/ 176 w 208"/>
                <a:gd name="T19" fmla="*/ 113 h 270"/>
                <a:gd name="T20" fmla="*/ 174 w 208"/>
                <a:gd name="T21" fmla="*/ 99 h 270"/>
                <a:gd name="T22" fmla="*/ 171 w 208"/>
                <a:gd name="T23" fmla="*/ 82 h 270"/>
                <a:gd name="T24" fmla="*/ 165 w 208"/>
                <a:gd name="T25" fmla="*/ 65 h 270"/>
                <a:gd name="T26" fmla="*/ 156 w 208"/>
                <a:gd name="T27" fmla="*/ 48 h 270"/>
                <a:gd name="T28" fmla="*/ 145 w 208"/>
                <a:gd name="T29" fmla="*/ 36 h 270"/>
                <a:gd name="T30" fmla="*/ 130 w 208"/>
                <a:gd name="T31" fmla="*/ 29 h 270"/>
                <a:gd name="T32" fmla="*/ 113 w 208"/>
                <a:gd name="T33" fmla="*/ 29 h 270"/>
                <a:gd name="T34" fmla="*/ 101 w 208"/>
                <a:gd name="T35" fmla="*/ 36 h 270"/>
                <a:gd name="T36" fmla="*/ 95 w 208"/>
                <a:gd name="T37" fmla="*/ 47 h 270"/>
                <a:gd name="T38" fmla="*/ 95 w 208"/>
                <a:gd name="T39" fmla="*/ 61 h 270"/>
                <a:gd name="T40" fmla="*/ 101 w 208"/>
                <a:gd name="T41" fmla="*/ 74 h 270"/>
                <a:gd name="T42" fmla="*/ 112 w 208"/>
                <a:gd name="T43" fmla="*/ 84 h 270"/>
                <a:gd name="T44" fmla="*/ 127 w 208"/>
                <a:gd name="T45" fmla="*/ 90 h 270"/>
                <a:gd name="T46" fmla="*/ 147 w 208"/>
                <a:gd name="T47" fmla="*/ 88 h 270"/>
                <a:gd name="T48" fmla="*/ 158 w 208"/>
                <a:gd name="T49" fmla="*/ 116 h 270"/>
                <a:gd name="T50" fmla="*/ 153 w 208"/>
                <a:gd name="T51" fmla="*/ 116 h 270"/>
                <a:gd name="T52" fmla="*/ 144 w 208"/>
                <a:gd name="T53" fmla="*/ 117 h 270"/>
                <a:gd name="T54" fmla="*/ 128 w 208"/>
                <a:gd name="T55" fmla="*/ 117 h 270"/>
                <a:gd name="T56" fmla="*/ 112 w 208"/>
                <a:gd name="T57" fmla="*/ 116 h 270"/>
                <a:gd name="T58" fmla="*/ 95 w 208"/>
                <a:gd name="T59" fmla="*/ 110 h 270"/>
                <a:gd name="T60" fmla="*/ 81 w 208"/>
                <a:gd name="T61" fmla="*/ 99 h 270"/>
                <a:gd name="T62" fmla="*/ 70 w 208"/>
                <a:gd name="T63" fmla="*/ 79 h 270"/>
                <a:gd name="T64" fmla="*/ 69 w 208"/>
                <a:gd name="T65" fmla="*/ 53 h 270"/>
                <a:gd name="T66" fmla="*/ 75 w 208"/>
                <a:gd name="T67" fmla="*/ 26 h 270"/>
                <a:gd name="T68" fmla="*/ 93 w 208"/>
                <a:gd name="T69" fmla="*/ 9 h 270"/>
                <a:gd name="T70" fmla="*/ 118 w 208"/>
                <a:gd name="T71" fmla="*/ 0 h 270"/>
                <a:gd name="T72" fmla="*/ 145 w 208"/>
                <a:gd name="T73" fmla="*/ 1 h 270"/>
                <a:gd name="T74" fmla="*/ 171 w 208"/>
                <a:gd name="T75" fmla="*/ 13 h 270"/>
                <a:gd name="T76" fmla="*/ 193 w 208"/>
                <a:gd name="T77" fmla="*/ 36 h 270"/>
                <a:gd name="T78" fmla="*/ 206 w 208"/>
                <a:gd name="T79" fmla="*/ 71 h 270"/>
                <a:gd name="T80" fmla="*/ 208 w 208"/>
                <a:gd name="T81" fmla="*/ 119 h 270"/>
                <a:gd name="T82" fmla="*/ 199 w 208"/>
                <a:gd name="T83" fmla="*/ 166 h 270"/>
                <a:gd name="T84" fmla="*/ 182 w 208"/>
                <a:gd name="T85" fmla="*/ 206 h 270"/>
                <a:gd name="T86" fmla="*/ 161 w 208"/>
                <a:gd name="T87" fmla="*/ 237 h 270"/>
                <a:gd name="T88" fmla="*/ 135 w 208"/>
                <a:gd name="T89" fmla="*/ 260 h 270"/>
                <a:gd name="T90" fmla="*/ 102 w 208"/>
                <a:gd name="T91" fmla="*/ 270 h 270"/>
                <a:gd name="T92" fmla="*/ 70 w 208"/>
                <a:gd name="T93" fmla="*/ 269 h 270"/>
                <a:gd name="T94" fmla="*/ 35 w 208"/>
                <a:gd name="T95" fmla="*/ 256 h 270"/>
                <a:gd name="T96" fmla="*/ 0 w 208"/>
                <a:gd name="T97" fmla="*/ 234 h 270"/>
                <a:gd name="T98" fmla="*/ 8 w 208"/>
                <a:gd name="T99" fmla="*/ 209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8" h="270">
                  <a:moveTo>
                    <a:pt x="8" y="209"/>
                  </a:moveTo>
                  <a:lnTo>
                    <a:pt x="8" y="209"/>
                  </a:lnTo>
                  <a:lnTo>
                    <a:pt x="12" y="212"/>
                  </a:lnTo>
                  <a:lnTo>
                    <a:pt x="18" y="217"/>
                  </a:lnTo>
                  <a:lnTo>
                    <a:pt x="28" y="223"/>
                  </a:lnTo>
                  <a:lnTo>
                    <a:pt x="38" y="227"/>
                  </a:lnTo>
                  <a:lnTo>
                    <a:pt x="49" y="232"/>
                  </a:lnTo>
                  <a:lnTo>
                    <a:pt x="63" y="237"/>
                  </a:lnTo>
                  <a:lnTo>
                    <a:pt x="76" y="240"/>
                  </a:lnTo>
                  <a:lnTo>
                    <a:pt x="90" y="238"/>
                  </a:lnTo>
                  <a:lnTo>
                    <a:pt x="104" y="235"/>
                  </a:lnTo>
                  <a:lnTo>
                    <a:pt x="119" y="229"/>
                  </a:lnTo>
                  <a:lnTo>
                    <a:pt x="133" y="218"/>
                  </a:lnTo>
                  <a:lnTo>
                    <a:pt x="145" y="201"/>
                  </a:lnTo>
                  <a:lnTo>
                    <a:pt x="158" y="182"/>
                  </a:lnTo>
                  <a:lnTo>
                    <a:pt x="168" y="154"/>
                  </a:lnTo>
                  <a:lnTo>
                    <a:pt x="177" y="120"/>
                  </a:lnTo>
                  <a:lnTo>
                    <a:pt x="177" y="120"/>
                  </a:lnTo>
                  <a:lnTo>
                    <a:pt x="177" y="117"/>
                  </a:lnTo>
                  <a:lnTo>
                    <a:pt x="176" y="113"/>
                  </a:lnTo>
                  <a:lnTo>
                    <a:pt x="176" y="107"/>
                  </a:lnTo>
                  <a:lnTo>
                    <a:pt x="174" y="99"/>
                  </a:lnTo>
                  <a:lnTo>
                    <a:pt x="173" y="90"/>
                  </a:lnTo>
                  <a:lnTo>
                    <a:pt x="171" y="82"/>
                  </a:lnTo>
                  <a:lnTo>
                    <a:pt x="168" y="73"/>
                  </a:lnTo>
                  <a:lnTo>
                    <a:pt x="165" y="65"/>
                  </a:lnTo>
                  <a:lnTo>
                    <a:pt x="161" y="56"/>
                  </a:lnTo>
                  <a:lnTo>
                    <a:pt x="156" y="48"/>
                  </a:lnTo>
                  <a:lnTo>
                    <a:pt x="151" y="42"/>
                  </a:lnTo>
                  <a:lnTo>
                    <a:pt x="145" y="36"/>
                  </a:lnTo>
                  <a:lnTo>
                    <a:pt x="138" y="32"/>
                  </a:lnTo>
                  <a:lnTo>
                    <a:pt x="130" y="29"/>
                  </a:lnTo>
                  <a:lnTo>
                    <a:pt x="122" y="29"/>
                  </a:lnTo>
                  <a:lnTo>
                    <a:pt x="113" y="29"/>
                  </a:lnTo>
                  <a:lnTo>
                    <a:pt x="106" y="32"/>
                  </a:lnTo>
                  <a:lnTo>
                    <a:pt x="101" y="36"/>
                  </a:lnTo>
                  <a:lnTo>
                    <a:pt x="98" y="42"/>
                  </a:lnTo>
                  <a:lnTo>
                    <a:pt x="95" y="47"/>
                  </a:lnTo>
                  <a:lnTo>
                    <a:pt x="95" y="55"/>
                  </a:lnTo>
                  <a:lnTo>
                    <a:pt x="95" y="61"/>
                  </a:lnTo>
                  <a:lnTo>
                    <a:pt x="98" y="68"/>
                  </a:lnTo>
                  <a:lnTo>
                    <a:pt x="101" y="74"/>
                  </a:lnTo>
                  <a:lnTo>
                    <a:pt x="107" y="81"/>
                  </a:lnTo>
                  <a:lnTo>
                    <a:pt x="112" y="84"/>
                  </a:lnTo>
                  <a:lnTo>
                    <a:pt x="119" y="88"/>
                  </a:lnTo>
                  <a:lnTo>
                    <a:pt x="127" y="90"/>
                  </a:lnTo>
                  <a:lnTo>
                    <a:pt x="138" y="91"/>
                  </a:lnTo>
                  <a:lnTo>
                    <a:pt x="147" y="88"/>
                  </a:lnTo>
                  <a:lnTo>
                    <a:pt x="158" y="85"/>
                  </a:lnTo>
                  <a:lnTo>
                    <a:pt x="158" y="116"/>
                  </a:lnTo>
                  <a:lnTo>
                    <a:pt x="156" y="116"/>
                  </a:lnTo>
                  <a:lnTo>
                    <a:pt x="153" y="116"/>
                  </a:lnTo>
                  <a:lnTo>
                    <a:pt x="148" y="116"/>
                  </a:lnTo>
                  <a:lnTo>
                    <a:pt x="144" y="117"/>
                  </a:lnTo>
                  <a:lnTo>
                    <a:pt x="136" y="117"/>
                  </a:lnTo>
                  <a:lnTo>
                    <a:pt x="128" y="117"/>
                  </a:lnTo>
                  <a:lnTo>
                    <a:pt x="119" y="117"/>
                  </a:lnTo>
                  <a:lnTo>
                    <a:pt x="112" y="116"/>
                  </a:lnTo>
                  <a:lnTo>
                    <a:pt x="102" y="113"/>
                  </a:lnTo>
                  <a:lnTo>
                    <a:pt x="95" y="110"/>
                  </a:lnTo>
                  <a:lnTo>
                    <a:pt x="87" y="105"/>
                  </a:lnTo>
                  <a:lnTo>
                    <a:pt x="81" y="99"/>
                  </a:lnTo>
                  <a:lnTo>
                    <a:pt x="75" y="90"/>
                  </a:lnTo>
                  <a:lnTo>
                    <a:pt x="70" y="79"/>
                  </a:lnTo>
                  <a:lnTo>
                    <a:pt x="69" y="68"/>
                  </a:lnTo>
                  <a:lnTo>
                    <a:pt x="69" y="53"/>
                  </a:lnTo>
                  <a:lnTo>
                    <a:pt x="70" y="38"/>
                  </a:lnTo>
                  <a:lnTo>
                    <a:pt x="75" y="26"/>
                  </a:lnTo>
                  <a:lnTo>
                    <a:pt x="83" y="15"/>
                  </a:lnTo>
                  <a:lnTo>
                    <a:pt x="93" y="9"/>
                  </a:lnTo>
                  <a:lnTo>
                    <a:pt x="104" y="3"/>
                  </a:lnTo>
                  <a:lnTo>
                    <a:pt x="118" y="0"/>
                  </a:lnTo>
                  <a:lnTo>
                    <a:pt x="132" y="0"/>
                  </a:lnTo>
                  <a:lnTo>
                    <a:pt x="145" y="1"/>
                  </a:lnTo>
                  <a:lnTo>
                    <a:pt x="158" y="6"/>
                  </a:lnTo>
                  <a:lnTo>
                    <a:pt x="171" y="13"/>
                  </a:lnTo>
                  <a:lnTo>
                    <a:pt x="184" y="22"/>
                  </a:lnTo>
                  <a:lnTo>
                    <a:pt x="193" y="36"/>
                  </a:lnTo>
                  <a:lnTo>
                    <a:pt x="200" y="53"/>
                  </a:lnTo>
                  <a:lnTo>
                    <a:pt x="206" y="71"/>
                  </a:lnTo>
                  <a:lnTo>
                    <a:pt x="208" y="93"/>
                  </a:lnTo>
                  <a:lnTo>
                    <a:pt x="208" y="119"/>
                  </a:lnTo>
                  <a:lnTo>
                    <a:pt x="203" y="143"/>
                  </a:lnTo>
                  <a:lnTo>
                    <a:pt x="199" y="166"/>
                  </a:lnTo>
                  <a:lnTo>
                    <a:pt x="191" y="188"/>
                  </a:lnTo>
                  <a:lnTo>
                    <a:pt x="182" y="206"/>
                  </a:lnTo>
                  <a:lnTo>
                    <a:pt x="171" y="223"/>
                  </a:lnTo>
                  <a:lnTo>
                    <a:pt x="161" y="237"/>
                  </a:lnTo>
                  <a:lnTo>
                    <a:pt x="147" y="249"/>
                  </a:lnTo>
                  <a:lnTo>
                    <a:pt x="135" y="260"/>
                  </a:lnTo>
                  <a:lnTo>
                    <a:pt x="118" y="266"/>
                  </a:lnTo>
                  <a:lnTo>
                    <a:pt x="102" y="270"/>
                  </a:lnTo>
                  <a:lnTo>
                    <a:pt x="87" y="270"/>
                  </a:lnTo>
                  <a:lnTo>
                    <a:pt x="70" y="269"/>
                  </a:lnTo>
                  <a:lnTo>
                    <a:pt x="52" y="264"/>
                  </a:lnTo>
                  <a:lnTo>
                    <a:pt x="35" y="256"/>
                  </a:lnTo>
                  <a:lnTo>
                    <a:pt x="17" y="247"/>
                  </a:lnTo>
                  <a:lnTo>
                    <a:pt x="0" y="234"/>
                  </a:lnTo>
                  <a:lnTo>
                    <a:pt x="8" y="209"/>
                  </a:lnTo>
                  <a:lnTo>
                    <a:pt x="8" y="2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17" name="Freeform 45"/>
            <p:cNvSpPr>
              <a:spLocks/>
            </p:cNvSpPr>
            <p:nvPr/>
          </p:nvSpPr>
          <p:spPr bwMode="auto">
            <a:xfrm>
              <a:off x="1061" y="1588"/>
              <a:ext cx="70" cy="143"/>
            </a:xfrm>
            <a:custGeom>
              <a:avLst/>
              <a:gdLst>
                <a:gd name="T0" fmla="*/ 20 w 141"/>
                <a:gd name="T1" fmla="*/ 257 h 284"/>
                <a:gd name="T2" fmla="*/ 22 w 141"/>
                <a:gd name="T3" fmla="*/ 255 h 284"/>
                <a:gd name="T4" fmla="*/ 26 w 141"/>
                <a:gd name="T5" fmla="*/ 252 h 284"/>
                <a:gd name="T6" fmla="*/ 35 w 141"/>
                <a:gd name="T7" fmla="*/ 246 h 284"/>
                <a:gd name="T8" fmla="*/ 46 w 141"/>
                <a:gd name="T9" fmla="*/ 238 h 284"/>
                <a:gd name="T10" fmla="*/ 57 w 141"/>
                <a:gd name="T11" fmla="*/ 228 h 284"/>
                <a:gd name="T12" fmla="*/ 69 w 141"/>
                <a:gd name="T13" fmla="*/ 215 h 284"/>
                <a:gd name="T14" fmla="*/ 81 w 141"/>
                <a:gd name="T15" fmla="*/ 202 h 284"/>
                <a:gd name="T16" fmla="*/ 92 w 141"/>
                <a:gd name="T17" fmla="*/ 186 h 284"/>
                <a:gd name="T18" fmla="*/ 101 w 141"/>
                <a:gd name="T19" fmla="*/ 170 h 284"/>
                <a:gd name="T20" fmla="*/ 106 w 141"/>
                <a:gd name="T21" fmla="*/ 151 h 284"/>
                <a:gd name="T22" fmla="*/ 109 w 141"/>
                <a:gd name="T23" fmla="*/ 130 h 284"/>
                <a:gd name="T24" fmla="*/ 109 w 141"/>
                <a:gd name="T25" fmla="*/ 110 h 284"/>
                <a:gd name="T26" fmla="*/ 101 w 141"/>
                <a:gd name="T27" fmla="*/ 85 h 284"/>
                <a:gd name="T28" fmla="*/ 90 w 141"/>
                <a:gd name="T29" fmla="*/ 62 h 284"/>
                <a:gd name="T30" fmla="*/ 71 w 141"/>
                <a:gd name="T31" fmla="*/ 36 h 284"/>
                <a:gd name="T32" fmla="*/ 46 w 141"/>
                <a:gd name="T33" fmla="*/ 12 h 284"/>
                <a:gd name="T34" fmla="*/ 72 w 141"/>
                <a:gd name="T35" fmla="*/ 0 h 284"/>
                <a:gd name="T36" fmla="*/ 74 w 141"/>
                <a:gd name="T37" fmla="*/ 1 h 284"/>
                <a:gd name="T38" fmla="*/ 78 w 141"/>
                <a:gd name="T39" fmla="*/ 6 h 284"/>
                <a:gd name="T40" fmla="*/ 87 w 141"/>
                <a:gd name="T41" fmla="*/ 15 h 284"/>
                <a:gd name="T42" fmla="*/ 97 w 141"/>
                <a:gd name="T43" fmla="*/ 26 h 284"/>
                <a:gd name="T44" fmla="*/ 107 w 141"/>
                <a:gd name="T45" fmla="*/ 40 h 284"/>
                <a:gd name="T46" fmla="*/ 118 w 141"/>
                <a:gd name="T47" fmla="*/ 56 h 284"/>
                <a:gd name="T48" fmla="*/ 127 w 141"/>
                <a:gd name="T49" fmla="*/ 75 h 284"/>
                <a:gd name="T50" fmla="*/ 136 w 141"/>
                <a:gd name="T51" fmla="*/ 96 h 284"/>
                <a:gd name="T52" fmla="*/ 139 w 141"/>
                <a:gd name="T53" fmla="*/ 118 h 284"/>
                <a:gd name="T54" fmla="*/ 141 w 141"/>
                <a:gd name="T55" fmla="*/ 139 h 284"/>
                <a:gd name="T56" fmla="*/ 136 w 141"/>
                <a:gd name="T57" fmla="*/ 163 h 284"/>
                <a:gd name="T58" fmla="*/ 127 w 141"/>
                <a:gd name="T59" fmla="*/ 188 h 284"/>
                <a:gd name="T60" fmla="*/ 110 w 141"/>
                <a:gd name="T61" fmla="*/ 212 h 284"/>
                <a:gd name="T62" fmla="*/ 89 w 141"/>
                <a:gd name="T63" fmla="*/ 235 h 284"/>
                <a:gd name="T64" fmla="*/ 57 w 141"/>
                <a:gd name="T65" fmla="*/ 260 h 284"/>
                <a:gd name="T66" fmla="*/ 16 w 141"/>
                <a:gd name="T67" fmla="*/ 284 h 284"/>
                <a:gd name="T68" fmla="*/ 0 w 141"/>
                <a:gd name="T69" fmla="*/ 275 h 284"/>
                <a:gd name="T70" fmla="*/ 20 w 141"/>
                <a:gd name="T71" fmla="*/ 257 h 284"/>
                <a:gd name="T72" fmla="*/ 20 w 141"/>
                <a:gd name="T73" fmla="*/ 257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1" h="284">
                  <a:moveTo>
                    <a:pt x="20" y="257"/>
                  </a:moveTo>
                  <a:lnTo>
                    <a:pt x="22" y="255"/>
                  </a:lnTo>
                  <a:lnTo>
                    <a:pt x="26" y="252"/>
                  </a:lnTo>
                  <a:lnTo>
                    <a:pt x="35" y="246"/>
                  </a:lnTo>
                  <a:lnTo>
                    <a:pt x="46" y="238"/>
                  </a:lnTo>
                  <a:lnTo>
                    <a:pt x="57" y="228"/>
                  </a:lnTo>
                  <a:lnTo>
                    <a:pt x="69" y="215"/>
                  </a:lnTo>
                  <a:lnTo>
                    <a:pt x="81" y="202"/>
                  </a:lnTo>
                  <a:lnTo>
                    <a:pt x="92" y="186"/>
                  </a:lnTo>
                  <a:lnTo>
                    <a:pt x="101" y="170"/>
                  </a:lnTo>
                  <a:lnTo>
                    <a:pt x="106" y="151"/>
                  </a:lnTo>
                  <a:lnTo>
                    <a:pt x="109" y="130"/>
                  </a:lnTo>
                  <a:lnTo>
                    <a:pt x="109" y="110"/>
                  </a:lnTo>
                  <a:lnTo>
                    <a:pt x="101" y="85"/>
                  </a:lnTo>
                  <a:lnTo>
                    <a:pt x="90" y="62"/>
                  </a:lnTo>
                  <a:lnTo>
                    <a:pt x="71" y="36"/>
                  </a:lnTo>
                  <a:lnTo>
                    <a:pt x="46" y="12"/>
                  </a:lnTo>
                  <a:lnTo>
                    <a:pt x="72" y="0"/>
                  </a:lnTo>
                  <a:lnTo>
                    <a:pt x="74" y="1"/>
                  </a:lnTo>
                  <a:lnTo>
                    <a:pt x="78" y="6"/>
                  </a:lnTo>
                  <a:lnTo>
                    <a:pt x="87" y="15"/>
                  </a:lnTo>
                  <a:lnTo>
                    <a:pt x="97" y="26"/>
                  </a:lnTo>
                  <a:lnTo>
                    <a:pt x="107" y="40"/>
                  </a:lnTo>
                  <a:lnTo>
                    <a:pt x="118" y="56"/>
                  </a:lnTo>
                  <a:lnTo>
                    <a:pt x="127" y="75"/>
                  </a:lnTo>
                  <a:lnTo>
                    <a:pt x="136" y="96"/>
                  </a:lnTo>
                  <a:lnTo>
                    <a:pt x="139" y="118"/>
                  </a:lnTo>
                  <a:lnTo>
                    <a:pt x="141" y="139"/>
                  </a:lnTo>
                  <a:lnTo>
                    <a:pt x="136" y="163"/>
                  </a:lnTo>
                  <a:lnTo>
                    <a:pt x="127" y="188"/>
                  </a:lnTo>
                  <a:lnTo>
                    <a:pt x="110" y="212"/>
                  </a:lnTo>
                  <a:lnTo>
                    <a:pt x="89" y="235"/>
                  </a:lnTo>
                  <a:lnTo>
                    <a:pt x="57" y="260"/>
                  </a:lnTo>
                  <a:lnTo>
                    <a:pt x="16" y="284"/>
                  </a:lnTo>
                  <a:lnTo>
                    <a:pt x="0" y="275"/>
                  </a:lnTo>
                  <a:lnTo>
                    <a:pt x="20" y="257"/>
                  </a:lnTo>
                  <a:lnTo>
                    <a:pt x="20" y="2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18" name="Freeform 46"/>
            <p:cNvSpPr>
              <a:spLocks/>
            </p:cNvSpPr>
            <p:nvPr/>
          </p:nvSpPr>
          <p:spPr bwMode="auto">
            <a:xfrm>
              <a:off x="1966" y="1770"/>
              <a:ext cx="142" cy="136"/>
            </a:xfrm>
            <a:custGeom>
              <a:avLst/>
              <a:gdLst>
                <a:gd name="T0" fmla="*/ 101 w 283"/>
                <a:gd name="T1" fmla="*/ 15 h 270"/>
                <a:gd name="T2" fmla="*/ 33 w 283"/>
                <a:gd name="T3" fmla="*/ 142 h 270"/>
                <a:gd name="T4" fmla="*/ 179 w 283"/>
                <a:gd name="T5" fmla="*/ 229 h 270"/>
                <a:gd name="T6" fmla="*/ 252 w 283"/>
                <a:gd name="T7" fmla="*/ 101 h 270"/>
                <a:gd name="T8" fmla="*/ 283 w 283"/>
                <a:gd name="T9" fmla="*/ 125 h 270"/>
                <a:gd name="T10" fmla="*/ 197 w 283"/>
                <a:gd name="T11" fmla="*/ 270 h 270"/>
                <a:gd name="T12" fmla="*/ 194 w 283"/>
                <a:gd name="T13" fmla="*/ 269 h 270"/>
                <a:gd name="T14" fmla="*/ 188 w 283"/>
                <a:gd name="T15" fmla="*/ 267 h 270"/>
                <a:gd name="T16" fmla="*/ 180 w 283"/>
                <a:gd name="T17" fmla="*/ 263 h 270"/>
                <a:gd name="T18" fmla="*/ 168 w 283"/>
                <a:gd name="T19" fmla="*/ 257 h 270"/>
                <a:gd name="T20" fmla="*/ 154 w 283"/>
                <a:gd name="T21" fmla="*/ 251 h 270"/>
                <a:gd name="T22" fmla="*/ 139 w 283"/>
                <a:gd name="T23" fmla="*/ 243 h 270"/>
                <a:gd name="T24" fmla="*/ 122 w 283"/>
                <a:gd name="T25" fmla="*/ 234 h 270"/>
                <a:gd name="T26" fmla="*/ 105 w 283"/>
                <a:gd name="T27" fmla="*/ 226 h 270"/>
                <a:gd name="T28" fmla="*/ 87 w 283"/>
                <a:gd name="T29" fmla="*/ 215 h 270"/>
                <a:gd name="T30" fmla="*/ 70 w 283"/>
                <a:gd name="T31" fmla="*/ 205 h 270"/>
                <a:gd name="T32" fmla="*/ 53 w 283"/>
                <a:gd name="T33" fmla="*/ 194 h 270"/>
                <a:gd name="T34" fmla="*/ 38 w 283"/>
                <a:gd name="T35" fmla="*/ 183 h 270"/>
                <a:gd name="T36" fmla="*/ 24 w 283"/>
                <a:gd name="T37" fmla="*/ 173 h 270"/>
                <a:gd name="T38" fmla="*/ 14 w 283"/>
                <a:gd name="T39" fmla="*/ 162 h 270"/>
                <a:gd name="T40" fmla="*/ 4 w 283"/>
                <a:gd name="T41" fmla="*/ 151 h 270"/>
                <a:gd name="T42" fmla="*/ 0 w 283"/>
                <a:gd name="T43" fmla="*/ 142 h 270"/>
                <a:gd name="T44" fmla="*/ 72 w 283"/>
                <a:gd name="T45" fmla="*/ 0 h 270"/>
                <a:gd name="T46" fmla="*/ 101 w 283"/>
                <a:gd name="T47" fmla="*/ 15 h 270"/>
                <a:gd name="T48" fmla="*/ 101 w 283"/>
                <a:gd name="T49" fmla="*/ 1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3" h="270">
                  <a:moveTo>
                    <a:pt x="101" y="15"/>
                  </a:moveTo>
                  <a:lnTo>
                    <a:pt x="33" y="142"/>
                  </a:lnTo>
                  <a:lnTo>
                    <a:pt x="179" y="229"/>
                  </a:lnTo>
                  <a:lnTo>
                    <a:pt x="252" y="101"/>
                  </a:lnTo>
                  <a:lnTo>
                    <a:pt x="283" y="125"/>
                  </a:lnTo>
                  <a:lnTo>
                    <a:pt x="197" y="270"/>
                  </a:lnTo>
                  <a:lnTo>
                    <a:pt x="194" y="269"/>
                  </a:lnTo>
                  <a:lnTo>
                    <a:pt x="188" y="267"/>
                  </a:lnTo>
                  <a:lnTo>
                    <a:pt x="180" y="263"/>
                  </a:lnTo>
                  <a:lnTo>
                    <a:pt x="168" y="257"/>
                  </a:lnTo>
                  <a:lnTo>
                    <a:pt x="154" y="251"/>
                  </a:lnTo>
                  <a:lnTo>
                    <a:pt x="139" y="243"/>
                  </a:lnTo>
                  <a:lnTo>
                    <a:pt x="122" y="234"/>
                  </a:lnTo>
                  <a:lnTo>
                    <a:pt x="105" y="226"/>
                  </a:lnTo>
                  <a:lnTo>
                    <a:pt x="87" y="215"/>
                  </a:lnTo>
                  <a:lnTo>
                    <a:pt x="70" y="205"/>
                  </a:lnTo>
                  <a:lnTo>
                    <a:pt x="53" y="194"/>
                  </a:lnTo>
                  <a:lnTo>
                    <a:pt x="38" y="183"/>
                  </a:lnTo>
                  <a:lnTo>
                    <a:pt x="24" y="173"/>
                  </a:lnTo>
                  <a:lnTo>
                    <a:pt x="14" y="162"/>
                  </a:lnTo>
                  <a:lnTo>
                    <a:pt x="4" y="151"/>
                  </a:lnTo>
                  <a:lnTo>
                    <a:pt x="0" y="142"/>
                  </a:lnTo>
                  <a:lnTo>
                    <a:pt x="72" y="0"/>
                  </a:lnTo>
                  <a:lnTo>
                    <a:pt x="101" y="15"/>
                  </a:lnTo>
                  <a:lnTo>
                    <a:pt x="101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19" name="Freeform 47"/>
            <p:cNvSpPr>
              <a:spLocks/>
            </p:cNvSpPr>
            <p:nvPr/>
          </p:nvSpPr>
          <p:spPr bwMode="auto">
            <a:xfrm>
              <a:off x="1995" y="1789"/>
              <a:ext cx="102" cy="59"/>
            </a:xfrm>
            <a:custGeom>
              <a:avLst/>
              <a:gdLst>
                <a:gd name="T0" fmla="*/ 20 w 203"/>
                <a:gd name="T1" fmla="*/ 0 h 118"/>
                <a:gd name="T2" fmla="*/ 20 w 203"/>
                <a:gd name="T3" fmla="*/ 0 h 118"/>
                <a:gd name="T4" fmla="*/ 24 w 203"/>
                <a:gd name="T5" fmla="*/ 4 h 118"/>
                <a:gd name="T6" fmla="*/ 27 w 203"/>
                <a:gd name="T7" fmla="*/ 7 h 118"/>
                <a:gd name="T8" fmla="*/ 34 w 203"/>
                <a:gd name="T9" fmla="*/ 14 h 118"/>
                <a:gd name="T10" fmla="*/ 40 w 203"/>
                <a:gd name="T11" fmla="*/ 20 h 118"/>
                <a:gd name="T12" fmla="*/ 49 w 203"/>
                <a:gd name="T13" fmla="*/ 28 h 118"/>
                <a:gd name="T14" fmla="*/ 60 w 203"/>
                <a:gd name="T15" fmla="*/ 36 h 118"/>
                <a:gd name="T16" fmla="*/ 72 w 203"/>
                <a:gd name="T17" fmla="*/ 45 h 118"/>
                <a:gd name="T18" fmla="*/ 84 w 203"/>
                <a:gd name="T19" fmla="*/ 52 h 118"/>
                <a:gd name="T20" fmla="*/ 98 w 203"/>
                <a:gd name="T21" fmla="*/ 60 h 118"/>
                <a:gd name="T22" fmla="*/ 113 w 203"/>
                <a:gd name="T23" fmla="*/ 68 h 118"/>
                <a:gd name="T24" fmla="*/ 130 w 203"/>
                <a:gd name="T25" fmla="*/ 74 h 118"/>
                <a:gd name="T26" fmla="*/ 147 w 203"/>
                <a:gd name="T27" fmla="*/ 78 h 118"/>
                <a:gd name="T28" fmla="*/ 165 w 203"/>
                <a:gd name="T29" fmla="*/ 83 h 118"/>
                <a:gd name="T30" fmla="*/ 183 w 203"/>
                <a:gd name="T31" fmla="*/ 85 h 118"/>
                <a:gd name="T32" fmla="*/ 203 w 203"/>
                <a:gd name="T33" fmla="*/ 85 h 118"/>
                <a:gd name="T34" fmla="*/ 189 w 203"/>
                <a:gd name="T35" fmla="*/ 118 h 118"/>
                <a:gd name="T36" fmla="*/ 186 w 203"/>
                <a:gd name="T37" fmla="*/ 117 h 118"/>
                <a:gd name="T38" fmla="*/ 183 w 203"/>
                <a:gd name="T39" fmla="*/ 117 h 118"/>
                <a:gd name="T40" fmla="*/ 176 w 203"/>
                <a:gd name="T41" fmla="*/ 115 h 118"/>
                <a:gd name="T42" fmla="*/ 168 w 203"/>
                <a:gd name="T43" fmla="*/ 115 h 118"/>
                <a:gd name="T44" fmla="*/ 157 w 203"/>
                <a:gd name="T45" fmla="*/ 112 h 118"/>
                <a:gd name="T46" fmla="*/ 145 w 203"/>
                <a:gd name="T47" fmla="*/ 111 h 118"/>
                <a:gd name="T48" fmla="*/ 131 w 203"/>
                <a:gd name="T49" fmla="*/ 108 h 118"/>
                <a:gd name="T50" fmla="*/ 118 w 203"/>
                <a:gd name="T51" fmla="*/ 104 h 118"/>
                <a:gd name="T52" fmla="*/ 102 w 203"/>
                <a:gd name="T53" fmla="*/ 98 h 118"/>
                <a:gd name="T54" fmla="*/ 85 w 203"/>
                <a:gd name="T55" fmla="*/ 92 h 118"/>
                <a:gd name="T56" fmla="*/ 70 w 203"/>
                <a:gd name="T57" fmla="*/ 85 h 118"/>
                <a:gd name="T58" fmla="*/ 55 w 203"/>
                <a:gd name="T59" fmla="*/ 75 h 118"/>
                <a:gd name="T60" fmla="*/ 40 w 203"/>
                <a:gd name="T61" fmla="*/ 63 h 118"/>
                <a:gd name="T62" fmla="*/ 24 w 203"/>
                <a:gd name="T63" fmla="*/ 52 h 118"/>
                <a:gd name="T64" fmla="*/ 11 w 203"/>
                <a:gd name="T65" fmla="*/ 39 h 118"/>
                <a:gd name="T66" fmla="*/ 0 w 203"/>
                <a:gd name="T67" fmla="*/ 23 h 118"/>
                <a:gd name="T68" fmla="*/ 0 w 203"/>
                <a:gd name="T69" fmla="*/ 22 h 118"/>
                <a:gd name="T70" fmla="*/ 3 w 203"/>
                <a:gd name="T71" fmla="*/ 19 h 118"/>
                <a:gd name="T72" fmla="*/ 6 w 203"/>
                <a:gd name="T73" fmla="*/ 16 h 118"/>
                <a:gd name="T74" fmla="*/ 11 w 203"/>
                <a:gd name="T75" fmla="*/ 11 h 118"/>
                <a:gd name="T76" fmla="*/ 14 w 203"/>
                <a:gd name="T77" fmla="*/ 7 h 118"/>
                <a:gd name="T78" fmla="*/ 18 w 203"/>
                <a:gd name="T79" fmla="*/ 4 h 118"/>
                <a:gd name="T80" fmla="*/ 20 w 203"/>
                <a:gd name="T81" fmla="*/ 0 h 118"/>
                <a:gd name="T82" fmla="*/ 20 w 203"/>
                <a:gd name="T83" fmla="*/ 0 h 118"/>
                <a:gd name="T84" fmla="*/ 20 w 203"/>
                <a:gd name="T8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3" h="118">
                  <a:moveTo>
                    <a:pt x="20" y="0"/>
                  </a:moveTo>
                  <a:lnTo>
                    <a:pt x="20" y="0"/>
                  </a:lnTo>
                  <a:lnTo>
                    <a:pt x="24" y="4"/>
                  </a:lnTo>
                  <a:lnTo>
                    <a:pt x="27" y="7"/>
                  </a:lnTo>
                  <a:lnTo>
                    <a:pt x="34" y="14"/>
                  </a:lnTo>
                  <a:lnTo>
                    <a:pt x="40" y="20"/>
                  </a:lnTo>
                  <a:lnTo>
                    <a:pt x="49" y="28"/>
                  </a:lnTo>
                  <a:lnTo>
                    <a:pt x="60" y="36"/>
                  </a:lnTo>
                  <a:lnTo>
                    <a:pt x="72" y="45"/>
                  </a:lnTo>
                  <a:lnTo>
                    <a:pt x="84" y="52"/>
                  </a:lnTo>
                  <a:lnTo>
                    <a:pt x="98" y="60"/>
                  </a:lnTo>
                  <a:lnTo>
                    <a:pt x="113" y="68"/>
                  </a:lnTo>
                  <a:lnTo>
                    <a:pt x="130" y="74"/>
                  </a:lnTo>
                  <a:lnTo>
                    <a:pt x="147" y="78"/>
                  </a:lnTo>
                  <a:lnTo>
                    <a:pt x="165" y="83"/>
                  </a:lnTo>
                  <a:lnTo>
                    <a:pt x="183" y="85"/>
                  </a:lnTo>
                  <a:lnTo>
                    <a:pt x="203" y="85"/>
                  </a:lnTo>
                  <a:lnTo>
                    <a:pt x="189" y="118"/>
                  </a:lnTo>
                  <a:lnTo>
                    <a:pt x="186" y="117"/>
                  </a:lnTo>
                  <a:lnTo>
                    <a:pt x="183" y="117"/>
                  </a:lnTo>
                  <a:lnTo>
                    <a:pt x="176" y="115"/>
                  </a:lnTo>
                  <a:lnTo>
                    <a:pt x="168" y="115"/>
                  </a:lnTo>
                  <a:lnTo>
                    <a:pt x="157" y="112"/>
                  </a:lnTo>
                  <a:lnTo>
                    <a:pt x="145" y="111"/>
                  </a:lnTo>
                  <a:lnTo>
                    <a:pt x="131" y="108"/>
                  </a:lnTo>
                  <a:lnTo>
                    <a:pt x="118" y="104"/>
                  </a:lnTo>
                  <a:lnTo>
                    <a:pt x="102" y="98"/>
                  </a:lnTo>
                  <a:lnTo>
                    <a:pt x="85" y="92"/>
                  </a:lnTo>
                  <a:lnTo>
                    <a:pt x="70" y="85"/>
                  </a:lnTo>
                  <a:lnTo>
                    <a:pt x="55" y="75"/>
                  </a:lnTo>
                  <a:lnTo>
                    <a:pt x="40" y="63"/>
                  </a:lnTo>
                  <a:lnTo>
                    <a:pt x="24" y="52"/>
                  </a:lnTo>
                  <a:lnTo>
                    <a:pt x="11" y="39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3" y="19"/>
                  </a:lnTo>
                  <a:lnTo>
                    <a:pt x="6" y="16"/>
                  </a:lnTo>
                  <a:lnTo>
                    <a:pt x="11" y="11"/>
                  </a:lnTo>
                  <a:lnTo>
                    <a:pt x="14" y="7"/>
                  </a:lnTo>
                  <a:lnTo>
                    <a:pt x="18" y="4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20" name="Freeform 48"/>
            <p:cNvSpPr>
              <a:spLocks/>
            </p:cNvSpPr>
            <p:nvPr/>
          </p:nvSpPr>
          <p:spPr bwMode="auto">
            <a:xfrm>
              <a:off x="1797" y="1026"/>
              <a:ext cx="162" cy="140"/>
            </a:xfrm>
            <a:custGeom>
              <a:avLst/>
              <a:gdLst>
                <a:gd name="T0" fmla="*/ 49 w 322"/>
                <a:gd name="T1" fmla="*/ 1 h 278"/>
                <a:gd name="T2" fmla="*/ 46 w 322"/>
                <a:gd name="T3" fmla="*/ 13 h 278"/>
                <a:gd name="T4" fmla="*/ 43 w 322"/>
                <a:gd name="T5" fmla="*/ 36 h 278"/>
                <a:gd name="T6" fmla="*/ 38 w 322"/>
                <a:gd name="T7" fmla="*/ 65 h 278"/>
                <a:gd name="T8" fmla="*/ 35 w 322"/>
                <a:gd name="T9" fmla="*/ 101 h 278"/>
                <a:gd name="T10" fmla="*/ 37 w 322"/>
                <a:gd name="T11" fmla="*/ 139 h 278"/>
                <a:gd name="T12" fmla="*/ 43 w 322"/>
                <a:gd name="T13" fmla="*/ 176 h 278"/>
                <a:gd name="T14" fmla="*/ 55 w 322"/>
                <a:gd name="T15" fmla="*/ 212 h 278"/>
                <a:gd name="T16" fmla="*/ 66 w 322"/>
                <a:gd name="T17" fmla="*/ 228 h 278"/>
                <a:gd name="T18" fmla="*/ 75 w 322"/>
                <a:gd name="T19" fmla="*/ 232 h 278"/>
                <a:gd name="T20" fmla="*/ 95 w 322"/>
                <a:gd name="T21" fmla="*/ 238 h 278"/>
                <a:gd name="T22" fmla="*/ 122 w 322"/>
                <a:gd name="T23" fmla="*/ 243 h 278"/>
                <a:gd name="T24" fmla="*/ 156 w 322"/>
                <a:gd name="T25" fmla="*/ 238 h 278"/>
                <a:gd name="T26" fmla="*/ 194 w 322"/>
                <a:gd name="T27" fmla="*/ 225 h 278"/>
                <a:gd name="T28" fmla="*/ 235 w 322"/>
                <a:gd name="T29" fmla="*/ 197 h 278"/>
                <a:gd name="T30" fmla="*/ 280 w 322"/>
                <a:gd name="T31" fmla="*/ 150 h 278"/>
                <a:gd name="T32" fmla="*/ 322 w 322"/>
                <a:gd name="T33" fmla="*/ 137 h 278"/>
                <a:gd name="T34" fmla="*/ 318 w 322"/>
                <a:gd name="T35" fmla="*/ 147 h 278"/>
                <a:gd name="T36" fmla="*/ 304 w 322"/>
                <a:gd name="T37" fmla="*/ 168 h 278"/>
                <a:gd name="T38" fmla="*/ 280 w 322"/>
                <a:gd name="T39" fmla="*/ 199 h 278"/>
                <a:gd name="T40" fmla="*/ 249 w 322"/>
                <a:gd name="T41" fmla="*/ 231 h 278"/>
                <a:gd name="T42" fmla="*/ 209 w 322"/>
                <a:gd name="T43" fmla="*/ 258 h 278"/>
                <a:gd name="T44" fmla="*/ 160 w 322"/>
                <a:gd name="T45" fmla="*/ 277 h 278"/>
                <a:gd name="T46" fmla="*/ 105 w 322"/>
                <a:gd name="T47" fmla="*/ 278 h 278"/>
                <a:gd name="T48" fmla="*/ 43 w 322"/>
                <a:gd name="T49" fmla="*/ 257 h 278"/>
                <a:gd name="T50" fmla="*/ 40 w 322"/>
                <a:gd name="T51" fmla="*/ 252 h 278"/>
                <a:gd name="T52" fmla="*/ 30 w 322"/>
                <a:gd name="T53" fmla="*/ 241 h 278"/>
                <a:gd name="T54" fmla="*/ 20 w 322"/>
                <a:gd name="T55" fmla="*/ 223 h 278"/>
                <a:gd name="T56" fmla="*/ 11 w 322"/>
                <a:gd name="T57" fmla="*/ 197 h 278"/>
                <a:gd name="T58" fmla="*/ 3 w 322"/>
                <a:gd name="T59" fmla="*/ 162 h 278"/>
                <a:gd name="T60" fmla="*/ 1 w 322"/>
                <a:gd name="T61" fmla="*/ 117 h 278"/>
                <a:gd name="T62" fmla="*/ 6 w 322"/>
                <a:gd name="T63" fmla="*/ 64 h 278"/>
                <a:gd name="T64" fmla="*/ 23 w 322"/>
                <a:gd name="T65" fmla="*/ 0 h 278"/>
                <a:gd name="T66" fmla="*/ 50 w 322"/>
                <a:gd name="T67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2" h="278">
                  <a:moveTo>
                    <a:pt x="50" y="0"/>
                  </a:moveTo>
                  <a:lnTo>
                    <a:pt x="49" y="1"/>
                  </a:lnTo>
                  <a:lnTo>
                    <a:pt x="47" y="6"/>
                  </a:lnTo>
                  <a:lnTo>
                    <a:pt x="46" y="13"/>
                  </a:lnTo>
                  <a:lnTo>
                    <a:pt x="44" y="24"/>
                  </a:lnTo>
                  <a:lnTo>
                    <a:pt x="43" y="36"/>
                  </a:lnTo>
                  <a:lnTo>
                    <a:pt x="40" y="50"/>
                  </a:lnTo>
                  <a:lnTo>
                    <a:pt x="38" y="65"/>
                  </a:lnTo>
                  <a:lnTo>
                    <a:pt x="37" y="84"/>
                  </a:lnTo>
                  <a:lnTo>
                    <a:pt x="35" y="101"/>
                  </a:lnTo>
                  <a:lnTo>
                    <a:pt x="35" y="121"/>
                  </a:lnTo>
                  <a:lnTo>
                    <a:pt x="37" y="139"/>
                  </a:lnTo>
                  <a:lnTo>
                    <a:pt x="40" y="159"/>
                  </a:lnTo>
                  <a:lnTo>
                    <a:pt x="43" y="176"/>
                  </a:lnTo>
                  <a:lnTo>
                    <a:pt x="47" y="195"/>
                  </a:lnTo>
                  <a:lnTo>
                    <a:pt x="55" y="212"/>
                  </a:lnTo>
                  <a:lnTo>
                    <a:pt x="64" y="228"/>
                  </a:lnTo>
                  <a:lnTo>
                    <a:pt x="66" y="228"/>
                  </a:lnTo>
                  <a:lnTo>
                    <a:pt x="70" y="231"/>
                  </a:lnTo>
                  <a:lnTo>
                    <a:pt x="75" y="232"/>
                  </a:lnTo>
                  <a:lnTo>
                    <a:pt x="84" y="237"/>
                  </a:lnTo>
                  <a:lnTo>
                    <a:pt x="95" y="238"/>
                  </a:lnTo>
                  <a:lnTo>
                    <a:pt x="108" y="241"/>
                  </a:lnTo>
                  <a:lnTo>
                    <a:pt x="122" y="243"/>
                  </a:lnTo>
                  <a:lnTo>
                    <a:pt x="139" y="243"/>
                  </a:lnTo>
                  <a:lnTo>
                    <a:pt x="156" y="238"/>
                  </a:lnTo>
                  <a:lnTo>
                    <a:pt x="174" y="234"/>
                  </a:lnTo>
                  <a:lnTo>
                    <a:pt x="194" y="225"/>
                  </a:lnTo>
                  <a:lnTo>
                    <a:pt x="215" y="214"/>
                  </a:lnTo>
                  <a:lnTo>
                    <a:pt x="235" y="197"/>
                  </a:lnTo>
                  <a:lnTo>
                    <a:pt x="258" y="176"/>
                  </a:lnTo>
                  <a:lnTo>
                    <a:pt x="280" y="150"/>
                  </a:lnTo>
                  <a:lnTo>
                    <a:pt x="303" y="117"/>
                  </a:lnTo>
                  <a:lnTo>
                    <a:pt x="322" y="137"/>
                  </a:lnTo>
                  <a:lnTo>
                    <a:pt x="321" y="139"/>
                  </a:lnTo>
                  <a:lnTo>
                    <a:pt x="318" y="147"/>
                  </a:lnTo>
                  <a:lnTo>
                    <a:pt x="312" y="156"/>
                  </a:lnTo>
                  <a:lnTo>
                    <a:pt x="304" y="168"/>
                  </a:lnTo>
                  <a:lnTo>
                    <a:pt x="293" y="183"/>
                  </a:lnTo>
                  <a:lnTo>
                    <a:pt x="280" y="199"/>
                  </a:lnTo>
                  <a:lnTo>
                    <a:pt x="266" y="215"/>
                  </a:lnTo>
                  <a:lnTo>
                    <a:pt x="249" y="231"/>
                  </a:lnTo>
                  <a:lnTo>
                    <a:pt x="229" y="246"/>
                  </a:lnTo>
                  <a:lnTo>
                    <a:pt x="209" y="258"/>
                  </a:lnTo>
                  <a:lnTo>
                    <a:pt x="185" y="269"/>
                  </a:lnTo>
                  <a:lnTo>
                    <a:pt x="160" y="277"/>
                  </a:lnTo>
                  <a:lnTo>
                    <a:pt x="133" y="278"/>
                  </a:lnTo>
                  <a:lnTo>
                    <a:pt x="105" y="278"/>
                  </a:lnTo>
                  <a:lnTo>
                    <a:pt x="75" y="270"/>
                  </a:lnTo>
                  <a:lnTo>
                    <a:pt x="43" y="257"/>
                  </a:lnTo>
                  <a:lnTo>
                    <a:pt x="41" y="255"/>
                  </a:lnTo>
                  <a:lnTo>
                    <a:pt x="40" y="252"/>
                  </a:lnTo>
                  <a:lnTo>
                    <a:pt x="35" y="247"/>
                  </a:lnTo>
                  <a:lnTo>
                    <a:pt x="30" y="241"/>
                  </a:lnTo>
                  <a:lnTo>
                    <a:pt x="24" y="232"/>
                  </a:lnTo>
                  <a:lnTo>
                    <a:pt x="20" y="223"/>
                  </a:lnTo>
                  <a:lnTo>
                    <a:pt x="15" y="211"/>
                  </a:lnTo>
                  <a:lnTo>
                    <a:pt x="11" y="197"/>
                  </a:lnTo>
                  <a:lnTo>
                    <a:pt x="6" y="180"/>
                  </a:lnTo>
                  <a:lnTo>
                    <a:pt x="3" y="162"/>
                  </a:lnTo>
                  <a:lnTo>
                    <a:pt x="0" y="140"/>
                  </a:lnTo>
                  <a:lnTo>
                    <a:pt x="1" y="117"/>
                  </a:lnTo>
                  <a:lnTo>
                    <a:pt x="1" y="91"/>
                  </a:lnTo>
                  <a:lnTo>
                    <a:pt x="6" y="64"/>
                  </a:lnTo>
                  <a:lnTo>
                    <a:pt x="14" y="32"/>
                  </a:lnTo>
                  <a:lnTo>
                    <a:pt x="23" y="0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21" name="Freeform 49"/>
            <p:cNvSpPr>
              <a:spLocks/>
            </p:cNvSpPr>
            <p:nvPr/>
          </p:nvSpPr>
          <p:spPr bwMode="auto">
            <a:xfrm>
              <a:off x="1769" y="1023"/>
              <a:ext cx="192" cy="184"/>
            </a:xfrm>
            <a:custGeom>
              <a:avLst/>
              <a:gdLst>
                <a:gd name="T0" fmla="*/ 74 w 384"/>
                <a:gd name="T1" fmla="*/ 1 h 367"/>
                <a:gd name="T2" fmla="*/ 61 w 384"/>
                <a:gd name="T3" fmla="*/ 18 h 367"/>
                <a:gd name="T4" fmla="*/ 43 w 384"/>
                <a:gd name="T5" fmla="*/ 49 h 367"/>
                <a:gd name="T6" fmla="*/ 23 w 384"/>
                <a:gd name="T7" fmla="*/ 90 h 367"/>
                <a:gd name="T8" fmla="*/ 8 w 384"/>
                <a:gd name="T9" fmla="*/ 140 h 367"/>
                <a:gd name="T10" fmla="*/ 0 w 384"/>
                <a:gd name="T11" fmla="*/ 194 h 367"/>
                <a:gd name="T12" fmla="*/ 11 w 384"/>
                <a:gd name="T13" fmla="*/ 252 h 367"/>
                <a:gd name="T14" fmla="*/ 40 w 384"/>
                <a:gd name="T15" fmla="*/ 307 h 367"/>
                <a:gd name="T16" fmla="*/ 68 w 384"/>
                <a:gd name="T17" fmla="*/ 336 h 367"/>
                <a:gd name="T18" fmla="*/ 81 w 384"/>
                <a:gd name="T19" fmla="*/ 344 h 367"/>
                <a:gd name="T20" fmla="*/ 110 w 384"/>
                <a:gd name="T21" fmla="*/ 356 h 367"/>
                <a:gd name="T22" fmla="*/ 150 w 384"/>
                <a:gd name="T23" fmla="*/ 365 h 367"/>
                <a:gd name="T24" fmla="*/ 196 w 384"/>
                <a:gd name="T25" fmla="*/ 364 h 367"/>
                <a:gd name="T26" fmla="*/ 248 w 384"/>
                <a:gd name="T27" fmla="*/ 344 h 367"/>
                <a:gd name="T28" fmla="*/ 303 w 384"/>
                <a:gd name="T29" fmla="*/ 299 h 367"/>
                <a:gd name="T30" fmla="*/ 357 w 384"/>
                <a:gd name="T31" fmla="*/ 226 h 367"/>
                <a:gd name="T32" fmla="*/ 357 w 384"/>
                <a:gd name="T33" fmla="*/ 159 h 367"/>
                <a:gd name="T34" fmla="*/ 350 w 384"/>
                <a:gd name="T35" fmla="*/ 169 h 367"/>
                <a:gd name="T36" fmla="*/ 335 w 384"/>
                <a:gd name="T37" fmla="*/ 197 h 367"/>
                <a:gd name="T38" fmla="*/ 311 w 384"/>
                <a:gd name="T39" fmla="*/ 235 h 367"/>
                <a:gd name="T40" fmla="*/ 279 w 384"/>
                <a:gd name="T41" fmla="*/ 276 h 367"/>
                <a:gd name="T42" fmla="*/ 239 w 384"/>
                <a:gd name="T43" fmla="*/ 310 h 367"/>
                <a:gd name="T44" fmla="*/ 193 w 384"/>
                <a:gd name="T45" fmla="*/ 333 h 367"/>
                <a:gd name="T46" fmla="*/ 144 w 384"/>
                <a:gd name="T47" fmla="*/ 336 h 367"/>
                <a:gd name="T48" fmla="*/ 90 w 384"/>
                <a:gd name="T49" fmla="*/ 310 h 367"/>
                <a:gd name="T50" fmla="*/ 84 w 384"/>
                <a:gd name="T51" fmla="*/ 305 h 367"/>
                <a:gd name="T52" fmla="*/ 74 w 384"/>
                <a:gd name="T53" fmla="*/ 290 h 367"/>
                <a:gd name="T54" fmla="*/ 57 w 384"/>
                <a:gd name="T55" fmla="*/ 267 h 367"/>
                <a:gd name="T56" fmla="*/ 45 w 384"/>
                <a:gd name="T57" fmla="*/ 235 h 367"/>
                <a:gd name="T58" fmla="*/ 35 w 384"/>
                <a:gd name="T59" fmla="*/ 195 h 367"/>
                <a:gd name="T60" fmla="*/ 38 w 384"/>
                <a:gd name="T61" fmla="*/ 149 h 367"/>
                <a:gd name="T62" fmla="*/ 55 w 384"/>
                <a:gd name="T63" fmla="*/ 97 h 367"/>
                <a:gd name="T64" fmla="*/ 90 w 384"/>
                <a:gd name="T65" fmla="*/ 39 h 367"/>
                <a:gd name="T66" fmla="*/ 75 w 384"/>
                <a:gd name="T67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4" h="367">
                  <a:moveTo>
                    <a:pt x="75" y="0"/>
                  </a:moveTo>
                  <a:lnTo>
                    <a:pt x="74" y="1"/>
                  </a:lnTo>
                  <a:lnTo>
                    <a:pt x="69" y="9"/>
                  </a:lnTo>
                  <a:lnTo>
                    <a:pt x="61" y="18"/>
                  </a:lnTo>
                  <a:lnTo>
                    <a:pt x="54" y="32"/>
                  </a:lnTo>
                  <a:lnTo>
                    <a:pt x="43" y="49"/>
                  </a:lnTo>
                  <a:lnTo>
                    <a:pt x="32" y="68"/>
                  </a:lnTo>
                  <a:lnTo>
                    <a:pt x="23" y="90"/>
                  </a:lnTo>
                  <a:lnTo>
                    <a:pt x="16" y="116"/>
                  </a:lnTo>
                  <a:lnTo>
                    <a:pt x="8" y="140"/>
                  </a:lnTo>
                  <a:lnTo>
                    <a:pt x="3" y="168"/>
                  </a:lnTo>
                  <a:lnTo>
                    <a:pt x="0" y="194"/>
                  </a:lnTo>
                  <a:lnTo>
                    <a:pt x="3" y="224"/>
                  </a:lnTo>
                  <a:lnTo>
                    <a:pt x="11" y="252"/>
                  </a:lnTo>
                  <a:lnTo>
                    <a:pt x="23" y="281"/>
                  </a:lnTo>
                  <a:lnTo>
                    <a:pt x="40" y="307"/>
                  </a:lnTo>
                  <a:lnTo>
                    <a:pt x="66" y="335"/>
                  </a:lnTo>
                  <a:lnTo>
                    <a:pt x="68" y="336"/>
                  </a:lnTo>
                  <a:lnTo>
                    <a:pt x="74" y="339"/>
                  </a:lnTo>
                  <a:lnTo>
                    <a:pt x="81" y="344"/>
                  </a:lnTo>
                  <a:lnTo>
                    <a:pt x="95" y="351"/>
                  </a:lnTo>
                  <a:lnTo>
                    <a:pt x="110" y="356"/>
                  </a:lnTo>
                  <a:lnTo>
                    <a:pt x="129" y="362"/>
                  </a:lnTo>
                  <a:lnTo>
                    <a:pt x="150" y="365"/>
                  </a:lnTo>
                  <a:lnTo>
                    <a:pt x="173" y="367"/>
                  </a:lnTo>
                  <a:lnTo>
                    <a:pt x="196" y="364"/>
                  </a:lnTo>
                  <a:lnTo>
                    <a:pt x="222" y="356"/>
                  </a:lnTo>
                  <a:lnTo>
                    <a:pt x="248" y="344"/>
                  </a:lnTo>
                  <a:lnTo>
                    <a:pt x="275" y="325"/>
                  </a:lnTo>
                  <a:lnTo>
                    <a:pt x="303" y="299"/>
                  </a:lnTo>
                  <a:lnTo>
                    <a:pt x="329" y="267"/>
                  </a:lnTo>
                  <a:lnTo>
                    <a:pt x="357" y="226"/>
                  </a:lnTo>
                  <a:lnTo>
                    <a:pt x="384" y="175"/>
                  </a:lnTo>
                  <a:lnTo>
                    <a:pt x="357" y="159"/>
                  </a:lnTo>
                  <a:lnTo>
                    <a:pt x="355" y="160"/>
                  </a:lnTo>
                  <a:lnTo>
                    <a:pt x="350" y="169"/>
                  </a:lnTo>
                  <a:lnTo>
                    <a:pt x="344" y="180"/>
                  </a:lnTo>
                  <a:lnTo>
                    <a:pt x="335" y="197"/>
                  </a:lnTo>
                  <a:lnTo>
                    <a:pt x="324" y="215"/>
                  </a:lnTo>
                  <a:lnTo>
                    <a:pt x="311" y="235"/>
                  </a:lnTo>
                  <a:lnTo>
                    <a:pt x="295" y="255"/>
                  </a:lnTo>
                  <a:lnTo>
                    <a:pt x="279" y="276"/>
                  </a:lnTo>
                  <a:lnTo>
                    <a:pt x="259" y="293"/>
                  </a:lnTo>
                  <a:lnTo>
                    <a:pt x="239" y="310"/>
                  </a:lnTo>
                  <a:lnTo>
                    <a:pt x="216" y="324"/>
                  </a:lnTo>
                  <a:lnTo>
                    <a:pt x="193" y="333"/>
                  </a:lnTo>
                  <a:lnTo>
                    <a:pt x="168" y="336"/>
                  </a:lnTo>
                  <a:lnTo>
                    <a:pt x="144" y="336"/>
                  </a:lnTo>
                  <a:lnTo>
                    <a:pt x="116" y="327"/>
                  </a:lnTo>
                  <a:lnTo>
                    <a:pt x="90" y="310"/>
                  </a:lnTo>
                  <a:lnTo>
                    <a:pt x="89" y="309"/>
                  </a:lnTo>
                  <a:lnTo>
                    <a:pt x="84" y="305"/>
                  </a:lnTo>
                  <a:lnTo>
                    <a:pt x="80" y="299"/>
                  </a:lnTo>
                  <a:lnTo>
                    <a:pt x="74" y="290"/>
                  </a:lnTo>
                  <a:lnTo>
                    <a:pt x="64" y="279"/>
                  </a:lnTo>
                  <a:lnTo>
                    <a:pt x="57" y="267"/>
                  </a:lnTo>
                  <a:lnTo>
                    <a:pt x="51" y="252"/>
                  </a:lnTo>
                  <a:lnTo>
                    <a:pt x="45" y="235"/>
                  </a:lnTo>
                  <a:lnTo>
                    <a:pt x="38" y="217"/>
                  </a:lnTo>
                  <a:lnTo>
                    <a:pt x="35" y="195"/>
                  </a:lnTo>
                  <a:lnTo>
                    <a:pt x="35" y="174"/>
                  </a:lnTo>
                  <a:lnTo>
                    <a:pt x="38" y="149"/>
                  </a:lnTo>
                  <a:lnTo>
                    <a:pt x="45" y="123"/>
                  </a:lnTo>
                  <a:lnTo>
                    <a:pt x="55" y="97"/>
                  </a:lnTo>
                  <a:lnTo>
                    <a:pt x="69" y="70"/>
                  </a:lnTo>
                  <a:lnTo>
                    <a:pt x="90" y="39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22" name="Freeform 50"/>
            <p:cNvSpPr>
              <a:spLocks/>
            </p:cNvSpPr>
            <p:nvPr/>
          </p:nvSpPr>
          <p:spPr bwMode="auto">
            <a:xfrm>
              <a:off x="1157" y="2283"/>
              <a:ext cx="21" cy="18"/>
            </a:xfrm>
            <a:custGeom>
              <a:avLst/>
              <a:gdLst>
                <a:gd name="T0" fmla="*/ 3 w 41"/>
                <a:gd name="T1" fmla="*/ 26 h 37"/>
                <a:gd name="T2" fmla="*/ 1 w 41"/>
                <a:gd name="T3" fmla="*/ 25 h 37"/>
                <a:gd name="T4" fmla="*/ 1 w 41"/>
                <a:gd name="T5" fmla="*/ 22 h 37"/>
                <a:gd name="T6" fmla="*/ 0 w 41"/>
                <a:gd name="T7" fmla="*/ 17 h 37"/>
                <a:gd name="T8" fmla="*/ 0 w 41"/>
                <a:gd name="T9" fmla="*/ 14 h 37"/>
                <a:gd name="T10" fmla="*/ 0 w 41"/>
                <a:gd name="T11" fmla="*/ 10 h 37"/>
                <a:gd name="T12" fmla="*/ 3 w 41"/>
                <a:gd name="T13" fmla="*/ 5 h 37"/>
                <a:gd name="T14" fmla="*/ 6 w 41"/>
                <a:gd name="T15" fmla="*/ 2 h 37"/>
                <a:gd name="T16" fmla="*/ 8 w 41"/>
                <a:gd name="T17" fmla="*/ 2 h 37"/>
                <a:gd name="T18" fmla="*/ 11 w 41"/>
                <a:gd name="T19" fmla="*/ 0 h 37"/>
                <a:gd name="T20" fmla="*/ 17 w 41"/>
                <a:gd name="T21" fmla="*/ 0 h 37"/>
                <a:gd name="T22" fmla="*/ 20 w 41"/>
                <a:gd name="T23" fmla="*/ 0 h 37"/>
                <a:gd name="T24" fmla="*/ 24 w 41"/>
                <a:gd name="T25" fmla="*/ 0 h 37"/>
                <a:gd name="T26" fmla="*/ 27 w 41"/>
                <a:gd name="T27" fmla="*/ 0 h 37"/>
                <a:gd name="T28" fmla="*/ 30 w 41"/>
                <a:gd name="T29" fmla="*/ 2 h 37"/>
                <a:gd name="T30" fmla="*/ 35 w 41"/>
                <a:gd name="T31" fmla="*/ 3 h 37"/>
                <a:gd name="T32" fmla="*/ 38 w 41"/>
                <a:gd name="T33" fmla="*/ 7 h 37"/>
                <a:gd name="T34" fmla="*/ 41 w 41"/>
                <a:gd name="T35" fmla="*/ 13 h 37"/>
                <a:gd name="T36" fmla="*/ 41 w 41"/>
                <a:gd name="T37" fmla="*/ 16 h 37"/>
                <a:gd name="T38" fmla="*/ 40 w 41"/>
                <a:gd name="T39" fmla="*/ 17 h 37"/>
                <a:gd name="T40" fmla="*/ 38 w 41"/>
                <a:gd name="T41" fmla="*/ 22 h 37"/>
                <a:gd name="T42" fmla="*/ 34 w 41"/>
                <a:gd name="T43" fmla="*/ 26 h 37"/>
                <a:gd name="T44" fmla="*/ 29 w 41"/>
                <a:gd name="T45" fmla="*/ 33 h 37"/>
                <a:gd name="T46" fmla="*/ 23 w 41"/>
                <a:gd name="T47" fmla="*/ 37 h 37"/>
                <a:gd name="T48" fmla="*/ 17 w 41"/>
                <a:gd name="T49" fmla="*/ 37 h 37"/>
                <a:gd name="T50" fmla="*/ 12 w 41"/>
                <a:gd name="T51" fmla="*/ 37 h 37"/>
                <a:gd name="T52" fmla="*/ 9 w 41"/>
                <a:gd name="T53" fmla="*/ 34 h 37"/>
                <a:gd name="T54" fmla="*/ 6 w 41"/>
                <a:gd name="T55" fmla="*/ 31 h 37"/>
                <a:gd name="T56" fmla="*/ 3 w 41"/>
                <a:gd name="T57" fmla="*/ 26 h 37"/>
                <a:gd name="T58" fmla="*/ 3 w 41"/>
                <a:gd name="T59" fmla="*/ 2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" h="37">
                  <a:moveTo>
                    <a:pt x="3" y="26"/>
                  </a:moveTo>
                  <a:lnTo>
                    <a:pt x="1" y="25"/>
                  </a:lnTo>
                  <a:lnTo>
                    <a:pt x="1" y="22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3" y="5"/>
                  </a:lnTo>
                  <a:lnTo>
                    <a:pt x="6" y="2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0" y="2"/>
                  </a:lnTo>
                  <a:lnTo>
                    <a:pt x="35" y="3"/>
                  </a:lnTo>
                  <a:lnTo>
                    <a:pt x="38" y="7"/>
                  </a:lnTo>
                  <a:lnTo>
                    <a:pt x="41" y="13"/>
                  </a:lnTo>
                  <a:lnTo>
                    <a:pt x="41" y="16"/>
                  </a:lnTo>
                  <a:lnTo>
                    <a:pt x="40" y="17"/>
                  </a:lnTo>
                  <a:lnTo>
                    <a:pt x="38" y="22"/>
                  </a:lnTo>
                  <a:lnTo>
                    <a:pt x="34" y="26"/>
                  </a:lnTo>
                  <a:lnTo>
                    <a:pt x="29" y="33"/>
                  </a:lnTo>
                  <a:lnTo>
                    <a:pt x="23" y="37"/>
                  </a:lnTo>
                  <a:lnTo>
                    <a:pt x="17" y="37"/>
                  </a:lnTo>
                  <a:lnTo>
                    <a:pt x="12" y="37"/>
                  </a:lnTo>
                  <a:lnTo>
                    <a:pt x="9" y="34"/>
                  </a:lnTo>
                  <a:lnTo>
                    <a:pt x="6" y="31"/>
                  </a:lnTo>
                  <a:lnTo>
                    <a:pt x="3" y="26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23" name="Freeform 51"/>
            <p:cNvSpPr>
              <a:spLocks/>
            </p:cNvSpPr>
            <p:nvPr/>
          </p:nvSpPr>
          <p:spPr bwMode="auto">
            <a:xfrm>
              <a:off x="1215" y="2238"/>
              <a:ext cx="21" cy="19"/>
            </a:xfrm>
            <a:custGeom>
              <a:avLst/>
              <a:gdLst>
                <a:gd name="T0" fmla="*/ 3 w 42"/>
                <a:gd name="T1" fmla="*/ 24 h 38"/>
                <a:gd name="T2" fmla="*/ 3 w 42"/>
                <a:gd name="T3" fmla="*/ 23 h 38"/>
                <a:gd name="T4" fmla="*/ 1 w 42"/>
                <a:gd name="T5" fmla="*/ 21 h 38"/>
                <a:gd name="T6" fmla="*/ 0 w 42"/>
                <a:gd name="T7" fmla="*/ 18 h 38"/>
                <a:gd name="T8" fmla="*/ 0 w 42"/>
                <a:gd name="T9" fmla="*/ 13 h 38"/>
                <a:gd name="T10" fmla="*/ 0 w 42"/>
                <a:gd name="T11" fmla="*/ 9 h 38"/>
                <a:gd name="T12" fmla="*/ 3 w 42"/>
                <a:gd name="T13" fmla="*/ 4 h 38"/>
                <a:gd name="T14" fmla="*/ 6 w 42"/>
                <a:gd name="T15" fmla="*/ 3 h 38"/>
                <a:gd name="T16" fmla="*/ 9 w 42"/>
                <a:gd name="T17" fmla="*/ 1 h 38"/>
                <a:gd name="T18" fmla="*/ 12 w 42"/>
                <a:gd name="T19" fmla="*/ 0 h 38"/>
                <a:gd name="T20" fmla="*/ 18 w 42"/>
                <a:gd name="T21" fmla="*/ 0 h 38"/>
                <a:gd name="T22" fmla="*/ 21 w 42"/>
                <a:gd name="T23" fmla="*/ 0 h 38"/>
                <a:gd name="T24" fmla="*/ 26 w 42"/>
                <a:gd name="T25" fmla="*/ 0 h 38"/>
                <a:gd name="T26" fmla="*/ 29 w 42"/>
                <a:gd name="T27" fmla="*/ 0 h 38"/>
                <a:gd name="T28" fmla="*/ 32 w 42"/>
                <a:gd name="T29" fmla="*/ 1 h 38"/>
                <a:gd name="T30" fmla="*/ 36 w 42"/>
                <a:gd name="T31" fmla="*/ 4 h 38"/>
                <a:gd name="T32" fmla="*/ 39 w 42"/>
                <a:gd name="T33" fmla="*/ 7 h 38"/>
                <a:gd name="T34" fmla="*/ 41 w 42"/>
                <a:gd name="T35" fmla="*/ 12 h 38"/>
                <a:gd name="T36" fmla="*/ 42 w 42"/>
                <a:gd name="T37" fmla="*/ 15 h 38"/>
                <a:gd name="T38" fmla="*/ 41 w 42"/>
                <a:gd name="T39" fmla="*/ 15 h 38"/>
                <a:gd name="T40" fmla="*/ 39 w 42"/>
                <a:gd name="T41" fmla="*/ 20 h 38"/>
                <a:gd name="T42" fmla="*/ 35 w 42"/>
                <a:gd name="T43" fmla="*/ 26 h 38"/>
                <a:gd name="T44" fmla="*/ 30 w 42"/>
                <a:gd name="T45" fmla="*/ 32 h 38"/>
                <a:gd name="T46" fmla="*/ 24 w 42"/>
                <a:gd name="T47" fmla="*/ 36 h 38"/>
                <a:gd name="T48" fmla="*/ 18 w 42"/>
                <a:gd name="T49" fmla="*/ 38 h 38"/>
                <a:gd name="T50" fmla="*/ 13 w 42"/>
                <a:gd name="T51" fmla="*/ 36 h 38"/>
                <a:gd name="T52" fmla="*/ 10 w 42"/>
                <a:gd name="T53" fmla="*/ 33 h 38"/>
                <a:gd name="T54" fmla="*/ 6 w 42"/>
                <a:gd name="T55" fmla="*/ 29 h 38"/>
                <a:gd name="T56" fmla="*/ 3 w 42"/>
                <a:gd name="T57" fmla="*/ 24 h 38"/>
                <a:gd name="T58" fmla="*/ 3 w 42"/>
                <a:gd name="T59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" h="38">
                  <a:moveTo>
                    <a:pt x="3" y="24"/>
                  </a:moveTo>
                  <a:lnTo>
                    <a:pt x="3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9"/>
                  </a:lnTo>
                  <a:lnTo>
                    <a:pt x="3" y="4"/>
                  </a:lnTo>
                  <a:lnTo>
                    <a:pt x="6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2" y="1"/>
                  </a:lnTo>
                  <a:lnTo>
                    <a:pt x="36" y="4"/>
                  </a:lnTo>
                  <a:lnTo>
                    <a:pt x="39" y="7"/>
                  </a:lnTo>
                  <a:lnTo>
                    <a:pt x="41" y="12"/>
                  </a:lnTo>
                  <a:lnTo>
                    <a:pt x="42" y="15"/>
                  </a:lnTo>
                  <a:lnTo>
                    <a:pt x="41" y="15"/>
                  </a:lnTo>
                  <a:lnTo>
                    <a:pt x="39" y="20"/>
                  </a:lnTo>
                  <a:lnTo>
                    <a:pt x="35" y="26"/>
                  </a:lnTo>
                  <a:lnTo>
                    <a:pt x="30" y="32"/>
                  </a:lnTo>
                  <a:lnTo>
                    <a:pt x="24" y="36"/>
                  </a:lnTo>
                  <a:lnTo>
                    <a:pt x="18" y="38"/>
                  </a:lnTo>
                  <a:lnTo>
                    <a:pt x="13" y="36"/>
                  </a:lnTo>
                  <a:lnTo>
                    <a:pt x="10" y="33"/>
                  </a:lnTo>
                  <a:lnTo>
                    <a:pt x="6" y="29"/>
                  </a:lnTo>
                  <a:lnTo>
                    <a:pt x="3" y="24"/>
                  </a:lnTo>
                  <a:lnTo>
                    <a:pt x="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24" name="Freeform 52"/>
            <p:cNvSpPr>
              <a:spLocks/>
            </p:cNvSpPr>
            <p:nvPr/>
          </p:nvSpPr>
          <p:spPr bwMode="auto">
            <a:xfrm>
              <a:off x="1251" y="2205"/>
              <a:ext cx="20" cy="18"/>
            </a:xfrm>
            <a:custGeom>
              <a:avLst/>
              <a:gdLst>
                <a:gd name="T0" fmla="*/ 4 w 42"/>
                <a:gd name="T1" fmla="*/ 25 h 37"/>
                <a:gd name="T2" fmla="*/ 4 w 42"/>
                <a:gd name="T3" fmla="*/ 23 h 37"/>
                <a:gd name="T4" fmla="*/ 2 w 42"/>
                <a:gd name="T5" fmla="*/ 22 h 37"/>
                <a:gd name="T6" fmla="*/ 0 w 42"/>
                <a:gd name="T7" fmla="*/ 17 h 37"/>
                <a:gd name="T8" fmla="*/ 0 w 42"/>
                <a:gd name="T9" fmla="*/ 14 h 37"/>
                <a:gd name="T10" fmla="*/ 0 w 42"/>
                <a:gd name="T11" fmla="*/ 10 h 37"/>
                <a:gd name="T12" fmla="*/ 4 w 42"/>
                <a:gd name="T13" fmla="*/ 5 h 37"/>
                <a:gd name="T14" fmla="*/ 7 w 42"/>
                <a:gd name="T15" fmla="*/ 3 h 37"/>
                <a:gd name="T16" fmla="*/ 10 w 42"/>
                <a:gd name="T17" fmla="*/ 2 h 37"/>
                <a:gd name="T18" fmla="*/ 13 w 42"/>
                <a:gd name="T19" fmla="*/ 2 h 37"/>
                <a:gd name="T20" fmla="*/ 17 w 42"/>
                <a:gd name="T21" fmla="*/ 2 h 37"/>
                <a:gd name="T22" fmla="*/ 22 w 42"/>
                <a:gd name="T23" fmla="*/ 0 h 37"/>
                <a:gd name="T24" fmla="*/ 25 w 42"/>
                <a:gd name="T25" fmla="*/ 0 h 37"/>
                <a:gd name="T26" fmla="*/ 28 w 42"/>
                <a:gd name="T27" fmla="*/ 0 h 37"/>
                <a:gd name="T28" fmla="*/ 31 w 42"/>
                <a:gd name="T29" fmla="*/ 2 h 37"/>
                <a:gd name="T30" fmla="*/ 36 w 42"/>
                <a:gd name="T31" fmla="*/ 3 h 37"/>
                <a:gd name="T32" fmla="*/ 39 w 42"/>
                <a:gd name="T33" fmla="*/ 7 h 37"/>
                <a:gd name="T34" fmla="*/ 40 w 42"/>
                <a:gd name="T35" fmla="*/ 13 h 37"/>
                <a:gd name="T36" fmla="*/ 42 w 42"/>
                <a:gd name="T37" fmla="*/ 16 h 37"/>
                <a:gd name="T38" fmla="*/ 40 w 42"/>
                <a:gd name="T39" fmla="*/ 17 h 37"/>
                <a:gd name="T40" fmla="*/ 37 w 42"/>
                <a:gd name="T41" fmla="*/ 22 h 37"/>
                <a:gd name="T42" fmla="*/ 33 w 42"/>
                <a:gd name="T43" fmla="*/ 28 h 37"/>
                <a:gd name="T44" fmla="*/ 30 w 42"/>
                <a:gd name="T45" fmla="*/ 33 h 37"/>
                <a:gd name="T46" fmla="*/ 22 w 42"/>
                <a:gd name="T47" fmla="*/ 36 h 37"/>
                <a:gd name="T48" fmla="*/ 17 w 42"/>
                <a:gd name="T49" fmla="*/ 37 h 37"/>
                <a:gd name="T50" fmla="*/ 13 w 42"/>
                <a:gd name="T51" fmla="*/ 36 h 37"/>
                <a:gd name="T52" fmla="*/ 10 w 42"/>
                <a:gd name="T53" fmla="*/ 34 h 37"/>
                <a:gd name="T54" fmla="*/ 7 w 42"/>
                <a:gd name="T55" fmla="*/ 29 h 37"/>
                <a:gd name="T56" fmla="*/ 4 w 42"/>
                <a:gd name="T57" fmla="*/ 25 h 37"/>
                <a:gd name="T58" fmla="*/ 4 w 42"/>
                <a:gd name="T59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" h="37">
                  <a:moveTo>
                    <a:pt x="4" y="25"/>
                  </a:moveTo>
                  <a:lnTo>
                    <a:pt x="4" y="23"/>
                  </a:lnTo>
                  <a:lnTo>
                    <a:pt x="2" y="22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4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2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1" y="2"/>
                  </a:lnTo>
                  <a:lnTo>
                    <a:pt x="36" y="3"/>
                  </a:lnTo>
                  <a:lnTo>
                    <a:pt x="39" y="7"/>
                  </a:lnTo>
                  <a:lnTo>
                    <a:pt x="40" y="13"/>
                  </a:lnTo>
                  <a:lnTo>
                    <a:pt x="42" y="16"/>
                  </a:lnTo>
                  <a:lnTo>
                    <a:pt x="40" y="17"/>
                  </a:lnTo>
                  <a:lnTo>
                    <a:pt x="37" y="22"/>
                  </a:lnTo>
                  <a:lnTo>
                    <a:pt x="33" y="28"/>
                  </a:lnTo>
                  <a:lnTo>
                    <a:pt x="30" y="33"/>
                  </a:lnTo>
                  <a:lnTo>
                    <a:pt x="22" y="36"/>
                  </a:lnTo>
                  <a:lnTo>
                    <a:pt x="17" y="37"/>
                  </a:lnTo>
                  <a:lnTo>
                    <a:pt x="13" y="36"/>
                  </a:lnTo>
                  <a:lnTo>
                    <a:pt x="10" y="34"/>
                  </a:lnTo>
                  <a:lnTo>
                    <a:pt x="7" y="29"/>
                  </a:lnTo>
                  <a:lnTo>
                    <a:pt x="4" y="25"/>
                  </a:lnTo>
                  <a:lnTo>
                    <a:pt x="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25" name="Freeform 53"/>
            <p:cNvSpPr>
              <a:spLocks/>
            </p:cNvSpPr>
            <p:nvPr/>
          </p:nvSpPr>
          <p:spPr bwMode="auto">
            <a:xfrm>
              <a:off x="1284" y="2225"/>
              <a:ext cx="21" cy="19"/>
            </a:xfrm>
            <a:custGeom>
              <a:avLst/>
              <a:gdLst>
                <a:gd name="T0" fmla="*/ 4 w 41"/>
                <a:gd name="T1" fmla="*/ 26 h 38"/>
                <a:gd name="T2" fmla="*/ 1 w 41"/>
                <a:gd name="T3" fmla="*/ 24 h 38"/>
                <a:gd name="T4" fmla="*/ 1 w 41"/>
                <a:gd name="T5" fmla="*/ 21 h 38"/>
                <a:gd name="T6" fmla="*/ 0 w 41"/>
                <a:gd name="T7" fmla="*/ 17 h 38"/>
                <a:gd name="T8" fmla="*/ 0 w 41"/>
                <a:gd name="T9" fmla="*/ 13 h 38"/>
                <a:gd name="T10" fmla="*/ 0 w 41"/>
                <a:gd name="T11" fmla="*/ 9 h 38"/>
                <a:gd name="T12" fmla="*/ 3 w 41"/>
                <a:gd name="T13" fmla="*/ 4 h 38"/>
                <a:gd name="T14" fmla="*/ 4 w 41"/>
                <a:gd name="T15" fmla="*/ 1 h 38"/>
                <a:gd name="T16" fmla="*/ 7 w 41"/>
                <a:gd name="T17" fmla="*/ 1 h 38"/>
                <a:gd name="T18" fmla="*/ 10 w 41"/>
                <a:gd name="T19" fmla="*/ 0 h 38"/>
                <a:gd name="T20" fmla="*/ 17 w 41"/>
                <a:gd name="T21" fmla="*/ 0 h 38"/>
                <a:gd name="T22" fmla="*/ 20 w 41"/>
                <a:gd name="T23" fmla="*/ 0 h 38"/>
                <a:gd name="T24" fmla="*/ 24 w 41"/>
                <a:gd name="T25" fmla="*/ 0 h 38"/>
                <a:gd name="T26" fmla="*/ 27 w 41"/>
                <a:gd name="T27" fmla="*/ 0 h 38"/>
                <a:gd name="T28" fmla="*/ 30 w 41"/>
                <a:gd name="T29" fmla="*/ 1 h 38"/>
                <a:gd name="T30" fmla="*/ 35 w 41"/>
                <a:gd name="T31" fmla="*/ 3 h 38"/>
                <a:gd name="T32" fmla="*/ 38 w 41"/>
                <a:gd name="T33" fmla="*/ 6 h 38"/>
                <a:gd name="T34" fmla="*/ 41 w 41"/>
                <a:gd name="T35" fmla="*/ 12 h 38"/>
                <a:gd name="T36" fmla="*/ 41 w 41"/>
                <a:gd name="T37" fmla="*/ 15 h 38"/>
                <a:gd name="T38" fmla="*/ 39 w 41"/>
                <a:gd name="T39" fmla="*/ 17 h 38"/>
                <a:gd name="T40" fmla="*/ 38 w 41"/>
                <a:gd name="T41" fmla="*/ 21 h 38"/>
                <a:gd name="T42" fmla="*/ 33 w 41"/>
                <a:gd name="T43" fmla="*/ 27 h 38"/>
                <a:gd name="T44" fmla="*/ 29 w 41"/>
                <a:gd name="T45" fmla="*/ 33 h 38"/>
                <a:gd name="T46" fmla="*/ 23 w 41"/>
                <a:gd name="T47" fmla="*/ 36 h 38"/>
                <a:gd name="T48" fmla="*/ 17 w 41"/>
                <a:gd name="T49" fmla="*/ 38 h 38"/>
                <a:gd name="T50" fmla="*/ 12 w 41"/>
                <a:gd name="T51" fmla="*/ 36 h 38"/>
                <a:gd name="T52" fmla="*/ 9 w 41"/>
                <a:gd name="T53" fmla="*/ 35 h 38"/>
                <a:gd name="T54" fmla="*/ 6 w 41"/>
                <a:gd name="T55" fmla="*/ 30 h 38"/>
                <a:gd name="T56" fmla="*/ 4 w 41"/>
                <a:gd name="T57" fmla="*/ 26 h 38"/>
                <a:gd name="T58" fmla="*/ 4 w 41"/>
                <a:gd name="T59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" h="38">
                  <a:moveTo>
                    <a:pt x="4" y="26"/>
                  </a:moveTo>
                  <a:lnTo>
                    <a:pt x="1" y="24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3" y="4"/>
                  </a:lnTo>
                  <a:lnTo>
                    <a:pt x="4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0" y="1"/>
                  </a:lnTo>
                  <a:lnTo>
                    <a:pt x="35" y="3"/>
                  </a:lnTo>
                  <a:lnTo>
                    <a:pt x="38" y="6"/>
                  </a:lnTo>
                  <a:lnTo>
                    <a:pt x="41" y="12"/>
                  </a:lnTo>
                  <a:lnTo>
                    <a:pt x="41" y="15"/>
                  </a:lnTo>
                  <a:lnTo>
                    <a:pt x="39" y="17"/>
                  </a:lnTo>
                  <a:lnTo>
                    <a:pt x="38" y="21"/>
                  </a:lnTo>
                  <a:lnTo>
                    <a:pt x="33" y="27"/>
                  </a:lnTo>
                  <a:lnTo>
                    <a:pt x="29" y="33"/>
                  </a:lnTo>
                  <a:lnTo>
                    <a:pt x="23" y="36"/>
                  </a:lnTo>
                  <a:lnTo>
                    <a:pt x="17" y="38"/>
                  </a:lnTo>
                  <a:lnTo>
                    <a:pt x="12" y="36"/>
                  </a:lnTo>
                  <a:lnTo>
                    <a:pt x="9" y="35"/>
                  </a:lnTo>
                  <a:lnTo>
                    <a:pt x="6" y="30"/>
                  </a:lnTo>
                  <a:lnTo>
                    <a:pt x="4" y="26"/>
                  </a:lnTo>
                  <a:lnTo>
                    <a:pt x="4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26" name="Freeform 54"/>
            <p:cNvSpPr>
              <a:spLocks/>
            </p:cNvSpPr>
            <p:nvPr/>
          </p:nvSpPr>
          <p:spPr bwMode="auto">
            <a:xfrm>
              <a:off x="1254" y="2274"/>
              <a:ext cx="21" cy="18"/>
            </a:xfrm>
            <a:custGeom>
              <a:avLst/>
              <a:gdLst>
                <a:gd name="T0" fmla="*/ 3 w 42"/>
                <a:gd name="T1" fmla="*/ 25 h 37"/>
                <a:gd name="T2" fmla="*/ 3 w 42"/>
                <a:gd name="T3" fmla="*/ 23 h 37"/>
                <a:gd name="T4" fmla="*/ 1 w 42"/>
                <a:gd name="T5" fmla="*/ 20 h 37"/>
                <a:gd name="T6" fmla="*/ 0 w 42"/>
                <a:gd name="T7" fmla="*/ 15 h 37"/>
                <a:gd name="T8" fmla="*/ 0 w 42"/>
                <a:gd name="T9" fmla="*/ 12 h 37"/>
                <a:gd name="T10" fmla="*/ 1 w 42"/>
                <a:gd name="T11" fmla="*/ 8 h 37"/>
                <a:gd name="T12" fmla="*/ 4 w 42"/>
                <a:gd name="T13" fmla="*/ 5 h 37"/>
                <a:gd name="T14" fmla="*/ 6 w 42"/>
                <a:gd name="T15" fmla="*/ 2 h 37"/>
                <a:gd name="T16" fmla="*/ 9 w 42"/>
                <a:gd name="T17" fmla="*/ 2 h 37"/>
                <a:gd name="T18" fmla="*/ 12 w 42"/>
                <a:gd name="T19" fmla="*/ 0 h 37"/>
                <a:gd name="T20" fmla="*/ 16 w 42"/>
                <a:gd name="T21" fmla="*/ 0 h 37"/>
                <a:gd name="T22" fmla="*/ 21 w 42"/>
                <a:gd name="T23" fmla="*/ 0 h 37"/>
                <a:gd name="T24" fmla="*/ 24 w 42"/>
                <a:gd name="T25" fmla="*/ 0 h 37"/>
                <a:gd name="T26" fmla="*/ 27 w 42"/>
                <a:gd name="T27" fmla="*/ 0 h 37"/>
                <a:gd name="T28" fmla="*/ 32 w 42"/>
                <a:gd name="T29" fmla="*/ 0 h 37"/>
                <a:gd name="T30" fmla="*/ 36 w 42"/>
                <a:gd name="T31" fmla="*/ 3 h 37"/>
                <a:gd name="T32" fmla="*/ 39 w 42"/>
                <a:gd name="T33" fmla="*/ 6 h 37"/>
                <a:gd name="T34" fmla="*/ 41 w 42"/>
                <a:gd name="T35" fmla="*/ 11 h 37"/>
                <a:gd name="T36" fmla="*/ 42 w 42"/>
                <a:gd name="T37" fmla="*/ 14 h 37"/>
                <a:gd name="T38" fmla="*/ 41 w 42"/>
                <a:gd name="T39" fmla="*/ 15 h 37"/>
                <a:gd name="T40" fmla="*/ 38 w 42"/>
                <a:gd name="T41" fmla="*/ 20 h 37"/>
                <a:gd name="T42" fmla="*/ 33 w 42"/>
                <a:gd name="T43" fmla="*/ 26 h 37"/>
                <a:gd name="T44" fmla="*/ 29 w 42"/>
                <a:gd name="T45" fmla="*/ 32 h 37"/>
                <a:gd name="T46" fmla="*/ 23 w 42"/>
                <a:gd name="T47" fmla="*/ 35 h 37"/>
                <a:gd name="T48" fmla="*/ 16 w 42"/>
                <a:gd name="T49" fmla="*/ 37 h 37"/>
                <a:gd name="T50" fmla="*/ 13 w 42"/>
                <a:gd name="T51" fmla="*/ 35 h 37"/>
                <a:gd name="T52" fmla="*/ 10 w 42"/>
                <a:gd name="T53" fmla="*/ 34 h 37"/>
                <a:gd name="T54" fmla="*/ 6 w 42"/>
                <a:gd name="T55" fmla="*/ 29 h 37"/>
                <a:gd name="T56" fmla="*/ 3 w 42"/>
                <a:gd name="T57" fmla="*/ 25 h 37"/>
                <a:gd name="T58" fmla="*/ 3 w 42"/>
                <a:gd name="T59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" h="37">
                  <a:moveTo>
                    <a:pt x="3" y="25"/>
                  </a:moveTo>
                  <a:lnTo>
                    <a:pt x="3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5"/>
                  </a:lnTo>
                  <a:lnTo>
                    <a:pt x="6" y="2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6" y="3"/>
                  </a:lnTo>
                  <a:lnTo>
                    <a:pt x="39" y="6"/>
                  </a:lnTo>
                  <a:lnTo>
                    <a:pt x="41" y="11"/>
                  </a:lnTo>
                  <a:lnTo>
                    <a:pt x="42" y="14"/>
                  </a:lnTo>
                  <a:lnTo>
                    <a:pt x="41" y="15"/>
                  </a:lnTo>
                  <a:lnTo>
                    <a:pt x="38" y="20"/>
                  </a:lnTo>
                  <a:lnTo>
                    <a:pt x="33" y="26"/>
                  </a:lnTo>
                  <a:lnTo>
                    <a:pt x="29" y="32"/>
                  </a:lnTo>
                  <a:lnTo>
                    <a:pt x="23" y="35"/>
                  </a:lnTo>
                  <a:lnTo>
                    <a:pt x="16" y="37"/>
                  </a:lnTo>
                  <a:lnTo>
                    <a:pt x="13" y="35"/>
                  </a:lnTo>
                  <a:lnTo>
                    <a:pt x="10" y="34"/>
                  </a:lnTo>
                  <a:lnTo>
                    <a:pt x="6" y="29"/>
                  </a:lnTo>
                  <a:lnTo>
                    <a:pt x="3" y="25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27" name="Freeform 55"/>
            <p:cNvSpPr>
              <a:spLocks/>
            </p:cNvSpPr>
            <p:nvPr/>
          </p:nvSpPr>
          <p:spPr bwMode="auto">
            <a:xfrm>
              <a:off x="1363" y="2169"/>
              <a:ext cx="21" cy="18"/>
            </a:xfrm>
            <a:custGeom>
              <a:avLst/>
              <a:gdLst>
                <a:gd name="T0" fmla="*/ 3 w 42"/>
                <a:gd name="T1" fmla="*/ 24 h 36"/>
                <a:gd name="T2" fmla="*/ 2 w 42"/>
                <a:gd name="T3" fmla="*/ 22 h 36"/>
                <a:gd name="T4" fmla="*/ 2 w 42"/>
                <a:gd name="T5" fmla="*/ 19 h 36"/>
                <a:gd name="T6" fmla="*/ 0 w 42"/>
                <a:gd name="T7" fmla="*/ 15 h 36"/>
                <a:gd name="T8" fmla="*/ 0 w 42"/>
                <a:gd name="T9" fmla="*/ 12 h 36"/>
                <a:gd name="T10" fmla="*/ 0 w 42"/>
                <a:gd name="T11" fmla="*/ 7 h 36"/>
                <a:gd name="T12" fmla="*/ 3 w 42"/>
                <a:gd name="T13" fmla="*/ 3 h 36"/>
                <a:gd name="T14" fmla="*/ 5 w 42"/>
                <a:gd name="T15" fmla="*/ 1 h 36"/>
                <a:gd name="T16" fmla="*/ 8 w 42"/>
                <a:gd name="T17" fmla="*/ 1 h 36"/>
                <a:gd name="T18" fmla="*/ 11 w 42"/>
                <a:gd name="T19" fmla="*/ 0 h 36"/>
                <a:gd name="T20" fmla="*/ 17 w 42"/>
                <a:gd name="T21" fmla="*/ 0 h 36"/>
                <a:gd name="T22" fmla="*/ 20 w 42"/>
                <a:gd name="T23" fmla="*/ 0 h 36"/>
                <a:gd name="T24" fmla="*/ 25 w 42"/>
                <a:gd name="T25" fmla="*/ 0 h 36"/>
                <a:gd name="T26" fmla="*/ 28 w 42"/>
                <a:gd name="T27" fmla="*/ 0 h 36"/>
                <a:gd name="T28" fmla="*/ 31 w 42"/>
                <a:gd name="T29" fmla="*/ 0 h 36"/>
                <a:gd name="T30" fmla="*/ 35 w 42"/>
                <a:gd name="T31" fmla="*/ 3 h 36"/>
                <a:gd name="T32" fmla="*/ 38 w 42"/>
                <a:gd name="T33" fmla="*/ 6 h 36"/>
                <a:gd name="T34" fmla="*/ 40 w 42"/>
                <a:gd name="T35" fmla="*/ 10 h 36"/>
                <a:gd name="T36" fmla="*/ 42 w 42"/>
                <a:gd name="T37" fmla="*/ 13 h 36"/>
                <a:gd name="T38" fmla="*/ 40 w 42"/>
                <a:gd name="T39" fmla="*/ 15 h 36"/>
                <a:gd name="T40" fmla="*/ 38 w 42"/>
                <a:gd name="T41" fmla="*/ 19 h 36"/>
                <a:gd name="T42" fmla="*/ 34 w 42"/>
                <a:gd name="T43" fmla="*/ 26 h 36"/>
                <a:gd name="T44" fmla="*/ 29 w 42"/>
                <a:gd name="T45" fmla="*/ 32 h 36"/>
                <a:gd name="T46" fmla="*/ 23 w 42"/>
                <a:gd name="T47" fmla="*/ 35 h 36"/>
                <a:gd name="T48" fmla="*/ 17 w 42"/>
                <a:gd name="T49" fmla="*/ 36 h 36"/>
                <a:gd name="T50" fmla="*/ 12 w 42"/>
                <a:gd name="T51" fmla="*/ 35 h 36"/>
                <a:gd name="T52" fmla="*/ 9 w 42"/>
                <a:gd name="T53" fmla="*/ 33 h 36"/>
                <a:gd name="T54" fmla="*/ 6 w 42"/>
                <a:gd name="T55" fmla="*/ 29 h 36"/>
                <a:gd name="T56" fmla="*/ 3 w 42"/>
                <a:gd name="T57" fmla="*/ 24 h 36"/>
                <a:gd name="T58" fmla="*/ 3 w 42"/>
                <a:gd name="T59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" h="36">
                  <a:moveTo>
                    <a:pt x="3" y="24"/>
                  </a:moveTo>
                  <a:lnTo>
                    <a:pt x="2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lnTo>
                    <a:pt x="5" y="1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5" y="3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2" y="13"/>
                  </a:lnTo>
                  <a:lnTo>
                    <a:pt x="40" y="15"/>
                  </a:lnTo>
                  <a:lnTo>
                    <a:pt x="38" y="19"/>
                  </a:lnTo>
                  <a:lnTo>
                    <a:pt x="34" y="26"/>
                  </a:lnTo>
                  <a:lnTo>
                    <a:pt x="29" y="32"/>
                  </a:lnTo>
                  <a:lnTo>
                    <a:pt x="23" y="35"/>
                  </a:lnTo>
                  <a:lnTo>
                    <a:pt x="17" y="36"/>
                  </a:lnTo>
                  <a:lnTo>
                    <a:pt x="12" y="35"/>
                  </a:lnTo>
                  <a:lnTo>
                    <a:pt x="9" y="33"/>
                  </a:lnTo>
                  <a:lnTo>
                    <a:pt x="6" y="29"/>
                  </a:lnTo>
                  <a:lnTo>
                    <a:pt x="3" y="24"/>
                  </a:lnTo>
                  <a:lnTo>
                    <a:pt x="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28" name="Freeform 56"/>
            <p:cNvSpPr>
              <a:spLocks/>
            </p:cNvSpPr>
            <p:nvPr/>
          </p:nvSpPr>
          <p:spPr bwMode="auto">
            <a:xfrm>
              <a:off x="1439" y="2205"/>
              <a:ext cx="21" cy="19"/>
            </a:xfrm>
            <a:custGeom>
              <a:avLst/>
              <a:gdLst>
                <a:gd name="T0" fmla="*/ 4 w 42"/>
                <a:gd name="T1" fmla="*/ 24 h 37"/>
                <a:gd name="T2" fmla="*/ 3 w 42"/>
                <a:gd name="T3" fmla="*/ 23 h 37"/>
                <a:gd name="T4" fmla="*/ 1 w 42"/>
                <a:gd name="T5" fmla="*/ 21 h 37"/>
                <a:gd name="T6" fmla="*/ 0 w 42"/>
                <a:gd name="T7" fmla="*/ 17 h 37"/>
                <a:gd name="T8" fmla="*/ 0 w 42"/>
                <a:gd name="T9" fmla="*/ 14 h 37"/>
                <a:gd name="T10" fmla="*/ 0 w 42"/>
                <a:gd name="T11" fmla="*/ 9 h 37"/>
                <a:gd name="T12" fmla="*/ 3 w 42"/>
                <a:gd name="T13" fmla="*/ 5 h 37"/>
                <a:gd name="T14" fmla="*/ 4 w 42"/>
                <a:gd name="T15" fmla="*/ 3 h 37"/>
                <a:gd name="T16" fmla="*/ 7 w 42"/>
                <a:gd name="T17" fmla="*/ 1 h 37"/>
                <a:gd name="T18" fmla="*/ 12 w 42"/>
                <a:gd name="T19" fmla="*/ 1 h 37"/>
                <a:gd name="T20" fmla="*/ 16 w 42"/>
                <a:gd name="T21" fmla="*/ 1 h 37"/>
                <a:gd name="T22" fmla="*/ 21 w 42"/>
                <a:gd name="T23" fmla="*/ 0 h 37"/>
                <a:gd name="T24" fmla="*/ 24 w 42"/>
                <a:gd name="T25" fmla="*/ 0 h 37"/>
                <a:gd name="T26" fmla="*/ 27 w 42"/>
                <a:gd name="T27" fmla="*/ 1 h 37"/>
                <a:gd name="T28" fmla="*/ 32 w 42"/>
                <a:gd name="T29" fmla="*/ 1 h 37"/>
                <a:gd name="T30" fmla="*/ 36 w 42"/>
                <a:gd name="T31" fmla="*/ 5 h 37"/>
                <a:gd name="T32" fmla="*/ 38 w 42"/>
                <a:gd name="T33" fmla="*/ 8 h 37"/>
                <a:gd name="T34" fmla="*/ 41 w 42"/>
                <a:gd name="T35" fmla="*/ 12 h 37"/>
                <a:gd name="T36" fmla="*/ 42 w 42"/>
                <a:gd name="T37" fmla="*/ 15 h 37"/>
                <a:gd name="T38" fmla="*/ 41 w 42"/>
                <a:gd name="T39" fmla="*/ 17 h 37"/>
                <a:gd name="T40" fmla="*/ 38 w 42"/>
                <a:gd name="T41" fmla="*/ 21 h 37"/>
                <a:gd name="T42" fmla="*/ 33 w 42"/>
                <a:gd name="T43" fmla="*/ 27 h 37"/>
                <a:gd name="T44" fmla="*/ 30 w 42"/>
                <a:gd name="T45" fmla="*/ 32 h 37"/>
                <a:gd name="T46" fmla="*/ 23 w 42"/>
                <a:gd name="T47" fmla="*/ 35 h 37"/>
                <a:gd name="T48" fmla="*/ 16 w 42"/>
                <a:gd name="T49" fmla="*/ 37 h 37"/>
                <a:gd name="T50" fmla="*/ 13 w 42"/>
                <a:gd name="T51" fmla="*/ 35 h 37"/>
                <a:gd name="T52" fmla="*/ 10 w 42"/>
                <a:gd name="T53" fmla="*/ 34 h 37"/>
                <a:gd name="T54" fmla="*/ 7 w 42"/>
                <a:gd name="T55" fmla="*/ 29 h 37"/>
                <a:gd name="T56" fmla="*/ 4 w 42"/>
                <a:gd name="T57" fmla="*/ 24 h 37"/>
                <a:gd name="T58" fmla="*/ 4 w 42"/>
                <a:gd name="T59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" h="37">
                  <a:moveTo>
                    <a:pt x="4" y="24"/>
                  </a:move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1"/>
                  </a:lnTo>
                  <a:lnTo>
                    <a:pt x="16" y="1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32" y="1"/>
                  </a:lnTo>
                  <a:lnTo>
                    <a:pt x="36" y="5"/>
                  </a:lnTo>
                  <a:lnTo>
                    <a:pt x="38" y="8"/>
                  </a:lnTo>
                  <a:lnTo>
                    <a:pt x="41" y="12"/>
                  </a:lnTo>
                  <a:lnTo>
                    <a:pt x="42" y="15"/>
                  </a:lnTo>
                  <a:lnTo>
                    <a:pt x="41" y="17"/>
                  </a:lnTo>
                  <a:lnTo>
                    <a:pt x="38" y="21"/>
                  </a:lnTo>
                  <a:lnTo>
                    <a:pt x="33" y="27"/>
                  </a:lnTo>
                  <a:lnTo>
                    <a:pt x="30" y="32"/>
                  </a:lnTo>
                  <a:lnTo>
                    <a:pt x="23" y="35"/>
                  </a:lnTo>
                  <a:lnTo>
                    <a:pt x="16" y="37"/>
                  </a:lnTo>
                  <a:lnTo>
                    <a:pt x="13" y="35"/>
                  </a:lnTo>
                  <a:lnTo>
                    <a:pt x="10" y="34"/>
                  </a:lnTo>
                  <a:lnTo>
                    <a:pt x="7" y="29"/>
                  </a:lnTo>
                  <a:lnTo>
                    <a:pt x="4" y="24"/>
                  </a:lnTo>
                  <a:lnTo>
                    <a:pt x="4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29" name="Freeform 57"/>
            <p:cNvSpPr>
              <a:spLocks/>
            </p:cNvSpPr>
            <p:nvPr/>
          </p:nvSpPr>
          <p:spPr bwMode="auto">
            <a:xfrm>
              <a:off x="1345" y="2238"/>
              <a:ext cx="20" cy="19"/>
            </a:xfrm>
            <a:custGeom>
              <a:avLst/>
              <a:gdLst>
                <a:gd name="T0" fmla="*/ 3 w 41"/>
                <a:gd name="T1" fmla="*/ 24 h 38"/>
                <a:gd name="T2" fmla="*/ 3 w 41"/>
                <a:gd name="T3" fmla="*/ 23 h 38"/>
                <a:gd name="T4" fmla="*/ 1 w 41"/>
                <a:gd name="T5" fmla="*/ 21 h 38"/>
                <a:gd name="T6" fmla="*/ 0 w 41"/>
                <a:gd name="T7" fmla="*/ 18 h 38"/>
                <a:gd name="T8" fmla="*/ 0 w 41"/>
                <a:gd name="T9" fmla="*/ 13 h 38"/>
                <a:gd name="T10" fmla="*/ 0 w 41"/>
                <a:gd name="T11" fmla="*/ 9 h 38"/>
                <a:gd name="T12" fmla="*/ 3 w 41"/>
                <a:gd name="T13" fmla="*/ 4 h 38"/>
                <a:gd name="T14" fmla="*/ 4 w 41"/>
                <a:gd name="T15" fmla="*/ 3 h 38"/>
                <a:gd name="T16" fmla="*/ 7 w 41"/>
                <a:gd name="T17" fmla="*/ 1 h 38"/>
                <a:gd name="T18" fmla="*/ 12 w 41"/>
                <a:gd name="T19" fmla="*/ 0 h 38"/>
                <a:gd name="T20" fmla="*/ 16 w 41"/>
                <a:gd name="T21" fmla="*/ 0 h 38"/>
                <a:gd name="T22" fmla="*/ 19 w 41"/>
                <a:gd name="T23" fmla="*/ 0 h 38"/>
                <a:gd name="T24" fmla="*/ 24 w 41"/>
                <a:gd name="T25" fmla="*/ 0 h 38"/>
                <a:gd name="T26" fmla="*/ 27 w 41"/>
                <a:gd name="T27" fmla="*/ 0 h 38"/>
                <a:gd name="T28" fmla="*/ 30 w 41"/>
                <a:gd name="T29" fmla="*/ 1 h 38"/>
                <a:gd name="T30" fmla="*/ 35 w 41"/>
                <a:gd name="T31" fmla="*/ 4 h 38"/>
                <a:gd name="T32" fmla="*/ 38 w 41"/>
                <a:gd name="T33" fmla="*/ 7 h 38"/>
                <a:gd name="T34" fmla="*/ 39 w 41"/>
                <a:gd name="T35" fmla="*/ 12 h 38"/>
                <a:gd name="T36" fmla="*/ 41 w 41"/>
                <a:gd name="T37" fmla="*/ 15 h 38"/>
                <a:gd name="T38" fmla="*/ 39 w 41"/>
                <a:gd name="T39" fmla="*/ 15 h 38"/>
                <a:gd name="T40" fmla="*/ 36 w 41"/>
                <a:gd name="T41" fmla="*/ 20 h 38"/>
                <a:gd name="T42" fmla="*/ 32 w 41"/>
                <a:gd name="T43" fmla="*/ 26 h 38"/>
                <a:gd name="T44" fmla="*/ 29 w 41"/>
                <a:gd name="T45" fmla="*/ 32 h 38"/>
                <a:gd name="T46" fmla="*/ 22 w 41"/>
                <a:gd name="T47" fmla="*/ 36 h 38"/>
                <a:gd name="T48" fmla="*/ 16 w 41"/>
                <a:gd name="T49" fmla="*/ 38 h 38"/>
                <a:gd name="T50" fmla="*/ 12 w 41"/>
                <a:gd name="T51" fmla="*/ 36 h 38"/>
                <a:gd name="T52" fmla="*/ 9 w 41"/>
                <a:gd name="T53" fmla="*/ 33 h 38"/>
                <a:gd name="T54" fmla="*/ 6 w 41"/>
                <a:gd name="T55" fmla="*/ 29 h 38"/>
                <a:gd name="T56" fmla="*/ 3 w 41"/>
                <a:gd name="T57" fmla="*/ 24 h 38"/>
                <a:gd name="T58" fmla="*/ 3 w 41"/>
                <a:gd name="T59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" h="38">
                  <a:moveTo>
                    <a:pt x="3" y="24"/>
                  </a:moveTo>
                  <a:lnTo>
                    <a:pt x="3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9"/>
                  </a:lnTo>
                  <a:lnTo>
                    <a:pt x="3" y="4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0" y="1"/>
                  </a:lnTo>
                  <a:lnTo>
                    <a:pt x="35" y="4"/>
                  </a:lnTo>
                  <a:lnTo>
                    <a:pt x="38" y="7"/>
                  </a:lnTo>
                  <a:lnTo>
                    <a:pt x="39" y="12"/>
                  </a:lnTo>
                  <a:lnTo>
                    <a:pt x="41" y="15"/>
                  </a:lnTo>
                  <a:lnTo>
                    <a:pt x="39" y="15"/>
                  </a:lnTo>
                  <a:lnTo>
                    <a:pt x="36" y="20"/>
                  </a:lnTo>
                  <a:lnTo>
                    <a:pt x="32" y="26"/>
                  </a:lnTo>
                  <a:lnTo>
                    <a:pt x="29" y="32"/>
                  </a:lnTo>
                  <a:lnTo>
                    <a:pt x="22" y="36"/>
                  </a:lnTo>
                  <a:lnTo>
                    <a:pt x="16" y="38"/>
                  </a:lnTo>
                  <a:lnTo>
                    <a:pt x="12" y="36"/>
                  </a:lnTo>
                  <a:lnTo>
                    <a:pt x="9" y="33"/>
                  </a:lnTo>
                  <a:lnTo>
                    <a:pt x="6" y="29"/>
                  </a:lnTo>
                  <a:lnTo>
                    <a:pt x="3" y="24"/>
                  </a:lnTo>
                  <a:lnTo>
                    <a:pt x="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30" name="Freeform 58"/>
            <p:cNvSpPr>
              <a:spLocks/>
            </p:cNvSpPr>
            <p:nvPr/>
          </p:nvSpPr>
          <p:spPr bwMode="auto">
            <a:xfrm>
              <a:off x="1399" y="2173"/>
              <a:ext cx="21" cy="19"/>
            </a:xfrm>
            <a:custGeom>
              <a:avLst/>
              <a:gdLst>
                <a:gd name="T0" fmla="*/ 5 w 41"/>
                <a:gd name="T1" fmla="*/ 26 h 38"/>
                <a:gd name="T2" fmla="*/ 3 w 41"/>
                <a:gd name="T3" fmla="*/ 25 h 38"/>
                <a:gd name="T4" fmla="*/ 2 w 41"/>
                <a:gd name="T5" fmla="*/ 22 h 38"/>
                <a:gd name="T6" fmla="*/ 0 w 41"/>
                <a:gd name="T7" fmla="*/ 17 h 38"/>
                <a:gd name="T8" fmla="*/ 0 w 41"/>
                <a:gd name="T9" fmla="*/ 14 h 38"/>
                <a:gd name="T10" fmla="*/ 0 w 41"/>
                <a:gd name="T11" fmla="*/ 9 h 38"/>
                <a:gd name="T12" fmla="*/ 3 w 41"/>
                <a:gd name="T13" fmla="*/ 5 h 38"/>
                <a:gd name="T14" fmla="*/ 6 w 41"/>
                <a:gd name="T15" fmla="*/ 2 h 38"/>
                <a:gd name="T16" fmla="*/ 9 w 41"/>
                <a:gd name="T17" fmla="*/ 2 h 38"/>
                <a:gd name="T18" fmla="*/ 12 w 41"/>
                <a:gd name="T19" fmla="*/ 0 h 38"/>
                <a:gd name="T20" fmla="*/ 17 w 41"/>
                <a:gd name="T21" fmla="*/ 0 h 38"/>
                <a:gd name="T22" fmla="*/ 20 w 41"/>
                <a:gd name="T23" fmla="*/ 0 h 38"/>
                <a:gd name="T24" fmla="*/ 25 w 41"/>
                <a:gd name="T25" fmla="*/ 0 h 38"/>
                <a:gd name="T26" fmla="*/ 28 w 41"/>
                <a:gd name="T27" fmla="*/ 0 h 38"/>
                <a:gd name="T28" fmla="*/ 31 w 41"/>
                <a:gd name="T29" fmla="*/ 2 h 38"/>
                <a:gd name="T30" fmla="*/ 35 w 41"/>
                <a:gd name="T31" fmla="*/ 3 h 38"/>
                <a:gd name="T32" fmla="*/ 38 w 41"/>
                <a:gd name="T33" fmla="*/ 6 h 38"/>
                <a:gd name="T34" fmla="*/ 41 w 41"/>
                <a:gd name="T35" fmla="*/ 12 h 38"/>
                <a:gd name="T36" fmla="*/ 41 w 41"/>
                <a:gd name="T37" fmla="*/ 15 h 38"/>
                <a:gd name="T38" fmla="*/ 40 w 41"/>
                <a:gd name="T39" fmla="*/ 17 h 38"/>
                <a:gd name="T40" fmla="*/ 38 w 41"/>
                <a:gd name="T41" fmla="*/ 22 h 38"/>
                <a:gd name="T42" fmla="*/ 34 w 41"/>
                <a:gd name="T43" fmla="*/ 28 h 38"/>
                <a:gd name="T44" fmla="*/ 29 w 41"/>
                <a:gd name="T45" fmla="*/ 34 h 38"/>
                <a:gd name="T46" fmla="*/ 23 w 41"/>
                <a:gd name="T47" fmla="*/ 37 h 38"/>
                <a:gd name="T48" fmla="*/ 17 w 41"/>
                <a:gd name="T49" fmla="*/ 38 h 38"/>
                <a:gd name="T50" fmla="*/ 14 w 41"/>
                <a:gd name="T51" fmla="*/ 37 h 38"/>
                <a:gd name="T52" fmla="*/ 11 w 41"/>
                <a:gd name="T53" fmla="*/ 35 h 38"/>
                <a:gd name="T54" fmla="*/ 8 w 41"/>
                <a:gd name="T55" fmla="*/ 31 h 38"/>
                <a:gd name="T56" fmla="*/ 5 w 41"/>
                <a:gd name="T57" fmla="*/ 26 h 38"/>
                <a:gd name="T58" fmla="*/ 5 w 41"/>
                <a:gd name="T59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" h="38">
                  <a:moveTo>
                    <a:pt x="5" y="26"/>
                  </a:moveTo>
                  <a:lnTo>
                    <a:pt x="3" y="25"/>
                  </a:lnTo>
                  <a:lnTo>
                    <a:pt x="2" y="22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6" y="2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1" y="2"/>
                  </a:lnTo>
                  <a:lnTo>
                    <a:pt x="35" y="3"/>
                  </a:lnTo>
                  <a:lnTo>
                    <a:pt x="38" y="6"/>
                  </a:lnTo>
                  <a:lnTo>
                    <a:pt x="41" y="12"/>
                  </a:lnTo>
                  <a:lnTo>
                    <a:pt x="41" y="15"/>
                  </a:lnTo>
                  <a:lnTo>
                    <a:pt x="40" y="17"/>
                  </a:lnTo>
                  <a:lnTo>
                    <a:pt x="38" y="22"/>
                  </a:lnTo>
                  <a:lnTo>
                    <a:pt x="34" y="28"/>
                  </a:lnTo>
                  <a:lnTo>
                    <a:pt x="29" y="34"/>
                  </a:lnTo>
                  <a:lnTo>
                    <a:pt x="23" y="37"/>
                  </a:lnTo>
                  <a:lnTo>
                    <a:pt x="17" y="38"/>
                  </a:lnTo>
                  <a:lnTo>
                    <a:pt x="14" y="37"/>
                  </a:lnTo>
                  <a:lnTo>
                    <a:pt x="11" y="35"/>
                  </a:lnTo>
                  <a:lnTo>
                    <a:pt x="8" y="31"/>
                  </a:lnTo>
                  <a:lnTo>
                    <a:pt x="5" y="26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31" name="Freeform 59"/>
            <p:cNvSpPr>
              <a:spLocks/>
            </p:cNvSpPr>
            <p:nvPr/>
          </p:nvSpPr>
          <p:spPr bwMode="auto">
            <a:xfrm>
              <a:off x="1506" y="2136"/>
              <a:ext cx="22" cy="18"/>
            </a:xfrm>
            <a:custGeom>
              <a:avLst/>
              <a:gdLst>
                <a:gd name="T0" fmla="*/ 3 w 43"/>
                <a:gd name="T1" fmla="*/ 24 h 36"/>
                <a:gd name="T2" fmla="*/ 3 w 43"/>
                <a:gd name="T3" fmla="*/ 23 h 36"/>
                <a:gd name="T4" fmla="*/ 2 w 43"/>
                <a:gd name="T5" fmla="*/ 20 h 36"/>
                <a:gd name="T6" fmla="*/ 0 w 43"/>
                <a:gd name="T7" fmla="*/ 17 h 36"/>
                <a:gd name="T8" fmla="*/ 0 w 43"/>
                <a:gd name="T9" fmla="*/ 12 h 36"/>
                <a:gd name="T10" fmla="*/ 2 w 43"/>
                <a:gd name="T11" fmla="*/ 7 h 36"/>
                <a:gd name="T12" fmla="*/ 5 w 43"/>
                <a:gd name="T13" fmla="*/ 4 h 36"/>
                <a:gd name="T14" fmla="*/ 6 w 43"/>
                <a:gd name="T15" fmla="*/ 1 h 36"/>
                <a:gd name="T16" fmla="*/ 9 w 43"/>
                <a:gd name="T17" fmla="*/ 1 h 36"/>
                <a:gd name="T18" fmla="*/ 12 w 43"/>
                <a:gd name="T19" fmla="*/ 0 h 36"/>
                <a:gd name="T20" fmla="*/ 17 w 43"/>
                <a:gd name="T21" fmla="*/ 0 h 36"/>
                <a:gd name="T22" fmla="*/ 22 w 43"/>
                <a:gd name="T23" fmla="*/ 0 h 36"/>
                <a:gd name="T24" fmla="*/ 25 w 43"/>
                <a:gd name="T25" fmla="*/ 0 h 36"/>
                <a:gd name="T26" fmla="*/ 28 w 43"/>
                <a:gd name="T27" fmla="*/ 0 h 36"/>
                <a:gd name="T28" fmla="*/ 32 w 43"/>
                <a:gd name="T29" fmla="*/ 1 h 36"/>
                <a:gd name="T30" fmla="*/ 37 w 43"/>
                <a:gd name="T31" fmla="*/ 3 h 36"/>
                <a:gd name="T32" fmla="*/ 40 w 43"/>
                <a:gd name="T33" fmla="*/ 6 h 36"/>
                <a:gd name="T34" fmla="*/ 41 w 43"/>
                <a:gd name="T35" fmla="*/ 10 h 36"/>
                <a:gd name="T36" fmla="*/ 43 w 43"/>
                <a:gd name="T37" fmla="*/ 14 h 36"/>
                <a:gd name="T38" fmla="*/ 41 w 43"/>
                <a:gd name="T39" fmla="*/ 15 h 36"/>
                <a:gd name="T40" fmla="*/ 38 w 43"/>
                <a:gd name="T41" fmla="*/ 20 h 36"/>
                <a:gd name="T42" fmla="*/ 34 w 43"/>
                <a:gd name="T43" fmla="*/ 26 h 36"/>
                <a:gd name="T44" fmla="*/ 29 w 43"/>
                <a:gd name="T45" fmla="*/ 32 h 36"/>
                <a:gd name="T46" fmla="*/ 23 w 43"/>
                <a:gd name="T47" fmla="*/ 35 h 36"/>
                <a:gd name="T48" fmla="*/ 17 w 43"/>
                <a:gd name="T49" fmla="*/ 36 h 36"/>
                <a:gd name="T50" fmla="*/ 14 w 43"/>
                <a:gd name="T51" fmla="*/ 35 h 36"/>
                <a:gd name="T52" fmla="*/ 9 w 43"/>
                <a:gd name="T53" fmla="*/ 32 h 36"/>
                <a:gd name="T54" fmla="*/ 6 w 43"/>
                <a:gd name="T55" fmla="*/ 29 h 36"/>
                <a:gd name="T56" fmla="*/ 3 w 43"/>
                <a:gd name="T57" fmla="*/ 24 h 36"/>
                <a:gd name="T58" fmla="*/ 3 w 43"/>
                <a:gd name="T59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36">
                  <a:moveTo>
                    <a:pt x="3" y="24"/>
                  </a:move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2" y="7"/>
                  </a:lnTo>
                  <a:lnTo>
                    <a:pt x="5" y="4"/>
                  </a:lnTo>
                  <a:lnTo>
                    <a:pt x="6" y="1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2" y="1"/>
                  </a:lnTo>
                  <a:lnTo>
                    <a:pt x="37" y="3"/>
                  </a:lnTo>
                  <a:lnTo>
                    <a:pt x="40" y="6"/>
                  </a:lnTo>
                  <a:lnTo>
                    <a:pt x="41" y="10"/>
                  </a:lnTo>
                  <a:lnTo>
                    <a:pt x="43" y="14"/>
                  </a:lnTo>
                  <a:lnTo>
                    <a:pt x="41" y="15"/>
                  </a:lnTo>
                  <a:lnTo>
                    <a:pt x="38" y="20"/>
                  </a:lnTo>
                  <a:lnTo>
                    <a:pt x="34" y="26"/>
                  </a:lnTo>
                  <a:lnTo>
                    <a:pt x="29" y="32"/>
                  </a:lnTo>
                  <a:lnTo>
                    <a:pt x="23" y="35"/>
                  </a:lnTo>
                  <a:lnTo>
                    <a:pt x="17" y="36"/>
                  </a:lnTo>
                  <a:lnTo>
                    <a:pt x="14" y="35"/>
                  </a:lnTo>
                  <a:lnTo>
                    <a:pt x="9" y="32"/>
                  </a:lnTo>
                  <a:lnTo>
                    <a:pt x="6" y="29"/>
                  </a:lnTo>
                  <a:lnTo>
                    <a:pt x="3" y="24"/>
                  </a:lnTo>
                  <a:lnTo>
                    <a:pt x="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32" name="Freeform 60"/>
            <p:cNvSpPr>
              <a:spLocks/>
            </p:cNvSpPr>
            <p:nvPr/>
          </p:nvSpPr>
          <p:spPr bwMode="auto">
            <a:xfrm>
              <a:off x="1501" y="2232"/>
              <a:ext cx="20" cy="19"/>
            </a:xfrm>
            <a:custGeom>
              <a:avLst/>
              <a:gdLst>
                <a:gd name="T0" fmla="*/ 4 w 40"/>
                <a:gd name="T1" fmla="*/ 26 h 39"/>
                <a:gd name="T2" fmla="*/ 2 w 40"/>
                <a:gd name="T3" fmla="*/ 25 h 39"/>
                <a:gd name="T4" fmla="*/ 2 w 40"/>
                <a:gd name="T5" fmla="*/ 23 h 39"/>
                <a:gd name="T6" fmla="*/ 0 w 40"/>
                <a:gd name="T7" fmla="*/ 19 h 39"/>
                <a:gd name="T8" fmla="*/ 0 w 40"/>
                <a:gd name="T9" fmla="*/ 14 h 39"/>
                <a:gd name="T10" fmla="*/ 0 w 40"/>
                <a:gd name="T11" fmla="*/ 10 h 39"/>
                <a:gd name="T12" fmla="*/ 4 w 40"/>
                <a:gd name="T13" fmla="*/ 5 h 39"/>
                <a:gd name="T14" fmla="*/ 5 w 40"/>
                <a:gd name="T15" fmla="*/ 4 h 39"/>
                <a:gd name="T16" fmla="*/ 8 w 40"/>
                <a:gd name="T17" fmla="*/ 2 h 39"/>
                <a:gd name="T18" fmla="*/ 13 w 40"/>
                <a:gd name="T19" fmla="*/ 2 h 39"/>
                <a:gd name="T20" fmla="*/ 17 w 40"/>
                <a:gd name="T21" fmla="*/ 2 h 39"/>
                <a:gd name="T22" fmla="*/ 20 w 40"/>
                <a:gd name="T23" fmla="*/ 0 h 39"/>
                <a:gd name="T24" fmla="*/ 25 w 40"/>
                <a:gd name="T25" fmla="*/ 0 h 39"/>
                <a:gd name="T26" fmla="*/ 28 w 40"/>
                <a:gd name="T27" fmla="*/ 2 h 39"/>
                <a:gd name="T28" fmla="*/ 31 w 40"/>
                <a:gd name="T29" fmla="*/ 2 h 39"/>
                <a:gd name="T30" fmla="*/ 36 w 40"/>
                <a:gd name="T31" fmla="*/ 5 h 39"/>
                <a:gd name="T32" fmla="*/ 39 w 40"/>
                <a:gd name="T33" fmla="*/ 8 h 39"/>
                <a:gd name="T34" fmla="*/ 40 w 40"/>
                <a:gd name="T35" fmla="*/ 13 h 39"/>
                <a:gd name="T36" fmla="*/ 40 w 40"/>
                <a:gd name="T37" fmla="*/ 16 h 39"/>
                <a:gd name="T38" fmla="*/ 39 w 40"/>
                <a:gd name="T39" fmla="*/ 17 h 39"/>
                <a:gd name="T40" fmla="*/ 37 w 40"/>
                <a:gd name="T41" fmla="*/ 22 h 39"/>
                <a:gd name="T42" fmla="*/ 33 w 40"/>
                <a:gd name="T43" fmla="*/ 28 h 39"/>
                <a:gd name="T44" fmla="*/ 28 w 40"/>
                <a:gd name="T45" fmla="*/ 33 h 39"/>
                <a:gd name="T46" fmla="*/ 22 w 40"/>
                <a:gd name="T47" fmla="*/ 37 h 39"/>
                <a:gd name="T48" fmla="*/ 16 w 40"/>
                <a:gd name="T49" fmla="*/ 39 h 39"/>
                <a:gd name="T50" fmla="*/ 13 w 40"/>
                <a:gd name="T51" fmla="*/ 37 h 39"/>
                <a:gd name="T52" fmla="*/ 10 w 40"/>
                <a:gd name="T53" fmla="*/ 34 h 39"/>
                <a:gd name="T54" fmla="*/ 7 w 40"/>
                <a:gd name="T55" fmla="*/ 31 h 39"/>
                <a:gd name="T56" fmla="*/ 4 w 40"/>
                <a:gd name="T57" fmla="*/ 26 h 39"/>
                <a:gd name="T58" fmla="*/ 4 w 40"/>
                <a:gd name="T59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39">
                  <a:moveTo>
                    <a:pt x="4" y="26"/>
                  </a:moveTo>
                  <a:lnTo>
                    <a:pt x="2" y="25"/>
                  </a:lnTo>
                  <a:lnTo>
                    <a:pt x="2" y="23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4" y="5"/>
                  </a:lnTo>
                  <a:lnTo>
                    <a:pt x="5" y="4"/>
                  </a:lnTo>
                  <a:lnTo>
                    <a:pt x="8" y="2"/>
                  </a:lnTo>
                  <a:lnTo>
                    <a:pt x="13" y="2"/>
                  </a:lnTo>
                  <a:lnTo>
                    <a:pt x="17" y="2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8" y="2"/>
                  </a:lnTo>
                  <a:lnTo>
                    <a:pt x="31" y="2"/>
                  </a:lnTo>
                  <a:lnTo>
                    <a:pt x="36" y="5"/>
                  </a:lnTo>
                  <a:lnTo>
                    <a:pt x="39" y="8"/>
                  </a:lnTo>
                  <a:lnTo>
                    <a:pt x="40" y="13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7" y="22"/>
                  </a:lnTo>
                  <a:lnTo>
                    <a:pt x="33" y="28"/>
                  </a:lnTo>
                  <a:lnTo>
                    <a:pt x="28" y="33"/>
                  </a:lnTo>
                  <a:lnTo>
                    <a:pt x="22" y="37"/>
                  </a:lnTo>
                  <a:lnTo>
                    <a:pt x="16" y="39"/>
                  </a:lnTo>
                  <a:lnTo>
                    <a:pt x="13" y="37"/>
                  </a:lnTo>
                  <a:lnTo>
                    <a:pt x="10" y="34"/>
                  </a:lnTo>
                  <a:lnTo>
                    <a:pt x="7" y="31"/>
                  </a:lnTo>
                  <a:lnTo>
                    <a:pt x="4" y="26"/>
                  </a:lnTo>
                  <a:lnTo>
                    <a:pt x="4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33" name="Freeform 61"/>
            <p:cNvSpPr>
              <a:spLocks/>
            </p:cNvSpPr>
            <p:nvPr/>
          </p:nvSpPr>
          <p:spPr bwMode="auto">
            <a:xfrm>
              <a:off x="1579" y="2205"/>
              <a:ext cx="20" cy="19"/>
            </a:xfrm>
            <a:custGeom>
              <a:avLst/>
              <a:gdLst>
                <a:gd name="T0" fmla="*/ 3 w 40"/>
                <a:gd name="T1" fmla="*/ 24 h 37"/>
                <a:gd name="T2" fmla="*/ 2 w 40"/>
                <a:gd name="T3" fmla="*/ 23 h 37"/>
                <a:gd name="T4" fmla="*/ 2 w 40"/>
                <a:gd name="T5" fmla="*/ 21 h 37"/>
                <a:gd name="T6" fmla="*/ 0 w 40"/>
                <a:gd name="T7" fmla="*/ 17 h 37"/>
                <a:gd name="T8" fmla="*/ 0 w 40"/>
                <a:gd name="T9" fmla="*/ 14 h 37"/>
                <a:gd name="T10" fmla="*/ 0 w 40"/>
                <a:gd name="T11" fmla="*/ 9 h 37"/>
                <a:gd name="T12" fmla="*/ 3 w 40"/>
                <a:gd name="T13" fmla="*/ 5 h 37"/>
                <a:gd name="T14" fmla="*/ 5 w 40"/>
                <a:gd name="T15" fmla="*/ 3 h 37"/>
                <a:gd name="T16" fmla="*/ 8 w 40"/>
                <a:gd name="T17" fmla="*/ 1 h 37"/>
                <a:gd name="T18" fmla="*/ 11 w 40"/>
                <a:gd name="T19" fmla="*/ 1 h 37"/>
                <a:gd name="T20" fmla="*/ 17 w 40"/>
                <a:gd name="T21" fmla="*/ 1 h 37"/>
                <a:gd name="T22" fmla="*/ 20 w 40"/>
                <a:gd name="T23" fmla="*/ 0 h 37"/>
                <a:gd name="T24" fmla="*/ 24 w 40"/>
                <a:gd name="T25" fmla="*/ 0 h 37"/>
                <a:gd name="T26" fmla="*/ 28 w 40"/>
                <a:gd name="T27" fmla="*/ 1 h 37"/>
                <a:gd name="T28" fmla="*/ 31 w 40"/>
                <a:gd name="T29" fmla="*/ 1 h 37"/>
                <a:gd name="T30" fmla="*/ 35 w 40"/>
                <a:gd name="T31" fmla="*/ 5 h 37"/>
                <a:gd name="T32" fmla="*/ 38 w 40"/>
                <a:gd name="T33" fmla="*/ 8 h 37"/>
                <a:gd name="T34" fmla="*/ 40 w 40"/>
                <a:gd name="T35" fmla="*/ 12 h 37"/>
                <a:gd name="T36" fmla="*/ 40 w 40"/>
                <a:gd name="T37" fmla="*/ 15 h 37"/>
                <a:gd name="T38" fmla="*/ 38 w 40"/>
                <a:gd name="T39" fmla="*/ 17 h 37"/>
                <a:gd name="T40" fmla="*/ 37 w 40"/>
                <a:gd name="T41" fmla="*/ 21 h 37"/>
                <a:gd name="T42" fmla="*/ 32 w 40"/>
                <a:gd name="T43" fmla="*/ 27 h 37"/>
                <a:gd name="T44" fmla="*/ 28 w 40"/>
                <a:gd name="T45" fmla="*/ 32 h 37"/>
                <a:gd name="T46" fmla="*/ 21 w 40"/>
                <a:gd name="T47" fmla="*/ 35 h 37"/>
                <a:gd name="T48" fmla="*/ 15 w 40"/>
                <a:gd name="T49" fmla="*/ 37 h 37"/>
                <a:gd name="T50" fmla="*/ 11 w 40"/>
                <a:gd name="T51" fmla="*/ 35 h 37"/>
                <a:gd name="T52" fmla="*/ 9 w 40"/>
                <a:gd name="T53" fmla="*/ 34 h 37"/>
                <a:gd name="T54" fmla="*/ 6 w 40"/>
                <a:gd name="T55" fmla="*/ 29 h 37"/>
                <a:gd name="T56" fmla="*/ 3 w 40"/>
                <a:gd name="T57" fmla="*/ 24 h 37"/>
                <a:gd name="T58" fmla="*/ 3 w 40"/>
                <a:gd name="T59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37">
                  <a:moveTo>
                    <a:pt x="3" y="24"/>
                  </a:moveTo>
                  <a:lnTo>
                    <a:pt x="2" y="23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5" y="3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7" y="1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1"/>
                  </a:lnTo>
                  <a:lnTo>
                    <a:pt x="31" y="1"/>
                  </a:lnTo>
                  <a:lnTo>
                    <a:pt x="35" y="5"/>
                  </a:lnTo>
                  <a:lnTo>
                    <a:pt x="38" y="8"/>
                  </a:lnTo>
                  <a:lnTo>
                    <a:pt x="40" y="12"/>
                  </a:lnTo>
                  <a:lnTo>
                    <a:pt x="40" y="15"/>
                  </a:lnTo>
                  <a:lnTo>
                    <a:pt x="38" y="17"/>
                  </a:lnTo>
                  <a:lnTo>
                    <a:pt x="37" y="21"/>
                  </a:lnTo>
                  <a:lnTo>
                    <a:pt x="32" y="27"/>
                  </a:lnTo>
                  <a:lnTo>
                    <a:pt x="28" y="32"/>
                  </a:lnTo>
                  <a:lnTo>
                    <a:pt x="21" y="35"/>
                  </a:lnTo>
                  <a:lnTo>
                    <a:pt x="15" y="37"/>
                  </a:lnTo>
                  <a:lnTo>
                    <a:pt x="11" y="35"/>
                  </a:lnTo>
                  <a:lnTo>
                    <a:pt x="9" y="34"/>
                  </a:lnTo>
                  <a:lnTo>
                    <a:pt x="6" y="29"/>
                  </a:lnTo>
                  <a:lnTo>
                    <a:pt x="3" y="24"/>
                  </a:lnTo>
                  <a:lnTo>
                    <a:pt x="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34" name="Freeform 62"/>
            <p:cNvSpPr>
              <a:spLocks/>
            </p:cNvSpPr>
            <p:nvPr/>
          </p:nvSpPr>
          <p:spPr bwMode="auto">
            <a:xfrm>
              <a:off x="1598" y="2158"/>
              <a:ext cx="21" cy="18"/>
            </a:xfrm>
            <a:custGeom>
              <a:avLst/>
              <a:gdLst>
                <a:gd name="T0" fmla="*/ 3 w 43"/>
                <a:gd name="T1" fmla="*/ 25 h 37"/>
                <a:gd name="T2" fmla="*/ 3 w 43"/>
                <a:gd name="T3" fmla="*/ 23 h 37"/>
                <a:gd name="T4" fmla="*/ 1 w 43"/>
                <a:gd name="T5" fmla="*/ 20 h 37"/>
                <a:gd name="T6" fmla="*/ 0 w 43"/>
                <a:gd name="T7" fmla="*/ 17 h 37"/>
                <a:gd name="T8" fmla="*/ 0 w 43"/>
                <a:gd name="T9" fmla="*/ 14 h 37"/>
                <a:gd name="T10" fmla="*/ 0 w 43"/>
                <a:gd name="T11" fmla="*/ 9 h 37"/>
                <a:gd name="T12" fmla="*/ 3 w 43"/>
                <a:gd name="T13" fmla="*/ 5 h 37"/>
                <a:gd name="T14" fmla="*/ 6 w 43"/>
                <a:gd name="T15" fmla="*/ 3 h 37"/>
                <a:gd name="T16" fmla="*/ 9 w 43"/>
                <a:gd name="T17" fmla="*/ 2 h 37"/>
                <a:gd name="T18" fmla="*/ 12 w 43"/>
                <a:gd name="T19" fmla="*/ 2 h 37"/>
                <a:gd name="T20" fmla="*/ 18 w 43"/>
                <a:gd name="T21" fmla="*/ 2 h 37"/>
                <a:gd name="T22" fmla="*/ 21 w 43"/>
                <a:gd name="T23" fmla="*/ 0 h 37"/>
                <a:gd name="T24" fmla="*/ 24 w 43"/>
                <a:gd name="T25" fmla="*/ 0 h 37"/>
                <a:gd name="T26" fmla="*/ 27 w 43"/>
                <a:gd name="T27" fmla="*/ 0 h 37"/>
                <a:gd name="T28" fmla="*/ 32 w 43"/>
                <a:gd name="T29" fmla="*/ 2 h 37"/>
                <a:gd name="T30" fmla="*/ 36 w 43"/>
                <a:gd name="T31" fmla="*/ 3 h 37"/>
                <a:gd name="T32" fmla="*/ 39 w 43"/>
                <a:gd name="T33" fmla="*/ 6 h 37"/>
                <a:gd name="T34" fmla="*/ 41 w 43"/>
                <a:gd name="T35" fmla="*/ 11 h 37"/>
                <a:gd name="T36" fmla="*/ 43 w 43"/>
                <a:gd name="T37" fmla="*/ 14 h 37"/>
                <a:gd name="T38" fmla="*/ 41 w 43"/>
                <a:gd name="T39" fmla="*/ 15 h 37"/>
                <a:gd name="T40" fmla="*/ 38 w 43"/>
                <a:gd name="T41" fmla="*/ 20 h 37"/>
                <a:gd name="T42" fmla="*/ 33 w 43"/>
                <a:gd name="T43" fmla="*/ 26 h 37"/>
                <a:gd name="T44" fmla="*/ 29 w 43"/>
                <a:gd name="T45" fmla="*/ 32 h 37"/>
                <a:gd name="T46" fmla="*/ 24 w 43"/>
                <a:gd name="T47" fmla="*/ 35 h 37"/>
                <a:gd name="T48" fmla="*/ 18 w 43"/>
                <a:gd name="T49" fmla="*/ 37 h 37"/>
                <a:gd name="T50" fmla="*/ 13 w 43"/>
                <a:gd name="T51" fmla="*/ 35 h 37"/>
                <a:gd name="T52" fmla="*/ 10 w 43"/>
                <a:gd name="T53" fmla="*/ 34 h 37"/>
                <a:gd name="T54" fmla="*/ 6 w 43"/>
                <a:gd name="T55" fmla="*/ 29 h 37"/>
                <a:gd name="T56" fmla="*/ 3 w 43"/>
                <a:gd name="T57" fmla="*/ 25 h 37"/>
                <a:gd name="T58" fmla="*/ 3 w 43"/>
                <a:gd name="T59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37">
                  <a:moveTo>
                    <a:pt x="3" y="25"/>
                  </a:moveTo>
                  <a:lnTo>
                    <a:pt x="3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2" y="2"/>
                  </a:lnTo>
                  <a:lnTo>
                    <a:pt x="36" y="3"/>
                  </a:lnTo>
                  <a:lnTo>
                    <a:pt x="39" y="6"/>
                  </a:lnTo>
                  <a:lnTo>
                    <a:pt x="41" y="11"/>
                  </a:lnTo>
                  <a:lnTo>
                    <a:pt x="43" y="14"/>
                  </a:lnTo>
                  <a:lnTo>
                    <a:pt x="41" y="15"/>
                  </a:lnTo>
                  <a:lnTo>
                    <a:pt x="38" y="20"/>
                  </a:lnTo>
                  <a:lnTo>
                    <a:pt x="33" y="26"/>
                  </a:lnTo>
                  <a:lnTo>
                    <a:pt x="29" y="32"/>
                  </a:lnTo>
                  <a:lnTo>
                    <a:pt x="24" y="35"/>
                  </a:lnTo>
                  <a:lnTo>
                    <a:pt x="18" y="37"/>
                  </a:lnTo>
                  <a:lnTo>
                    <a:pt x="13" y="35"/>
                  </a:lnTo>
                  <a:lnTo>
                    <a:pt x="10" y="34"/>
                  </a:lnTo>
                  <a:lnTo>
                    <a:pt x="6" y="29"/>
                  </a:lnTo>
                  <a:lnTo>
                    <a:pt x="3" y="25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35" name="Freeform 63"/>
            <p:cNvSpPr>
              <a:spLocks/>
            </p:cNvSpPr>
            <p:nvPr/>
          </p:nvSpPr>
          <p:spPr bwMode="auto">
            <a:xfrm>
              <a:off x="1624" y="2130"/>
              <a:ext cx="21" cy="18"/>
            </a:xfrm>
            <a:custGeom>
              <a:avLst/>
              <a:gdLst>
                <a:gd name="T0" fmla="*/ 3 w 43"/>
                <a:gd name="T1" fmla="*/ 22 h 36"/>
                <a:gd name="T2" fmla="*/ 3 w 43"/>
                <a:gd name="T3" fmla="*/ 21 h 36"/>
                <a:gd name="T4" fmla="*/ 1 w 43"/>
                <a:gd name="T5" fmla="*/ 19 h 36"/>
                <a:gd name="T6" fmla="*/ 0 w 43"/>
                <a:gd name="T7" fmla="*/ 16 h 36"/>
                <a:gd name="T8" fmla="*/ 0 w 43"/>
                <a:gd name="T9" fmla="*/ 12 h 36"/>
                <a:gd name="T10" fmla="*/ 0 w 43"/>
                <a:gd name="T11" fmla="*/ 7 h 36"/>
                <a:gd name="T12" fmla="*/ 3 w 43"/>
                <a:gd name="T13" fmla="*/ 4 h 36"/>
                <a:gd name="T14" fmla="*/ 6 w 43"/>
                <a:gd name="T15" fmla="*/ 1 h 36"/>
                <a:gd name="T16" fmla="*/ 9 w 43"/>
                <a:gd name="T17" fmla="*/ 1 h 36"/>
                <a:gd name="T18" fmla="*/ 12 w 43"/>
                <a:gd name="T19" fmla="*/ 0 h 36"/>
                <a:gd name="T20" fmla="*/ 18 w 43"/>
                <a:gd name="T21" fmla="*/ 0 h 36"/>
                <a:gd name="T22" fmla="*/ 21 w 43"/>
                <a:gd name="T23" fmla="*/ 0 h 36"/>
                <a:gd name="T24" fmla="*/ 24 w 43"/>
                <a:gd name="T25" fmla="*/ 0 h 36"/>
                <a:gd name="T26" fmla="*/ 27 w 43"/>
                <a:gd name="T27" fmla="*/ 0 h 36"/>
                <a:gd name="T28" fmla="*/ 32 w 43"/>
                <a:gd name="T29" fmla="*/ 1 h 36"/>
                <a:gd name="T30" fmla="*/ 36 w 43"/>
                <a:gd name="T31" fmla="*/ 3 h 36"/>
                <a:gd name="T32" fmla="*/ 39 w 43"/>
                <a:gd name="T33" fmla="*/ 6 h 36"/>
                <a:gd name="T34" fmla="*/ 41 w 43"/>
                <a:gd name="T35" fmla="*/ 12 h 36"/>
                <a:gd name="T36" fmla="*/ 43 w 43"/>
                <a:gd name="T37" fmla="*/ 15 h 36"/>
                <a:gd name="T38" fmla="*/ 41 w 43"/>
                <a:gd name="T39" fmla="*/ 16 h 36"/>
                <a:gd name="T40" fmla="*/ 38 w 43"/>
                <a:gd name="T41" fmla="*/ 19 h 36"/>
                <a:gd name="T42" fmla="*/ 33 w 43"/>
                <a:gd name="T43" fmla="*/ 26 h 36"/>
                <a:gd name="T44" fmla="*/ 29 w 43"/>
                <a:gd name="T45" fmla="*/ 32 h 36"/>
                <a:gd name="T46" fmla="*/ 23 w 43"/>
                <a:gd name="T47" fmla="*/ 35 h 36"/>
                <a:gd name="T48" fmla="*/ 18 w 43"/>
                <a:gd name="T49" fmla="*/ 36 h 36"/>
                <a:gd name="T50" fmla="*/ 13 w 43"/>
                <a:gd name="T51" fmla="*/ 35 h 36"/>
                <a:gd name="T52" fmla="*/ 10 w 43"/>
                <a:gd name="T53" fmla="*/ 32 h 36"/>
                <a:gd name="T54" fmla="*/ 6 w 43"/>
                <a:gd name="T55" fmla="*/ 27 h 36"/>
                <a:gd name="T56" fmla="*/ 3 w 43"/>
                <a:gd name="T57" fmla="*/ 22 h 36"/>
                <a:gd name="T58" fmla="*/ 3 w 43"/>
                <a:gd name="T59" fmla="*/ 2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36">
                  <a:moveTo>
                    <a:pt x="3" y="22"/>
                  </a:moveTo>
                  <a:lnTo>
                    <a:pt x="3" y="21"/>
                  </a:lnTo>
                  <a:lnTo>
                    <a:pt x="1" y="19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4"/>
                  </a:lnTo>
                  <a:lnTo>
                    <a:pt x="6" y="1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2" y="1"/>
                  </a:lnTo>
                  <a:lnTo>
                    <a:pt x="36" y="3"/>
                  </a:lnTo>
                  <a:lnTo>
                    <a:pt x="39" y="6"/>
                  </a:lnTo>
                  <a:lnTo>
                    <a:pt x="41" y="12"/>
                  </a:lnTo>
                  <a:lnTo>
                    <a:pt x="43" y="15"/>
                  </a:lnTo>
                  <a:lnTo>
                    <a:pt x="41" y="16"/>
                  </a:lnTo>
                  <a:lnTo>
                    <a:pt x="38" y="19"/>
                  </a:lnTo>
                  <a:lnTo>
                    <a:pt x="33" y="26"/>
                  </a:lnTo>
                  <a:lnTo>
                    <a:pt x="29" y="32"/>
                  </a:lnTo>
                  <a:lnTo>
                    <a:pt x="23" y="35"/>
                  </a:lnTo>
                  <a:lnTo>
                    <a:pt x="18" y="36"/>
                  </a:lnTo>
                  <a:lnTo>
                    <a:pt x="13" y="35"/>
                  </a:lnTo>
                  <a:lnTo>
                    <a:pt x="10" y="32"/>
                  </a:lnTo>
                  <a:lnTo>
                    <a:pt x="6" y="27"/>
                  </a:lnTo>
                  <a:lnTo>
                    <a:pt x="3" y="22"/>
                  </a:lnTo>
                  <a:lnTo>
                    <a:pt x="3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36" name="Freeform 64"/>
            <p:cNvSpPr>
              <a:spLocks/>
            </p:cNvSpPr>
            <p:nvPr/>
          </p:nvSpPr>
          <p:spPr bwMode="auto">
            <a:xfrm>
              <a:off x="1703" y="2137"/>
              <a:ext cx="21" cy="19"/>
            </a:xfrm>
            <a:custGeom>
              <a:avLst/>
              <a:gdLst>
                <a:gd name="T0" fmla="*/ 4 w 41"/>
                <a:gd name="T1" fmla="*/ 24 h 37"/>
                <a:gd name="T2" fmla="*/ 3 w 41"/>
                <a:gd name="T3" fmla="*/ 23 h 37"/>
                <a:gd name="T4" fmla="*/ 1 w 41"/>
                <a:gd name="T5" fmla="*/ 20 h 37"/>
                <a:gd name="T6" fmla="*/ 0 w 41"/>
                <a:gd name="T7" fmla="*/ 15 h 37"/>
                <a:gd name="T8" fmla="*/ 0 w 41"/>
                <a:gd name="T9" fmla="*/ 12 h 37"/>
                <a:gd name="T10" fmla="*/ 0 w 41"/>
                <a:gd name="T11" fmla="*/ 7 h 37"/>
                <a:gd name="T12" fmla="*/ 3 w 41"/>
                <a:gd name="T13" fmla="*/ 3 h 37"/>
                <a:gd name="T14" fmla="*/ 6 w 41"/>
                <a:gd name="T15" fmla="*/ 3 h 37"/>
                <a:gd name="T16" fmla="*/ 9 w 41"/>
                <a:gd name="T17" fmla="*/ 1 h 37"/>
                <a:gd name="T18" fmla="*/ 10 w 41"/>
                <a:gd name="T19" fmla="*/ 1 h 37"/>
                <a:gd name="T20" fmla="*/ 17 w 41"/>
                <a:gd name="T21" fmla="*/ 1 h 37"/>
                <a:gd name="T22" fmla="*/ 20 w 41"/>
                <a:gd name="T23" fmla="*/ 0 h 37"/>
                <a:gd name="T24" fmla="*/ 24 w 41"/>
                <a:gd name="T25" fmla="*/ 0 h 37"/>
                <a:gd name="T26" fmla="*/ 27 w 41"/>
                <a:gd name="T27" fmla="*/ 1 h 37"/>
                <a:gd name="T28" fmla="*/ 30 w 41"/>
                <a:gd name="T29" fmla="*/ 1 h 37"/>
                <a:gd name="T30" fmla="*/ 35 w 41"/>
                <a:gd name="T31" fmla="*/ 3 h 37"/>
                <a:gd name="T32" fmla="*/ 38 w 41"/>
                <a:gd name="T33" fmla="*/ 6 h 37"/>
                <a:gd name="T34" fmla="*/ 41 w 41"/>
                <a:gd name="T35" fmla="*/ 11 h 37"/>
                <a:gd name="T36" fmla="*/ 41 w 41"/>
                <a:gd name="T37" fmla="*/ 14 h 37"/>
                <a:gd name="T38" fmla="*/ 39 w 41"/>
                <a:gd name="T39" fmla="*/ 15 h 37"/>
                <a:gd name="T40" fmla="*/ 38 w 41"/>
                <a:gd name="T41" fmla="*/ 20 h 37"/>
                <a:gd name="T42" fmla="*/ 33 w 41"/>
                <a:gd name="T43" fmla="*/ 26 h 37"/>
                <a:gd name="T44" fmla="*/ 29 w 41"/>
                <a:gd name="T45" fmla="*/ 32 h 37"/>
                <a:gd name="T46" fmla="*/ 23 w 41"/>
                <a:gd name="T47" fmla="*/ 35 h 37"/>
                <a:gd name="T48" fmla="*/ 17 w 41"/>
                <a:gd name="T49" fmla="*/ 37 h 37"/>
                <a:gd name="T50" fmla="*/ 12 w 41"/>
                <a:gd name="T51" fmla="*/ 35 h 37"/>
                <a:gd name="T52" fmla="*/ 10 w 41"/>
                <a:gd name="T53" fmla="*/ 33 h 37"/>
                <a:gd name="T54" fmla="*/ 6 w 41"/>
                <a:gd name="T55" fmla="*/ 29 h 37"/>
                <a:gd name="T56" fmla="*/ 4 w 41"/>
                <a:gd name="T57" fmla="*/ 24 h 37"/>
                <a:gd name="T58" fmla="*/ 4 w 41"/>
                <a:gd name="T59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" h="37">
                  <a:moveTo>
                    <a:pt x="4" y="24"/>
                  </a:moveTo>
                  <a:lnTo>
                    <a:pt x="3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lnTo>
                    <a:pt x="6" y="3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7" y="1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30" y="1"/>
                  </a:lnTo>
                  <a:lnTo>
                    <a:pt x="35" y="3"/>
                  </a:lnTo>
                  <a:lnTo>
                    <a:pt x="38" y="6"/>
                  </a:lnTo>
                  <a:lnTo>
                    <a:pt x="41" y="11"/>
                  </a:lnTo>
                  <a:lnTo>
                    <a:pt x="41" y="14"/>
                  </a:lnTo>
                  <a:lnTo>
                    <a:pt x="39" y="15"/>
                  </a:lnTo>
                  <a:lnTo>
                    <a:pt x="38" y="20"/>
                  </a:lnTo>
                  <a:lnTo>
                    <a:pt x="33" y="26"/>
                  </a:lnTo>
                  <a:lnTo>
                    <a:pt x="29" y="32"/>
                  </a:lnTo>
                  <a:lnTo>
                    <a:pt x="23" y="35"/>
                  </a:lnTo>
                  <a:lnTo>
                    <a:pt x="17" y="37"/>
                  </a:lnTo>
                  <a:lnTo>
                    <a:pt x="12" y="35"/>
                  </a:lnTo>
                  <a:lnTo>
                    <a:pt x="10" y="33"/>
                  </a:lnTo>
                  <a:lnTo>
                    <a:pt x="6" y="29"/>
                  </a:lnTo>
                  <a:lnTo>
                    <a:pt x="4" y="24"/>
                  </a:lnTo>
                  <a:lnTo>
                    <a:pt x="4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37" name="Freeform 65"/>
            <p:cNvSpPr>
              <a:spLocks/>
            </p:cNvSpPr>
            <p:nvPr/>
          </p:nvSpPr>
          <p:spPr bwMode="auto">
            <a:xfrm>
              <a:off x="1715" y="2199"/>
              <a:ext cx="20" cy="19"/>
            </a:xfrm>
            <a:custGeom>
              <a:avLst/>
              <a:gdLst>
                <a:gd name="T0" fmla="*/ 3 w 41"/>
                <a:gd name="T1" fmla="*/ 26 h 38"/>
                <a:gd name="T2" fmla="*/ 3 w 41"/>
                <a:gd name="T3" fmla="*/ 25 h 38"/>
                <a:gd name="T4" fmla="*/ 1 w 41"/>
                <a:gd name="T5" fmla="*/ 22 h 38"/>
                <a:gd name="T6" fmla="*/ 0 w 41"/>
                <a:gd name="T7" fmla="*/ 17 h 38"/>
                <a:gd name="T8" fmla="*/ 0 w 41"/>
                <a:gd name="T9" fmla="*/ 14 h 38"/>
                <a:gd name="T10" fmla="*/ 0 w 41"/>
                <a:gd name="T11" fmla="*/ 9 h 38"/>
                <a:gd name="T12" fmla="*/ 3 w 41"/>
                <a:gd name="T13" fmla="*/ 5 h 38"/>
                <a:gd name="T14" fmla="*/ 4 w 41"/>
                <a:gd name="T15" fmla="*/ 2 h 38"/>
                <a:gd name="T16" fmla="*/ 7 w 41"/>
                <a:gd name="T17" fmla="*/ 2 h 38"/>
                <a:gd name="T18" fmla="*/ 10 w 41"/>
                <a:gd name="T19" fmla="*/ 0 h 38"/>
                <a:gd name="T20" fmla="*/ 16 w 41"/>
                <a:gd name="T21" fmla="*/ 0 h 38"/>
                <a:gd name="T22" fmla="*/ 20 w 41"/>
                <a:gd name="T23" fmla="*/ 0 h 38"/>
                <a:gd name="T24" fmla="*/ 24 w 41"/>
                <a:gd name="T25" fmla="*/ 0 h 38"/>
                <a:gd name="T26" fmla="*/ 27 w 41"/>
                <a:gd name="T27" fmla="*/ 0 h 38"/>
                <a:gd name="T28" fmla="*/ 30 w 41"/>
                <a:gd name="T29" fmla="*/ 2 h 38"/>
                <a:gd name="T30" fmla="*/ 35 w 41"/>
                <a:gd name="T31" fmla="*/ 3 h 38"/>
                <a:gd name="T32" fmla="*/ 38 w 41"/>
                <a:gd name="T33" fmla="*/ 6 h 38"/>
                <a:gd name="T34" fmla="*/ 39 w 41"/>
                <a:gd name="T35" fmla="*/ 12 h 38"/>
                <a:gd name="T36" fmla="*/ 41 w 41"/>
                <a:gd name="T37" fmla="*/ 15 h 38"/>
                <a:gd name="T38" fmla="*/ 39 w 41"/>
                <a:gd name="T39" fmla="*/ 17 h 38"/>
                <a:gd name="T40" fmla="*/ 38 w 41"/>
                <a:gd name="T41" fmla="*/ 22 h 38"/>
                <a:gd name="T42" fmla="*/ 33 w 41"/>
                <a:gd name="T43" fmla="*/ 26 h 38"/>
                <a:gd name="T44" fmla="*/ 29 w 41"/>
                <a:gd name="T45" fmla="*/ 32 h 38"/>
                <a:gd name="T46" fmla="*/ 23 w 41"/>
                <a:gd name="T47" fmla="*/ 37 h 38"/>
                <a:gd name="T48" fmla="*/ 16 w 41"/>
                <a:gd name="T49" fmla="*/ 38 h 38"/>
                <a:gd name="T50" fmla="*/ 12 w 41"/>
                <a:gd name="T51" fmla="*/ 37 h 38"/>
                <a:gd name="T52" fmla="*/ 9 w 41"/>
                <a:gd name="T53" fmla="*/ 34 h 38"/>
                <a:gd name="T54" fmla="*/ 6 w 41"/>
                <a:gd name="T55" fmla="*/ 31 h 38"/>
                <a:gd name="T56" fmla="*/ 3 w 41"/>
                <a:gd name="T57" fmla="*/ 26 h 38"/>
                <a:gd name="T58" fmla="*/ 3 w 41"/>
                <a:gd name="T59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" h="38">
                  <a:moveTo>
                    <a:pt x="3" y="26"/>
                  </a:moveTo>
                  <a:lnTo>
                    <a:pt x="3" y="25"/>
                  </a:lnTo>
                  <a:lnTo>
                    <a:pt x="1" y="22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4" y="2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0" y="2"/>
                  </a:lnTo>
                  <a:lnTo>
                    <a:pt x="35" y="3"/>
                  </a:lnTo>
                  <a:lnTo>
                    <a:pt x="38" y="6"/>
                  </a:lnTo>
                  <a:lnTo>
                    <a:pt x="39" y="12"/>
                  </a:lnTo>
                  <a:lnTo>
                    <a:pt x="41" y="15"/>
                  </a:lnTo>
                  <a:lnTo>
                    <a:pt x="39" y="17"/>
                  </a:lnTo>
                  <a:lnTo>
                    <a:pt x="38" y="22"/>
                  </a:lnTo>
                  <a:lnTo>
                    <a:pt x="33" y="26"/>
                  </a:lnTo>
                  <a:lnTo>
                    <a:pt x="29" y="32"/>
                  </a:lnTo>
                  <a:lnTo>
                    <a:pt x="23" y="37"/>
                  </a:lnTo>
                  <a:lnTo>
                    <a:pt x="16" y="38"/>
                  </a:lnTo>
                  <a:lnTo>
                    <a:pt x="12" y="37"/>
                  </a:lnTo>
                  <a:lnTo>
                    <a:pt x="9" y="34"/>
                  </a:lnTo>
                  <a:lnTo>
                    <a:pt x="6" y="31"/>
                  </a:lnTo>
                  <a:lnTo>
                    <a:pt x="3" y="26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38" name="Freeform 66"/>
            <p:cNvSpPr>
              <a:spLocks/>
            </p:cNvSpPr>
            <p:nvPr/>
          </p:nvSpPr>
          <p:spPr bwMode="auto">
            <a:xfrm>
              <a:off x="1755" y="2188"/>
              <a:ext cx="21" cy="19"/>
            </a:xfrm>
            <a:custGeom>
              <a:avLst/>
              <a:gdLst>
                <a:gd name="T0" fmla="*/ 3 w 41"/>
                <a:gd name="T1" fmla="*/ 26 h 38"/>
                <a:gd name="T2" fmla="*/ 3 w 41"/>
                <a:gd name="T3" fmla="*/ 24 h 38"/>
                <a:gd name="T4" fmla="*/ 1 w 41"/>
                <a:gd name="T5" fmla="*/ 21 h 38"/>
                <a:gd name="T6" fmla="*/ 0 w 41"/>
                <a:gd name="T7" fmla="*/ 18 h 38"/>
                <a:gd name="T8" fmla="*/ 0 w 41"/>
                <a:gd name="T9" fmla="*/ 14 h 38"/>
                <a:gd name="T10" fmla="*/ 0 w 41"/>
                <a:gd name="T11" fmla="*/ 9 h 38"/>
                <a:gd name="T12" fmla="*/ 3 w 41"/>
                <a:gd name="T13" fmla="*/ 6 h 38"/>
                <a:gd name="T14" fmla="*/ 4 w 41"/>
                <a:gd name="T15" fmla="*/ 3 h 38"/>
                <a:gd name="T16" fmla="*/ 9 w 41"/>
                <a:gd name="T17" fmla="*/ 3 h 38"/>
                <a:gd name="T18" fmla="*/ 12 w 41"/>
                <a:gd name="T19" fmla="*/ 1 h 38"/>
                <a:gd name="T20" fmla="*/ 17 w 41"/>
                <a:gd name="T21" fmla="*/ 1 h 38"/>
                <a:gd name="T22" fmla="*/ 21 w 41"/>
                <a:gd name="T23" fmla="*/ 0 h 38"/>
                <a:gd name="T24" fmla="*/ 24 w 41"/>
                <a:gd name="T25" fmla="*/ 0 h 38"/>
                <a:gd name="T26" fmla="*/ 27 w 41"/>
                <a:gd name="T27" fmla="*/ 1 h 38"/>
                <a:gd name="T28" fmla="*/ 32 w 41"/>
                <a:gd name="T29" fmla="*/ 3 h 38"/>
                <a:gd name="T30" fmla="*/ 35 w 41"/>
                <a:gd name="T31" fmla="*/ 4 h 38"/>
                <a:gd name="T32" fmla="*/ 38 w 41"/>
                <a:gd name="T33" fmla="*/ 7 h 38"/>
                <a:gd name="T34" fmla="*/ 41 w 41"/>
                <a:gd name="T35" fmla="*/ 12 h 38"/>
                <a:gd name="T36" fmla="*/ 41 w 41"/>
                <a:gd name="T37" fmla="*/ 15 h 38"/>
                <a:gd name="T38" fmla="*/ 39 w 41"/>
                <a:gd name="T39" fmla="*/ 17 h 38"/>
                <a:gd name="T40" fmla="*/ 38 w 41"/>
                <a:gd name="T41" fmla="*/ 21 h 38"/>
                <a:gd name="T42" fmla="*/ 33 w 41"/>
                <a:gd name="T43" fmla="*/ 27 h 38"/>
                <a:gd name="T44" fmla="*/ 29 w 41"/>
                <a:gd name="T45" fmla="*/ 33 h 38"/>
                <a:gd name="T46" fmla="*/ 23 w 41"/>
                <a:gd name="T47" fmla="*/ 36 h 38"/>
                <a:gd name="T48" fmla="*/ 17 w 41"/>
                <a:gd name="T49" fmla="*/ 38 h 38"/>
                <a:gd name="T50" fmla="*/ 12 w 41"/>
                <a:gd name="T51" fmla="*/ 36 h 38"/>
                <a:gd name="T52" fmla="*/ 9 w 41"/>
                <a:gd name="T53" fmla="*/ 35 h 38"/>
                <a:gd name="T54" fmla="*/ 6 w 41"/>
                <a:gd name="T55" fmla="*/ 30 h 38"/>
                <a:gd name="T56" fmla="*/ 3 w 41"/>
                <a:gd name="T57" fmla="*/ 26 h 38"/>
                <a:gd name="T58" fmla="*/ 3 w 41"/>
                <a:gd name="T59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" h="38">
                  <a:moveTo>
                    <a:pt x="3" y="26"/>
                  </a:moveTo>
                  <a:lnTo>
                    <a:pt x="3" y="24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6"/>
                  </a:lnTo>
                  <a:lnTo>
                    <a:pt x="4" y="3"/>
                  </a:lnTo>
                  <a:lnTo>
                    <a:pt x="9" y="3"/>
                  </a:lnTo>
                  <a:lnTo>
                    <a:pt x="12" y="1"/>
                  </a:lnTo>
                  <a:lnTo>
                    <a:pt x="17" y="1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32" y="3"/>
                  </a:lnTo>
                  <a:lnTo>
                    <a:pt x="35" y="4"/>
                  </a:lnTo>
                  <a:lnTo>
                    <a:pt x="38" y="7"/>
                  </a:lnTo>
                  <a:lnTo>
                    <a:pt x="41" y="12"/>
                  </a:lnTo>
                  <a:lnTo>
                    <a:pt x="41" y="15"/>
                  </a:lnTo>
                  <a:lnTo>
                    <a:pt x="39" y="17"/>
                  </a:lnTo>
                  <a:lnTo>
                    <a:pt x="38" y="21"/>
                  </a:lnTo>
                  <a:lnTo>
                    <a:pt x="33" y="27"/>
                  </a:lnTo>
                  <a:lnTo>
                    <a:pt x="29" y="33"/>
                  </a:lnTo>
                  <a:lnTo>
                    <a:pt x="23" y="36"/>
                  </a:lnTo>
                  <a:lnTo>
                    <a:pt x="17" y="38"/>
                  </a:lnTo>
                  <a:lnTo>
                    <a:pt x="12" y="36"/>
                  </a:lnTo>
                  <a:lnTo>
                    <a:pt x="9" y="35"/>
                  </a:lnTo>
                  <a:lnTo>
                    <a:pt x="6" y="30"/>
                  </a:lnTo>
                  <a:lnTo>
                    <a:pt x="3" y="26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39" name="Freeform 67"/>
            <p:cNvSpPr>
              <a:spLocks/>
            </p:cNvSpPr>
            <p:nvPr/>
          </p:nvSpPr>
          <p:spPr bwMode="auto">
            <a:xfrm>
              <a:off x="1762" y="2118"/>
              <a:ext cx="21" cy="19"/>
            </a:xfrm>
            <a:custGeom>
              <a:avLst/>
              <a:gdLst>
                <a:gd name="T0" fmla="*/ 4 w 42"/>
                <a:gd name="T1" fmla="*/ 24 h 38"/>
                <a:gd name="T2" fmla="*/ 4 w 42"/>
                <a:gd name="T3" fmla="*/ 23 h 38"/>
                <a:gd name="T4" fmla="*/ 2 w 42"/>
                <a:gd name="T5" fmla="*/ 21 h 38"/>
                <a:gd name="T6" fmla="*/ 0 w 42"/>
                <a:gd name="T7" fmla="*/ 16 h 38"/>
                <a:gd name="T8" fmla="*/ 0 w 42"/>
                <a:gd name="T9" fmla="*/ 12 h 38"/>
                <a:gd name="T10" fmla="*/ 0 w 42"/>
                <a:gd name="T11" fmla="*/ 7 h 38"/>
                <a:gd name="T12" fmla="*/ 4 w 42"/>
                <a:gd name="T13" fmla="*/ 4 h 38"/>
                <a:gd name="T14" fmla="*/ 7 w 42"/>
                <a:gd name="T15" fmla="*/ 3 h 38"/>
                <a:gd name="T16" fmla="*/ 10 w 42"/>
                <a:gd name="T17" fmla="*/ 1 h 38"/>
                <a:gd name="T18" fmla="*/ 13 w 42"/>
                <a:gd name="T19" fmla="*/ 1 h 38"/>
                <a:gd name="T20" fmla="*/ 19 w 42"/>
                <a:gd name="T21" fmla="*/ 1 h 38"/>
                <a:gd name="T22" fmla="*/ 22 w 42"/>
                <a:gd name="T23" fmla="*/ 0 h 38"/>
                <a:gd name="T24" fmla="*/ 26 w 42"/>
                <a:gd name="T25" fmla="*/ 0 h 38"/>
                <a:gd name="T26" fmla="*/ 30 w 42"/>
                <a:gd name="T27" fmla="*/ 0 h 38"/>
                <a:gd name="T28" fmla="*/ 33 w 42"/>
                <a:gd name="T29" fmla="*/ 1 h 38"/>
                <a:gd name="T30" fmla="*/ 37 w 42"/>
                <a:gd name="T31" fmla="*/ 3 h 38"/>
                <a:gd name="T32" fmla="*/ 39 w 42"/>
                <a:gd name="T33" fmla="*/ 6 h 38"/>
                <a:gd name="T34" fmla="*/ 42 w 42"/>
                <a:gd name="T35" fmla="*/ 10 h 38"/>
                <a:gd name="T36" fmla="*/ 42 w 42"/>
                <a:gd name="T37" fmla="*/ 13 h 38"/>
                <a:gd name="T38" fmla="*/ 40 w 42"/>
                <a:gd name="T39" fmla="*/ 15 h 38"/>
                <a:gd name="T40" fmla="*/ 39 w 42"/>
                <a:gd name="T41" fmla="*/ 19 h 38"/>
                <a:gd name="T42" fmla="*/ 34 w 42"/>
                <a:gd name="T43" fmla="*/ 26 h 38"/>
                <a:gd name="T44" fmla="*/ 30 w 42"/>
                <a:gd name="T45" fmla="*/ 32 h 38"/>
                <a:gd name="T46" fmla="*/ 23 w 42"/>
                <a:gd name="T47" fmla="*/ 36 h 38"/>
                <a:gd name="T48" fmla="*/ 17 w 42"/>
                <a:gd name="T49" fmla="*/ 38 h 38"/>
                <a:gd name="T50" fmla="*/ 13 w 42"/>
                <a:gd name="T51" fmla="*/ 36 h 38"/>
                <a:gd name="T52" fmla="*/ 10 w 42"/>
                <a:gd name="T53" fmla="*/ 33 h 38"/>
                <a:gd name="T54" fmla="*/ 7 w 42"/>
                <a:gd name="T55" fmla="*/ 29 h 38"/>
                <a:gd name="T56" fmla="*/ 4 w 42"/>
                <a:gd name="T57" fmla="*/ 24 h 38"/>
                <a:gd name="T58" fmla="*/ 4 w 42"/>
                <a:gd name="T59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" h="38">
                  <a:moveTo>
                    <a:pt x="4" y="24"/>
                  </a:moveTo>
                  <a:lnTo>
                    <a:pt x="4" y="23"/>
                  </a:lnTo>
                  <a:lnTo>
                    <a:pt x="2" y="21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10" y="1"/>
                  </a:lnTo>
                  <a:lnTo>
                    <a:pt x="13" y="1"/>
                  </a:lnTo>
                  <a:lnTo>
                    <a:pt x="19" y="1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3" y="1"/>
                  </a:lnTo>
                  <a:lnTo>
                    <a:pt x="37" y="3"/>
                  </a:lnTo>
                  <a:lnTo>
                    <a:pt x="39" y="6"/>
                  </a:lnTo>
                  <a:lnTo>
                    <a:pt x="42" y="10"/>
                  </a:lnTo>
                  <a:lnTo>
                    <a:pt x="42" y="13"/>
                  </a:lnTo>
                  <a:lnTo>
                    <a:pt x="40" y="15"/>
                  </a:lnTo>
                  <a:lnTo>
                    <a:pt x="39" y="19"/>
                  </a:lnTo>
                  <a:lnTo>
                    <a:pt x="34" y="26"/>
                  </a:lnTo>
                  <a:lnTo>
                    <a:pt x="30" y="32"/>
                  </a:lnTo>
                  <a:lnTo>
                    <a:pt x="23" y="36"/>
                  </a:lnTo>
                  <a:lnTo>
                    <a:pt x="17" y="38"/>
                  </a:lnTo>
                  <a:lnTo>
                    <a:pt x="13" y="36"/>
                  </a:lnTo>
                  <a:lnTo>
                    <a:pt x="10" y="33"/>
                  </a:lnTo>
                  <a:lnTo>
                    <a:pt x="7" y="29"/>
                  </a:lnTo>
                  <a:lnTo>
                    <a:pt x="4" y="24"/>
                  </a:lnTo>
                  <a:lnTo>
                    <a:pt x="4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40" name="Freeform 68"/>
            <p:cNvSpPr>
              <a:spLocks/>
            </p:cNvSpPr>
            <p:nvPr/>
          </p:nvSpPr>
          <p:spPr bwMode="auto">
            <a:xfrm>
              <a:off x="1920" y="2162"/>
              <a:ext cx="20" cy="19"/>
            </a:xfrm>
            <a:custGeom>
              <a:avLst/>
              <a:gdLst>
                <a:gd name="T0" fmla="*/ 4 w 42"/>
                <a:gd name="T1" fmla="*/ 26 h 38"/>
                <a:gd name="T2" fmla="*/ 2 w 42"/>
                <a:gd name="T3" fmla="*/ 24 h 38"/>
                <a:gd name="T4" fmla="*/ 2 w 42"/>
                <a:gd name="T5" fmla="*/ 21 h 38"/>
                <a:gd name="T6" fmla="*/ 0 w 42"/>
                <a:gd name="T7" fmla="*/ 18 h 38"/>
                <a:gd name="T8" fmla="*/ 0 w 42"/>
                <a:gd name="T9" fmla="*/ 14 h 38"/>
                <a:gd name="T10" fmla="*/ 0 w 42"/>
                <a:gd name="T11" fmla="*/ 10 h 38"/>
                <a:gd name="T12" fmla="*/ 4 w 42"/>
                <a:gd name="T13" fmla="*/ 6 h 38"/>
                <a:gd name="T14" fmla="*/ 7 w 42"/>
                <a:gd name="T15" fmla="*/ 3 h 38"/>
                <a:gd name="T16" fmla="*/ 10 w 42"/>
                <a:gd name="T17" fmla="*/ 3 h 38"/>
                <a:gd name="T18" fmla="*/ 13 w 42"/>
                <a:gd name="T19" fmla="*/ 1 h 38"/>
                <a:gd name="T20" fmla="*/ 17 w 42"/>
                <a:gd name="T21" fmla="*/ 1 h 38"/>
                <a:gd name="T22" fmla="*/ 22 w 42"/>
                <a:gd name="T23" fmla="*/ 0 h 38"/>
                <a:gd name="T24" fmla="*/ 25 w 42"/>
                <a:gd name="T25" fmla="*/ 0 h 38"/>
                <a:gd name="T26" fmla="*/ 28 w 42"/>
                <a:gd name="T27" fmla="*/ 1 h 38"/>
                <a:gd name="T28" fmla="*/ 31 w 42"/>
                <a:gd name="T29" fmla="*/ 3 h 38"/>
                <a:gd name="T30" fmla="*/ 36 w 42"/>
                <a:gd name="T31" fmla="*/ 4 h 38"/>
                <a:gd name="T32" fmla="*/ 39 w 42"/>
                <a:gd name="T33" fmla="*/ 7 h 38"/>
                <a:gd name="T34" fmla="*/ 40 w 42"/>
                <a:gd name="T35" fmla="*/ 12 h 38"/>
                <a:gd name="T36" fmla="*/ 42 w 42"/>
                <a:gd name="T37" fmla="*/ 15 h 38"/>
                <a:gd name="T38" fmla="*/ 40 w 42"/>
                <a:gd name="T39" fmla="*/ 17 h 38"/>
                <a:gd name="T40" fmla="*/ 37 w 42"/>
                <a:gd name="T41" fmla="*/ 21 h 38"/>
                <a:gd name="T42" fmla="*/ 33 w 42"/>
                <a:gd name="T43" fmla="*/ 27 h 38"/>
                <a:gd name="T44" fmla="*/ 28 w 42"/>
                <a:gd name="T45" fmla="*/ 33 h 38"/>
                <a:gd name="T46" fmla="*/ 23 w 42"/>
                <a:gd name="T47" fmla="*/ 36 h 38"/>
                <a:gd name="T48" fmla="*/ 17 w 42"/>
                <a:gd name="T49" fmla="*/ 38 h 38"/>
                <a:gd name="T50" fmla="*/ 13 w 42"/>
                <a:gd name="T51" fmla="*/ 36 h 38"/>
                <a:gd name="T52" fmla="*/ 10 w 42"/>
                <a:gd name="T53" fmla="*/ 35 h 38"/>
                <a:gd name="T54" fmla="*/ 7 w 42"/>
                <a:gd name="T55" fmla="*/ 30 h 38"/>
                <a:gd name="T56" fmla="*/ 4 w 42"/>
                <a:gd name="T57" fmla="*/ 26 h 38"/>
                <a:gd name="T58" fmla="*/ 4 w 42"/>
                <a:gd name="T59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" h="38">
                  <a:moveTo>
                    <a:pt x="4" y="26"/>
                  </a:moveTo>
                  <a:lnTo>
                    <a:pt x="2" y="24"/>
                  </a:lnTo>
                  <a:lnTo>
                    <a:pt x="2" y="21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4" y="6"/>
                  </a:lnTo>
                  <a:lnTo>
                    <a:pt x="7" y="3"/>
                  </a:lnTo>
                  <a:lnTo>
                    <a:pt x="10" y="3"/>
                  </a:lnTo>
                  <a:lnTo>
                    <a:pt x="13" y="1"/>
                  </a:lnTo>
                  <a:lnTo>
                    <a:pt x="17" y="1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1"/>
                  </a:lnTo>
                  <a:lnTo>
                    <a:pt x="31" y="3"/>
                  </a:lnTo>
                  <a:lnTo>
                    <a:pt x="36" y="4"/>
                  </a:lnTo>
                  <a:lnTo>
                    <a:pt x="39" y="7"/>
                  </a:lnTo>
                  <a:lnTo>
                    <a:pt x="40" y="12"/>
                  </a:lnTo>
                  <a:lnTo>
                    <a:pt x="42" y="15"/>
                  </a:lnTo>
                  <a:lnTo>
                    <a:pt x="40" y="17"/>
                  </a:lnTo>
                  <a:lnTo>
                    <a:pt x="37" y="21"/>
                  </a:lnTo>
                  <a:lnTo>
                    <a:pt x="33" y="27"/>
                  </a:lnTo>
                  <a:lnTo>
                    <a:pt x="28" y="33"/>
                  </a:lnTo>
                  <a:lnTo>
                    <a:pt x="23" y="36"/>
                  </a:lnTo>
                  <a:lnTo>
                    <a:pt x="17" y="38"/>
                  </a:lnTo>
                  <a:lnTo>
                    <a:pt x="13" y="36"/>
                  </a:lnTo>
                  <a:lnTo>
                    <a:pt x="10" y="35"/>
                  </a:lnTo>
                  <a:lnTo>
                    <a:pt x="7" y="30"/>
                  </a:lnTo>
                  <a:lnTo>
                    <a:pt x="4" y="26"/>
                  </a:lnTo>
                  <a:lnTo>
                    <a:pt x="4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41" name="Freeform 69"/>
            <p:cNvSpPr>
              <a:spLocks/>
            </p:cNvSpPr>
            <p:nvPr/>
          </p:nvSpPr>
          <p:spPr bwMode="auto">
            <a:xfrm>
              <a:off x="2021" y="2114"/>
              <a:ext cx="20" cy="20"/>
            </a:xfrm>
            <a:custGeom>
              <a:avLst/>
              <a:gdLst>
                <a:gd name="T0" fmla="*/ 3 w 42"/>
                <a:gd name="T1" fmla="*/ 26 h 38"/>
                <a:gd name="T2" fmla="*/ 2 w 42"/>
                <a:gd name="T3" fmla="*/ 24 h 38"/>
                <a:gd name="T4" fmla="*/ 2 w 42"/>
                <a:gd name="T5" fmla="*/ 21 h 38"/>
                <a:gd name="T6" fmla="*/ 0 w 42"/>
                <a:gd name="T7" fmla="*/ 18 h 38"/>
                <a:gd name="T8" fmla="*/ 0 w 42"/>
                <a:gd name="T9" fmla="*/ 14 h 38"/>
                <a:gd name="T10" fmla="*/ 0 w 42"/>
                <a:gd name="T11" fmla="*/ 9 h 38"/>
                <a:gd name="T12" fmla="*/ 3 w 42"/>
                <a:gd name="T13" fmla="*/ 5 h 38"/>
                <a:gd name="T14" fmla="*/ 6 w 42"/>
                <a:gd name="T15" fmla="*/ 3 h 38"/>
                <a:gd name="T16" fmla="*/ 10 w 42"/>
                <a:gd name="T17" fmla="*/ 1 h 38"/>
                <a:gd name="T18" fmla="*/ 13 w 42"/>
                <a:gd name="T19" fmla="*/ 0 h 38"/>
                <a:gd name="T20" fmla="*/ 17 w 42"/>
                <a:gd name="T21" fmla="*/ 0 h 38"/>
                <a:gd name="T22" fmla="*/ 22 w 42"/>
                <a:gd name="T23" fmla="*/ 0 h 38"/>
                <a:gd name="T24" fmla="*/ 25 w 42"/>
                <a:gd name="T25" fmla="*/ 0 h 38"/>
                <a:gd name="T26" fmla="*/ 28 w 42"/>
                <a:gd name="T27" fmla="*/ 0 h 38"/>
                <a:gd name="T28" fmla="*/ 31 w 42"/>
                <a:gd name="T29" fmla="*/ 1 h 38"/>
                <a:gd name="T30" fmla="*/ 35 w 42"/>
                <a:gd name="T31" fmla="*/ 5 h 38"/>
                <a:gd name="T32" fmla="*/ 39 w 42"/>
                <a:gd name="T33" fmla="*/ 8 h 38"/>
                <a:gd name="T34" fmla="*/ 42 w 42"/>
                <a:gd name="T35" fmla="*/ 12 h 38"/>
                <a:gd name="T36" fmla="*/ 42 w 42"/>
                <a:gd name="T37" fmla="*/ 15 h 38"/>
                <a:gd name="T38" fmla="*/ 40 w 42"/>
                <a:gd name="T39" fmla="*/ 17 h 38"/>
                <a:gd name="T40" fmla="*/ 39 w 42"/>
                <a:gd name="T41" fmla="*/ 21 h 38"/>
                <a:gd name="T42" fmla="*/ 34 w 42"/>
                <a:gd name="T43" fmla="*/ 27 h 38"/>
                <a:gd name="T44" fmla="*/ 29 w 42"/>
                <a:gd name="T45" fmla="*/ 34 h 38"/>
                <a:gd name="T46" fmla="*/ 23 w 42"/>
                <a:gd name="T47" fmla="*/ 37 h 38"/>
                <a:gd name="T48" fmla="*/ 17 w 42"/>
                <a:gd name="T49" fmla="*/ 38 h 38"/>
                <a:gd name="T50" fmla="*/ 14 w 42"/>
                <a:gd name="T51" fmla="*/ 37 h 38"/>
                <a:gd name="T52" fmla="*/ 10 w 42"/>
                <a:gd name="T53" fmla="*/ 35 h 38"/>
                <a:gd name="T54" fmla="*/ 6 w 42"/>
                <a:gd name="T55" fmla="*/ 31 h 38"/>
                <a:gd name="T56" fmla="*/ 3 w 42"/>
                <a:gd name="T57" fmla="*/ 26 h 38"/>
                <a:gd name="T58" fmla="*/ 3 w 42"/>
                <a:gd name="T59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" h="38">
                  <a:moveTo>
                    <a:pt x="3" y="26"/>
                  </a:moveTo>
                  <a:lnTo>
                    <a:pt x="2" y="24"/>
                  </a:lnTo>
                  <a:lnTo>
                    <a:pt x="2" y="21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6" y="3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1" y="1"/>
                  </a:lnTo>
                  <a:lnTo>
                    <a:pt x="35" y="5"/>
                  </a:lnTo>
                  <a:lnTo>
                    <a:pt x="39" y="8"/>
                  </a:lnTo>
                  <a:lnTo>
                    <a:pt x="42" y="12"/>
                  </a:lnTo>
                  <a:lnTo>
                    <a:pt x="42" y="15"/>
                  </a:lnTo>
                  <a:lnTo>
                    <a:pt x="40" y="17"/>
                  </a:lnTo>
                  <a:lnTo>
                    <a:pt x="39" y="21"/>
                  </a:lnTo>
                  <a:lnTo>
                    <a:pt x="34" y="27"/>
                  </a:lnTo>
                  <a:lnTo>
                    <a:pt x="29" y="34"/>
                  </a:lnTo>
                  <a:lnTo>
                    <a:pt x="23" y="37"/>
                  </a:lnTo>
                  <a:lnTo>
                    <a:pt x="17" y="38"/>
                  </a:lnTo>
                  <a:lnTo>
                    <a:pt x="14" y="37"/>
                  </a:lnTo>
                  <a:lnTo>
                    <a:pt x="10" y="35"/>
                  </a:lnTo>
                  <a:lnTo>
                    <a:pt x="6" y="31"/>
                  </a:lnTo>
                  <a:lnTo>
                    <a:pt x="3" y="26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42" name="Freeform 70"/>
            <p:cNvSpPr>
              <a:spLocks/>
            </p:cNvSpPr>
            <p:nvPr/>
          </p:nvSpPr>
          <p:spPr bwMode="auto">
            <a:xfrm>
              <a:off x="1167" y="1658"/>
              <a:ext cx="259" cy="430"/>
            </a:xfrm>
            <a:custGeom>
              <a:avLst/>
              <a:gdLst>
                <a:gd name="T0" fmla="*/ 487 w 519"/>
                <a:gd name="T1" fmla="*/ 251 h 861"/>
                <a:gd name="T2" fmla="*/ 485 w 519"/>
                <a:gd name="T3" fmla="*/ 252 h 861"/>
                <a:gd name="T4" fmla="*/ 480 w 519"/>
                <a:gd name="T5" fmla="*/ 260 h 861"/>
                <a:gd name="T6" fmla="*/ 468 w 519"/>
                <a:gd name="T7" fmla="*/ 269 h 861"/>
                <a:gd name="T8" fmla="*/ 445 w 519"/>
                <a:gd name="T9" fmla="*/ 283 h 861"/>
                <a:gd name="T10" fmla="*/ 409 w 519"/>
                <a:gd name="T11" fmla="*/ 294 h 861"/>
                <a:gd name="T12" fmla="*/ 357 w 519"/>
                <a:gd name="T13" fmla="*/ 301 h 861"/>
                <a:gd name="T14" fmla="*/ 283 w 519"/>
                <a:gd name="T15" fmla="*/ 306 h 861"/>
                <a:gd name="T16" fmla="*/ 188 w 519"/>
                <a:gd name="T17" fmla="*/ 304 h 861"/>
                <a:gd name="T18" fmla="*/ 182 w 519"/>
                <a:gd name="T19" fmla="*/ 303 h 861"/>
                <a:gd name="T20" fmla="*/ 165 w 519"/>
                <a:gd name="T21" fmla="*/ 301 h 861"/>
                <a:gd name="T22" fmla="*/ 142 w 519"/>
                <a:gd name="T23" fmla="*/ 304 h 861"/>
                <a:gd name="T24" fmla="*/ 118 w 519"/>
                <a:gd name="T25" fmla="*/ 318 h 861"/>
                <a:gd name="T26" fmla="*/ 89 w 519"/>
                <a:gd name="T27" fmla="*/ 344 h 861"/>
                <a:gd name="T28" fmla="*/ 63 w 519"/>
                <a:gd name="T29" fmla="*/ 390 h 861"/>
                <a:gd name="T30" fmla="*/ 40 w 519"/>
                <a:gd name="T31" fmla="*/ 457 h 861"/>
                <a:gd name="T32" fmla="*/ 25 w 519"/>
                <a:gd name="T33" fmla="*/ 555 h 861"/>
                <a:gd name="T34" fmla="*/ 42 w 519"/>
                <a:gd name="T35" fmla="*/ 855 h 861"/>
                <a:gd name="T36" fmla="*/ 60 w 519"/>
                <a:gd name="T37" fmla="*/ 554 h 861"/>
                <a:gd name="T38" fmla="*/ 61 w 519"/>
                <a:gd name="T39" fmla="*/ 534 h 861"/>
                <a:gd name="T40" fmla="*/ 66 w 519"/>
                <a:gd name="T41" fmla="*/ 502 h 861"/>
                <a:gd name="T42" fmla="*/ 75 w 519"/>
                <a:gd name="T43" fmla="*/ 460 h 861"/>
                <a:gd name="T44" fmla="*/ 90 w 519"/>
                <a:gd name="T45" fmla="*/ 417 h 861"/>
                <a:gd name="T46" fmla="*/ 109 w 519"/>
                <a:gd name="T47" fmla="*/ 376 h 861"/>
                <a:gd name="T48" fmla="*/ 135 w 519"/>
                <a:gd name="T49" fmla="*/ 347 h 861"/>
                <a:gd name="T50" fmla="*/ 168 w 519"/>
                <a:gd name="T51" fmla="*/ 332 h 861"/>
                <a:gd name="T52" fmla="*/ 190 w 519"/>
                <a:gd name="T53" fmla="*/ 333 h 861"/>
                <a:gd name="T54" fmla="*/ 216 w 519"/>
                <a:gd name="T55" fmla="*/ 335 h 861"/>
                <a:gd name="T56" fmla="*/ 259 w 519"/>
                <a:gd name="T57" fmla="*/ 338 h 861"/>
                <a:gd name="T58" fmla="*/ 312 w 519"/>
                <a:gd name="T59" fmla="*/ 339 h 861"/>
                <a:gd name="T60" fmla="*/ 372 w 519"/>
                <a:gd name="T61" fmla="*/ 336 h 861"/>
                <a:gd name="T62" fmla="*/ 430 w 519"/>
                <a:gd name="T63" fmla="*/ 326 h 861"/>
                <a:gd name="T64" fmla="*/ 477 w 519"/>
                <a:gd name="T65" fmla="*/ 307 h 861"/>
                <a:gd name="T66" fmla="*/ 509 w 519"/>
                <a:gd name="T67" fmla="*/ 277 h 861"/>
                <a:gd name="T68" fmla="*/ 496 w 519"/>
                <a:gd name="T69" fmla="*/ 18 h 861"/>
                <a:gd name="T70" fmla="*/ 450 w 519"/>
                <a:gd name="T71" fmla="*/ 0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9" h="861">
                  <a:moveTo>
                    <a:pt x="450" y="0"/>
                  </a:moveTo>
                  <a:lnTo>
                    <a:pt x="487" y="251"/>
                  </a:lnTo>
                  <a:lnTo>
                    <a:pt x="487" y="251"/>
                  </a:lnTo>
                  <a:lnTo>
                    <a:pt x="485" y="252"/>
                  </a:lnTo>
                  <a:lnTo>
                    <a:pt x="483" y="255"/>
                  </a:lnTo>
                  <a:lnTo>
                    <a:pt x="480" y="260"/>
                  </a:lnTo>
                  <a:lnTo>
                    <a:pt x="476" y="265"/>
                  </a:lnTo>
                  <a:lnTo>
                    <a:pt x="468" y="269"/>
                  </a:lnTo>
                  <a:lnTo>
                    <a:pt x="457" y="275"/>
                  </a:lnTo>
                  <a:lnTo>
                    <a:pt x="445" y="283"/>
                  </a:lnTo>
                  <a:lnTo>
                    <a:pt x="430" y="287"/>
                  </a:lnTo>
                  <a:lnTo>
                    <a:pt x="409" y="294"/>
                  </a:lnTo>
                  <a:lnTo>
                    <a:pt x="384" y="297"/>
                  </a:lnTo>
                  <a:lnTo>
                    <a:pt x="357" y="301"/>
                  </a:lnTo>
                  <a:lnTo>
                    <a:pt x="321" y="304"/>
                  </a:lnTo>
                  <a:lnTo>
                    <a:pt x="283" y="306"/>
                  </a:lnTo>
                  <a:lnTo>
                    <a:pt x="237" y="306"/>
                  </a:lnTo>
                  <a:lnTo>
                    <a:pt x="188" y="304"/>
                  </a:lnTo>
                  <a:lnTo>
                    <a:pt x="185" y="304"/>
                  </a:lnTo>
                  <a:lnTo>
                    <a:pt x="182" y="303"/>
                  </a:lnTo>
                  <a:lnTo>
                    <a:pt x="175" y="301"/>
                  </a:lnTo>
                  <a:lnTo>
                    <a:pt x="165" y="301"/>
                  </a:lnTo>
                  <a:lnTo>
                    <a:pt x="155" y="301"/>
                  </a:lnTo>
                  <a:lnTo>
                    <a:pt x="142" y="304"/>
                  </a:lnTo>
                  <a:lnTo>
                    <a:pt x="130" y="309"/>
                  </a:lnTo>
                  <a:lnTo>
                    <a:pt x="118" y="318"/>
                  </a:lnTo>
                  <a:lnTo>
                    <a:pt x="103" y="327"/>
                  </a:lnTo>
                  <a:lnTo>
                    <a:pt x="89" y="344"/>
                  </a:lnTo>
                  <a:lnTo>
                    <a:pt x="75" y="364"/>
                  </a:lnTo>
                  <a:lnTo>
                    <a:pt x="63" y="390"/>
                  </a:lnTo>
                  <a:lnTo>
                    <a:pt x="51" y="421"/>
                  </a:lnTo>
                  <a:lnTo>
                    <a:pt x="40" y="457"/>
                  </a:lnTo>
                  <a:lnTo>
                    <a:pt x="31" y="502"/>
                  </a:lnTo>
                  <a:lnTo>
                    <a:pt x="25" y="555"/>
                  </a:lnTo>
                  <a:lnTo>
                    <a:pt x="0" y="861"/>
                  </a:lnTo>
                  <a:lnTo>
                    <a:pt x="42" y="855"/>
                  </a:lnTo>
                  <a:lnTo>
                    <a:pt x="60" y="557"/>
                  </a:lnTo>
                  <a:lnTo>
                    <a:pt x="60" y="554"/>
                  </a:lnTo>
                  <a:lnTo>
                    <a:pt x="60" y="546"/>
                  </a:lnTo>
                  <a:lnTo>
                    <a:pt x="61" y="534"/>
                  </a:lnTo>
                  <a:lnTo>
                    <a:pt x="64" y="520"/>
                  </a:lnTo>
                  <a:lnTo>
                    <a:pt x="66" y="502"/>
                  </a:lnTo>
                  <a:lnTo>
                    <a:pt x="71" y="482"/>
                  </a:lnTo>
                  <a:lnTo>
                    <a:pt x="75" y="460"/>
                  </a:lnTo>
                  <a:lnTo>
                    <a:pt x="83" y="439"/>
                  </a:lnTo>
                  <a:lnTo>
                    <a:pt x="90" y="417"/>
                  </a:lnTo>
                  <a:lnTo>
                    <a:pt x="98" y="396"/>
                  </a:lnTo>
                  <a:lnTo>
                    <a:pt x="109" y="376"/>
                  </a:lnTo>
                  <a:lnTo>
                    <a:pt x="121" y="361"/>
                  </a:lnTo>
                  <a:lnTo>
                    <a:pt x="135" y="347"/>
                  </a:lnTo>
                  <a:lnTo>
                    <a:pt x="150" y="338"/>
                  </a:lnTo>
                  <a:lnTo>
                    <a:pt x="168" y="332"/>
                  </a:lnTo>
                  <a:lnTo>
                    <a:pt x="188" y="333"/>
                  </a:lnTo>
                  <a:lnTo>
                    <a:pt x="190" y="333"/>
                  </a:lnTo>
                  <a:lnTo>
                    <a:pt x="201" y="333"/>
                  </a:lnTo>
                  <a:lnTo>
                    <a:pt x="216" y="335"/>
                  </a:lnTo>
                  <a:lnTo>
                    <a:pt x="236" y="338"/>
                  </a:lnTo>
                  <a:lnTo>
                    <a:pt x="259" y="338"/>
                  </a:lnTo>
                  <a:lnTo>
                    <a:pt x="285" y="339"/>
                  </a:lnTo>
                  <a:lnTo>
                    <a:pt x="312" y="339"/>
                  </a:lnTo>
                  <a:lnTo>
                    <a:pt x="343" y="339"/>
                  </a:lnTo>
                  <a:lnTo>
                    <a:pt x="372" y="336"/>
                  </a:lnTo>
                  <a:lnTo>
                    <a:pt x="401" y="333"/>
                  </a:lnTo>
                  <a:lnTo>
                    <a:pt x="430" y="326"/>
                  </a:lnTo>
                  <a:lnTo>
                    <a:pt x="456" y="318"/>
                  </a:lnTo>
                  <a:lnTo>
                    <a:pt x="477" y="307"/>
                  </a:lnTo>
                  <a:lnTo>
                    <a:pt x="496" y="294"/>
                  </a:lnTo>
                  <a:lnTo>
                    <a:pt x="509" y="277"/>
                  </a:lnTo>
                  <a:lnTo>
                    <a:pt x="519" y="257"/>
                  </a:lnTo>
                  <a:lnTo>
                    <a:pt x="496" y="18"/>
                  </a:lnTo>
                  <a:lnTo>
                    <a:pt x="450" y="0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43" name="Freeform 71"/>
            <p:cNvSpPr>
              <a:spLocks/>
            </p:cNvSpPr>
            <p:nvPr/>
          </p:nvSpPr>
          <p:spPr bwMode="auto">
            <a:xfrm>
              <a:off x="1163" y="1815"/>
              <a:ext cx="706" cy="276"/>
            </a:xfrm>
            <a:custGeom>
              <a:avLst/>
              <a:gdLst>
                <a:gd name="T0" fmla="*/ 261 w 1413"/>
                <a:gd name="T1" fmla="*/ 502 h 553"/>
                <a:gd name="T2" fmla="*/ 258 w 1413"/>
                <a:gd name="T3" fmla="*/ 453 h 553"/>
                <a:gd name="T4" fmla="*/ 266 w 1413"/>
                <a:gd name="T5" fmla="*/ 366 h 553"/>
                <a:gd name="T6" fmla="*/ 298 w 1413"/>
                <a:gd name="T7" fmla="*/ 265 h 553"/>
                <a:gd name="T8" fmla="*/ 370 w 1413"/>
                <a:gd name="T9" fmla="*/ 178 h 553"/>
                <a:gd name="T10" fmla="*/ 497 w 1413"/>
                <a:gd name="T11" fmla="*/ 130 h 553"/>
                <a:gd name="T12" fmla="*/ 516 w 1413"/>
                <a:gd name="T13" fmla="*/ 124 h 553"/>
                <a:gd name="T14" fmla="*/ 568 w 1413"/>
                <a:gd name="T15" fmla="*/ 111 h 553"/>
                <a:gd name="T16" fmla="*/ 634 w 1413"/>
                <a:gd name="T17" fmla="*/ 91 h 553"/>
                <a:gd name="T18" fmla="*/ 701 w 1413"/>
                <a:gd name="T19" fmla="*/ 69 h 553"/>
                <a:gd name="T20" fmla="*/ 753 w 1413"/>
                <a:gd name="T21" fmla="*/ 48 h 553"/>
                <a:gd name="T22" fmla="*/ 770 w 1413"/>
                <a:gd name="T23" fmla="*/ 62 h 553"/>
                <a:gd name="T24" fmla="*/ 793 w 1413"/>
                <a:gd name="T25" fmla="*/ 152 h 553"/>
                <a:gd name="T26" fmla="*/ 842 w 1413"/>
                <a:gd name="T27" fmla="*/ 277 h 553"/>
                <a:gd name="T28" fmla="*/ 917 w 1413"/>
                <a:gd name="T29" fmla="*/ 390 h 553"/>
                <a:gd name="T30" fmla="*/ 1023 w 1413"/>
                <a:gd name="T31" fmla="*/ 453 h 553"/>
                <a:gd name="T32" fmla="*/ 1114 w 1413"/>
                <a:gd name="T33" fmla="*/ 444 h 553"/>
                <a:gd name="T34" fmla="*/ 1150 w 1413"/>
                <a:gd name="T35" fmla="*/ 426 h 553"/>
                <a:gd name="T36" fmla="*/ 1212 w 1413"/>
                <a:gd name="T37" fmla="*/ 387 h 553"/>
                <a:gd name="T38" fmla="*/ 1289 w 1413"/>
                <a:gd name="T39" fmla="*/ 343 h 553"/>
                <a:gd name="T40" fmla="*/ 1359 w 1413"/>
                <a:gd name="T41" fmla="*/ 294 h 553"/>
                <a:gd name="T42" fmla="*/ 1409 w 1413"/>
                <a:gd name="T43" fmla="*/ 253 h 553"/>
                <a:gd name="T44" fmla="*/ 1402 w 1413"/>
                <a:gd name="T45" fmla="*/ 219 h 553"/>
                <a:gd name="T46" fmla="*/ 1353 w 1413"/>
                <a:gd name="T47" fmla="*/ 254 h 553"/>
                <a:gd name="T48" fmla="*/ 1281 w 1413"/>
                <a:gd name="T49" fmla="*/ 306 h 553"/>
                <a:gd name="T50" fmla="*/ 1197 w 1413"/>
                <a:gd name="T51" fmla="*/ 358 h 553"/>
                <a:gd name="T52" fmla="*/ 1117 w 1413"/>
                <a:gd name="T53" fmla="*/ 400 h 553"/>
                <a:gd name="T54" fmla="*/ 1072 w 1413"/>
                <a:gd name="T55" fmla="*/ 415 h 553"/>
                <a:gd name="T56" fmla="*/ 1044 w 1413"/>
                <a:gd name="T57" fmla="*/ 420 h 553"/>
                <a:gd name="T58" fmla="*/ 994 w 1413"/>
                <a:gd name="T59" fmla="*/ 404 h 553"/>
                <a:gd name="T60" fmla="*/ 931 w 1413"/>
                <a:gd name="T61" fmla="*/ 348 h 553"/>
                <a:gd name="T62" fmla="*/ 861 w 1413"/>
                <a:gd name="T63" fmla="*/ 221 h 553"/>
                <a:gd name="T64" fmla="*/ 798 w 1413"/>
                <a:gd name="T65" fmla="*/ 0 h 553"/>
                <a:gd name="T66" fmla="*/ 778 w 1413"/>
                <a:gd name="T67" fmla="*/ 7 h 553"/>
                <a:gd name="T68" fmla="*/ 726 w 1413"/>
                <a:gd name="T69" fmla="*/ 25 h 553"/>
                <a:gd name="T70" fmla="*/ 654 w 1413"/>
                <a:gd name="T71" fmla="*/ 51 h 553"/>
                <a:gd name="T72" fmla="*/ 575 w 1413"/>
                <a:gd name="T73" fmla="*/ 75 h 553"/>
                <a:gd name="T74" fmla="*/ 495 w 1413"/>
                <a:gd name="T75" fmla="*/ 97 h 553"/>
                <a:gd name="T76" fmla="*/ 426 w 1413"/>
                <a:gd name="T77" fmla="*/ 114 h 553"/>
                <a:gd name="T78" fmla="*/ 357 w 1413"/>
                <a:gd name="T79" fmla="*/ 147 h 553"/>
                <a:gd name="T80" fmla="*/ 298 w 1413"/>
                <a:gd name="T81" fmla="*/ 201 h 553"/>
                <a:gd name="T82" fmla="*/ 250 w 1413"/>
                <a:gd name="T83" fmla="*/ 279 h 553"/>
                <a:gd name="T84" fmla="*/ 227 w 1413"/>
                <a:gd name="T85" fmla="*/ 386 h 553"/>
                <a:gd name="T86" fmla="*/ 6 w 1413"/>
                <a:gd name="T87" fmla="*/ 51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13" h="553">
                  <a:moveTo>
                    <a:pt x="0" y="553"/>
                  </a:moveTo>
                  <a:lnTo>
                    <a:pt x="261" y="507"/>
                  </a:lnTo>
                  <a:lnTo>
                    <a:pt x="261" y="502"/>
                  </a:lnTo>
                  <a:lnTo>
                    <a:pt x="260" y="491"/>
                  </a:lnTo>
                  <a:lnTo>
                    <a:pt x="258" y="475"/>
                  </a:lnTo>
                  <a:lnTo>
                    <a:pt x="258" y="453"/>
                  </a:lnTo>
                  <a:lnTo>
                    <a:pt x="258" y="426"/>
                  </a:lnTo>
                  <a:lnTo>
                    <a:pt x="261" y="397"/>
                  </a:lnTo>
                  <a:lnTo>
                    <a:pt x="266" y="366"/>
                  </a:lnTo>
                  <a:lnTo>
                    <a:pt x="273" y="332"/>
                  </a:lnTo>
                  <a:lnTo>
                    <a:pt x="284" y="299"/>
                  </a:lnTo>
                  <a:lnTo>
                    <a:pt x="298" y="265"/>
                  </a:lnTo>
                  <a:lnTo>
                    <a:pt x="318" y="233"/>
                  </a:lnTo>
                  <a:lnTo>
                    <a:pt x="342" y="205"/>
                  </a:lnTo>
                  <a:lnTo>
                    <a:pt x="370" y="178"/>
                  </a:lnTo>
                  <a:lnTo>
                    <a:pt x="405" y="158"/>
                  </a:lnTo>
                  <a:lnTo>
                    <a:pt x="448" y="141"/>
                  </a:lnTo>
                  <a:lnTo>
                    <a:pt x="497" y="130"/>
                  </a:lnTo>
                  <a:lnTo>
                    <a:pt x="500" y="129"/>
                  </a:lnTo>
                  <a:lnTo>
                    <a:pt x="506" y="127"/>
                  </a:lnTo>
                  <a:lnTo>
                    <a:pt x="516" y="124"/>
                  </a:lnTo>
                  <a:lnTo>
                    <a:pt x="532" y="121"/>
                  </a:lnTo>
                  <a:lnTo>
                    <a:pt x="549" y="115"/>
                  </a:lnTo>
                  <a:lnTo>
                    <a:pt x="568" y="111"/>
                  </a:lnTo>
                  <a:lnTo>
                    <a:pt x="590" y="104"/>
                  </a:lnTo>
                  <a:lnTo>
                    <a:pt x="611" y="98"/>
                  </a:lnTo>
                  <a:lnTo>
                    <a:pt x="634" y="91"/>
                  </a:lnTo>
                  <a:lnTo>
                    <a:pt x="657" y="83"/>
                  </a:lnTo>
                  <a:lnTo>
                    <a:pt x="680" y="75"/>
                  </a:lnTo>
                  <a:lnTo>
                    <a:pt x="701" y="69"/>
                  </a:lnTo>
                  <a:lnTo>
                    <a:pt x="721" y="62"/>
                  </a:lnTo>
                  <a:lnTo>
                    <a:pt x="740" y="54"/>
                  </a:lnTo>
                  <a:lnTo>
                    <a:pt x="753" y="48"/>
                  </a:lnTo>
                  <a:lnTo>
                    <a:pt x="766" y="42"/>
                  </a:lnTo>
                  <a:lnTo>
                    <a:pt x="767" y="46"/>
                  </a:lnTo>
                  <a:lnTo>
                    <a:pt x="770" y="62"/>
                  </a:lnTo>
                  <a:lnTo>
                    <a:pt x="775" y="86"/>
                  </a:lnTo>
                  <a:lnTo>
                    <a:pt x="784" y="117"/>
                  </a:lnTo>
                  <a:lnTo>
                    <a:pt x="793" y="152"/>
                  </a:lnTo>
                  <a:lnTo>
                    <a:pt x="807" y="192"/>
                  </a:lnTo>
                  <a:lnTo>
                    <a:pt x="824" y="234"/>
                  </a:lnTo>
                  <a:lnTo>
                    <a:pt x="842" y="277"/>
                  </a:lnTo>
                  <a:lnTo>
                    <a:pt x="864" y="319"/>
                  </a:lnTo>
                  <a:lnTo>
                    <a:pt x="890" y="357"/>
                  </a:lnTo>
                  <a:lnTo>
                    <a:pt x="917" y="390"/>
                  </a:lnTo>
                  <a:lnTo>
                    <a:pt x="949" y="421"/>
                  </a:lnTo>
                  <a:lnTo>
                    <a:pt x="984" y="441"/>
                  </a:lnTo>
                  <a:lnTo>
                    <a:pt x="1023" y="453"/>
                  </a:lnTo>
                  <a:lnTo>
                    <a:pt x="1065" y="455"/>
                  </a:lnTo>
                  <a:lnTo>
                    <a:pt x="1111" y="445"/>
                  </a:lnTo>
                  <a:lnTo>
                    <a:pt x="1114" y="444"/>
                  </a:lnTo>
                  <a:lnTo>
                    <a:pt x="1122" y="439"/>
                  </a:lnTo>
                  <a:lnTo>
                    <a:pt x="1133" y="433"/>
                  </a:lnTo>
                  <a:lnTo>
                    <a:pt x="1150" y="426"/>
                  </a:lnTo>
                  <a:lnTo>
                    <a:pt x="1168" y="413"/>
                  </a:lnTo>
                  <a:lnTo>
                    <a:pt x="1189" y="401"/>
                  </a:lnTo>
                  <a:lnTo>
                    <a:pt x="1212" y="387"/>
                  </a:lnTo>
                  <a:lnTo>
                    <a:pt x="1238" y="375"/>
                  </a:lnTo>
                  <a:lnTo>
                    <a:pt x="1263" y="358"/>
                  </a:lnTo>
                  <a:lnTo>
                    <a:pt x="1289" y="343"/>
                  </a:lnTo>
                  <a:lnTo>
                    <a:pt x="1313" y="326"/>
                  </a:lnTo>
                  <a:lnTo>
                    <a:pt x="1338" y="311"/>
                  </a:lnTo>
                  <a:lnTo>
                    <a:pt x="1359" y="294"/>
                  </a:lnTo>
                  <a:lnTo>
                    <a:pt x="1379" y="279"/>
                  </a:lnTo>
                  <a:lnTo>
                    <a:pt x="1396" y="265"/>
                  </a:lnTo>
                  <a:lnTo>
                    <a:pt x="1409" y="253"/>
                  </a:lnTo>
                  <a:lnTo>
                    <a:pt x="1413" y="212"/>
                  </a:lnTo>
                  <a:lnTo>
                    <a:pt x="1409" y="213"/>
                  </a:lnTo>
                  <a:lnTo>
                    <a:pt x="1402" y="219"/>
                  </a:lnTo>
                  <a:lnTo>
                    <a:pt x="1390" y="228"/>
                  </a:lnTo>
                  <a:lnTo>
                    <a:pt x="1374" y="241"/>
                  </a:lnTo>
                  <a:lnTo>
                    <a:pt x="1353" y="254"/>
                  </a:lnTo>
                  <a:lnTo>
                    <a:pt x="1332" y="270"/>
                  </a:lnTo>
                  <a:lnTo>
                    <a:pt x="1307" y="288"/>
                  </a:lnTo>
                  <a:lnTo>
                    <a:pt x="1281" y="306"/>
                  </a:lnTo>
                  <a:lnTo>
                    <a:pt x="1254" y="323"/>
                  </a:lnTo>
                  <a:lnTo>
                    <a:pt x="1226" y="342"/>
                  </a:lnTo>
                  <a:lnTo>
                    <a:pt x="1197" y="358"/>
                  </a:lnTo>
                  <a:lnTo>
                    <a:pt x="1169" y="375"/>
                  </a:lnTo>
                  <a:lnTo>
                    <a:pt x="1142" y="387"/>
                  </a:lnTo>
                  <a:lnTo>
                    <a:pt x="1117" y="400"/>
                  </a:lnTo>
                  <a:lnTo>
                    <a:pt x="1094" y="409"/>
                  </a:lnTo>
                  <a:lnTo>
                    <a:pt x="1075" y="415"/>
                  </a:lnTo>
                  <a:lnTo>
                    <a:pt x="1072" y="415"/>
                  </a:lnTo>
                  <a:lnTo>
                    <a:pt x="1065" y="416"/>
                  </a:lnTo>
                  <a:lnTo>
                    <a:pt x="1056" y="418"/>
                  </a:lnTo>
                  <a:lnTo>
                    <a:pt x="1044" y="420"/>
                  </a:lnTo>
                  <a:lnTo>
                    <a:pt x="1030" y="416"/>
                  </a:lnTo>
                  <a:lnTo>
                    <a:pt x="1013" y="413"/>
                  </a:lnTo>
                  <a:lnTo>
                    <a:pt x="994" y="404"/>
                  </a:lnTo>
                  <a:lnTo>
                    <a:pt x="975" y="392"/>
                  </a:lnTo>
                  <a:lnTo>
                    <a:pt x="952" y="374"/>
                  </a:lnTo>
                  <a:lnTo>
                    <a:pt x="931" y="348"/>
                  </a:lnTo>
                  <a:lnTo>
                    <a:pt x="906" y="314"/>
                  </a:lnTo>
                  <a:lnTo>
                    <a:pt x="885" y="273"/>
                  </a:lnTo>
                  <a:lnTo>
                    <a:pt x="861" y="221"/>
                  </a:lnTo>
                  <a:lnTo>
                    <a:pt x="839" y="158"/>
                  </a:lnTo>
                  <a:lnTo>
                    <a:pt x="818" y="86"/>
                  </a:lnTo>
                  <a:lnTo>
                    <a:pt x="798" y="0"/>
                  </a:lnTo>
                  <a:lnTo>
                    <a:pt x="795" y="0"/>
                  </a:lnTo>
                  <a:lnTo>
                    <a:pt x="789" y="2"/>
                  </a:lnTo>
                  <a:lnTo>
                    <a:pt x="778" y="7"/>
                  </a:lnTo>
                  <a:lnTo>
                    <a:pt x="764" y="11"/>
                  </a:lnTo>
                  <a:lnTo>
                    <a:pt x="746" y="17"/>
                  </a:lnTo>
                  <a:lnTo>
                    <a:pt x="726" y="25"/>
                  </a:lnTo>
                  <a:lnTo>
                    <a:pt x="703" y="33"/>
                  </a:lnTo>
                  <a:lnTo>
                    <a:pt x="680" y="42"/>
                  </a:lnTo>
                  <a:lnTo>
                    <a:pt x="654" y="51"/>
                  </a:lnTo>
                  <a:lnTo>
                    <a:pt x="628" y="59"/>
                  </a:lnTo>
                  <a:lnTo>
                    <a:pt x="601" y="66"/>
                  </a:lnTo>
                  <a:lnTo>
                    <a:pt x="575" y="75"/>
                  </a:lnTo>
                  <a:lnTo>
                    <a:pt x="547" y="83"/>
                  </a:lnTo>
                  <a:lnTo>
                    <a:pt x="521" y="91"/>
                  </a:lnTo>
                  <a:lnTo>
                    <a:pt x="495" y="97"/>
                  </a:lnTo>
                  <a:lnTo>
                    <a:pt x="472" y="103"/>
                  </a:lnTo>
                  <a:lnTo>
                    <a:pt x="448" y="108"/>
                  </a:lnTo>
                  <a:lnTo>
                    <a:pt x="426" y="114"/>
                  </a:lnTo>
                  <a:lnTo>
                    <a:pt x="402" y="123"/>
                  </a:lnTo>
                  <a:lnTo>
                    <a:pt x="380" y="134"/>
                  </a:lnTo>
                  <a:lnTo>
                    <a:pt x="357" y="147"/>
                  </a:lnTo>
                  <a:lnTo>
                    <a:pt x="336" y="163"/>
                  </a:lnTo>
                  <a:lnTo>
                    <a:pt x="316" y="179"/>
                  </a:lnTo>
                  <a:lnTo>
                    <a:pt x="298" y="201"/>
                  </a:lnTo>
                  <a:lnTo>
                    <a:pt x="279" y="224"/>
                  </a:lnTo>
                  <a:lnTo>
                    <a:pt x="264" y="250"/>
                  </a:lnTo>
                  <a:lnTo>
                    <a:pt x="250" y="279"/>
                  </a:lnTo>
                  <a:lnTo>
                    <a:pt x="241" y="312"/>
                  </a:lnTo>
                  <a:lnTo>
                    <a:pt x="232" y="348"/>
                  </a:lnTo>
                  <a:lnTo>
                    <a:pt x="227" y="386"/>
                  </a:lnTo>
                  <a:lnTo>
                    <a:pt x="224" y="430"/>
                  </a:lnTo>
                  <a:lnTo>
                    <a:pt x="227" y="478"/>
                  </a:lnTo>
                  <a:lnTo>
                    <a:pt x="6" y="514"/>
                  </a:lnTo>
                  <a:lnTo>
                    <a:pt x="0" y="553"/>
                  </a:lnTo>
                  <a:lnTo>
                    <a:pt x="0" y="5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44" name="Freeform 72"/>
            <p:cNvSpPr>
              <a:spLocks/>
            </p:cNvSpPr>
            <p:nvPr/>
          </p:nvSpPr>
          <p:spPr bwMode="auto">
            <a:xfrm>
              <a:off x="1627" y="1731"/>
              <a:ext cx="92" cy="72"/>
            </a:xfrm>
            <a:custGeom>
              <a:avLst/>
              <a:gdLst>
                <a:gd name="T0" fmla="*/ 30 w 185"/>
                <a:gd name="T1" fmla="*/ 3 h 144"/>
                <a:gd name="T2" fmla="*/ 30 w 185"/>
                <a:gd name="T3" fmla="*/ 4 h 144"/>
                <a:gd name="T4" fmla="*/ 32 w 185"/>
                <a:gd name="T5" fmla="*/ 9 h 144"/>
                <a:gd name="T6" fmla="*/ 32 w 185"/>
                <a:gd name="T7" fmla="*/ 15 h 144"/>
                <a:gd name="T8" fmla="*/ 35 w 185"/>
                <a:gd name="T9" fmla="*/ 24 h 144"/>
                <a:gd name="T10" fmla="*/ 37 w 185"/>
                <a:gd name="T11" fmla="*/ 33 h 144"/>
                <a:gd name="T12" fmla="*/ 43 w 185"/>
                <a:gd name="T13" fmla="*/ 44 h 144"/>
                <a:gd name="T14" fmla="*/ 47 w 185"/>
                <a:gd name="T15" fmla="*/ 55 h 144"/>
                <a:gd name="T16" fmla="*/ 55 w 185"/>
                <a:gd name="T17" fmla="*/ 67 h 144"/>
                <a:gd name="T18" fmla="*/ 62 w 185"/>
                <a:gd name="T19" fmla="*/ 78 h 144"/>
                <a:gd name="T20" fmla="*/ 73 w 185"/>
                <a:gd name="T21" fmla="*/ 88 h 144"/>
                <a:gd name="T22" fmla="*/ 85 w 185"/>
                <a:gd name="T23" fmla="*/ 96 h 144"/>
                <a:gd name="T24" fmla="*/ 101 w 185"/>
                <a:gd name="T25" fmla="*/ 104 h 144"/>
                <a:gd name="T26" fmla="*/ 118 w 185"/>
                <a:gd name="T27" fmla="*/ 107 h 144"/>
                <a:gd name="T28" fmla="*/ 137 w 185"/>
                <a:gd name="T29" fmla="*/ 108 h 144"/>
                <a:gd name="T30" fmla="*/ 159 w 185"/>
                <a:gd name="T31" fmla="*/ 105 h 144"/>
                <a:gd name="T32" fmla="*/ 185 w 185"/>
                <a:gd name="T33" fmla="*/ 99 h 144"/>
                <a:gd name="T34" fmla="*/ 168 w 185"/>
                <a:gd name="T35" fmla="*/ 140 h 144"/>
                <a:gd name="T36" fmla="*/ 166 w 185"/>
                <a:gd name="T37" fmla="*/ 140 h 144"/>
                <a:gd name="T38" fmla="*/ 160 w 185"/>
                <a:gd name="T39" fmla="*/ 142 h 144"/>
                <a:gd name="T40" fmla="*/ 153 w 185"/>
                <a:gd name="T41" fmla="*/ 142 h 144"/>
                <a:gd name="T42" fmla="*/ 142 w 185"/>
                <a:gd name="T43" fmla="*/ 144 h 144"/>
                <a:gd name="T44" fmla="*/ 128 w 185"/>
                <a:gd name="T45" fmla="*/ 142 h 144"/>
                <a:gd name="T46" fmla="*/ 114 w 185"/>
                <a:gd name="T47" fmla="*/ 142 h 144"/>
                <a:gd name="T48" fmla="*/ 99 w 185"/>
                <a:gd name="T49" fmla="*/ 139 h 144"/>
                <a:gd name="T50" fmla="*/ 84 w 185"/>
                <a:gd name="T51" fmla="*/ 136 h 144"/>
                <a:gd name="T52" fmla="*/ 67 w 185"/>
                <a:gd name="T53" fmla="*/ 128 h 144"/>
                <a:gd name="T54" fmla="*/ 52 w 185"/>
                <a:gd name="T55" fmla="*/ 121 h 144"/>
                <a:gd name="T56" fmla="*/ 38 w 185"/>
                <a:gd name="T57" fmla="*/ 110 h 144"/>
                <a:gd name="T58" fmla="*/ 26 w 185"/>
                <a:gd name="T59" fmla="*/ 96 h 144"/>
                <a:gd name="T60" fmla="*/ 14 w 185"/>
                <a:gd name="T61" fmla="*/ 76 h 144"/>
                <a:gd name="T62" fmla="*/ 6 w 185"/>
                <a:gd name="T63" fmla="*/ 55 h 144"/>
                <a:gd name="T64" fmla="*/ 1 w 185"/>
                <a:gd name="T65" fmla="*/ 29 h 144"/>
                <a:gd name="T66" fmla="*/ 0 w 185"/>
                <a:gd name="T67" fmla="*/ 0 h 144"/>
                <a:gd name="T68" fmla="*/ 30 w 185"/>
                <a:gd name="T69" fmla="*/ 3 h 144"/>
                <a:gd name="T70" fmla="*/ 30 w 185"/>
                <a:gd name="T71" fmla="*/ 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5" h="144">
                  <a:moveTo>
                    <a:pt x="30" y="3"/>
                  </a:moveTo>
                  <a:lnTo>
                    <a:pt x="30" y="4"/>
                  </a:lnTo>
                  <a:lnTo>
                    <a:pt x="32" y="9"/>
                  </a:lnTo>
                  <a:lnTo>
                    <a:pt x="32" y="15"/>
                  </a:lnTo>
                  <a:lnTo>
                    <a:pt x="35" y="24"/>
                  </a:lnTo>
                  <a:lnTo>
                    <a:pt x="37" y="33"/>
                  </a:lnTo>
                  <a:lnTo>
                    <a:pt x="43" y="44"/>
                  </a:lnTo>
                  <a:lnTo>
                    <a:pt x="47" y="55"/>
                  </a:lnTo>
                  <a:lnTo>
                    <a:pt x="55" y="67"/>
                  </a:lnTo>
                  <a:lnTo>
                    <a:pt x="62" y="78"/>
                  </a:lnTo>
                  <a:lnTo>
                    <a:pt x="73" y="88"/>
                  </a:lnTo>
                  <a:lnTo>
                    <a:pt x="85" y="96"/>
                  </a:lnTo>
                  <a:lnTo>
                    <a:pt x="101" y="104"/>
                  </a:lnTo>
                  <a:lnTo>
                    <a:pt x="118" y="107"/>
                  </a:lnTo>
                  <a:lnTo>
                    <a:pt x="137" y="108"/>
                  </a:lnTo>
                  <a:lnTo>
                    <a:pt x="159" y="105"/>
                  </a:lnTo>
                  <a:lnTo>
                    <a:pt x="185" y="99"/>
                  </a:lnTo>
                  <a:lnTo>
                    <a:pt x="168" y="140"/>
                  </a:lnTo>
                  <a:lnTo>
                    <a:pt x="166" y="140"/>
                  </a:lnTo>
                  <a:lnTo>
                    <a:pt x="160" y="142"/>
                  </a:lnTo>
                  <a:lnTo>
                    <a:pt x="153" y="142"/>
                  </a:lnTo>
                  <a:lnTo>
                    <a:pt x="142" y="144"/>
                  </a:lnTo>
                  <a:lnTo>
                    <a:pt x="128" y="142"/>
                  </a:lnTo>
                  <a:lnTo>
                    <a:pt x="114" y="142"/>
                  </a:lnTo>
                  <a:lnTo>
                    <a:pt x="99" y="139"/>
                  </a:lnTo>
                  <a:lnTo>
                    <a:pt x="84" y="136"/>
                  </a:lnTo>
                  <a:lnTo>
                    <a:pt x="67" y="128"/>
                  </a:lnTo>
                  <a:lnTo>
                    <a:pt x="52" y="121"/>
                  </a:lnTo>
                  <a:lnTo>
                    <a:pt x="38" y="110"/>
                  </a:lnTo>
                  <a:lnTo>
                    <a:pt x="26" y="96"/>
                  </a:lnTo>
                  <a:lnTo>
                    <a:pt x="14" y="76"/>
                  </a:lnTo>
                  <a:lnTo>
                    <a:pt x="6" y="55"/>
                  </a:lnTo>
                  <a:lnTo>
                    <a:pt x="1" y="29"/>
                  </a:lnTo>
                  <a:lnTo>
                    <a:pt x="0" y="0"/>
                  </a:lnTo>
                  <a:lnTo>
                    <a:pt x="30" y="3"/>
                  </a:lnTo>
                  <a:lnTo>
                    <a:pt x="3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45" name="Freeform 73"/>
            <p:cNvSpPr>
              <a:spLocks/>
            </p:cNvSpPr>
            <p:nvPr/>
          </p:nvSpPr>
          <p:spPr bwMode="auto">
            <a:xfrm>
              <a:off x="1593" y="1731"/>
              <a:ext cx="111" cy="104"/>
            </a:xfrm>
            <a:custGeom>
              <a:avLst/>
              <a:gdLst>
                <a:gd name="T0" fmla="*/ 38 w 221"/>
                <a:gd name="T1" fmla="*/ 3 h 208"/>
                <a:gd name="T2" fmla="*/ 36 w 221"/>
                <a:gd name="T3" fmla="*/ 4 h 208"/>
                <a:gd name="T4" fmla="*/ 36 w 221"/>
                <a:gd name="T5" fmla="*/ 9 h 208"/>
                <a:gd name="T6" fmla="*/ 35 w 221"/>
                <a:gd name="T7" fmla="*/ 18 h 208"/>
                <a:gd name="T8" fmla="*/ 36 w 221"/>
                <a:gd name="T9" fmla="*/ 30 h 208"/>
                <a:gd name="T10" fmla="*/ 36 w 221"/>
                <a:gd name="T11" fmla="*/ 43 h 208"/>
                <a:gd name="T12" fmla="*/ 39 w 221"/>
                <a:gd name="T13" fmla="*/ 58 h 208"/>
                <a:gd name="T14" fmla="*/ 44 w 221"/>
                <a:gd name="T15" fmla="*/ 73 h 208"/>
                <a:gd name="T16" fmla="*/ 50 w 221"/>
                <a:gd name="T17" fmla="*/ 90 h 208"/>
                <a:gd name="T18" fmla="*/ 59 w 221"/>
                <a:gd name="T19" fmla="*/ 105 h 208"/>
                <a:gd name="T20" fmla="*/ 70 w 221"/>
                <a:gd name="T21" fmla="*/ 121 h 208"/>
                <a:gd name="T22" fmla="*/ 84 w 221"/>
                <a:gd name="T23" fmla="*/ 136 h 208"/>
                <a:gd name="T24" fmla="*/ 104 w 221"/>
                <a:gd name="T25" fmla="*/ 150 h 208"/>
                <a:gd name="T26" fmla="*/ 125 w 221"/>
                <a:gd name="T27" fmla="*/ 160 h 208"/>
                <a:gd name="T28" fmla="*/ 152 w 221"/>
                <a:gd name="T29" fmla="*/ 168 h 208"/>
                <a:gd name="T30" fmla="*/ 183 w 221"/>
                <a:gd name="T31" fmla="*/ 173 h 208"/>
                <a:gd name="T32" fmla="*/ 221 w 221"/>
                <a:gd name="T33" fmla="*/ 176 h 208"/>
                <a:gd name="T34" fmla="*/ 211 w 221"/>
                <a:gd name="T35" fmla="*/ 208 h 208"/>
                <a:gd name="T36" fmla="*/ 207 w 221"/>
                <a:gd name="T37" fmla="*/ 208 h 208"/>
                <a:gd name="T38" fmla="*/ 201 w 221"/>
                <a:gd name="T39" fmla="*/ 208 h 208"/>
                <a:gd name="T40" fmla="*/ 189 w 221"/>
                <a:gd name="T41" fmla="*/ 208 h 208"/>
                <a:gd name="T42" fmla="*/ 177 w 221"/>
                <a:gd name="T43" fmla="*/ 208 h 208"/>
                <a:gd name="T44" fmla="*/ 160 w 221"/>
                <a:gd name="T45" fmla="*/ 206 h 208"/>
                <a:gd name="T46" fmla="*/ 142 w 221"/>
                <a:gd name="T47" fmla="*/ 203 h 208"/>
                <a:gd name="T48" fmla="*/ 123 w 221"/>
                <a:gd name="T49" fmla="*/ 199 h 208"/>
                <a:gd name="T50" fmla="*/ 104 w 221"/>
                <a:gd name="T51" fmla="*/ 192 h 208"/>
                <a:gd name="T52" fmla="*/ 84 w 221"/>
                <a:gd name="T53" fmla="*/ 182 h 208"/>
                <a:gd name="T54" fmla="*/ 64 w 221"/>
                <a:gd name="T55" fmla="*/ 168 h 208"/>
                <a:gd name="T56" fmla="*/ 45 w 221"/>
                <a:gd name="T57" fmla="*/ 153 h 208"/>
                <a:gd name="T58" fmla="*/ 30 w 221"/>
                <a:gd name="T59" fmla="*/ 131 h 208"/>
                <a:gd name="T60" fmla="*/ 18 w 221"/>
                <a:gd name="T61" fmla="*/ 107 h 208"/>
                <a:gd name="T62" fmla="*/ 7 w 221"/>
                <a:gd name="T63" fmla="*/ 76 h 208"/>
                <a:gd name="T64" fmla="*/ 1 w 221"/>
                <a:gd name="T65" fmla="*/ 40 h 208"/>
                <a:gd name="T66" fmla="*/ 0 w 221"/>
                <a:gd name="T67" fmla="*/ 0 h 208"/>
                <a:gd name="T68" fmla="*/ 38 w 221"/>
                <a:gd name="T69" fmla="*/ 3 h 208"/>
                <a:gd name="T70" fmla="*/ 38 w 221"/>
                <a:gd name="T71" fmla="*/ 3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1" h="208">
                  <a:moveTo>
                    <a:pt x="38" y="3"/>
                  </a:moveTo>
                  <a:lnTo>
                    <a:pt x="36" y="4"/>
                  </a:lnTo>
                  <a:lnTo>
                    <a:pt x="36" y="9"/>
                  </a:lnTo>
                  <a:lnTo>
                    <a:pt x="35" y="18"/>
                  </a:lnTo>
                  <a:lnTo>
                    <a:pt x="36" y="30"/>
                  </a:lnTo>
                  <a:lnTo>
                    <a:pt x="36" y="43"/>
                  </a:lnTo>
                  <a:lnTo>
                    <a:pt x="39" y="58"/>
                  </a:lnTo>
                  <a:lnTo>
                    <a:pt x="44" y="73"/>
                  </a:lnTo>
                  <a:lnTo>
                    <a:pt x="50" y="90"/>
                  </a:lnTo>
                  <a:lnTo>
                    <a:pt x="59" y="105"/>
                  </a:lnTo>
                  <a:lnTo>
                    <a:pt x="70" y="121"/>
                  </a:lnTo>
                  <a:lnTo>
                    <a:pt x="84" y="136"/>
                  </a:lnTo>
                  <a:lnTo>
                    <a:pt x="104" y="150"/>
                  </a:lnTo>
                  <a:lnTo>
                    <a:pt x="125" y="160"/>
                  </a:lnTo>
                  <a:lnTo>
                    <a:pt x="152" y="168"/>
                  </a:lnTo>
                  <a:lnTo>
                    <a:pt x="183" y="173"/>
                  </a:lnTo>
                  <a:lnTo>
                    <a:pt x="221" y="176"/>
                  </a:lnTo>
                  <a:lnTo>
                    <a:pt x="211" y="208"/>
                  </a:lnTo>
                  <a:lnTo>
                    <a:pt x="207" y="208"/>
                  </a:lnTo>
                  <a:lnTo>
                    <a:pt x="201" y="208"/>
                  </a:lnTo>
                  <a:lnTo>
                    <a:pt x="189" y="208"/>
                  </a:lnTo>
                  <a:lnTo>
                    <a:pt x="177" y="208"/>
                  </a:lnTo>
                  <a:lnTo>
                    <a:pt x="160" y="206"/>
                  </a:lnTo>
                  <a:lnTo>
                    <a:pt x="142" y="203"/>
                  </a:lnTo>
                  <a:lnTo>
                    <a:pt x="123" y="199"/>
                  </a:lnTo>
                  <a:lnTo>
                    <a:pt x="104" y="192"/>
                  </a:lnTo>
                  <a:lnTo>
                    <a:pt x="84" y="182"/>
                  </a:lnTo>
                  <a:lnTo>
                    <a:pt x="64" y="168"/>
                  </a:lnTo>
                  <a:lnTo>
                    <a:pt x="45" y="153"/>
                  </a:lnTo>
                  <a:lnTo>
                    <a:pt x="30" y="131"/>
                  </a:lnTo>
                  <a:lnTo>
                    <a:pt x="18" y="107"/>
                  </a:lnTo>
                  <a:lnTo>
                    <a:pt x="7" y="76"/>
                  </a:lnTo>
                  <a:lnTo>
                    <a:pt x="1" y="40"/>
                  </a:lnTo>
                  <a:lnTo>
                    <a:pt x="0" y="0"/>
                  </a:lnTo>
                  <a:lnTo>
                    <a:pt x="38" y="3"/>
                  </a:lnTo>
                  <a:lnTo>
                    <a:pt x="3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46" name="Freeform 74"/>
            <p:cNvSpPr>
              <a:spLocks/>
            </p:cNvSpPr>
            <p:nvPr/>
          </p:nvSpPr>
          <p:spPr bwMode="auto">
            <a:xfrm>
              <a:off x="1324" y="1132"/>
              <a:ext cx="498" cy="407"/>
            </a:xfrm>
            <a:custGeom>
              <a:avLst/>
              <a:gdLst>
                <a:gd name="T0" fmla="*/ 19 w 996"/>
                <a:gd name="T1" fmla="*/ 523 h 815"/>
                <a:gd name="T2" fmla="*/ 34 w 996"/>
                <a:gd name="T3" fmla="*/ 480 h 815"/>
                <a:gd name="T4" fmla="*/ 68 w 996"/>
                <a:gd name="T5" fmla="*/ 404 h 815"/>
                <a:gd name="T6" fmla="*/ 118 w 996"/>
                <a:gd name="T7" fmla="*/ 312 h 815"/>
                <a:gd name="T8" fmla="*/ 188 w 996"/>
                <a:gd name="T9" fmla="*/ 215 h 815"/>
                <a:gd name="T10" fmla="*/ 279 w 996"/>
                <a:gd name="T11" fmla="*/ 128 h 815"/>
                <a:gd name="T12" fmla="*/ 389 w 996"/>
                <a:gd name="T13" fmla="*/ 66 h 815"/>
                <a:gd name="T14" fmla="*/ 520 w 996"/>
                <a:gd name="T15" fmla="*/ 38 h 815"/>
                <a:gd name="T16" fmla="*/ 667 w 996"/>
                <a:gd name="T17" fmla="*/ 61 h 815"/>
                <a:gd name="T18" fmla="*/ 792 w 996"/>
                <a:gd name="T19" fmla="*/ 136 h 815"/>
                <a:gd name="T20" fmla="*/ 883 w 996"/>
                <a:gd name="T21" fmla="*/ 248 h 815"/>
                <a:gd name="T22" fmla="*/ 938 w 996"/>
                <a:gd name="T23" fmla="*/ 379 h 815"/>
                <a:gd name="T24" fmla="*/ 948 w 996"/>
                <a:gd name="T25" fmla="*/ 514 h 815"/>
                <a:gd name="T26" fmla="*/ 913 w 996"/>
                <a:gd name="T27" fmla="*/ 634 h 815"/>
                <a:gd name="T28" fmla="*/ 824 w 996"/>
                <a:gd name="T29" fmla="*/ 725 h 815"/>
                <a:gd name="T30" fmla="*/ 679 w 996"/>
                <a:gd name="T31" fmla="*/ 767 h 815"/>
                <a:gd name="T32" fmla="*/ 636 w 996"/>
                <a:gd name="T33" fmla="*/ 815 h 815"/>
                <a:gd name="T34" fmla="*/ 652 w 996"/>
                <a:gd name="T35" fmla="*/ 815 h 815"/>
                <a:gd name="T36" fmla="*/ 690 w 996"/>
                <a:gd name="T37" fmla="*/ 810 h 815"/>
                <a:gd name="T38" fmla="*/ 745 w 996"/>
                <a:gd name="T39" fmla="*/ 800 h 815"/>
                <a:gd name="T40" fmla="*/ 809 w 996"/>
                <a:gd name="T41" fmla="*/ 778 h 815"/>
                <a:gd name="T42" fmla="*/ 873 w 996"/>
                <a:gd name="T43" fmla="*/ 743 h 815"/>
                <a:gd name="T44" fmla="*/ 932 w 996"/>
                <a:gd name="T45" fmla="*/ 688 h 815"/>
                <a:gd name="T46" fmla="*/ 974 w 996"/>
                <a:gd name="T47" fmla="*/ 610 h 815"/>
                <a:gd name="T48" fmla="*/ 996 w 996"/>
                <a:gd name="T49" fmla="*/ 507 h 815"/>
                <a:gd name="T50" fmla="*/ 994 w 996"/>
                <a:gd name="T51" fmla="*/ 489 h 815"/>
                <a:gd name="T52" fmla="*/ 991 w 996"/>
                <a:gd name="T53" fmla="*/ 437 h 815"/>
                <a:gd name="T54" fmla="*/ 977 w 996"/>
                <a:gd name="T55" fmla="*/ 364 h 815"/>
                <a:gd name="T56" fmla="*/ 951 w 996"/>
                <a:gd name="T57" fmla="*/ 278 h 815"/>
                <a:gd name="T58" fmla="*/ 906 w 996"/>
                <a:gd name="T59" fmla="*/ 189 h 815"/>
                <a:gd name="T60" fmla="*/ 834 w 996"/>
                <a:gd name="T61" fmla="*/ 108 h 815"/>
                <a:gd name="T62" fmla="*/ 731 w 996"/>
                <a:gd name="T63" fmla="*/ 43 h 815"/>
                <a:gd name="T64" fmla="*/ 595 w 996"/>
                <a:gd name="T65" fmla="*/ 6 h 815"/>
                <a:gd name="T66" fmla="*/ 450 w 996"/>
                <a:gd name="T67" fmla="*/ 6 h 815"/>
                <a:gd name="T68" fmla="*/ 326 w 996"/>
                <a:gd name="T69" fmla="*/ 47 h 815"/>
                <a:gd name="T70" fmla="*/ 225 w 996"/>
                <a:gd name="T71" fmla="*/ 116 h 815"/>
                <a:gd name="T72" fmla="*/ 144 w 996"/>
                <a:gd name="T73" fmla="*/ 200 h 815"/>
                <a:gd name="T74" fmla="*/ 81 w 996"/>
                <a:gd name="T75" fmla="*/ 289 h 815"/>
                <a:gd name="T76" fmla="*/ 38 w 996"/>
                <a:gd name="T77" fmla="*/ 370 h 815"/>
                <a:gd name="T78" fmla="*/ 11 w 996"/>
                <a:gd name="T79" fmla="*/ 433 h 815"/>
                <a:gd name="T80" fmla="*/ 0 w 996"/>
                <a:gd name="T81" fmla="*/ 466 h 815"/>
                <a:gd name="T82" fmla="*/ 17 w 996"/>
                <a:gd name="T83" fmla="*/ 530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96" h="815">
                  <a:moveTo>
                    <a:pt x="17" y="530"/>
                  </a:moveTo>
                  <a:lnTo>
                    <a:pt x="19" y="523"/>
                  </a:lnTo>
                  <a:lnTo>
                    <a:pt x="25" y="506"/>
                  </a:lnTo>
                  <a:lnTo>
                    <a:pt x="34" y="480"/>
                  </a:lnTo>
                  <a:lnTo>
                    <a:pt x="49" y="446"/>
                  </a:lnTo>
                  <a:lnTo>
                    <a:pt x="68" y="404"/>
                  </a:lnTo>
                  <a:lnTo>
                    <a:pt x="90" y="359"/>
                  </a:lnTo>
                  <a:lnTo>
                    <a:pt x="118" y="312"/>
                  </a:lnTo>
                  <a:lnTo>
                    <a:pt x="152" y="264"/>
                  </a:lnTo>
                  <a:lnTo>
                    <a:pt x="188" y="215"/>
                  </a:lnTo>
                  <a:lnTo>
                    <a:pt x="231" y="171"/>
                  </a:lnTo>
                  <a:lnTo>
                    <a:pt x="279" y="128"/>
                  </a:lnTo>
                  <a:lnTo>
                    <a:pt x="332" y="93"/>
                  </a:lnTo>
                  <a:lnTo>
                    <a:pt x="389" y="66"/>
                  </a:lnTo>
                  <a:lnTo>
                    <a:pt x="453" y="47"/>
                  </a:lnTo>
                  <a:lnTo>
                    <a:pt x="520" y="38"/>
                  </a:lnTo>
                  <a:lnTo>
                    <a:pt x="595" y="43"/>
                  </a:lnTo>
                  <a:lnTo>
                    <a:pt x="667" y="61"/>
                  </a:lnTo>
                  <a:lnTo>
                    <a:pt x="734" y="93"/>
                  </a:lnTo>
                  <a:lnTo>
                    <a:pt x="792" y="136"/>
                  </a:lnTo>
                  <a:lnTo>
                    <a:pt x="843" y="188"/>
                  </a:lnTo>
                  <a:lnTo>
                    <a:pt x="883" y="248"/>
                  </a:lnTo>
                  <a:lnTo>
                    <a:pt x="915" y="312"/>
                  </a:lnTo>
                  <a:lnTo>
                    <a:pt x="938" y="379"/>
                  </a:lnTo>
                  <a:lnTo>
                    <a:pt x="950" y="448"/>
                  </a:lnTo>
                  <a:lnTo>
                    <a:pt x="948" y="514"/>
                  </a:lnTo>
                  <a:lnTo>
                    <a:pt x="938" y="576"/>
                  </a:lnTo>
                  <a:lnTo>
                    <a:pt x="913" y="634"/>
                  </a:lnTo>
                  <a:lnTo>
                    <a:pt x="876" y="685"/>
                  </a:lnTo>
                  <a:lnTo>
                    <a:pt x="824" y="725"/>
                  </a:lnTo>
                  <a:lnTo>
                    <a:pt x="760" y="754"/>
                  </a:lnTo>
                  <a:lnTo>
                    <a:pt x="679" y="767"/>
                  </a:lnTo>
                  <a:lnTo>
                    <a:pt x="584" y="767"/>
                  </a:lnTo>
                  <a:lnTo>
                    <a:pt x="636" y="815"/>
                  </a:lnTo>
                  <a:lnTo>
                    <a:pt x="641" y="815"/>
                  </a:lnTo>
                  <a:lnTo>
                    <a:pt x="652" y="815"/>
                  </a:lnTo>
                  <a:lnTo>
                    <a:pt x="667" y="813"/>
                  </a:lnTo>
                  <a:lnTo>
                    <a:pt x="690" y="810"/>
                  </a:lnTo>
                  <a:lnTo>
                    <a:pt x="716" y="806"/>
                  </a:lnTo>
                  <a:lnTo>
                    <a:pt x="745" y="800"/>
                  </a:lnTo>
                  <a:lnTo>
                    <a:pt x="776" y="790"/>
                  </a:lnTo>
                  <a:lnTo>
                    <a:pt x="809" y="778"/>
                  </a:lnTo>
                  <a:lnTo>
                    <a:pt x="841" y="763"/>
                  </a:lnTo>
                  <a:lnTo>
                    <a:pt x="873" y="743"/>
                  </a:lnTo>
                  <a:lnTo>
                    <a:pt x="904" y="717"/>
                  </a:lnTo>
                  <a:lnTo>
                    <a:pt x="932" y="688"/>
                  </a:lnTo>
                  <a:lnTo>
                    <a:pt x="956" y="653"/>
                  </a:lnTo>
                  <a:lnTo>
                    <a:pt x="974" y="610"/>
                  </a:lnTo>
                  <a:lnTo>
                    <a:pt x="988" y="563"/>
                  </a:lnTo>
                  <a:lnTo>
                    <a:pt x="996" y="507"/>
                  </a:lnTo>
                  <a:lnTo>
                    <a:pt x="994" y="503"/>
                  </a:lnTo>
                  <a:lnTo>
                    <a:pt x="994" y="489"/>
                  </a:lnTo>
                  <a:lnTo>
                    <a:pt x="993" y="466"/>
                  </a:lnTo>
                  <a:lnTo>
                    <a:pt x="991" y="437"/>
                  </a:lnTo>
                  <a:lnTo>
                    <a:pt x="985" y="402"/>
                  </a:lnTo>
                  <a:lnTo>
                    <a:pt x="977" y="364"/>
                  </a:lnTo>
                  <a:lnTo>
                    <a:pt x="967" y="321"/>
                  </a:lnTo>
                  <a:lnTo>
                    <a:pt x="951" y="278"/>
                  </a:lnTo>
                  <a:lnTo>
                    <a:pt x="930" y="234"/>
                  </a:lnTo>
                  <a:lnTo>
                    <a:pt x="906" y="189"/>
                  </a:lnTo>
                  <a:lnTo>
                    <a:pt x="872" y="147"/>
                  </a:lnTo>
                  <a:lnTo>
                    <a:pt x="834" y="108"/>
                  </a:lnTo>
                  <a:lnTo>
                    <a:pt x="786" y="72"/>
                  </a:lnTo>
                  <a:lnTo>
                    <a:pt x="731" y="43"/>
                  </a:lnTo>
                  <a:lnTo>
                    <a:pt x="667" y="20"/>
                  </a:lnTo>
                  <a:lnTo>
                    <a:pt x="595" y="6"/>
                  </a:lnTo>
                  <a:lnTo>
                    <a:pt x="520" y="0"/>
                  </a:lnTo>
                  <a:lnTo>
                    <a:pt x="450" y="6"/>
                  </a:lnTo>
                  <a:lnTo>
                    <a:pt x="384" y="23"/>
                  </a:lnTo>
                  <a:lnTo>
                    <a:pt x="326" y="47"/>
                  </a:lnTo>
                  <a:lnTo>
                    <a:pt x="272" y="78"/>
                  </a:lnTo>
                  <a:lnTo>
                    <a:pt x="225" y="116"/>
                  </a:lnTo>
                  <a:lnTo>
                    <a:pt x="182" y="156"/>
                  </a:lnTo>
                  <a:lnTo>
                    <a:pt x="144" y="200"/>
                  </a:lnTo>
                  <a:lnTo>
                    <a:pt x="110" y="244"/>
                  </a:lnTo>
                  <a:lnTo>
                    <a:pt x="81" y="289"/>
                  </a:lnTo>
                  <a:lnTo>
                    <a:pt x="57" y="330"/>
                  </a:lnTo>
                  <a:lnTo>
                    <a:pt x="38" y="370"/>
                  </a:lnTo>
                  <a:lnTo>
                    <a:pt x="22" y="404"/>
                  </a:lnTo>
                  <a:lnTo>
                    <a:pt x="11" y="433"/>
                  </a:lnTo>
                  <a:lnTo>
                    <a:pt x="3" y="454"/>
                  </a:lnTo>
                  <a:lnTo>
                    <a:pt x="0" y="466"/>
                  </a:lnTo>
                  <a:lnTo>
                    <a:pt x="17" y="530"/>
                  </a:lnTo>
                  <a:lnTo>
                    <a:pt x="17" y="5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47" name="Freeform 75"/>
            <p:cNvSpPr>
              <a:spLocks/>
            </p:cNvSpPr>
            <p:nvPr/>
          </p:nvSpPr>
          <p:spPr bwMode="auto">
            <a:xfrm>
              <a:off x="1220" y="1416"/>
              <a:ext cx="330" cy="274"/>
            </a:xfrm>
            <a:custGeom>
              <a:avLst/>
              <a:gdLst>
                <a:gd name="T0" fmla="*/ 138 w 661"/>
                <a:gd name="T1" fmla="*/ 182 h 549"/>
                <a:gd name="T2" fmla="*/ 175 w 661"/>
                <a:gd name="T3" fmla="*/ 124 h 549"/>
                <a:gd name="T4" fmla="*/ 240 w 661"/>
                <a:gd name="T5" fmla="*/ 54 h 549"/>
                <a:gd name="T6" fmla="*/ 334 w 661"/>
                <a:gd name="T7" fmla="*/ 5 h 549"/>
                <a:gd name="T8" fmla="*/ 450 w 661"/>
                <a:gd name="T9" fmla="*/ 15 h 549"/>
                <a:gd name="T10" fmla="*/ 542 w 661"/>
                <a:gd name="T11" fmla="*/ 75 h 549"/>
                <a:gd name="T12" fmla="*/ 574 w 661"/>
                <a:gd name="T13" fmla="*/ 121 h 549"/>
                <a:gd name="T14" fmla="*/ 620 w 661"/>
                <a:gd name="T15" fmla="*/ 205 h 549"/>
                <a:gd name="T16" fmla="*/ 656 w 661"/>
                <a:gd name="T17" fmla="*/ 311 h 549"/>
                <a:gd name="T18" fmla="*/ 655 w 661"/>
                <a:gd name="T19" fmla="*/ 419 h 549"/>
                <a:gd name="T20" fmla="*/ 591 w 661"/>
                <a:gd name="T21" fmla="*/ 517 h 549"/>
                <a:gd name="T22" fmla="*/ 574 w 661"/>
                <a:gd name="T23" fmla="*/ 528 h 549"/>
                <a:gd name="T24" fmla="*/ 520 w 661"/>
                <a:gd name="T25" fmla="*/ 546 h 549"/>
                <a:gd name="T26" fmla="*/ 430 w 661"/>
                <a:gd name="T27" fmla="*/ 545 h 549"/>
                <a:gd name="T28" fmla="*/ 302 w 661"/>
                <a:gd name="T29" fmla="*/ 500 h 549"/>
                <a:gd name="T30" fmla="*/ 132 w 661"/>
                <a:gd name="T31" fmla="*/ 386 h 549"/>
                <a:gd name="T32" fmla="*/ 60 w 661"/>
                <a:gd name="T33" fmla="*/ 321 h 549"/>
                <a:gd name="T34" fmla="*/ 37 w 661"/>
                <a:gd name="T35" fmla="*/ 294 h 549"/>
                <a:gd name="T36" fmla="*/ 13 w 661"/>
                <a:gd name="T37" fmla="*/ 256 h 549"/>
                <a:gd name="T38" fmla="*/ 0 w 661"/>
                <a:gd name="T39" fmla="*/ 217 h 549"/>
                <a:gd name="T40" fmla="*/ 20 w 661"/>
                <a:gd name="T41" fmla="*/ 194 h 549"/>
                <a:gd name="T42" fmla="*/ 113 w 661"/>
                <a:gd name="T43" fmla="*/ 301 h 549"/>
                <a:gd name="T44" fmla="*/ 83 w 661"/>
                <a:gd name="T45" fmla="*/ 298 h 549"/>
                <a:gd name="T46" fmla="*/ 72 w 661"/>
                <a:gd name="T47" fmla="*/ 275 h 549"/>
                <a:gd name="T48" fmla="*/ 61 w 661"/>
                <a:gd name="T49" fmla="*/ 256 h 549"/>
                <a:gd name="T50" fmla="*/ 49 w 661"/>
                <a:gd name="T51" fmla="*/ 236 h 549"/>
                <a:gd name="T52" fmla="*/ 43 w 661"/>
                <a:gd name="T53" fmla="*/ 223 h 549"/>
                <a:gd name="T54" fmla="*/ 37 w 661"/>
                <a:gd name="T55" fmla="*/ 219 h 549"/>
                <a:gd name="T56" fmla="*/ 31 w 661"/>
                <a:gd name="T57" fmla="*/ 220 h 549"/>
                <a:gd name="T58" fmla="*/ 31 w 661"/>
                <a:gd name="T59" fmla="*/ 231 h 549"/>
                <a:gd name="T60" fmla="*/ 40 w 661"/>
                <a:gd name="T61" fmla="*/ 252 h 549"/>
                <a:gd name="T62" fmla="*/ 69 w 661"/>
                <a:gd name="T63" fmla="*/ 294 h 549"/>
                <a:gd name="T64" fmla="*/ 147 w 661"/>
                <a:gd name="T65" fmla="*/ 363 h 549"/>
                <a:gd name="T66" fmla="*/ 260 w 661"/>
                <a:gd name="T67" fmla="*/ 439 h 549"/>
                <a:gd name="T68" fmla="*/ 384 w 661"/>
                <a:gd name="T69" fmla="*/ 499 h 549"/>
                <a:gd name="T70" fmla="*/ 500 w 661"/>
                <a:gd name="T71" fmla="*/ 519 h 549"/>
                <a:gd name="T72" fmla="*/ 584 w 661"/>
                <a:gd name="T73" fmla="*/ 476 h 549"/>
                <a:gd name="T74" fmla="*/ 618 w 661"/>
                <a:gd name="T75" fmla="*/ 393 h 549"/>
                <a:gd name="T76" fmla="*/ 609 w 661"/>
                <a:gd name="T77" fmla="*/ 292 h 549"/>
                <a:gd name="T78" fmla="*/ 571 w 661"/>
                <a:gd name="T79" fmla="*/ 193 h 549"/>
                <a:gd name="T80" fmla="*/ 520 w 661"/>
                <a:gd name="T81" fmla="*/ 112 h 549"/>
                <a:gd name="T82" fmla="*/ 471 w 661"/>
                <a:gd name="T83" fmla="*/ 69 h 549"/>
                <a:gd name="T84" fmla="*/ 422 w 661"/>
                <a:gd name="T85" fmla="*/ 49 h 549"/>
                <a:gd name="T86" fmla="*/ 369 w 661"/>
                <a:gd name="T87" fmla="*/ 41 h 549"/>
                <a:gd name="T88" fmla="*/ 311 w 661"/>
                <a:gd name="T89" fmla="*/ 51 h 549"/>
                <a:gd name="T90" fmla="*/ 250 w 661"/>
                <a:gd name="T91" fmla="*/ 93 h 549"/>
                <a:gd name="T92" fmla="*/ 184 w 661"/>
                <a:gd name="T93" fmla="*/ 174 h 549"/>
                <a:gd name="T94" fmla="*/ 130 w 661"/>
                <a:gd name="T95" fmla="*/ 197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61" h="549">
                  <a:moveTo>
                    <a:pt x="130" y="197"/>
                  </a:moveTo>
                  <a:lnTo>
                    <a:pt x="133" y="193"/>
                  </a:lnTo>
                  <a:lnTo>
                    <a:pt x="138" y="182"/>
                  </a:lnTo>
                  <a:lnTo>
                    <a:pt x="146" y="167"/>
                  </a:lnTo>
                  <a:lnTo>
                    <a:pt x="159" y="147"/>
                  </a:lnTo>
                  <a:lnTo>
                    <a:pt x="175" y="124"/>
                  </a:lnTo>
                  <a:lnTo>
                    <a:pt x="193" y="100"/>
                  </a:lnTo>
                  <a:lnTo>
                    <a:pt x="216" y="77"/>
                  </a:lnTo>
                  <a:lnTo>
                    <a:pt x="240" y="54"/>
                  </a:lnTo>
                  <a:lnTo>
                    <a:pt x="268" y="34"/>
                  </a:lnTo>
                  <a:lnTo>
                    <a:pt x="300" y="17"/>
                  </a:lnTo>
                  <a:lnTo>
                    <a:pt x="334" y="5"/>
                  </a:lnTo>
                  <a:lnTo>
                    <a:pt x="370" y="0"/>
                  </a:lnTo>
                  <a:lnTo>
                    <a:pt x="409" y="3"/>
                  </a:lnTo>
                  <a:lnTo>
                    <a:pt x="450" y="15"/>
                  </a:lnTo>
                  <a:lnTo>
                    <a:pt x="493" y="38"/>
                  </a:lnTo>
                  <a:lnTo>
                    <a:pt x="539" y="72"/>
                  </a:lnTo>
                  <a:lnTo>
                    <a:pt x="542" y="75"/>
                  </a:lnTo>
                  <a:lnTo>
                    <a:pt x="548" y="86"/>
                  </a:lnTo>
                  <a:lnTo>
                    <a:pt x="558" y="100"/>
                  </a:lnTo>
                  <a:lnTo>
                    <a:pt x="574" y="121"/>
                  </a:lnTo>
                  <a:lnTo>
                    <a:pt x="587" y="145"/>
                  </a:lnTo>
                  <a:lnTo>
                    <a:pt x="604" y="173"/>
                  </a:lnTo>
                  <a:lnTo>
                    <a:pt x="620" y="205"/>
                  </a:lnTo>
                  <a:lnTo>
                    <a:pt x="635" y="239"/>
                  </a:lnTo>
                  <a:lnTo>
                    <a:pt x="647" y="274"/>
                  </a:lnTo>
                  <a:lnTo>
                    <a:pt x="656" y="311"/>
                  </a:lnTo>
                  <a:lnTo>
                    <a:pt x="661" y="347"/>
                  </a:lnTo>
                  <a:lnTo>
                    <a:pt x="661" y="384"/>
                  </a:lnTo>
                  <a:lnTo>
                    <a:pt x="655" y="419"/>
                  </a:lnTo>
                  <a:lnTo>
                    <a:pt x="641" y="454"/>
                  </a:lnTo>
                  <a:lnTo>
                    <a:pt x="621" y="486"/>
                  </a:lnTo>
                  <a:lnTo>
                    <a:pt x="591" y="517"/>
                  </a:lnTo>
                  <a:lnTo>
                    <a:pt x="589" y="519"/>
                  </a:lnTo>
                  <a:lnTo>
                    <a:pt x="583" y="522"/>
                  </a:lnTo>
                  <a:lnTo>
                    <a:pt x="574" y="528"/>
                  </a:lnTo>
                  <a:lnTo>
                    <a:pt x="560" y="534"/>
                  </a:lnTo>
                  <a:lnTo>
                    <a:pt x="542" y="540"/>
                  </a:lnTo>
                  <a:lnTo>
                    <a:pt x="520" y="546"/>
                  </a:lnTo>
                  <a:lnTo>
                    <a:pt x="494" y="549"/>
                  </a:lnTo>
                  <a:lnTo>
                    <a:pt x="465" y="549"/>
                  </a:lnTo>
                  <a:lnTo>
                    <a:pt x="430" y="545"/>
                  </a:lnTo>
                  <a:lnTo>
                    <a:pt x="392" y="537"/>
                  </a:lnTo>
                  <a:lnTo>
                    <a:pt x="349" y="522"/>
                  </a:lnTo>
                  <a:lnTo>
                    <a:pt x="302" y="500"/>
                  </a:lnTo>
                  <a:lnTo>
                    <a:pt x="250" y="471"/>
                  </a:lnTo>
                  <a:lnTo>
                    <a:pt x="193" y="433"/>
                  </a:lnTo>
                  <a:lnTo>
                    <a:pt x="132" y="386"/>
                  </a:lnTo>
                  <a:lnTo>
                    <a:pt x="66" y="329"/>
                  </a:lnTo>
                  <a:lnTo>
                    <a:pt x="65" y="326"/>
                  </a:lnTo>
                  <a:lnTo>
                    <a:pt x="60" y="321"/>
                  </a:lnTo>
                  <a:lnTo>
                    <a:pt x="54" y="314"/>
                  </a:lnTo>
                  <a:lnTo>
                    <a:pt x="46" y="306"/>
                  </a:lnTo>
                  <a:lnTo>
                    <a:pt x="37" y="294"/>
                  </a:lnTo>
                  <a:lnTo>
                    <a:pt x="28" y="282"/>
                  </a:lnTo>
                  <a:lnTo>
                    <a:pt x="20" y="269"/>
                  </a:lnTo>
                  <a:lnTo>
                    <a:pt x="13" y="256"/>
                  </a:lnTo>
                  <a:lnTo>
                    <a:pt x="6" y="243"/>
                  </a:lnTo>
                  <a:lnTo>
                    <a:pt x="2" y="230"/>
                  </a:lnTo>
                  <a:lnTo>
                    <a:pt x="0" y="217"/>
                  </a:lnTo>
                  <a:lnTo>
                    <a:pt x="3" y="208"/>
                  </a:lnTo>
                  <a:lnTo>
                    <a:pt x="9" y="200"/>
                  </a:lnTo>
                  <a:lnTo>
                    <a:pt x="20" y="194"/>
                  </a:lnTo>
                  <a:lnTo>
                    <a:pt x="35" y="190"/>
                  </a:lnTo>
                  <a:lnTo>
                    <a:pt x="58" y="191"/>
                  </a:lnTo>
                  <a:lnTo>
                    <a:pt x="113" y="301"/>
                  </a:lnTo>
                  <a:lnTo>
                    <a:pt x="86" y="308"/>
                  </a:lnTo>
                  <a:lnTo>
                    <a:pt x="84" y="306"/>
                  </a:lnTo>
                  <a:lnTo>
                    <a:pt x="83" y="298"/>
                  </a:lnTo>
                  <a:lnTo>
                    <a:pt x="78" y="291"/>
                  </a:lnTo>
                  <a:lnTo>
                    <a:pt x="77" y="285"/>
                  </a:lnTo>
                  <a:lnTo>
                    <a:pt x="72" y="275"/>
                  </a:lnTo>
                  <a:lnTo>
                    <a:pt x="69" y="269"/>
                  </a:lnTo>
                  <a:lnTo>
                    <a:pt x="65" y="262"/>
                  </a:lnTo>
                  <a:lnTo>
                    <a:pt x="61" y="256"/>
                  </a:lnTo>
                  <a:lnTo>
                    <a:pt x="57" y="248"/>
                  </a:lnTo>
                  <a:lnTo>
                    <a:pt x="52" y="242"/>
                  </a:lnTo>
                  <a:lnTo>
                    <a:pt x="49" y="236"/>
                  </a:lnTo>
                  <a:lnTo>
                    <a:pt x="46" y="231"/>
                  </a:lnTo>
                  <a:lnTo>
                    <a:pt x="45" y="226"/>
                  </a:lnTo>
                  <a:lnTo>
                    <a:pt x="43" y="223"/>
                  </a:lnTo>
                  <a:lnTo>
                    <a:pt x="42" y="222"/>
                  </a:lnTo>
                  <a:lnTo>
                    <a:pt x="40" y="220"/>
                  </a:lnTo>
                  <a:lnTo>
                    <a:pt x="37" y="219"/>
                  </a:lnTo>
                  <a:lnTo>
                    <a:pt x="34" y="219"/>
                  </a:lnTo>
                  <a:lnTo>
                    <a:pt x="32" y="220"/>
                  </a:lnTo>
                  <a:lnTo>
                    <a:pt x="31" y="220"/>
                  </a:lnTo>
                  <a:lnTo>
                    <a:pt x="31" y="223"/>
                  </a:lnTo>
                  <a:lnTo>
                    <a:pt x="31" y="226"/>
                  </a:lnTo>
                  <a:lnTo>
                    <a:pt x="31" y="231"/>
                  </a:lnTo>
                  <a:lnTo>
                    <a:pt x="32" y="237"/>
                  </a:lnTo>
                  <a:lnTo>
                    <a:pt x="35" y="245"/>
                  </a:lnTo>
                  <a:lnTo>
                    <a:pt x="40" y="252"/>
                  </a:lnTo>
                  <a:lnTo>
                    <a:pt x="45" y="263"/>
                  </a:lnTo>
                  <a:lnTo>
                    <a:pt x="54" y="277"/>
                  </a:lnTo>
                  <a:lnTo>
                    <a:pt x="69" y="294"/>
                  </a:lnTo>
                  <a:lnTo>
                    <a:pt x="89" y="314"/>
                  </a:lnTo>
                  <a:lnTo>
                    <a:pt x="116" y="338"/>
                  </a:lnTo>
                  <a:lnTo>
                    <a:pt x="147" y="363"/>
                  </a:lnTo>
                  <a:lnTo>
                    <a:pt x="182" y="389"/>
                  </a:lnTo>
                  <a:lnTo>
                    <a:pt x="220" y="415"/>
                  </a:lnTo>
                  <a:lnTo>
                    <a:pt x="260" y="439"/>
                  </a:lnTo>
                  <a:lnTo>
                    <a:pt x="302" y="462"/>
                  </a:lnTo>
                  <a:lnTo>
                    <a:pt x="343" y="482"/>
                  </a:lnTo>
                  <a:lnTo>
                    <a:pt x="384" y="499"/>
                  </a:lnTo>
                  <a:lnTo>
                    <a:pt x="425" y="511"/>
                  </a:lnTo>
                  <a:lnTo>
                    <a:pt x="464" y="517"/>
                  </a:lnTo>
                  <a:lnTo>
                    <a:pt x="500" y="519"/>
                  </a:lnTo>
                  <a:lnTo>
                    <a:pt x="532" y="511"/>
                  </a:lnTo>
                  <a:lnTo>
                    <a:pt x="563" y="497"/>
                  </a:lnTo>
                  <a:lnTo>
                    <a:pt x="584" y="476"/>
                  </a:lnTo>
                  <a:lnTo>
                    <a:pt x="601" y="451"/>
                  </a:lnTo>
                  <a:lnTo>
                    <a:pt x="612" y="422"/>
                  </a:lnTo>
                  <a:lnTo>
                    <a:pt x="618" y="393"/>
                  </a:lnTo>
                  <a:lnTo>
                    <a:pt x="620" y="360"/>
                  </a:lnTo>
                  <a:lnTo>
                    <a:pt x="615" y="326"/>
                  </a:lnTo>
                  <a:lnTo>
                    <a:pt x="609" y="292"/>
                  </a:lnTo>
                  <a:lnTo>
                    <a:pt x="598" y="259"/>
                  </a:lnTo>
                  <a:lnTo>
                    <a:pt x="586" y="225"/>
                  </a:lnTo>
                  <a:lnTo>
                    <a:pt x="571" y="193"/>
                  </a:lnTo>
                  <a:lnTo>
                    <a:pt x="554" y="162"/>
                  </a:lnTo>
                  <a:lnTo>
                    <a:pt x="537" y="136"/>
                  </a:lnTo>
                  <a:lnTo>
                    <a:pt x="520" y="112"/>
                  </a:lnTo>
                  <a:lnTo>
                    <a:pt x="502" y="93"/>
                  </a:lnTo>
                  <a:lnTo>
                    <a:pt x="485" y="78"/>
                  </a:lnTo>
                  <a:lnTo>
                    <a:pt x="471" y="69"/>
                  </a:lnTo>
                  <a:lnTo>
                    <a:pt x="454" y="63"/>
                  </a:lnTo>
                  <a:lnTo>
                    <a:pt x="439" y="55"/>
                  </a:lnTo>
                  <a:lnTo>
                    <a:pt x="422" y="49"/>
                  </a:lnTo>
                  <a:lnTo>
                    <a:pt x="406" y="46"/>
                  </a:lnTo>
                  <a:lnTo>
                    <a:pt x="387" y="43"/>
                  </a:lnTo>
                  <a:lnTo>
                    <a:pt x="369" y="41"/>
                  </a:lnTo>
                  <a:lnTo>
                    <a:pt x="350" y="41"/>
                  </a:lnTo>
                  <a:lnTo>
                    <a:pt x="331" y="44"/>
                  </a:lnTo>
                  <a:lnTo>
                    <a:pt x="311" y="51"/>
                  </a:lnTo>
                  <a:lnTo>
                    <a:pt x="291" y="61"/>
                  </a:lnTo>
                  <a:lnTo>
                    <a:pt x="269" y="75"/>
                  </a:lnTo>
                  <a:lnTo>
                    <a:pt x="250" y="93"/>
                  </a:lnTo>
                  <a:lnTo>
                    <a:pt x="228" y="115"/>
                  </a:lnTo>
                  <a:lnTo>
                    <a:pt x="207" y="142"/>
                  </a:lnTo>
                  <a:lnTo>
                    <a:pt x="184" y="174"/>
                  </a:lnTo>
                  <a:lnTo>
                    <a:pt x="162" y="214"/>
                  </a:lnTo>
                  <a:lnTo>
                    <a:pt x="130" y="197"/>
                  </a:lnTo>
                  <a:lnTo>
                    <a:pt x="130" y="1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48" name="Freeform 76"/>
            <p:cNvSpPr>
              <a:spLocks/>
            </p:cNvSpPr>
            <p:nvPr/>
          </p:nvSpPr>
          <p:spPr bwMode="auto">
            <a:xfrm>
              <a:off x="1536" y="1188"/>
              <a:ext cx="140" cy="88"/>
            </a:xfrm>
            <a:custGeom>
              <a:avLst/>
              <a:gdLst>
                <a:gd name="T0" fmla="*/ 0 w 280"/>
                <a:gd name="T1" fmla="*/ 121 h 176"/>
                <a:gd name="T2" fmla="*/ 0 w 280"/>
                <a:gd name="T3" fmla="*/ 121 h 176"/>
                <a:gd name="T4" fmla="*/ 1 w 280"/>
                <a:gd name="T5" fmla="*/ 116 h 176"/>
                <a:gd name="T6" fmla="*/ 4 w 280"/>
                <a:gd name="T7" fmla="*/ 113 h 176"/>
                <a:gd name="T8" fmla="*/ 11 w 280"/>
                <a:gd name="T9" fmla="*/ 107 h 176"/>
                <a:gd name="T10" fmla="*/ 17 w 280"/>
                <a:gd name="T11" fmla="*/ 98 h 176"/>
                <a:gd name="T12" fmla="*/ 24 w 280"/>
                <a:gd name="T13" fmla="*/ 90 h 176"/>
                <a:gd name="T14" fmla="*/ 33 w 280"/>
                <a:gd name="T15" fmla="*/ 81 h 176"/>
                <a:gd name="T16" fmla="*/ 46 w 280"/>
                <a:gd name="T17" fmla="*/ 72 h 176"/>
                <a:gd name="T18" fmla="*/ 56 w 280"/>
                <a:gd name="T19" fmla="*/ 61 h 176"/>
                <a:gd name="T20" fmla="*/ 70 w 280"/>
                <a:gd name="T21" fmla="*/ 50 h 176"/>
                <a:gd name="T22" fmla="*/ 85 w 280"/>
                <a:gd name="T23" fmla="*/ 40 h 176"/>
                <a:gd name="T24" fmla="*/ 104 w 280"/>
                <a:gd name="T25" fmla="*/ 31 h 176"/>
                <a:gd name="T26" fmla="*/ 122 w 280"/>
                <a:gd name="T27" fmla="*/ 21 h 176"/>
                <a:gd name="T28" fmla="*/ 144 w 280"/>
                <a:gd name="T29" fmla="*/ 12 h 176"/>
                <a:gd name="T30" fmla="*/ 165 w 280"/>
                <a:gd name="T31" fmla="*/ 6 h 176"/>
                <a:gd name="T32" fmla="*/ 189 w 280"/>
                <a:gd name="T33" fmla="*/ 0 h 176"/>
                <a:gd name="T34" fmla="*/ 280 w 280"/>
                <a:gd name="T35" fmla="*/ 170 h 176"/>
                <a:gd name="T36" fmla="*/ 241 w 280"/>
                <a:gd name="T37" fmla="*/ 176 h 176"/>
                <a:gd name="T38" fmla="*/ 168 w 280"/>
                <a:gd name="T39" fmla="*/ 41 h 176"/>
                <a:gd name="T40" fmla="*/ 167 w 280"/>
                <a:gd name="T41" fmla="*/ 41 h 176"/>
                <a:gd name="T42" fmla="*/ 165 w 280"/>
                <a:gd name="T43" fmla="*/ 41 h 176"/>
                <a:gd name="T44" fmla="*/ 160 w 280"/>
                <a:gd name="T45" fmla="*/ 43 h 176"/>
                <a:gd name="T46" fmla="*/ 156 w 280"/>
                <a:gd name="T47" fmla="*/ 46 h 176"/>
                <a:gd name="T48" fmla="*/ 148 w 280"/>
                <a:gd name="T49" fmla="*/ 49 h 176"/>
                <a:gd name="T50" fmla="*/ 141 w 280"/>
                <a:gd name="T51" fmla="*/ 52 h 176"/>
                <a:gd name="T52" fmla="*/ 131 w 280"/>
                <a:gd name="T53" fmla="*/ 57 h 176"/>
                <a:gd name="T54" fmla="*/ 122 w 280"/>
                <a:gd name="T55" fmla="*/ 63 h 176"/>
                <a:gd name="T56" fmla="*/ 111 w 280"/>
                <a:gd name="T57" fmla="*/ 67 h 176"/>
                <a:gd name="T58" fmla="*/ 101 w 280"/>
                <a:gd name="T59" fmla="*/ 75 h 176"/>
                <a:gd name="T60" fmla="*/ 90 w 280"/>
                <a:gd name="T61" fmla="*/ 83 h 176"/>
                <a:gd name="T62" fmla="*/ 78 w 280"/>
                <a:gd name="T63" fmla="*/ 92 h 176"/>
                <a:gd name="T64" fmla="*/ 66 w 280"/>
                <a:gd name="T65" fmla="*/ 101 h 176"/>
                <a:gd name="T66" fmla="*/ 53 w 280"/>
                <a:gd name="T67" fmla="*/ 112 h 176"/>
                <a:gd name="T68" fmla="*/ 43 w 280"/>
                <a:gd name="T69" fmla="*/ 122 h 176"/>
                <a:gd name="T70" fmla="*/ 30 w 280"/>
                <a:gd name="T71" fmla="*/ 135 h 176"/>
                <a:gd name="T72" fmla="*/ 0 w 280"/>
                <a:gd name="T73" fmla="*/ 121 h 176"/>
                <a:gd name="T74" fmla="*/ 0 w 280"/>
                <a:gd name="T75" fmla="*/ 12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0" h="176">
                  <a:moveTo>
                    <a:pt x="0" y="121"/>
                  </a:moveTo>
                  <a:lnTo>
                    <a:pt x="0" y="121"/>
                  </a:lnTo>
                  <a:lnTo>
                    <a:pt x="1" y="116"/>
                  </a:lnTo>
                  <a:lnTo>
                    <a:pt x="4" y="113"/>
                  </a:lnTo>
                  <a:lnTo>
                    <a:pt x="11" y="107"/>
                  </a:lnTo>
                  <a:lnTo>
                    <a:pt x="17" y="98"/>
                  </a:lnTo>
                  <a:lnTo>
                    <a:pt x="24" y="90"/>
                  </a:lnTo>
                  <a:lnTo>
                    <a:pt x="33" y="81"/>
                  </a:lnTo>
                  <a:lnTo>
                    <a:pt x="46" y="72"/>
                  </a:lnTo>
                  <a:lnTo>
                    <a:pt x="56" y="61"/>
                  </a:lnTo>
                  <a:lnTo>
                    <a:pt x="70" y="50"/>
                  </a:lnTo>
                  <a:lnTo>
                    <a:pt x="85" y="40"/>
                  </a:lnTo>
                  <a:lnTo>
                    <a:pt x="104" y="31"/>
                  </a:lnTo>
                  <a:lnTo>
                    <a:pt x="122" y="21"/>
                  </a:lnTo>
                  <a:lnTo>
                    <a:pt x="144" y="12"/>
                  </a:lnTo>
                  <a:lnTo>
                    <a:pt x="165" y="6"/>
                  </a:lnTo>
                  <a:lnTo>
                    <a:pt x="189" y="0"/>
                  </a:lnTo>
                  <a:lnTo>
                    <a:pt x="280" y="170"/>
                  </a:lnTo>
                  <a:lnTo>
                    <a:pt x="241" y="176"/>
                  </a:lnTo>
                  <a:lnTo>
                    <a:pt x="168" y="41"/>
                  </a:lnTo>
                  <a:lnTo>
                    <a:pt x="167" y="41"/>
                  </a:lnTo>
                  <a:lnTo>
                    <a:pt x="165" y="41"/>
                  </a:lnTo>
                  <a:lnTo>
                    <a:pt x="160" y="43"/>
                  </a:lnTo>
                  <a:lnTo>
                    <a:pt x="156" y="46"/>
                  </a:lnTo>
                  <a:lnTo>
                    <a:pt x="148" y="49"/>
                  </a:lnTo>
                  <a:lnTo>
                    <a:pt x="141" y="52"/>
                  </a:lnTo>
                  <a:lnTo>
                    <a:pt x="131" y="57"/>
                  </a:lnTo>
                  <a:lnTo>
                    <a:pt x="122" y="63"/>
                  </a:lnTo>
                  <a:lnTo>
                    <a:pt x="111" y="67"/>
                  </a:lnTo>
                  <a:lnTo>
                    <a:pt x="101" y="75"/>
                  </a:lnTo>
                  <a:lnTo>
                    <a:pt x="90" y="83"/>
                  </a:lnTo>
                  <a:lnTo>
                    <a:pt x="78" y="92"/>
                  </a:lnTo>
                  <a:lnTo>
                    <a:pt x="66" y="101"/>
                  </a:lnTo>
                  <a:lnTo>
                    <a:pt x="53" y="112"/>
                  </a:lnTo>
                  <a:lnTo>
                    <a:pt x="43" y="122"/>
                  </a:lnTo>
                  <a:lnTo>
                    <a:pt x="30" y="135"/>
                  </a:lnTo>
                  <a:lnTo>
                    <a:pt x="0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49" name="Freeform 77"/>
            <p:cNvSpPr>
              <a:spLocks/>
            </p:cNvSpPr>
            <p:nvPr/>
          </p:nvSpPr>
          <p:spPr bwMode="auto">
            <a:xfrm>
              <a:off x="1686" y="1384"/>
              <a:ext cx="60" cy="110"/>
            </a:xfrm>
            <a:custGeom>
              <a:avLst/>
              <a:gdLst>
                <a:gd name="T0" fmla="*/ 90 w 120"/>
                <a:gd name="T1" fmla="*/ 8 h 219"/>
                <a:gd name="T2" fmla="*/ 90 w 120"/>
                <a:gd name="T3" fmla="*/ 10 h 219"/>
                <a:gd name="T4" fmla="*/ 90 w 120"/>
                <a:gd name="T5" fmla="*/ 16 h 219"/>
                <a:gd name="T6" fmla="*/ 90 w 120"/>
                <a:gd name="T7" fmla="*/ 23 h 219"/>
                <a:gd name="T8" fmla="*/ 90 w 120"/>
                <a:gd name="T9" fmla="*/ 34 h 219"/>
                <a:gd name="T10" fmla="*/ 88 w 120"/>
                <a:gd name="T11" fmla="*/ 46 h 219"/>
                <a:gd name="T12" fmla="*/ 87 w 120"/>
                <a:gd name="T13" fmla="*/ 62 h 219"/>
                <a:gd name="T14" fmla="*/ 84 w 120"/>
                <a:gd name="T15" fmla="*/ 77 h 219"/>
                <a:gd name="T16" fmla="*/ 82 w 120"/>
                <a:gd name="T17" fmla="*/ 94 h 219"/>
                <a:gd name="T18" fmla="*/ 76 w 120"/>
                <a:gd name="T19" fmla="*/ 109 h 219"/>
                <a:gd name="T20" fmla="*/ 71 w 120"/>
                <a:gd name="T21" fmla="*/ 124 h 219"/>
                <a:gd name="T22" fmla="*/ 64 w 120"/>
                <a:gd name="T23" fmla="*/ 140 h 219"/>
                <a:gd name="T24" fmla="*/ 55 w 120"/>
                <a:gd name="T25" fmla="*/ 155 h 219"/>
                <a:gd name="T26" fmla="*/ 44 w 120"/>
                <a:gd name="T27" fmla="*/ 167 h 219"/>
                <a:gd name="T28" fmla="*/ 32 w 120"/>
                <a:gd name="T29" fmla="*/ 178 h 219"/>
                <a:gd name="T30" fmla="*/ 16 w 120"/>
                <a:gd name="T31" fmla="*/ 185 h 219"/>
                <a:gd name="T32" fmla="*/ 0 w 120"/>
                <a:gd name="T33" fmla="*/ 192 h 219"/>
                <a:gd name="T34" fmla="*/ 13 w 120"/>
                <a:gd name="T35" fmla="*/ 219 h 219"/>
                <a:gd name="T36" fmla="*/ 15 w 120"/>
                <a:gd name="T37" fmla="*/ 219 h 219"/>
                <a:gd name="T38" fmla="*/ 18 w 120"/>
                <a:gd name="T39" fmla="*/ 218 h 219"/>
                <a:gd name="T40" fmla="*/ 24 w 120"/>
                <a:gd name="T41" fmla="*/ 216 h 219"/>
                <a:gd name="T42" fmla="*/ 32 w 120"/>
                <a:gd name="T43" fmla="*/ 215 h 219"/>
                <a:gd name="T44" fmla="*/ 39 w 120"/>
                <a:gd name="T45" fmla="*/ 210 h 219"/>
                <a:gd name="T46" fmla="*/ 48 w 120"/>
                <a:gd name="T47" fmla="*/ 205 h 219"/>
                <a:gd name="T48" fmla="*/ 59 w 120"/>
                <a:gd name="T49" fmla="*/ 199 h 219"/>
                <a:gd name="T50" fmla="*/ 70 w 120"/>
                <a:gd name="T51" fmla="*/ 190 h 219"/>
                <a:gd name="T52" fmla="*/ 79 w 120"/>
                <a:gd name="T53" fmla="*/ 176 h 219"/>
                <a:gd name="T54" fmla="*/ 90 w 120"/>
                <a:gd name="T55" fmla="*/ 163 h 219"/>
                <a:gd name="T56" fmla="*/ 97 w 120"/>
                <a:gd name="T57" fmla="*/ 144 h 219"/>
                <a:gd name="T58" fmla="*/ 107 w 120"/>
                <a:gd name="T59" fmla="*/ 124 h 219"/>
                <a:gd name="T60" fmla="*/ 113 w 120"/>
                <a:gd name="T61" fmla="*/ 100 h 219"/>
                <a:gd name="T62" fmla="*/ 117 w 120"/>
                <a:gd name="T63" fmla="*/ 71 h 219"/>
                <a:gd name="T64" fmla="*/ 120 w 120"/>
                <a:gd name="T65" fmla="*/ 39 h 219"/>
                <a:gd name="T66" fmla="*/ 120 w 120"/>
                <a:gd name="T67" fmla="*/ 0 h 219"/>
                <a:gd name="T68" fmla="*/ 90 w 120"/>
                <a:gd name="T69" fmla="*/ 8 h 219"/>
                <a:gd name="T70" fmla="*/ 90 w 120"/>
                <a:gd name="T71" fmla="*/ 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0" h="219">
                  <a:moveTo>
                    <a:pt x="90" y="8"/>
                  </a:moveTo>
                  <a:lnTo>
                    <a:pt x="90" y="10"/>
                  </a:lnTo>
                  <a:lnTo>
                    <a:pt x="90" y="16"/>
                  </a:lnTo>
                  <a:lnTo>
                    <a:pt x="90" y="23"/>
                  </a:lnTo>
                  <a:lnTo>
                    <a:pt x="90" y="34"/>
                  </a:lnTo>
                  <a:lnTo>
                    <a:pt x="88" y="46"/>
                  </a:lnTo>
                  <a:lnTo>
                    <a:pt x="87" y="62"/>
                  </a:lnTo>
                  <a:lnTo>
                    <a:pt x="84" y="77"/>
                  </a:lnTo>
                  <a:lnTo>
                    <a:pt x="82" y="94"/>
                  </a:lnTo>
                  <a:lnTo>
                    <a:pt x="76" y="109"/>
                  </a:lnTo>
                  <a:lnTo>
                    <a:pt x="71" y="124"/>
                  </a:lnTo>
                  <a:lnTo>
                    <a:pt x="64" y="140"/>
                  </a:lnTo>
                  <a:lnTo>
                    <a:pt x="55" y="155"/>
                  </a:lnTo>
                  <a:lnTo>
                    <a:pt x="44" y="167"/>
                  </a:lnTo>
                  <a:lnTo>
                    <a:pt x="32" y="178"/>
                  </a:lnTo>
                  <a:lnTo>
                    <a:pt x="16" y="185"/>
                  </a:lnTo>
                  <a:lnTo>
                    <a:pt x="0" y="192"/>
                  </a:lnTo>
                  <a:lnTo>
                    <a:pt x="13" y="219"/>
                  </a:lnTo>
                  <a:lnTo>
                    <a:pt x="15" y="219"/>
                  </a:lnTo>
                  <a:lnTo>
                    <a:pt x="18" y="218"/>
                  </a:lnTo>
                  <a:lnTo>
                    <a:pt x="24" y="216"/>
                  </a:lnTo>
                  <a:lnTo>
                    <a:pt x="32" y="215"/>
                  </a:lnTo>
                  <a:lnTo>
                    <a:pt x="39" y="210"/>
                  </a:lnTo>
                  <a:lnTo>
                    <a:pt x="48" y="205"/>
                  </a:lnTo>
                  <a:lnTo>
                    <a:pt x="59" y="199"/>
                  </a:lnTo>
                  <a:lnTo>
                    <a:pt x="70" y="190"/>
                  </a:lnTo>
                  <a:lnTo>
                    <a:pt x="79" y="176"/>
                  </a:lnTo>
                  <a:lnTo>
                    <a:pt x="90" y="163"/>
                  </a:lnTo>
                  <a:lnTo>
                    <a:pt x="97" y="144"/>
                  </a:lnTo>
                  <a:lnTo>
                    <a:pt x="107" y="124"/>
                  </a:lnTo>
                  <a:lnTo>
                    <a:pt x="113" y="100"/>
                  </a:lnTo>
                  <a:lnTo>
                    <a:pt x="117" y="71"/>
                  </a:lnTo>
                  <a:lnTo>
                    <a:pt x="120" y="39"/>
                  </a:lnTo>
                  <a:lnTo>
                    <a:pt x="120" y="0"/>
                  </a:lnTo>
                  <a:lnTo>
                    <a:pt x="90" y="8"/>
                  </a:lnTo>
                  <a:lnTo>
                    <a:pt x="9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50" name="Freeform 78"/>
            <p:cNvSpPr>
              <a:spLocks/>
            </p:cNvSpPr>
            <p:nvPr/>
          </p:nvSpPr>
          <p:spPr bwMode="auto">
            <a:xfrm>
              <a:off x="1449" y="1480"/>
              <a:ext cx="13" cy="63"/>
            </a:xfrm>
            <a:custGeom>
              <a:avLst/>
              <a:gdLst>
                <a:gd name="T0" fmla="*/ 7 w 26"/>
                <a:gd name="T1" fmla="*/ 0 h 127"/>
                <a:gd name="T2" fmla="*/ 7 w 26"/>
                <a:gd name="T3" fmla="*/ 0 h 127"/>
                <a:gd name="T4" fmla="*/ 6 w 26"/>
                <a:gd name="T5" fmla="*/ 1 h 127"/>
                <a:gd name="T6" fmla="*/ 6 w 26"/>
                <a:gd name="T7" fmla="*/ 4 h 127"/>
                <a:gd name="T8" fmla="*/ 6 w 26"/>
                <a:gd name="T9" fmla="*/ 9 h 127"/>
                <a:gd name="T10" fmla="*/ 4 w 26"/>
                <a:gd name="T11" fmla="*/ 15 h 127"/>
                <a:gd name="T12" fmla="*/ 3 w 26"/>
                <a:gd name="T13" fmla="*/ 21 h 127"/>
                <a:gd name="T14" fmla="*/ 1 w 26"/>
                <a:gd name="T15" fmla="*/ 29 h 127"/>
                <a:gd name="T16" fmla="*/ 1 w 26"/>
                <a:gd name="T17" fmla="*/ 38 h 127"/>
                <a:gd name="T18" fmla="*/ 0 w 26"/>
                <a:gd name="T19" fmla="*/ 45 h 127"/>
                <a:gd name="T20" fmla="*/ 0 w 26"/>
                <a:gd name="T21" fmla="*/ 56 h 127"/>
                <a:gd name="T22" fmla="*/ 0 w 26"/>
                <a:gd name="T23" fmla="*/ 67 h 127"/>
                <a:gd name="T24" fmla="*/ 0 w 26"/>
                <a:gd name="T25" fmla="*/ 78 h 127"/>
                <a:gd name="T26" fmla="*/ 0 w 26"/>
                <a:gd name="T27" fmla="*/ 88 h 127"/>
                <a:gd name="T28" fmla="*/ 0 w 26"/>
                <a:gd name="T29" fmla="*/ 99 h 127"/>
                <a:gd name="T30" fmla="*/ 1 w 26"/>
                <a:gd name="T31" fmla="*/ 111 h 127"/>
                <a:gd name="T32" fmla="*/ 3 w 26"/>
                <a:gd name="T33" fmla="*/ 125 h 127"/>
                <a:gd name="T34" fmla="*/ 22 w 26"/>
                <a:gd name="T35" fmla="*/ 127 h 127"/>
                <a:gd name="T36" fmla="*/ 22 w 26"/>
                <a:gd name="T37" fmla="*/ 125 h 127"/>
                <a:gd name="T38" fmla="*/ 22 w 26"/>
                <a:gd name="T39" fmla="*/ 122 h 127"/>
                <a:gd name="T40" fmla="*/ 21 w 26"/>
                <a:gd name="T41" fmla="*/ 116 h 127"/>
                <a:gd name="T42" fmla="*/ 21 w 26"/>
                <a:gd name="T43" fmla="*/ 110 h 127"/>
                <a:gd name="T44" fmla="*/ 21 w 26"/>
                <a:gd name="T45" fmla="*/ 101 h 127"/>
                <a:gd name="T46" fmla="*/ 19 w 26"/>
                <a:gd name="T47" fmla="*/ 93 h 127"/>
                <a:gd name="T48" fmla="*/ 19 w 26"/>
                <a:gd name="T49" fmla="*/ 82 h 127"/>
                <a:gd name="T50" fmla="*/ 19 w 26"/>
                <a:gd name="T51" fmla="*/ 73 h 127"/>
                <a:gd name="T52" fmla="*/ 18 w 26"/>
                <a:gd name="T53" fmla="*/ 62 h 127"/>
                <a:gd name="T54" fmla="*/ 18 w 26"/>
                <a:gd name="T55" fmla="*/ 52 h 127"/>
                <a:gd name="T56" fmla="*/ 18 w 26"/>
                <a:gd name="T57" fmla="*/ 41 h 127"/>
                <a:gd name="T58" fmla="*/ 19 w 26"/>
                <a:gd name="T59" fmla="*/ 32 h 127"/>
                <a:gd name="T60" fmla="*/ 19 w 26"/>
                <a:gd name="T61" fmla="*/ 23 h 127"/>
                <a:gd name="T62" fmla="*/ 21 w 26"/>
                <a:gd name="T63" fmla="*/ 15 h 127"/>
                <a:gd name="T64" fmla="*/ 22 w 26"/>
                <a:gd name="T65" fmla="*/ 9 h 127"/>
                <a:gd name="T66" fmla="*/ 26 w 26"/>
                <a:gd name="T67" fmla="*/ 4 h 127"/>
                <a:gd name="T68" fmla="*/ 7 w 26"/>
                <a:gd name="T69" fmla="*/ 0 h 127"/>
                <a:gd name="T70" fmla="*/ 7 w 26"/>
                <a:gd name="T7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" h="127">
                  <a:moveTo>
                    <a:pt x="7" y="0"/>
                  </a:moveTo>
                  <a:lnTo>
                    <a:pt x="7" y="0"/>
                  </a:lnTo>
                  <a:lnTo>
                    <a:pt x="6" y="1"/>
                  </a:lnTo>
                  <a:lnTo>
                    <a:pt x="6" y="4"/>
                  </a:lnTo>
                  <a:lnTo>
                    <a:pt x="6" y="9"/>
                  </a:lnTo>
                  <a:lnTo>
                    <a:pt x="4" y="15"/>
                  </a:lnTo>
                  <a:lnTo>
                    <a:pt x="3" y="21"/>
                  </a:lnTo>
                  <a:lnTo>
                    <a:pt x="1" y="29"/>
                  </a:lnTo>
                  <a:lnTo>
                    <a:pt x="1" y="38"/>
                  </a:lnTo>
                  <a:lnTo>
                    <a:pt x="0" y="45"/>
                  </a:lnTo>
                  <a:lnTo>
                    <a:pt x="0" y="56"/>
                  </a:lnTo>
                  <a:lnTo>
                    <a:pt x="0" y="67"/>
                  </a:lnTo>
                  <a:lnTo>
                    <a:pt x="0" y="78"/>
                  </a:lnTo>
                  <a:lnTo>
                    <a:pt x="0" y="88"/>
                  </a:lnTo>
                  <a:lnTo>
                    <a:pt x="0" y="99"/>
                  </a:lnTo>
                  <a:lnTo>
                    <a:pt x="1" y="111"/>
                  </a:lnTo>
                  <a:lnTo>
                    <a:pt x="3" y="125"/>
                  </a:lnTo>
                  <a:lnTo>
                    <a:pt x="22" y="127"/>
                  </a:lnTo>
                  <a:lnTo>
                    <a:pt x="22" y="125"/>
                  </a:lnTo>
                  <a:lnTo>
                    <a:pt x="22" y="122"/>
                  </a:lnTo>
                  <a:lnTo>
                    <a:pt x="21" y="116"/>
                  </a:lnTo>
                  <a:lnTo>
                    <a:pt x="21" y="110"/>
                  </a:lnTo>
                  <a:lnTo>
                    <a:pt x="21" y="101"/>
                  </a:lnTo>
                  <a:lnTo>
                    <a:pt x="19" y="93"/>
                  </a:lnTo>
                  <a:lnTo>
                    <a:pt x="19" y="82"/>
                  </a:lnTo>
                  <a:lnTo>
                    <a:pt x="19" y="73"/>
                  </a:lnTo>
                  <a:lnTo>
                    <a:pt x="18" y="62"/>
                  </a:lnTo>
                  <a:lnTo>
                    <a:pt x="18" y="52"/>
                  </a:lnTo>
                  <a:lnTo>
                    <a:pt x="18" y="41"/>
                  </a:lnTo>
                  <a:lnTo>
                    <a:pt x="19" y="32"/>
                  </a:lnTo>
                  <a:lnTo>
                    <a:pt x="19" y="23"/>
                  </a:lnTo>
                  <a:lnTo>
                    <a:pt x="21" y="15"/>
                  </a:lnTo>
                  <a:lnTo>
                    <a:pt x="22" y="9"/>
                  </a:lnTo>
                  <a:lnTo>
                    <a:pt x="26" y="4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51" name="Freeform 79"/>
            <p:cNvSpPr>
              <a:spLocks/>
            </p:cNvSpPr>
            <p:nvPr/>
          </p:nvSpPr>
          <p:spPr bwMode="auto">
            <a:xfrm>
              <a:off x="1420" y="1502"/>
              <a:ext cx="66" cy="13"/>
            </a:xfrm>
            <a:custGeom>
              <a:avLst/>
              <a:gdLst>
                <a:gd name="T0" fmla="*/ 0 w 133"/>
                <a:gd name="T1" fmla="*/ 1 h 26"/>
                <a:gd name="T2" fmla="*/ 133 w 133"/>
                <a:gd name="T3" fmla="*/ 0 h 26"/>
                <a:gd name="T4" fmla="*/ 129 w 133"/>
                <a:gd name="T5" fmla="*/ 20 h 26"/>
                <a:gd name="T6" fmla="*/ 7 w 133"/>
                <a:gd name="T7" fmla="*/ 26 h 26"/>
                <a:gd name="T8" fmla="*/ 0 w 133"/>
                <a:gd name="T9" fmla="*/ 1 h 26"/>
                <a:gd name="T10" fmla="*/ 0 w 133"/>
                <a:gd name="T11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26">
                  <a:moveTo>
                    <a:pt x="0" y="1"/>
                  </a:moveTo>
                  <a:lnTo>
                    <a:pt x="133" y="0"/>
                  </a:lnTo>
                  <a:lnTo>
                    <a:pt x="129" y="20"/>
                  </a:lnTo>
                  <a:lnTo>
                    <a:pt x="7" y="26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52" name="Freeform 80"/>
            <p:cNvSpPr>
              <a:spLocks/>
            </p:cNvSpPr>
            <p:nvPr/>
          </p:nvSpPr>
          <p:spPr bwMode="auto">
            <a:xfrm>
              <a:off x="1266" y="1444"/>
              <a:ext cx="200" cy="159"/>
            </a:xfrm>
            <a:custGeom>
              <a:avLst/>
              <a:gdLst>
                <a:gd name="T0" fmla="*/ 196 w 399"/>
                <a:gd name="T1" fmla="*/ 3 h 318"/>
                <a:gd name="T2" fmla="*/ 196 w 399"/>
                <a:gd name="T3" fmla="*/ 17 h 318"/>
                <a:gd name="T4" fmla="*/ 203 w 399"/>
                <a:gd name="T5" fmla="*/ 38 h 318"/>
                <a:gd name="T6" fmla="*/ 219 w 399"/>
                <a:gd name="T7" fmla="*/ 72 h 318"/>
                <a:gd name="T8" fmla="*/ 246 w 399"/>
                <a:gd name="T9" fmla="*/ 117 h 318"/>
                <a:gd name="T10" fmla="*/ 292 w 399"/>
                <a:gd name="T11" fmla="*/ 177 h 318"/>
                <a:gd name="T12" fmla="*/ 356 w 399"/>
                <a:gd name="T13" fmla="*/ 254 h 318"/>
                <a:gd name="T14" fmla="*/ 387 w 399"/>
                <a:gd name="T15" fmla="*/ 318 h 318"/>
                <a:gd name="T16" fmla="*/ 378 w 399"/>
                <a:gd name="T17" fmla="*/ 318 h 318"/>
                <a:gd name="T18" fmla="*/ 355 w 399"/>
                <a:gd name="T19" fmla="*/ 315 h 318"/>
                <a:gd name="T20" fmla="*/ 320 w 399"/>
                <a:gd name="T21" fmla="*/ 310 h 318"/>
                <a:gd name="T22" fmla="*/ 275 w 399"/>
                <a:gd name="T23" fmla="*/ 301 h 318"/>
                <a:gd name="T24" fmla="*/ 222 w 399"/>
                <a:gd name="T25" fmla="*/ 286 h 318"/>
                <a:gd name="T26" fmla="*/ 165 w 399"/>
                <a:gd name="T27" fmla="*/ 267 h 318"/>
                <a:gd name="T28" fmla="*/ 106 w 399"/>
                <a:gd name="T29" fmla="*/ 241 h 318"/>
                <a:gd name="T30" fmla="*/ 46 w 399"/>
                <a:gd name="T31" fmla="*/ 209 h 318"/>
                <a:gd name="T32" fmla="*/ 47 w 399"/>
                <a:gd name="T33" fmla="*/ 200 h 318"/>
                <a:gd name="T34" fmla="*/ 49 w 399"/>
                <a:gd name="T35" fmla="*/ 192 h 318"/>
                <a:gd name="T36" fmla="*/ 52 w 399"/>
                <a:gd name="T37" fmla="*/ 182 h 318"/>
                <a:gd name="T38" fmla="*/ 52 w 399"/>
                <a:gd name="T39" fmla="*/ 171 h 318"/>
                <a:gd name="T40" fmla="*/ 50 w 399"/>
                <a:gd name="T41" fmla="*/ 162 h 318"/>
                <a:gd name="T42" fmla="*/ 41 w 399"/>
                <a:gd name="T43" fmla="*/ 151 h 318"/>
                <a:gd name="T44" fmla="*/ 37 w 399"/>
                <a:gd name="T45" fmla="*/ 153 h 318"/>
                <a:gd name="T46" fmla="*/ 32 w 399"/>
                <a:gd name="T47" fmla="*/ 162 h 318"/>
                <a:gd name="T48" fmla="*/ 29 w 399"/>
                <a:gd name="T49" fmla="*/ 168 h 318"/>
                <a:gd name="T50" fmla="*/ 28 w 399"/>
                <a:gd name="T51" fmla="*/ 180 h 318"/>
                <a:gd name="T52" fmla="*/ 28 w 399"/>
                <a:gd name="T53" fmla="*/ 195 h 318"/>
                <a:gd name="T54" fmla="*/ 31 w 399"/>
                <a:gd name="T55" fmla="*/ 214 h 318"/>
                <a:gd name="T56" fmla="*/ 2 w 399"/>
                <a:gd name="T57" fmla="*/ 209 h 318"/>
                <a:gd name="T58" fmla="*/ 0 w 399"/>
                <a:gd name="T59" fmla="*/ 202 h 318"/>
                <a:gd name="T60" fmla="*/ 0 w 399"/>
                <a:gd name="T61" fmla="*/ 188 h 318"/>
                <a:gd name="T62" fmla="*/ 0 w 399"/>
                <a:gd name="T63" fmla="*/ 173 h 318"/>
                <a:gd name="T64" fmla="*/ 3 w 399"/>
                <a:gd name="T65" fmla="*/ 154 h 318"/>
                <a:gd name="T66" fmla="*/ 11 w 399"/>
                <a:gd name="T67" fmla="*/ 140 h 318"/>
                <a:gd name="T68" fmla="*/ 21 w 399"/>
                <a:gd name="T69" fmla="*/ 130 h 318"/>
                <a:gd name="T70" fmla="*/ 38 w 399"/>
                <a:gd name="T71" fmla="*/ 128 h 318"/>
                <a:gd name="T72" fmla="*/ 52 w 399"/>
                <a:gd name="T73" fmla="*/ 130 h 318"/>
                <a:gd name="T74" fmla="*/ 61 w 399"/>
                <a:gd name="T75" fmla="*/ 134 h 318"/>
                <a:gd name="T76" fmla="*/ 70 w 399"/>
                <a:gd name="T77" fmla="*/ 143 h 318"/>
                <a:gd name="T78" fmla="*/ 75 w 399"/>
                <a:gd name="T79" fmla="*/ 153 h 318"/>
                <a:gd name="T80" fmla="*/ 78 w 399"/>
                <a:gd name="T81" fmla="*/ 166 h 318"/>
                <a:gd name="T82" fmla="*/ 80 w 399"/>
                <a:gd name="T83" fmla="*/ 185 h 318"/>
                <a:gd name="T84" fmla="*/ 80 w 399"/>
                <a:gd name="T85" fmla="*/ 197 h 318"/>
                <a:gd name="T86" fmla="*/ 87 w 399"/>
                <a:gd name="T87" fmla="*/ 203 h 318"/>
                <a:gd name="T88" fmla="*/ 106 w 399"/>
                <a:gd name="T89" fmla="*/ 212 h 318"/>
                <a:gd name="T90" fmla="*/ 133 w 399"/>
                <a:gd name="T91" fmla="*/ 226 h 318"/>
                <a:gd name="T92" fmla="*/ 168 w 399"/>
                <a:gd name="T93" fmla="*/ 241 h 318"/>
                <a:gd name="T94" fmla="*/ 211 w 399"/>
                <a:gd name="T95" fmla="*/ 258 h 318"/>
                <a:gd name="T96" fmla="*/ 263 w 399"/>
                <a:gd name="T97" fmla="*/ 273 h 318"/>
                <a:gd name="T98" fmla="*/ 324 w 399"/>
                <a:gd name="T99" fmla="*/ 287 h 318"/>
                <a:gd name="T100" fmla="*/ 355 w 399"/>
                <a:gd name="T101" fmla="*/ 292 h 318"/>
                <a:gd name="T102" fmla="*/ 340 w 399"/>
                <a:gd name="T103" fmla="*/ 275 h 318"/>
                <a:gd name="T104" fmla="*/ 312 w 399"/>
                <a:gd name="T105" fmla="*/ 247 h 318"/>
                <a:gd name="T106" fmla="*/ 280 w 399"/>
                <a:gd name="T107" fmla="*/ 209 h 318"/>
                <a:gd name="T108" fmla="*/ 243 w 399"/>
                <a:gd name="T109" fmla="*/ 165 h 318"/>
                <a:gd name="T110" fmla="*/ 211 w 399"/>
                <a:gd name="T111" fmla="*/ 117 h 318"/>
                <a:gd name="T112" fmla="*/ 187 w 399"/>
                <a:gd name="T113" fmla="*/ 72 h 318"/>
                <a:gd name="T114" fmla="*/ 174 w 399"/>
                <a:gd name="T115" fmla="*/ 29 h 318"/>
                <a:gd name="T116" fmla="*/ 197 w 399"/>
                <a:gd name="T117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99" h="318">
                  <a:moveTo>
                    <a:pt x="197" y="0"/>
                  </a:moveTo>
                  <a:lnTo>
                    <a:pt x="196" y="3"/>
                  </a:lnTo>
                  <a:lnTo>
                    <a:pt x="196" y="9"/>
                  </a:lnTo>
                  <a:lnTo>
                    <a:pt x="196" y="17"/>
                  </a:lnTo>
                  <a:lnTo>
                    <a:pt x="199" y="26"/>
                  </a:lnTo>
                  <a:lnTo>
                    <a:pt x="203" y="38"/>
                  </a:lnTo>
                  <a:lnTo>
                    <a:pt x="210" y="53"/>
                  </a:lnTo>
                  <a:lnTo>
                    <a:pt x="219" y="72"/>
                  </a:lnTo>
                  <a:lnTo>
                    <a:pt x="231" y="93"/>
                  </a:lnTo>
                  <a:lnTo>
                    <a:pt x="246" y="117"/>
                  </a:lnTo>
                  <a:lnTo>
                    <a:pt x="268" y="147"/>
                  </a:lnTo>
                  <a:lnTo>
                    <a:pt x="292" y="177"/>
                  </a:lnTo>
                  <a:lnTo>
                    <a:pt x="321" y="214"/>
                  </a:lnTo>
                  <a:lnTo>
                    <a:pt x="356" y="254"/>
                  </a:lnTo>
                  <a:lnTo>
                    <a:pt x="399" y="299"/>
                  </a:lnTo>
                  <a:lnTo>
                    <a:pt x="387" y="318"/>
                  </a:lnTo>
                  <a:lnTo>
                    <a:pt x="384" y="318"/>
                  </a:lnTo>
                  <a:lnTo>
                    <a:pt x="378" y="318"/>
                  </a:lnTo>
                  <a:lnTo>
                    <a:pt x="367" y="316"/>
                  </a:lnTo>
                  <a:lnTo>
                    <a:pt x="355" y="315"/>
                  </a:lnTo>
                  <a:lnTo>
                    <a:pt x="338" y="312"/>
                  </a:lnTo>
                  <a:lnTo>
                    <a:pt x="320" y="310"/>
                  </a:lnTo>
                  <a:lnTo>
                    <a:pt x="297" y="306"/>
                  </a:lnTo>
                  <a:lnTo>
                    <a:pt x="275" y="301"/>
                  </a:lnTo>
                  <a:lnTo>
                    <a:pt x="249" y="293"/>
                  </a:lnTo>
                  <a:lnTo>
                    <a:pt x="222" y="286"/>
                  </a:lnTo>
                  <a:lnTo>
                    <a:pt x="194" y="277"/>
                  </a:lnTo>
                  <a:lnTo>
                    <a:pt x="165" y="267"/>
                  </a:lnTo>
                  <a:lnTo>
                    <a:pt x="136" y="255"/>
                  </a:lnTo>
                  <a:lnTo>
                    <a:pt x="106" y="241"/>
                  </a:lnTo>
                  <a:lnTo>
                    <a:pt x="76" y="226"/>
                  </a:lnTo>
                  <a:lnTo>
                    <a:pt x="46" y="209"/>
                  </a:lnTo>
                  <a:lnTo>
                    <a:pt x="46" y="206"/>
                  </a:lnTo>
                  <a:lnTo>
                    <a:pt x="47" y="200"/>
                  </a:lnTo>
                  <a:lnTo>
                    <a:pt x="49" y="195"/>
                  </a:lnTo>
                  <a:lnTo>
                    <a:pt x="49" y="192"/>
                  </a:lnTo>
                  <a:lnTo>
                    <a:pt x="50" y="186"/>
                  </a:lnTo>
                  <a:lnTo>
                    <a:pt x="52" y="182"/>
                  </a:lnTo>
                  <a:lnTo>
                    <a:pt x="52" y="176"/>
                  </a:lnTo>
                  <a:lnTo>
                    <a:pt x="52" y="171"/>
                  </a:lnTo>
                  <a:lnTo>
                    <a:pt x="50" y="166"/>
                  </a:lnTo>
                  <a:lnTo>
                    <a:pt x="50" y="162"/>
                  </a:lnTo>
                  <a:lnTo>
                    <a:pt x="46" y="154"/>
                  </a:lnTo>
                  <a:lnTo>
                    <a:pt x="41" y="151"/>
                  </a:lnTo>
                  <a:lnTo>
                    <a:pt x="38" y="151"/>
                  </a:lnTo>
                  <a:lnTo>
                    <a:pt x="37" y="153"/>
                  </a:lnTo>
                  <a:lnTo>
                    <a:pt x="34" y="156"/>
                  </a:lnTo>
                  <a:lnTo>
                    <a:pt x="32" y="162"/>
                  </a:lnTo>
                  <a:lnTo>
                    <a:pt x="31" y="163"/>
                  </a:lnTo>
                  <a:lnTo>
                    <a:pt x="29" y="168"/>
                  </a:lnTo>
                  <a:lnTo>
                    <a:pt x="28" y="173"/>
                  </a:lnTo>
                  <a:lnTo>
                    <a:pt x="28" y="180"/>
                  </a:lnTo>
                  <a:lnTo>
                    <a:pt x="28" y="186"/>
                  </a:lnTo>
                  <a:lnTo>
                    <a:pt x="28" y="195"/>
                  </a:lnTo>
                  <a:lnTo>
                    <a:pt x="28" y="203"/>
                  </a:lnTo>
                  <a:lnTo>
                    <a:pt x="31" y="214"/>
                  </a:lnTo>
                  <a:lnTo>
                    <a:pt x="3" y="211"/>
                  </a:lnTo>
                  <a:lnTo>
                    <a:pt x="2" y="209"/>
                  </a:lnTo>
                  <a:lnTo>
                    <a:pt x="2" y="206"/>
                  </a:lnTo>
                  <a:lnTo>
                    <a:pt x="0" y="202"/>
                  </a:lnTo>
                  <a:lnTo>
                    <a:pt x="0" y="195"/>
                  </a:lnTo>
                  <a:lnTo>
                    <a:pt x="0" y="188"/>
                  </a:lnTo>
                  <a:lnTo>
                    <a:pt x="0" y="180"/>
                  </a:lnTo>
                  <a:lnTo>
                    <a:pt x="0" y="173"/>
                  </a:lnTo>
                  <a:lnTo>
                    <a:pt x="3" y="163"/>
                  </a:lnTo>
                  <a:lnTo>
                    <a:pt x="3" y="154"/>
                  </a:lnTo>
                  <a:lnTo>
                    <a:pt x="6" y="148"/>
                  </a:lnTo>
                  <a:lnTo>
                    <a:pt x="11" y="140"/>
                  </a:lnTo>
                  <a:lnTo>
                    <a:pt x="15" y="136"/>
                  </a:lnTo>
                  <a:lnTo>
                    <a:pt x="21" y="130"/>
                  </a:lnTo>
                  <a:lnTo>
                    <a:pt x="29" y="128"/>
                  </a:lnTo>
                  <a:lnTo>
                    <a:pt x="38" y="128"/>
                  </a:lnTo>
                  <a:lnTo>
                    <a:pt x="50" y="130"/>
                  </a:lnTo>
                  <a:lnTo>
                    <a:pt x="52" y="130"/>
                  </a:lnTo>
                  <a:lnTo>
                    <a:pt x="55" y="131"/>
                  </a:lnTo>
                  <a:lnTo>
                    <a:pt x="61" y="134"/>
                  </a:lnTo>
                  <a:lnTo>
                    <a:pt x="67" y="140"/>
                  </a:lnTo>
                  <a:lnTo>
                    <a:pt x="70" y="143"/>
                  </a:lnTo>
                  <a:lnTo>
                    <a:pt x="73" y="148"/>
                  </a:lnTo>
                  <a:lnTo>
                    <a:pt x="75" y="153"/>
                  </a:lnTo>
                  <a:lnTo>
                    <a:pt x="78" y="159"/>
                  </a:lnTo>
                  <a:lnTo>
                    <a:pt x="78" y="166"/>
                  </a:lnTo>
                  <a:lnTo>
                    <a:pt x="80" y="176"/>
                  </a:lnTo>
                  <a:lnTo>
                    <a:pt x="80" y="185"/>
                  </a:lnTo>
                  <a:lnTo>
                    <a:pt x="78" y="197"/>
                  </a:lnTo>
                  <a:lnTo>
                    <a:pt x="80" y="197"/>
                  </a:lnTo>
                  <a:lnTo>
                    <a:pt x="83" y="199"/>
                  </a:lnTo>
                  <a:lnTo>
                    <a:pt x="87" y="203"/>
                  </a:lnTo>
                  <a:lnTo>
                    <a:pt x="95" y="208"/>
                  </a:lnTo>
                  <a:lnTo>
                    <a:pt x="106" y="212"/>
                  </a:lnTo>
                  <a:lnTo>
                    <a:pt x="118" y="220"/>
                  </a:lnTo>
                  <a:lnTo>
                    <a:pt x="133" y="226"/>
                  </a:lnTo>
                  <a:lnTo>
                    <a:pt x="150" y="235"/>
                  </a:lnTo>
                  <a:lnTo>
                    <a:pt x="168" y="241"/>
                  </a:lnTo>
                  <a:lnTo>
                    <a:pt x="188" y="251"/>
                  </a:lnTo>
                  <a:lnTo>
                    <a:pt x="211" y="258"/>
                  </a:lnTo>
                  <a:lnTo>
                    <a:pt x="237" y="266"/>
                  </a:lnTo>
                  <a:lnTo>
                    <a:pt x="263" y="273"/>
                  </a:lnTo>
                  <a:lnTo>
                    <a:pt x="292" y="281"/>
                  </a:lnTo>
                  <a:lnTo>
                    <a:pt x="324" y="287"/>
                  </a:lnTo>
                  <a:lnTo>
                    <a:pt x="358" y="293"/>
                  </a:lnTo>
                  <a:lnTo>
                    <a:pt x="355" y="292"/>
                  </a:lnTo>
                  <a:lnTo>
                    <a:pt x="349" y="284"/>
                  </a:lnTo>
                  <a:lnTo>
                    <a:pt x="340" y="275"/>
                  </a:lnTo>
                  <a:lnTo>
                    <a:pt x="327" y="263"/>
                  </a:lnTo>
                  <a:lnTo>
                    <a:pt x="312" y="247"/>
                  </a:lnTo>
                  <a:lnTo>
                    <a:pt x="297" y="229"/>
                  </a:lnTo>
                  <a:lnTo>
                    <a:pt x="280" y="209"/>
                  </a:lnTo>
                  <a:lnTo>
                    <a:pt x="262" y="188"/>
                  </a:lnTo>
                  <a:lnTo>
                    <a:pt x="243" y="165"/>
                  </a:lnTo>
                  <a:lnTo>
                    <a:pt x="228" y="142"/>
                  </a:lnTo>
                  <a:lnTo>
                    <a:pt x="211" y="117"/>
                  </a:lnTo>
                  <a:lnTo>
                    <a:pt x="199" y="95"/>
                  </a:lnTo>
                  <a:lnTo>
                    <a:pt x="187" y="72"/>
                  </a:lnTo>
                  <a:lnTo>
                    <a:pt x="179" y="49"/>
                  </a:lnTo>
                  <a:lnTo>
                    <a:pt x="174" y="29"/>
                  </a:lnTo>
                  <a:lnTo>
                    <a:pt x="174" y="10"/>
                  </a:lnTo>
                  <a:lnTo>
                    <a:pt x="197" y="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53" name="Freeform 81"/>
            <p:cNvSpPr>
              <a:spLocks/>
            </p:cNvSpPr>
            <p:nvPr/>
          </p:nvSpPr>
          <p:spPr bwMode="auto">
            <a:xfrm>
              <a:off x="1052" y="1194"/>
              <a:ext cx="281" cy="284"/>
            </a:xfrm>
            <a:custGeom>
              <a:avLst/>
              <a:gdLst>
                <a:gd name="T0" fmla="*/ 159 w 563"/>
                <a:gd name="T1" fmla="*/ 359 h 569"/>
                <a:gd name="T2" fmla="*/ 219 w 563"/>
                <a:gd name="T3" fmla="*/ 448 h 569"/>
                <a:gd name="T4" fmla="*/ 316 w 563"/>
                <a:gd name="T5" fmla="*/ 529 h 569"/>
                <a:gd name="T6" fmla="*/ 445 w 563"/>
                <a:gd name="T7" fmla="*/ 530 h 569"/>
                <a:gd name="T8" fmla="*/ 489 w 563"/>
                <a:gd name="T9" fmla="*/ 501 h 569"/>
                <a:gd name="T10" fmla="*/ 518 w 563"/>
                <a:gd name="T11" fmla="*/ 460 h 569"/>
                <a:gd name="T12" fmla="*/ 534 w 563"/>
                <a:gd name="T13" fmla="*/ 380 h 569"/>
                <a:gd name="T14" fmla="*/ 503 w 563"/>
                <a:gd name="T15" fmla="*/ 255 h 569"/>
                <a:gd name="T16" fmla="*/ 498 w 563"/>
                <a:gd name="T17" fmla="*/ 212 h 569"/>
                <a:gd name="T18" fmla="*/ 515 w 563"/>
                <a:gd name="T19" fmla="*/ 189 h 569"/>
                <a:gd name="T20" fmla="*/ 515 w 563"/>
                <a:gd name="T21" fmla="*/ 153 h 569"/>
                <a:gd name="T22" fmla="*/ 500 w 563"/>
                <a:gd name="T23" fmla="*/ 130 h 569"/>
                <a:gd name="T24" fmla="*/ 482 w 563"/>
                <a:gd name="T25" fmla="*/ 124 h 569"/>
                <a:gd name="T26" fmla="*/ 457 w 563"/>
                <a:gd name="T27" fmla="*/ 134 h 569"/>
                <a:gd name="T28" fmla="*/ 436 w 563"/>
                <a:gd name="T29" fmla="*/ 162 h 569"/>
                <a:gd name="T30" fmla="*/ 404 w 563"/>
                <a:gd name="T31" fmla="*/ 122 h 569"/>
                <a:gd name="T32" fmla="*/ 330 w 563"/>
                <a:gd name="T33" fmla="*/ 64 h 569"/>
                <a:gd name="T34" fmla="*/ 215 w 563"/>
                <a:gd name="T35" fmla="*/ 26 h 569"/>
                <a:gd name="T36" fmla="*/ 101 w 563"/>
                <a:gd name="T37" fmla="*/ 38 h 569"/>
                <a:gd name="T38" fmla="*/ 84 w 563"/>
                <a:gd name="T39" fmla="*/ 102 h 569"/>
                <a:gd name="T40" fmla="*/ 60 w 563"/>
                <a:gd name="T41" fmla="*/ 217 h 569"/>
                <a:gd name="T42" fmla="*/ 34 w 563"/>
                <a:gd name="T43" fmla="*/ 335 h 569"/>
                <a:gd name="T44" fmla="*/ 21 w 563"/>
                <a:gd name="T45" fmla="*/ 405 h 569"/>
                <a:gd name="T46" fmla="*/ 3 w 563"/>
                <a:gd name="T47" fmla="*/ 406 h 569"/>
                <a:gd name="T48" fmla="*/ 4 w 563"/>
                <a:gd name="T49" fmla="*/ 374 h 569"/>
                <a:gd name="T50" fmla="*/ 21 w 563"/>
                <a:gd name="T51" fmla="*/ 267 h 569"/>
                <a:gd name="T52" fmla="*/ 47 w 563"/>
                <a:gd name="T53" fmla="*/ 133 h 569"/>
                <a:gd name="T54" fmla="*/ 69 w 563"/>
                <a:gd name="T55" fmla="*/ 27 h 569"/>
                <a:gd name="T56" fmla="*/ 107 w 563"/>
                <a:gd name="T57" fmla="*/ 1 h 569"/>
                <a:gd name="T58" fmla="*/ 176 w 563"/>
                <a:gd name="T59" fmla="*/ 0 h 569"/>
                <a:gd name="T60" fmla="*/ 283 w 563"/>
                <a:gd name="T61" fmla="*/ 20 h 569"/>
                <a:gd name="T62" fmla="*/ 391 w 563"/>
                <a:gd name="T63" fmla="*/ 78 h 569"/>
                <a:gd name="T64" fmla="*/ 437 w 563"/>
                <a:gd name="T65" fmla="*/ 127 h 569"/>
                <a:gd name="T66" fmla="*/ 451 w 563"/>
                <a:gd name="T67" fmla="*/ 110 h 569"/>
                <a:gd name="T68" fmla="*/ 477 w 563"/>
                <a:gd name="T69" fmla="*/ 98 h 569"/>
                <a:gd name="T70" fmla="*/ 515 w 563"/>
                <a:gd name="T71" fmla="*/ 110 h 569"/>
                <a:gd name="T72" fmla="*/ 538 w 563"/>
                <a:gd name="T73" fmla="*/ 137 h 569"/>
                <a:gd name="T74" fmla="*/ 544 w 563"/>
                <a:gd name="T75" fmla="*/ 163 h 569"/>
                <a:gd name="T76" fmla="*/ 543 w 563"/>
                <a:gd name="T77" fmla="*/ 197 h 569"/>
                <a:gd name="T78" fmla="*/ 524 w 563"/>
                <a:gd name="T79" fmla="*/ 221 h 569"/>
                <a:gd name="T80" fmla="*/ 524 w 563"/>
                <a:gd name="T81" fmla="*/ 241 h 569"/>
                <a:gd name="T82" fmla="*/ 550 w 563"/>
                <a:gd name="T83" fmla="*/ 302 h 569"/>
                <a:gd name="T84" fmla="*/ 561 w 563"/>
                <a:gd name="T85" fmla="*/ 394 h 569"/>
                <a:gd name="T86" fmla="*/ 520 w 563"/>
                <a:gd name="T87" fmla="*/ 504 h 569"/>
                <a:gd name="T88" fmla="*/ 478 w 563"/>
                <a:gd name="T89" fmla="*/ 544 h 569"/>
                <a:gd name="T90" fmla="*/ 402 w 563"/>
                <a:gd name="T91" fmla="*/ 569 h 569"/>
                <a:gd name="T92" fmla="*/ 286 w 563"/>
                <a:gd name="T93" fmla="*/ 541 h 569"/>
                <a:gd name="T94" fmla="*/ 153 w 563"/>
                <a:gd name="T95" fmla="*/ 402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63" h="569">
                  <a:moveTo>
                    <a:pt x="145" y="331"/>
                  </a:moveTo>
                  <a:lnTo>
                    <a:pt x="147" y="335"/>
                  </a:lnTo>
                  <a:lnTo>
                    <a:pt x="151" y="344"/>
                  </a:lnTo>
                  <a:lnTo>
                    <a:pt x="159" y="359"/>
                  </a:lnTo>
                  <a:lnTo>
                    <a:pt x="171" y="379"/>
                  </a:lnTo>
                  <a:lnTo>
                    <a:pt x="183" y="400"/>
                  </a:lnTo>
                  <a:lnTo>
                    <a:pt x="200" y="425"/>
                  </a:lnTo>
                  <a:lnTo>
                    <a:pt x="219" y="448"/>
                  </a:lnTo>
                  <a:lnTo>
                    <a:pt x="241" y="472"/>
                  </a:lnTo>
                  <a:lnTo>
                    <a:pt x="264" y="494"/>
                  </a:lnTo>
                  <a:lnTo>
                    <a:pt x="290" y="513"/>
                  </a:lnTo>
                  <a:lnTo>
                    <a:pt x="316" y="529"/>
                  </a:lnTo>
                  <a:lnTo>
                    <a:pt x="347" y="539"/>
                  </a:lnTo>
                  <a:lnTo>
                    <a:pt x="378" y="543"/>
                  </a:lnTo>
                  <a:lnTo>
                    <a:pt x="411" y="541"/>
                  </a:lnTo>
                  <a:lnTo>
                    <a:pt x="445" y="530"/>
                  </a:lnTo>
                  <a:lnTo>
                    <a:pt x="480" y="510"/>
                  </a:lnTo>
                  <a:lnTo>
                    <a:pt x="480" y="509"/>
                  </a:lnTo>
                  <a:lnTo>
                    <a:pt x="485" y="506"/>
                  </a:lnTo>
                  <a:lnTo>
                    <a:pt x="489" y="501"/>
                  </a:lnTo>
                  <a:lnTo>
                    <a:pt x="497" y="494"/>
                  </a:lnTo>
                  <a:lnTo>
                    <a:pt x="503" y="486"/>
                  </a:lnTo>
                  <a:lnTo>
                    <a:pt x="512" y="474"/>
                  </a:lnTo>
                  <a:lnTo>
                    <a:pt x="518" y="460"/>
                  </a:lnTo>
                  <a:lnTo>
                    <a:pt x="526" y="445"/>
                  </a:lnTo>
                  <a:lnTo>
                    <a:pt x="530" y="426"/>
                  </a:lnTo>
                  <a:lnTo>
                    <a:pt x="534" y="405"/>
                  </a:lnTo>
                  <a:lnTo>
                    <a:pt x="534" y="380"/>
                  </a:lnTo>
                  <a:lnTo>
                    <a:pt x="532" y="354"/>
                  </a:lnTo>
                  <a:lnTo>
                    <a:pt x="526" y="324"/>
                  </a:lnTo>
                  <a:lnTo>
                    <a:pt x="517" y="290"/>
                  </a:lnTo>
                  <a:lnTo>
                    <a:pt x="503" y="255"/>
                  </a:lnTo>
                  <a:lnTo>
                    <a:pt x="485" y="217"/>
                  </a:lnTo>
                  <a:lnTo>
                    <a:pt x="486" y="215"/>
                  </a:lnTo>
                  <a:lnTo>
                    <a:pt x="492" y="214"/>
                  </a:lnTo>
                  <a:lnTo>
                    <a:pt x="498" y="212"/>
                  </a:lnTo>
                  <a:lnTo>
                    <a:pt x="508" y="206"/>
                  </a:lnTo>
                  <a:lnTo>
                    <a:pt x="511" y="202"/>
                  </a:lnTo>
                  <a:lnTo>
                    <a:pt x="512" y="197"/>
                  </a:lnTo>
                  <a:lnTo>
                    <a:pt x="515" y="189"/>
                  </a:lnTo>
                  <a:lnTo>
                    <a:pt x="517" y="183"/>
                  </a:lnTo>
                  <a:lnTo>
                    <a:pt x="517" y="174"/>
                  </a:lnTo>
                  <a:lnTo>
                    <a:pt x="517" y="163"/>
                  </a:lnTo>
                  <a:lnTo>
                    <a:pt x="515" y="153"/>
                  </a:lnTo>
                  <a:lnTo>
                    <a:pt x="512" y="139"/>
                  </a:lnTo>
                  <a:lnTo>
                    <a:pt x="511" y="137"/>
                  </a:lnTo>
                  <a:lnTo>
                    <a:pt x="504" y="133"/>
                  </a:lnTo>
                  <a:lnTo>
                    <a:pt x="500" y="130"/>
                  </a:lnTo>
                  <a:lnTo>
                    <a:pt x="497" y="128"/>
                  </a:lnTo>
                  <a:lnTo>
                    <a:pt x="492" y="127"/>
                  </a:lnTo>
                  <a:lnTo>
                    <a:pt x="488" y="125"/>
                  </a:lnTo>
                  <a:lnTo>
                    <a:pt x="482" y="124"/>
                  </a:lnTo>
                  <a:lnTo>
                    <a:pt x="475" y="125"/>
                  </a:lnTo>
                  <a:lnTo>
                    <a:pt x="469" y="127"/>
                  </a:lnTo>
                  <a:lnTo>
                    <a:pt x="463" y="130"/>
                  </a:lnTo>
                  <a:lnTo>
                    <a:pt x="457" y="134"/>
                  </a:lnTo>
                  <a:lnTo>
                    <a:pt x="451" y="142"/>
                  </a:lnTo>
                  <a:lnTo>
                    <a:pt x="443" y="153"/>
                  </a:lnTo>
                  <a:lnTo>
                    <a:pt x="439" y="163"/>
                  </a:lnTo>
                  <a:lnTo>
                    <a:pt x="436" y="162"/>
                  </a:lnTo>
                  <a:lnTo>
                    <a:pt x="433" y="156"/>
                  </a:lnTo>
                  <a:lnTo>
                    <a:pt x="425" y="146"/>
                  </a:lnTo>
                  <a:lnTo>
                    <a:pt x="417" y="136"/>
                  </a:lnTo>
                  <a:lnTo>
                    <a:pt x="404" y="122"/>
                  </a:lnTo>
                  <a:lnTo>
                    <a:pt x="390" y="108"/>
                  </a:lnTo>
                  <a:lnTo>
                    <a:pt x="371" y="93"/>
                  </a:lnTo>
                  <a:lnTo>
                    <a:pt x="353" y="79"/>
                  </a:lnTo>
                  <a:lnTo>
                    <a:pt x="330" y="64"/>
                  </a:lnTo>
                  <a:lnTo>
                    <a:pt x="306" y="50"/>
                  </a:lnTo>
                  <a:lnTo>
                    <a:pt x="277" y="39"/>
                  </a:lnTo>
                  <a:lnTo>
                    <a:pt x="248" y="32"/>
                  </a:lnTo>
                  <a:lnTo>
                    <a:pt x="215" y="26"/>
                  </a:lnTo>
                  <a:lnTo>
                    <a:pt x="180" y="24"/>
                  </a:lnTo>
                  <a:lnTo>
                    <a:pt x="142" y="27"/>
                  </a:lnTo>
                  <a:lnTo>
                    <a:pt x="102" y="35"/>
                  </a:lnTo>
                  <a:lnTo>
                    <a:pt x="101" y="38"/>
                  </a:lnTo>
                  <a:lnTo>
                    <a:pt x="98" y="47"/>
                  </a:lnTo>
                  <a:lnTo>
                    <a:pt x="93" y="61"/>
                  </a:lnTo>
                  <a:lnTo>
                    <a:pt x="90" y="81"/>
                  </a:lnTo>
                  <a:lnTo>
                    <a:pt x="84" y="102"/>
                  </a:lnTo>
                  <a:lnTo>
                    <a:pt x="78" y="128"/>
                  </a:lnTo>
                  <a:lnTo>
                    <a:pt x="72" y="156"/>
                  </a:lnTo>
                  <a:lnTo>
                    <a:pt x="67" y="186"/>
                  </a:lnTo>
                  <a:lnTo>
                    <a:pt x="60" y="217"/>
                  </a:lnTo>
                  <a:lnTo>
                    <a:pt x="52" y="247"/>
                  </a:lnTo>
                  <a:lnTo>
                    <a:pt x="46" y="276"/>
                  </a:lnTo>
                  <a:lnTo>
                    <a:pt x="40" y="309"/>
                  </a:lnTo>
                  <a:lnTo>
                    <a:pt x="34" y="335"/>
                  </a:lnTo>
                  <a:lnTo>
                    <a:pt x="29" y="362"/>
                  </a:lnTo>
                  <a:lnTo>
                    <a:pt x="26" y="383"/>
                  </a:lnTo>
                  <a:lnTo>
                    <a:pt x="23" y="405"/>
                  </a:lnTo>
                  <a:lnTo>
                    <a:pt x="21" y="405"/>
                  </a:lnTo>
                  <a:lnTo>
                    <a:pt x="20" y="406"/>
                  </a:lnTo>
                  <a:lnTo>
                    <a:pt x="15" y="406"/>
                  </a:lnTo>
                  <a:lnTo>
                    <a:pt x="11" y="406"/>
                  </a:lnTo>
                  <a:lnTo>
                    <a:pt x="3" y="406"/>
                  </a:lnTo>
                  <a:lnTo>
                    <a:pt x="0" y="406"/>
                  </a:lnTo>
                  <a:lnTo>
                    <a:pt x="0" y="402"/>
                  </a:lnTo>
                  <a:lnTo>
                    <a:pt x="1" y="391"/>
                  </a:lnTo>
                  <a:lnTo>
                    <a:pt x="4" y="374"/>
                  </a:lnTo>
                  <a:lnTo>
                    <a:pt x="9" y="354"/>
                  </a:lnTo>
                  <a:lnTo>
                    <a:pt x="12" y="328"/>
                  </a:lnTo>
                  <a:lnTo>
                    <a:pt x="17" y="299"/>
                  </a:lnTo>
                  <a:lnTo>
                    <a:pt x="21" y="267"/>
                  </a:lnTo>
                  <a:lnTo>
                    <a:pt x="29" y="234"/>
                  </a:lnTo>
                  <a:lnTo>
                    <a:pt x="35" y="200"/>
                  </a:lnTo>
                  <a:lnTo>
                    <a:pt x="41" y="165"/>
                  </a:lnTo>
                  <a:lnTo>
                    <a:pt x="47" y="133"/>
                  </a:lnTo>
                  <a:lnTo>
                    <a:pt x="53" y="102"/>
                  </a:lnTo>
                  <a:lnTo>
                    <a:pt x="60" y="72"/>
                  </a:lnTo>
                  <a:lnTo>
                    <a:pt x="64" y="47"/>
                  </a:lnTo>
                  <a:lnTo>
                    <a:pt x="69" y="27"/>
                  </a:lnTo>
                  <a:lnTo>
                    <a:pt x="73" y="12"/>
                  </a:lnTo>
                  <a:lnTo>
                    <a:pt x="96" y="3"/>
                  </a:lnTo>
                  <a:lnTo>
                    <a:pt x="99" y="1"/>
                  </a:lnTo>
                  <a:lnTo>
                    <a:pt x="107" y="1"/>
                  </a:lnTo>
                  <a:lnTo>
                    <a:pt x="119" y="0"/>
                  </a:lnTo>
                  <a:lnTo>
                    <a:pt x="134" y="0"/>
                  </a:lnTo>
                  <a:lnTo>
                    <a:pt x="154" y="0"/>
                  </a:lnTo>
                  <a:lnTo>
                    <a:pt x="176" y="0"/>
                  </a:lnTo>
                  <a:lnTo>
                    <a:pt x="200" y="1"/>
                  </a:lnTo>
                  <a:lnTo>
                    <a:pt x="228" y="6"/>
                  </a:lnTo>
                  <a:lnTo>
                    <a:pt x="255" y="12"/>
                  </a:lnTo>
                  <a:lnTo>
                    <a:pt x="283" y="20"/>
                  </a:lnTo>
                  <a:lnTo>
                    <a:pt x="312" y="29"/>
                  </a:lnTo>
                  <a:lnTo>
                    <a:pt x="339" y="42"/>
                  </a:lnTo>
                  <a:lnTo>
                    <a:pt x="365" y="58"/>
                  </a:lnTo>
                  <a:lnTo>
                    <a:pt x="391" y="78"/>
                  </a:lnTo>
                  <a:lnTo>
                    <a:pt x="414" y="102"/>
                  </a:lnTo>
                  <a:lnTo>
                    <a:pt x="436" y="130"/>
                  </a:lnTo>
                  <a:lnTo>
                    <a:pt x="436" y="128"/>
                  </a:lnTo>
                  <a:lnTo>
                    <a:pt x="437" y="127"/>
                  </a:lnTo>
                  <a:lnTo>
                    <a:pt x="439" y="124"/>
                  </a:lnTo>
                  <a:lnTo>
                    <a:pt x="442" y="119"/>
                  </a:lnTo>
                  <a:lnTo>
                    <a:pt x="446" y="114"/>
                  </a:lnTo>
                  <a:lnTo>
                    <a:pt x="451" y="110"/>
                  </a:lnTo>
                  <a:lnTo>
                    <a:pt x="457" y="105"/>
                  </a:lnTo>
                  <a:lnTo>
                    <a:pt x="463" y="104"/>
                  </a:lnTo>
                  <a:lnTo>
                    <a:pt x="469" y="99"/>
                  </a:lnTo>
                  <a:lnTo>
                    <a:pt x="477" y="98"/>
                  </a:lnTo>
                  <a:lnTo>
                    <a:pt x="485" y="98"/>
                  </a:lnTo>
                  <a:lnTo>
                    <a:pt x="495" y="99"/>
                  </a:lnTo>
                  <a:lnTo>
                    <a:pt x="504" y="102"/>
                  </a:lnTo>
                  <a:lnTo>
                    <a:pt x="515" y="110"/>
                  </a:lnTo>
                  <a:lnTo>
                    <a:pt x="524" y="117"/>
                  </a:lnTo>
                  <a:lnTo>
                    <a:pt x="537" y="130"/>
                  </a:lnTo>
                  <a:lnTo>
                    <a:pt x="538" y="133"/>
                  </a:lnTo>
                  <a:lnTo>
                    <a:pt x="538" y="137"/>
                  </a:lnTo>
                  <a:lnTo>
                    <a:pt x="541" y="143"/>
                  </a:lnTo>
                  <a:lnTo>
                    <a:pt x="543" y="150"/>
                  </a:lnTo>
                  <a:lnTo>
                    <a:pt x="544" y="157"/>
                  </a:lnTo>
                  <a:lnTo>
                    <a:pt x="544" y="163"/>
                  </a:lnTo>
                  <a:lnTo>
                    <a:pt x="546" y="172"/>
                  </a:lnTo>
                  <a:lnTo>
                    <a:pt x="546" y="182"/>
                  </a:lnTo>
                  <a:lnTo>
                    <a:pt x="546" y="189"/>
                  </a:lnTo>
                  <a:lnTo>
                    <a:pt x="543" y="197"/>
                  </a:lnTo>
                  <a:lnTo>
                    <a:pt x="541" y="206"/>
                  </a:lnTo>
                  <a:lnTo>
                    <a:pt x="537" y="212"/>
                  </a:lnTo>
                  <a:lnTo>
                    <a:pt x="532" y="218"/>
                  </a:lnTo>
                  <a:lnTo>
                    <a:pt x="524" y="221"/>
                  </a:lnTo>
                  <a:lnTo>
                    <a:pt x="517" y="226"/>
                  </a:lnTo>
                  <a:lnTo>
                    <a:pt x="517" y="228"/>
                  </a:lnTo>
                  <a:lnTo>
                    <a:pt x="520" y="234"/>
                  </a:lnTo>
                  <a:lnTo>
                    <a:pt x="524" y="241"/>
                  </a:lnTo>
                  <a:lnTo>
                    <a:pt x="532" y="254"/>
                  </a:lnTo>
                  <a:lnTo>
                    <a:pt x="538" y="267"/>
                  </a:lnTo>
                  <a:lnTo>
                    <a:pt x="544" y="284"/>
                  </a:lnTo>
                  <a:lnTo>
                    <a:pt x="550" y="302"/>
                  </a:lnTo>
                  <a:lnTo>
                    <a:pt x="558" y="324"/>
                  </a:lnTo>
                  <a:lnTo>
                    <a:pt x="561" y="345"/>
                  </a:lnTo>
                  <a:lnTo>
                    <a:pt x="563" y="370"/>
                  </a:lnTo>
                  <a:lnTo>
                    <a:pt x="561" y="394"/>
                  </a:lnTo>
                  <a:lnTo>
                    <a:pt x="558" y="422"/>
                  </a:lnTo>
                  <a:lnTo>
                    <a:pt x="549" y="449"/>
                  </a:lnTo>
                  <a:lnTo>
                    <a:pt x="538" y="477"/>
                  </a:lnTo>
                  <a:lnTo>
                    <a:pt x="520" y="504"/>
                  </a:lnTo>
                  <a:lnTo>
                    <a:pt x="500" y="533"/>
                  </a:lnTo>
                  <a:lnTo>
                    <a:pt x="497" y="535"/>
                  </a:lnTo>
                  <a:lnTo>
                    <a:pt x="489" y="539"/>
                  </a:lnTo>
                  <a:lnTo>
                    <a:pt x="478" y="544"/>
                  </a:lnTo>
                  <a:lnTo>
                    <a:pt x="465" y="552"/>
                  </a:lnTo>
                  <a:lnTo>
                    <a:pt x="446" y="558"/>
                  </a:lnTo>
                  <a:lnTo>
                    <a:pt x="425" y="565"/>
                  </a:lnTo>
                  <a:lnTo>
                    <a:pt x="402" y="569"/>
                  </a:lnTo>
                  <a:lnTo>
                    <a:pt x="376" y="569"/>
                  </a:lnTo>
                  <a:lnTo>
                    <a:pt x="347" y="564"/>
                  </a:lnTo>
                  <a:lnTo>
                    <a:pt x="316" y="556"/>
                  </a:lnTo>
                  <a:lnTo>
                    <a:pt x="286" y="541"/>
                  </a:lnTo>
                  <a:lnTo>
                    <a:pt x="254" y="520"/>
                  </a:lnTo>
                  <a:lnTo>
                    <a:pt x="220" y="489"/>
                  </a:lnTo>
                  <a:lnTo>
                    <a:pt x="186" y="451"/>
                  </a:lnTo>
                  <a:lnTo>
                    <a:pt x="153" y="402"/>
                  </a:lnTo>
                  <a:lnTo>
                    <a:pt x="119" y="342"/>
                  </a:lnTo>
                  <a:lnTo>
                    <a:pt x="145" y="331"/>
                  </a:lnTo>
                  <a:lnTo>
                    <a:pt x="145" y="3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54" name="Freeform 82"/>
            <p:cNvSpPr>
              <a:spLocks/>
            </p:cNvSpPr>
            <p:nvPr/>
          </p:nvSpPr>
          <p:spPr bwMode="auto">
            <a:xfrm>
              <a:off x="1088" y="1354"/>
              <a:ext cx="15" cy="16"/>
            </a:xfrm>
            <a:custGeom>
              <a:avLst/>
              <a:gdLst>
                <a:gd name="T0" fmla="*/ 7 w 30"/>
                <a:gd name="T1" fmla="*/ 29 h 32"/>
                <a:gd name="T2" fmla="*/ 4 w 30"/>
                <a:gd name="T3" fmla="*/ 26 h 32"/>
                <a:gd name="T4" fmla="*/ 0 w 30"/>
                <a:gd name="T5" fmla="*/ 20 h 32"/>
                <a:gd name="T6" fmla="*/ 0 w 30"/>
                <a:gd name="T7" fmla="*/ 16 h 32"/>
                <a:gd name="T8" fmla="*/ 0 w 30"/>
                <a:gd name="T9" fmla="*/ 11 h 32"/>
                <a:gd name="T10" fmla="*/ 1 w 30"/>
                <a:gd name="T11" fmla="*/ 9 h 32"/>
                <a:gd name="T12" fmla="*/ 4 w 30"/>
                <a:gd name="T13" fmla="*/ 6 h 32"/>
                <a:gd name="T14" fmla="*/ 7 w 30"/>
                <a:gd name="T15" fmla="*/ 5 h 32"/>
                <a:gd name="T16" fmla="*/ 12 w 30"/>
                <a:gd name="T17" fmla="*/ 3 h 32"/>
                <a:gd name="T18" fmla="*/ 18 w 30"/>
                <a:gd name="T19" fmla="*/ 0 h 32"/>
                <a:gd name="T20" fmla="*/ 24 w 30"/>
                <a:gd name="T21" fmla="*/ 2 h 32"/>
                <a:gd name="T22" fmla="*/ 27 w 30"/>
                <a:gd name="T23" fmla="*/ 5 h 32"/>
                <a:gd name="T24" fmla="*/ 30 w 30"/>
                <a:gd name="T25" fmla="*/ 8 h 32"/>
                <a:gd name="T26" fmla="*/ 30 w 30"/>
                <a:gd name="T27" fmla="*/ 11 h 32"/>
                <a:gd name="T28" fmla="*/ 30 w 30"/>
                <a:gd name="T29" fmla="*/ 16 h 32"/>
                <a:gd name="T30" fmla="*/ 30 w 30"/>
                <a:gd name="T31" fmla="*/ 17 h 32"/>
                <a:gd name="T32" fmla="*/ 30 w 30"/>
                <a:gd name="T33" fmla="*/ 19 h 32"/>
                <a:gd name="T34" fmla="*/ 29 w 30"/>
                <a:gd name="T35" fmla="*/ 22 h 32"/>
                <a:gd name="T36" fmla="*/ 24 w 30"/>
                <a:gd name="T37" fmla="*/ 28 h 32"/>
                <a:gd name="T38" fmla="*/ 20 w 30"/>
                <a:gd name="T39" fmla="*/ 29 h 32"/>
                <a:gd name="T40" fmla="*/ 17 w 30"/>
                <a:gd name="T41" fmla="*/ 32 h 32"/>
                <a:gd name="T42" fmla="*/ 12 w 30"/>
                <a:gd name="T43" fmla="*/ 32 h 32"/>
                <a:gd name="T44" fmla="*/ 7 w 30"/>
                <a:gd name="T45" fmla="*/ 29 h 32"/>
                <a:gd name="T46" fmla="*/ 7 w 30"/>
                <a:gd name="T47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32">
                  <a:moveTo>
                    <a:pt x="7" y="29"/>
                  </a:moveTo>
                  <a:lnTo>
                    <a:pt x="4" y="26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6"/>
                  </a:lnTo>
                  <a:lnTo>
                    <a:pt x="7" y="5"/>
                  </a:lnTo>
                  <a:lnTo>
                    <a:pt x="12" y="3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27" y="5"/>
                  </a:lnTo>
                  <a:lnTo>
                    <a:pt x="30" y="8"/>
                  </a:lnTo>
                  <a:lnTo>
                    <a:pt x="30" y="11"/>
                  </a:lnTo>
                  <a:lnTo>
                    <a:pt x="30" y="16"/>
                  </a:lnTo>
                  <a:lnTo>
                    <a:pt x="30" y="17"/>
                  </a:lnTo>
                  <a:lnTo>
                    <a:pt x="30" y="19"/>
                  </a:lnTo>
                  <a:lnTo>
                    <a:pt x="29" y="22"/>
                  </a:lnTo>
                  <a:lnTo>
                    <a:pt x="24" y="28"/>
                  </a:lnTo>
                  <a:lnTo>
                    <a:pt x="20" y="29"/>
                  </a:lnTo>
                  <a:lnTo>
                    <a:pt x="17" y="32"/>
                  </a:lnTo>
                  <a:lnTo>
                    <a:pt x="12" y="32"/>
                  </a:lnTo>
                  <a:lnTo>
                    <a:pt x="7" y="29"/>
                  </a:lnTo>
                  <a:lnTo>
                    <a:pt x="7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55" name="Freeform 83"/>
            <p:cNvSpPr>
              <a:spLocks/>
            </p:cNvSpPr>
            <p:nvPr/>
          </p:nvSpPr>
          <p:spPr bwMode="auto">
            <a:xfrm>
              <a:off x="1154" y="1393"/>
              <a:ext cx="65" cy="36"/>
            </a:xfrm>
            <a:custGeom>
              <a:avLst/>
              <a:gdLst>
                <a:gd name="T0" fmla="*/ 0 w 130"/>
                <a:gd name="T1" fmla="*/ 55 h 70"/>
                <a:gd name="T2" fmla="*/ 0 w 130"/>
                <a:gd name="T3" fmla="*/ 55 h 70"/>
                <a:gd name="T4" fmla="*/ 1 w 130"/>
                <a:gd name="T5" fmla="*/ 53 h 70"/>
                <a:gd name="T6" fmla="*/ 6 w 130"/>
                <a:gd name="T7" fmla="*/ 50 h 70"/>
                <a:gd name="T8" fmla="*/ 10 w 130"/>
                <a:gd name="T9" fmla="*/ 49 h 70"/>
                <a:gd name="T10" fmla="*/ 17 w 130"/>
                <a:gd name="T11" fmla="*/ 44 h 70"/>
                <a:gd name="T12" fmla="*/ 23 w 130"/>
                <a:gd name="T13" fmla="*/ 41 h 70"/>
                <a:gd name="T14" fmla="*/ 32 w 130"/>
                <a:gd name="T15" fmla="*/ 36 h 70"/>
                <a:gd name="T16" fmla="*/ 41 w 130"/>
                <a:gd name="T17" fmla="*/ 32 h 70"/>
                <a:gd name="T18" fmla="*/ 50 w 130"/>
                <a:gd name="T19" fmla="*/ 27 h 70"/>
                <a:gd name="T20" fmla="*/ 59 w 130"/>
                <a:gd name="T21" fmla="*/ 23 h 70"/>
                <a:gd name="T22" fmla="*/ 69 w 130"/>
                <a:gd name="T23" fmla="*/ 18 h 70"/>
                <a:gd name="T24" fmla="*/ 81 w 130"/>
                <a:gd name="T25" fmla="*/ 14 h 70"/>
                <a:gd name="T26" fmla="*/ 92 w 130"/>
                <a:gd name="T27" fmla="*/ 9 h 70"/>
                <a:gd name="T28" fmla="*/ 102 w 130"/>
                <a:gd name="T29" fmla="*/ 6 h 70"/>
                <a:gd name="T30" fmla="*/ 113 w 130"/>
                <a:gd name="T31" fmla="*/ 3 h 70"/>
                <a:gd name="T32" fmla="*/ 124 w 130"/>
                <a:gd name="T33" fmla="*/ 0 h 70"/>
                <a:gd name="T34" fmla="*/ 130 w 130"/>
                <a:gd name="T35" fmla="*/ 21 h 70"/>
                <a:gd name="T36" fmla="*/ 128 w 130"/>
                <a:gd name="T37" fmla="*/ 21 h 70"/>
                <a:gd name="T38" fmla="*/ 125 w 130"/>
                <a:gd name="T39" fmla="*/ 23 h 70"/>
                <a:gd name="T40" fmla="*/ 121 w 130"/>
                <a:gd name="T41" fmla="*/ 23 h 70"/>
                <a:gd name="T42" fmla="*/ 118 w 130"/>
                <a:gd name="T43" fmla="*/ 24 h 70"/>
                <a:gd name="T44" fmla="*/ 113 w 130"/>
                <a:gd name="T45" fmla="*/ 26 h 70"/>
                <a:gd name="T46" fmla="*/ 108 w 130"/>
                <a:gd name="T47" fmla="*/ 27 h 70"/>
                <a:gd name="T48" fmla="*/ 101 w 130"/>
                <a:gd name="T49" fmla="*/ 30 h 70"/>
                <a:gd name="T50" fmla="*/ 92 w 130"/>
                <a:gd name="T51" fmla="*/ 32 h 70"/>
                <a:gd name="T52" fmla="*/ 82 w 130"/>
                <a:gd name="T53" fmla="*/ 36 h 70"/>
                <a:gd name="T54" fmla="*/ 72 w 130"/>
                <a:gd name="T55" fmla="*/ 41 h 70"/>
                <a:gd name="T56" fmla="*/ 59 w 130"/>
                <a:gd name="T57" fmla="*/ 46 h 70"/>
                <a:gd name="T58" fmla="*/ 46 w 130"/>
                <a:gd name="T59" fmla="*/ 53 h 70"/>
                <a:gd name="T60" fmla="*/ 29 w 130"/>
                <a:gd name="T61" fmla="*/ 61 h 70"/>
                <a:gd name="T62" fmla="*/ 12 w 130"/>
                <a:gd name="T63" fmla="*/ 70 h 70"/>
                <a:gd name="T64" fmla="*/ 0 w 130"/>
                <a:gd name="T65" fmla="*/ 55 h 70"/>
                <a:gd name="T66" fmla="*/ 0 w 130"/>
                <a:gd name="T67" fmla="*/ 5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0" h="70">
                  <a:moveTo>
                    <a:pt x="0" y="55"/>
                  </a:moveTo>
                  <a:lnTo>
                    <a:pt x="0" y="55"/>
                  </a:lnTo>
                  <a:lnTo>
                    <a:pt x="1" y="53"/>
                  </a:lnTo>
                  <a:lnTo>
                    <a:pt x="6" y="50"/>
                  </a:lnTo>
                  <a:lnTo>
                    <a:pt x="10" y="49"/>
                  </a:lnTo>
                  <a:lnTo>
                    <a:pt x="17" y="44"/>
                  </a:lnTo>
                  <a:lnTo>
                    <a:pt x="23" y="41"/>
                  </a:lnTo>
                  <a:lnTo>
                    <a:pt x="32" y="36"/>
                  </a:lnTo>
                  <a:lnTo>
                    <a:pt x="41" y="32"/>
                  </a:lnTo>
                  <a:lnTo>
                    <a:pt x="50" y="27"/>
                  </a:lnTo>
                  <a:lnTo>
                    <a:pt x="59" y="23"/>
                  </a:lnTo>
                  <a:lnTo>
                    <a:pt x="69" y="18"/>
                  </a:lnTo>
                  <a:lnTo>
                    <a:pt x="81" y="14"/>
                  </a:lnTo>
                  <a:lnTo>
                    <a:pt x="92" y="9"/>
                  </a:lnTo>
                  <a:lnTo>
                    <a:pt x="102" y="6"/>
                  </a:lnTo>
                  <a:lnTo>
                    <a:pt x="113" y="3"/>
                  </a:lnTo>
                  <a:lnTo>
                    <a:pt x="124" y="0"/>
                  </a:lnTo>
                  <a:lnTo>
                    <a:pt x="130" y="21"/>
                  </a:lnTo>
                  <a:lnTo>
                    <a:pt x="128" y="21"/>
                  </a:lnTo>
                  <a:lnTo>
                    <a:pt x="125" y="23"/>
                  </a:lnTo>
                  <a:lnTo>
                    <a:pt x="121" y="23"/>
                  </a:lnTo>
                  <a:lnTo>
                    <a:pt x="118" y="24"/>
                  </a:lnTo>
                  <a:lnTo>
                    <a:pt x="113" y="26"/>
                  </a:lnTo>
                  <a:lnTo>
                    <a:pt x="108" y="27"/>
                  </a:lnTo>
                  <a:lnTo>
                    <a:pt x="101" y="30"/>
                  </a:lnTo>
                  <a:lnTo>
                    <a:pt x="92" y="32"/>
                  </a:lnTo>
                  <a:lnTo>
                    <a:pt x="82" y="36"/>
                  </a:lnTo>
                  <a:lnTo>
                    <a:pt x="72" y="41"/>
                  </a:lnTo>
                  <a:lnTo>
                    <a:pt x="59" y="46"/>
                  </a:lnTo>
                  <a:lnTo>
                    <a:pt x="46" y="53"/>
                  </a:lnTo>
                  <a:lnTo>
                    <a:pt x="29" y="61"/>
                  </a:lnTo>
                  <a:lnTo>
                    <a:pt x="12" y="70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56" name="Freeform 84"/>
            <p:cNvSpPr>
              <a:spLocks/>
            </p:cNvSpPr>
            <p:nvPr/>
          </p:nvSpPr>
          <p:spPr bwMode="auto">
            <a:xfrm>
              <a:off x="1215" y="1366"/>
              <a:ext cx="14" cy="14"/>
            </a:xfrm>
            <a:custGeom>
              <a:avLst/>
              <a:gdLst>
                <a:gd name="T0" fmla="*/ 12 w 29"/>
                <a:gd name="T1" fmla="*/ 26 h 27"/>
                <a:gd name="T2" fmla="*/ 9 w 29"/>
                <a:gd name="T3" fmla="*/ 24 h 27"/>
                <a:gd name="T4" fmla="*/ 4 w 29"/>
                <a:gd name="T5" fmla="*/ 20 h 27"/>
                <a:gd name="T6" fmla="*/ 1 w 29"/>
                <a:gd name="T7" fmla="*/ 17 h 27"/>
                <a:gd name="T8" fmla="*/ 0 w 29"/>
                <a:gd name="T9" fmla="*/ 13 h 27"/>
                <a:gd name="T10" fmla="*/ 1 w 29"/>
                <a:gd name="T11" fmla="*/ 9 h 27"/>
                <a:gd name="T12" fmla="*/ 6 w 29"/>
                <a:gd name="T13" fmla="*/ 4 h 27"/>
                <a:gd name="T14" fmla="*/ 10 w 29"/>
                <a:gd name="T15" fmla="*/ 1 h 27"/>
                <a:gd name="T16" fmla="*/ 15 w 29"/>
                <a:gd name="T17" fmla="*/ 0 h 27"/>
                <a:gd name="T18" fmla="*/ 18 w 29"/>
                <a:gd name="T19" fmla="*/ 1 h 27"/>
                <a:gd name="T20" fmla="*/ 23 w 29"/>
                <a:gd name="T21" fmla="*/ 4 h 27"/>
                <a:gd name="T22" fmla="*/ 24 w 29"/>
                <a:gd name="T23" fmla="*/ 6 h 27"/>
                <a:gd name="T24" fmla="*/ 27 w 29"/>
                <a:gd name="T25" fmla="*/ 10 h 27"/>
                <a:gd name="T26" fmla="*/ 29 w 29"/>
                <a:gd name="T27" fmla="*/ 12 h 27"/>
                <a:gd name="T28" fmla="*/ 29 w 29"/>
                <a:gd name="T29" fmla="*/ 13 h 27"/>
                <a:gd name="T30" fmla="*/ 29 w 29"/>
                <a:gd name="T31" fmla="*/ 17 h 27"/>
                <a:gd name="T32" fmla="*/ 26 w 29"/>
                <a:gd name="T33" fmla="*/ 23 h 27"/>
                <a:gd name="T34" fmla="*/ 24 w 29"/>
                <a:gd name="T35" fmla="*/ 24 h 27"/>
                <a:gd name="T36" fmla="*/ 21 w 29"/>
                <a:gd name="T37" fmla="*/ 26 h 27"/>
                <a:gd name="T38" fmla="*/ 16 w 29"/>
                <a:gd name="T39" fmla="*/ 27 h 27"/>
                <a:gd name="T40" fmla="*/ 12 w 29"/>
                <a:gd name="T41" fmla="*/ 26 h 27"/>
                <a:gd name="T42" fmla="*/ 12 w 29"/>
                <a:gd name="T43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27">
                  <a:moveTo>
                    <a:pt x="12" y="26"/>
                  </a:moveTo>
                  <a:lnTo>
                    <a:pt x="9" y="24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1" y="9"/>
                  </a:lnTo>
                  <a:lnTo>
                    <a:pt x="6" y="4"/>
                  </a:lnTo>
                  <a:lnTo>
                    <a:pt x="10" y="1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23" y="4"/>
                  </a:lnTo>
                  <a:lnTo>
                    <a:pt x="24" y="6"/>
                  </a:lnTo>
                  <a:lnTo>
                    <a:pt x="27" y="10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29" y="17"/>
                  </a:lnTo>
                  <a:lnTo>
                    <a:pt x="26" y="23"/>
                  </a:lnTo>
                  <a:lnTo>
                    <a:pt x="24" y="24"/>
                  </a:lnTo>
                  <a:lnTo>
                    <a:pt x="21" y="26"/>
                  </a:lnTo>
                  <a:lnTo>
                    <a:pt x="16" y="27"/>
                  </a:lnTo>
                  <a:lnTo>
                    <a:pt x="12" y="26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57" name="Freeform 85"/>
            <p:cNvSpPr>
              <a:spLocks/>
            </p:cNvSpPr>
            <p:nvPr/>
          </p:nvSpPr>
          <p:spPr bwMode="auto">
            <a:xfrm>
              <a:off x="1249" y="1361"/>
              <a:ext cx="13" cy="15"/>
            </a:xfrm>
            <a:custGeom>
              <a:avLst/>
              <a:gdLst>
                <a:gd name="T0" fmla="*/ 8 w 26"/>
                <a:gd name="T1" fmla="*/ 31 h 31"/>
                <a:gd name="T2" fmla="*/ 7 w 26"/>
                <a:gd name="T3" fmla="*/ 29 h 31"/>
                <a:gd name="T4" fmla="*/ 2 w 26"/>
                <a:gd name="T5" fmla="*/ 24 h 31"/>
                <a:gd name="T6" fmla="*/ 0 w 26"/>
                <a:gd name="T7" fmla="*/ 21 h 31"/>
                <a:gd name="T8" fmla="*/ 0 w 26"/>
                <a:gd name="T9" fmla="*/ 18 h 31"/>
                <a:gd name="T10" fmla="*/ 0 w 26"/>
                <a:gd name="T11" fmla="*/ 14 h 31"/>
                <a:gd name="T12" fmla="*/ 3 w 26"/>
                <a:gd name="T13" fmla="*/ 8 h 31"/>
                <a:gd name="T14" fmla="*/ 5 w 26"/>
                <a:gd name="T15" fmla="*/ 3 h 31"/>
                <a:gd name="T16" fmla="*/ 10 w 26"/>
                <a:gd name="T17" fmla="*/ 0 h 31"/>
                <a:gd name="T18" fmla="*/ 14 w 26"/>
                <a:gd name="T19" fmla="*/ 0 h 31"/>
                <a:gd name="T20" fmla="*/ 19 w 26"/>
                <a:gd name="T21" fmla="*/ 2 h 31"/>
                <a:gd name="T22" fmla="*/ 20 w 26"/>
                <a:gd name="T23" fmla="*/ 5 h 31"/>
                <a:gd name="T24" fmla="*/ 25 w 26"/>
                <a:gd name="T25" fmla="*/ 8 h 31"/>
                <a:gd name="T26" fmla="*/ 26 w 26"/>
                <a:gd name="T27" fmla="*/ 12 h 31"/>
                <a:gd name="T28" fmla="*/ 26 w 26"/>
                <a:gd name="T29" fmla="*/ 15 h 31"/>
                <a:gd name="T30" fmla="*/ 25 w 26"/>
                <a:gd name="T31" fmla="*/ 21 h 31"/>
                <a:gd name="T32" fmla="*/ 20 w 26"/>
                <a:gd name="T33" fmla="*/ 26 h 31"/>
                <a:gd name="T34" fmla="*/ 14 w 26"/>
                <a:gd name="T35" fmla="*/ 29 h 31"/>
                <a:gd name="T36" fmla="*/ 8 w 26"/>
                <a:gd name="T37" fmla="*/ 31 h 31"/>
                <a:gd name="T38" fmla="*/ 8 w 26"/>
                <a:gd name="T3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" h="31">
                  <a:moveTo>
                    <a:pt x="8" y="31"/>
                  </a:moveTo>
                  <a:lnTo>
                    <a:pt x="7" y="29"/>
                  </a:lnTo>
                  <a:lnTo>
                    <a:pt x="2" y="24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3" y="8"/>
                  </a:lnTo>
                  <a:lnTo>
                    <a:pt x="5" y="3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9" y="2"/>
                  </a:lnTo>
                  <a:lnTo>
                    <a:pt x="20" y="5"/>
                  </a:lnTo>
                  <a:lnTo>
                    <a:pt x="25" y="8"/>
                  </a:lnTo>
                  <a:lnTo>
                    <a:pt x="26" y="12"/>
                  </a:lnTo>
                  <a:lnTo>
                    <a:pt x="26" y="15"/>
                  </a:lnTo>
                  <a:lnTo>
                    <a:pt x="25" y="21"/>
                  </a:lnTo>
                  <a:lnTo>
                    <a:pt x="20" y="26"/>
                  </a:lnTo>
                  <a:lnTo>
                    <a:pt x="14" y="29"/>
                  </a:lnTo>
                  <a:lnTo>
                    <a:pt x="8" y="31"/>
                  </a:lnTo>
                  <a:lnTo>
                    <a:pt x="8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58" name="Freeform 86"/>
            <p:cNvSpPr>
              <a:spLocks/>
            </p:cNvSpPr>
            <p:nvPr/>
          </p:nvSpPr>
          <p:spPr bwMode="auto">
            <a:xfrm>
              <a:off x="1275" y="1348"/>
              <a:ext cx="16" cy="14"/>
            </a:xfrm>
            <a:custGeom>
              <a:avLst/>
              <a:gdLst>
                <a:gd name="T0" fmla="*/ 11 w 32"/>
                <a:gd name="T1" fmla="*/ 27 h 27"/>
                <a:gd name="T2" fmla="*/ 8 w 32"/>
                <a:gd name="T3" fmla="*/ 26 h 27"/>
                <a:gd name="T4" fmla="*/ 2 w 32"/>
                <a:gd name="T5" fmla="*/ 22 h 27"/>
                <a:gd name="T6" fmla="*/ 0 w 32"/>
                <a:gd name="T7" fmla="*/ 19 h 27"/>
                <a:gd name="T8" fmla="*/ 2 w 32"/>
                <a:gd name="T9" fmla="*/ 15 h 27"/>
                <a:gd name="T10" fmla="*/ 3 w 32"/>
                <a:gd name="T11" fmla="*/ 10 h 27"/>
                <a:gd name="T12" fmla="*/ 11 w 32"/>
                <a:gd name="T13" fmla="*/ 4 h 27"/>
                <a:gd name="T14" fmla="*/ 17 w 32"/>
                <a:gd name="T15" fmla="*/ 0 h 27"/>
                <a:gd name="T16" fmla="*/ 23 w 32"/>
                <a:gd name="T17" fmla="*/ 0 h 27"/>
                <a:gd name="T18" fmla="*/ 26 w 32"/>
                <a:gd name="T19" fmla="*/ 1 h 27"/>
                <a:gd name="T20" fmla="*/ 29 w 32"/>
                <a:gd name="T21" fmla="*/ 6 h 27"/>
                <a:gd name="T22" fmla="*/ 31 w 32"/>
                <a:gd name="T23" fmla="*/ 10 h 27"/>
                <a:gd name="T24" fmla="*/ 31 w 32"/>
                <a:gd name="T25" fmla="*/ 15 h 27"/>
                <a:gd name="T26" fmla="*/ 31 w 32"/>
                <a:gd name="T27" fmla="*/ 19 h 27"/>
                <a:gd name="T28" fmla="*/ 32 w 32"/>
                <a:gd name="T29" fmla="*/ 19 h 27"/>
                <a:gd name="T30" fmla="*/ 29 w 32"/>
                <a:gd name="T31" fmla="*/ 21 h 27"/>
                <a:gd name="T32" fmla="*/ 25 w 32"/>
                <a:gd name="T33" fmla="*/ 26 h 27"/>
                <a:gd name="T34" fmla="*/ 17 w 32"/>
                <a:gd name="T35" fmla="*/ 27 h 27"/>
                <a:gd name="T36" fmla="*/ 11 w 32"/>
                <a:gd name="T37" fmla="*/ 27 h 27"/>
                <a:gd name="T38" fmla="*/ 11 w 32"/>
                <a:gd name="T3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" h="27">
                  <a:moveTo>
                    <a:pt x="11" y="27"/>
                  </a:moveTo>
                  <a:lnTo>
                    <a:pt x="8" y="26"/>
                  </a:lnTo>
                  <a:lnTo>
                    <a:pt x="2" y="22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3" y="10"/>
                  </a:lnTo>
                  <a:lnTo>
                    <a:pt x="11" y="4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6" y="1"/>
                  </a:lnTo>
                  <a:lnTo>
                    <a:pt x="29" y="6"/>
                  </a:lnTo>
                  <a:lnTo>
                    <a:pt x="31" y="10"/>
                  </a:lnTo>
                  <a:lnTo>
                    <a:pt x="31" y="15"/>
                  </a:lnTo>
                  <a:lnTo>
                    <a:pt x="31" y="19"/>
                  </a:lnTo>
                  <a:lnTo>
                    <a:pt x="32" y="19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17" y="27"/>
                  </a:lnTo>
                  <a:lnTo>
                    <a:pt x="11" y="27"/>
                  </a:lnTo>
                  <a:lnTo>
                    <a:pt x="11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59" name="Freeform 87"/>
            <p:cNvSpPr>
              <a:spLocks/>
            </p:cNvSpPr>
            <p:nvPr/>
          </p:nvSpPr>
          <p:spPr bwMode="auto">
            <a:xfrm>
              <a:off x="1236" y="1401"/>
              <a:ext cx="15" cy="13"/>
            </a:xfrm>
            <a:custGeom>
              <a:avLst/>
              <a:gdLst>
                <a:gd name="T0" fmla="*/ 7 w 29"/>
                <a:gd name="T1" fmla="*/ 20 h 26"/>
                <a:gd name="T2" fmla="*/ 3 w 29"/>
                <a:gd name="T3" fmla="*/ 17 h 26"/>
                <a:gd name="T4" fmla="*/ 0 w 29"/>
                <a:gd name="T5" fmla="*/ 12 h 26"/>
                <a:gd name="T6" fmla="*/ 0 w 29"/>
                <a:gd name="T7" fmla="*/ 9 h 26"/>
                <a:gd name="T8" fmla="*/ 0 w 29"/>
                <a:gd name="T9" fmla="*/ 6 h 26"/>
                <a:gd name="T10" fmla="*/ 3 w 29"/>
                <a:gd name="T11" fmla="*/ 3 h 26"/>
                <a:gd name="T12" fmla="*/ 10 w 29"/>
                <a:gd name="T13" fmla="*/ 2 h 26"/>
                <a:gd name="T14" fmla="*/ 16 w 29"/>
                <a:gd name="T15" fmla="*/ 0 h 26"/>
                <a:gd name="T16" fmla="*/ 20 w 29"/>
                <a:gd name="T17" fmla="*/ 2 h 26"/>
                <a:gd name="T18" fmla="*/ 23 w 29"/>
                <a:gd name="T19" fmla="*/ 3 h 26"/>
                <a:gd name="T20" fmla="*/ 26 w 29"/>
                <a:gd name="T21" fmla="*/ 8 h 26"/>
                <a:gd name="T22" fmla="*/ 28 w 29"/>
                <a:gd name="T23" fmla="*/ 11 h 26"/>
                <a:gd name="T24" fmla="*/ 28 w 29"/>
                <a:gd name="T25" fmla="*/ 14 h 26"/>
                <a:gd name="T26" fmla="*/ 28 w 29"/>
                <a:gd name="T27" fmla="*/ 17 h 26"/>
                <a:gd name="T28" fmla="*/ 29 w 29"/>
                <a:gd name="T29" fmla="*/ 17 h 26"/>
                <a:gd name="T30" fmla="*/ 26 w 29"/>
                <a:gd name="T31" fmla="*/ 20 h 26"/>
                <a:gd name="T32" fmla="*/ 22 w 29"/>
                <a:gd name="T33" fmla="*/ 25 h 26"/>
                <a:gd name="T34" fmla="*/ 19 w 29"/>
                <a:gd name="T35" fmla="*/ 25 h 26"/>
                <a:gd name="T36" fmla="*/ 16 w 29"/>
                <a:gd name="T37" fmla="*/ 26 h 26"/>
                <a:gd name="T38" fmla="*/ 11 w 29"/>
                <a:gd name="T39" fmla="*/ 23 h 26"/>
                <a:gd name="T40" fmla="*/ 7 w 29"/>
                <a:gd name="T41" fmla="*/ 20 h 26"/>
                <a:gd name="T42" fmla="*/ 7 w 29"/>
                <a:gd name="T43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26">
                  <a:moveTo>
                    <a:pt x="7" y="20"/>
                  </a:moveTo>
                  <a:lnTo>
                    <a:pt x="3" y="17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3" y="3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6" y="8"/>
                  </a:lnTo>
                  <a:lnTo>
                    <a:pt x="28" y="11"/>
                  </a:lnTo>
                  <a:lnTo>
                    <a:pt x="28" y="14"/>
                  </a:lnTo>
                  <a:lnTo>
                    <a:pt x="28" y="17"/>
                  </a:lnTo>
                  <a:lnTo>
                    <a:pt x="29" y="17"/>
                  </a:lnTo>
                  <a:lnTo>
                    <a:pt x="26" y="20"/>
                  </a:lnTo>
                  <a:lnTo>
                    <a:pt x="22" y="25"/>
                  </a:lnTo>
                  <a:lnTo>
                    <a:pt x="19" y="25"/>
                  </a:lnTo>
                  <a:lnTo>
                    <a:pt x="16" y="26"/>
                  </a:lnTo>
                  <a:lnTo>
                    <a:pt x="11" y="23"/>
                  </a:lnTo>
                  <a:lnTo>
                    <a:pt x="7" y="20"/>
                  </a:lnTo>
                  <a:lnTo>
                    <a:pt x="7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60" name="Freeform 88"/>
            <p:cNvSpPr>
              <a:spLocks/>
            </p:cNvSpPr>
            <p:nvPr/>
          </p:nvSpPr>
          <p:spPr bwMode="auto">
            <a:xfrm>
              <a:off x="1281" y="1400"/>
              <a:ext cx="14" cy="12"/>
            </a:xfrm>
            <a:custGeom>
              <a:avLst/>
              <a:gdLst>
                <a:gd name="T0" fmla="*/ 6 w 27"/>
                <a:gd name="T1" fmla="*/ 20 h 24"/>
                <a:gd name="T2" fmla="*/ 3 w 27"/>
                <a:gd name="T3" fmla="*/ 18 h 24"/>
                <a:gd name="T4" fmla="*/ 1 w 27"/>
                <a:gd name="T5" fmla="*/ 12 h 24"/>
                <a:gd name="T6" fmla="*/ 0 w 27"/>
                <a:gd name="T7" fmla="*/ 9 h 24"/>
                <a:gd name="T8" fmla="*/ 1 w 27"/>
                <a:gd name="T9" fmla="*/ 6 h 24"/>
                <a:gd name="T10" fmla="*/ 6 w 27"/>
                <a:gd name="T11" fmla="*/ 3 h 24"/>
                <a:gd name="T12" fmla="*/ 12 w 27"/>
                <a:gd name="T13" fmla="*/ 2 h 24"/>
                <a:gd name="T14" fmla="*/ 18 w 27"/>
                <a:gd name="T15" fmla="*/ 0 h 24"/>
                <a:gd name="T16" fmla="*/ 23 w 27"/>
                <a:gd name="T17" fmla="*/ 2 h 24"/>
                <a:gd name="T18" fmla="*/ 26 w 27"/>
                <a:gd name="T19" fmla="*/ 3 h 24"/>
                <a:gd name="T20" fmla="*/ 27 w 27"/>
                <a:gd name="T21" fmla="*/ 8 h 24"/>
                <a:gd name="T22" fmla="*/ 27 w 27"/>
                <a:gd name="T23" fmla="*/ 14 h 24"/>
                <a:gd name="T24" fmla="*/ 27 w 27"/>
                <a:gd name="T25" fmla="*/ 17 h 24"/>
                <a:gd name="T26" fmla="*/ 26 w 27"/>
                <a:gd name="T27" fmla="*/ 18 h 24"/>
                <a:gd name="T28" fmla="*/ 19 w 27"/>
                <a:gd name="T29" fmla="*/ 23 h 24"/>
                <a:gd name="T30" fmla="*/ 16 w 27"/>
                <a:gd name="T31" fmla="*/ 23 h 24"/>
                <a:gd name="T32" fmla="*/ 12 w 27"/>
                <a:gd name="T33" fmla="*/ 24 h 24"/>
                <a:gd name="T34" fmla="*/ 9 w 27"/>
                <a:gd name="T35" fmla="*/ 23 h 24"/>
                <a:gd name="T36" fmla="*/ 6 w 27"/>
                <a:gd name="T37" fmla="*/ 20 h 24"/>
                <a:gd name="T38" fmla="*/ 6 w 27"/>
                <a:gd name="T39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" h="24">
                  <a:moveTo>
                    <a:pt x="6" y="20"/>
                  </a:moveTo>
                  <a:lnTo>
                    <a:pt x="3" y="18"/>
                  </a:lnTo>
                  <a:lnTo>
                    <a:pt x="1" y="12"/>
                  </a:lnTo>
                  <a:lnTo>
                    <a:pt x="0" y="9"/>
                  </a:lnTo>
                  <a:lnTo>
                    <a:pt x="1" y="6"/>
                  </a:lnTo>
                  <a:lnTo>
                    <a:pt x="6" y="3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8"/>
                  </a:lnTo>
                  <a:lnTo>
                    <a:pt x="27" y="14"/>
                  </a:lnTo>
                  <a:lnTo>
                    <a:pt x="27" y="17"/>
                  </a:lnTo>
                  <a:lnTo>
                    <a:pt x="26" y="18"/>
                  </a:lnTo>
                  <a:lnTo>
                    <a:pt x="19" y="23"/>
                  </a:lnTo>
                  <a:lnTo>
                    <a:pt x="16" y="23"/>
                  </a:lnTo>
                  <a:lnTo>
                    <a:pt x="12" y="24"/>
                  </a:lnTo>
                  <a:lnTo>
                    <a:pt x="9" y="23"/>
                  </a:lnTo>
                  <a:lnTo>
                    <a:pt x="6" y="20"/>
                  </a:lnTo>
                  <a:lnTo>
                    <a:pt x="6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61" name="Freeform 89"/>
            <p:cNvSpPr>
              <a:spLocks/>
            </p:cNvSpPr>
            <p:nvPr/>
          </p:nvSpPr>
          <p:spPr bwMode="auto">
            <a:xfrm>
              <a:off x="1215" y="1442"/>
              <a:ext cx="14" cy="12"/>
            </a:xfrm>
            <a:custGeom>
              <a:avLst/>
              <a:gdLst>
                <a:gd name="T0" fmla="*/ 9 w 27"/>
                <a:gd name="T1" fmla="*/ 20 h 23"/>
                <a:gd name="T2" fmla="*/ 6 w 27"/>
                <a:gd name="T3" fmla="*/ 16 h 23"/>
                <a:gd name="T4" fmla="*/ 1 w 27"/>
                <a:gd name="T5" fmla="*/ 12 h 23"/>
                <a:gd name="T6" fmla="*/ 0 w 27"/>
                <a:gd name="T7" fmla="*/ 7 h 23"/>
                <a:gd name="T8" fmla="*/ 0 w 27"/>
                <a:gd name="T9" fmla="*/ 4 h 23"/>
                <a:gd name="T10" fmla="*/ 1 w 27"/>
                <a:gd name="T11" fmla="*/ 3 h 23"/>
                <a:gd name="T12" fmla="*/ 3 w 27"/>
                <a:gd name="T13" fmla="*/ 1 h 23"/>
                <a:gd name="T14" fmla="*/ 6 w 27"/>
                <a:gd name="T15" fmla="*/ 0 h 23"/>
                <a:gd name="T16" fmla="*/ 10 w 27"/>
                <a:gd name="T17" fmla="*/ 0 h 23"/>
                <a:gd name="T18" fmla="*/ 13 w 27"/>
                <a:gd name="T19" fmla="*/ 0 h 23"/>
                <a:gd name="T20" fmla="*/ 19 w 27"/>
                <a:gd name="T21" fmla="*/ 0 h 23"/>
                <a:gd name="T22" fmla="*/ 21 w 27"/>
                <a:gd name="T23" fmla="*/ 0 h 23"/>
                <a:gd name="T24" fmla="*/ 24 w 27"/>
                <a:gd name="T25" fmla="*/ 3 h 23"/>
                <a:gd name="T26" fmla="*/ 26 w 27"/>
                <a:gd name="T27" fmla="*/ 6 h 23"/>
                <a:gd name="T28" fmla="*/ 27 w 27"/>
                <a:gd name="T29" fmla="*/ 13 h 23"/>
                <a:gd name="T30" fmla="*/ 24 w 27"/>
                <a:gd name="T31" fmla="*/ 18 h 23"/>
                <a:gd name="T32" fmla="*/ 23 w 27"/>
                <a:gd name="T33" fmla="*/ 21 h 23"/>
                <a:gd name="T34" fmla="*/ 19 w 27"/>
                <a:gd name="T35" fmla="*/ 23 h 23"/>
                <a:gd name="T36" fmla="*/ 16 w 27"/>
                <a:gd name="T37" fmla="*/ 23 h 23"/>
                <a:gd name="T38" fmla="*/ 10 w 27"/>
                <a:gd name="T39" fmla="*/ 21 h 23"/>
                <a:gd name="T40" fmla="*/ 9 w 27"/>
                <a:gd name="T41" fmla="*/ 20 h 23"/>
                <a:gd name="T42" fmla="*/ 9 w 27"/>
                <a:gd name="T43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" h="23">
                  <a:moveTo>
                    <a:pt x="9" y="20"/>
                  </a:moveTo>
                  <a:lnTo>
                    <a:pt x="6" y="16"/>
                  </a:lnTo>
                  <a:lnTo>
                    <a:pt x="1" y="12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1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4" y="3"/>
                  </a:lnTo>
                  <a:lnTo>
                    <a:pt x="26" y="6"/>
                  </a:lnTo>
                  <a:lnTo>
                    <a:pt x="27" y="13"/>
                  </a:lnTo>
                  <a:lnTo>
                    <a:pt x="24" y="18"/>
                  </a:lnTo>
                  <a:lnTo>
                    <a:pt x="23" y="21"/>
                  </a:lnTo>
                  <a:lnTo>
                    <a:pt x="19" y="23"/>
                  </a:lnTo>
                  <a:lnTo>
                    <a:pt x="16" y="23"/>
                  </a:lnTo>
                  <a:lnTo>
                    <a:pt x="10" y="21"/>
                  </a:lnTo>
                  <a:lnTo>
                    <a:pt x="9" y="20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62" name="Freeform 90"/>
            <p:cNvSpPr>
              <a:spLocks/>
            </p:cNvSpPr>
            <p:nvPr/>
          </p:nvSpPr>
          <p:spPr bwMode="auto">
            <a:xfrm>
              <a:off x="1264" y="1442"/>
              <a:ext cx="13" cy="13"/>
            </a:xfrm>
            <a:custGeom>
              <a:avLst/>
              <a:gdLst>
                <a:gd name="T0" fmla="*/ 5 w 24"/>
                <a:gd name="T1" fmla="*/ 23 h 26"/>
                <a:gd name="T2" fmla="*/ 3 w 24"/>
                <a:gd name="T3" fmla="*/ 20 h 26"/>
                <a:gd name="T4" fmla="*/ 2 w 24"/>
                <a:gd name="T5" fmla="*/ 15 h 26"/>
                <a:gd name="T6" fmla="*/ 0 w 24"/>
                <a:gd name="T7" fmla="*/ 12 h 26"/>
                <a:gd name="T8" fmla="*/ 2 w 24"/>
                <a:gd name="T9" fmla="*/ 9 h 26"/>
                <a:gd name="T10" fmla="*/ 3 w 24"/>
                <a:gd name="T11" fmla="*/ 4 h 26"/>
                <a:gd name="T12" fmla="*/ 8 w 24"/>
                <a:gd name="T13" fmla="*/ 3 h 26"/>
                <a:gd name="T14" fmla="*/ 12 w 24"/>
                <a:gd name="T15" fmla="*/ 0 h 26"/>
                <a:gd name="T16" fmla="*/ 15 w 24"/>
                <a:gd name="T17" fmla="*/ 0 h 26"/>
                <a:gd name="T18" fmla="*/ 18 w 24"/>
                <a:gd name="T19" fmla="*/ 0 h 26"/>
                <a:gd name="T20" fmla="*/ 21 w 24"/>
                <a:gd name="T21" fmla="*/ 3 h 26"/>
                <a:gd name="T22" fmla="*/ 23 w 24"/>
                <a:gd name="T23" fmla="*/ 7 h 26"/>
                <a:gd name="T24" fmla="*/ 24 w 24"/>
                <a:gd name="T25" fmla="*/ 13 h 26"/>
                <a:gd name="T26" fmla="*/ 20 w 24"/>
                <a:gd name="T27" fmla="*/ 18 h 26"/>
                <a:gd name="T28" fmla="*/ 17 w 24"/>
                <a:gd name="T29" fmla="*/ 24 h 26"/>
                <a:gd name="T30" fmla="*/ 14 w 24"/>
                <a:gd name="T31" fmla="*/ 26 h 26"/>
                <a:gd name="T32" fmla="*/ 11 w 24"/>
                <a:gd name="T33" fmla="*/ 26 h 26"/>
                <a:gd name="T34" fmla="*/ 8 w 24"/>
                <a:gd name="T35" fmla="*/ 26 h 26"/>
                <a:gd name="T36" fmla="*/ 5 w 24"/>
                <a:gd name="T37" fmla="*/ 23 h 26"/>
                <a:gd name="T38" fmla="*/ 5 w 24"/>
                <a:gd name="T3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" h="26">
                  <a:moveTo>
                    <a:pt x="5" y="23"/>
                  </a:moveTo>
                  <a:lnTo>
                    <a:pt x="3" y="20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4"/>
                  </a:lnTo>
                  <a:lnTo>
                    <a:pt x="8" y="3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3"/>
                  </a:lnTo>
                  <a:lnTo>
                    <a:pt x="23" y="7"/>
                  </a:lnTo>
                  <a:lnTo>
                    <a:pt x="24" y="13"/>
                  </a:lnTo>
                  <a:lnTo>
                    <a:pt x="20" y="18"/>
                  </a:lnTo>
                  <a:lnTo>
                    <a:pt x="17" y="24"/>
                  </a:lnTo>
                  <a:lnTo>
                    <a:pt x="14" y="26"/>
                  </a:lnTo>
                  <a:lnTo>
                    <a:pt x="11" y="26"/>
                  </a:lnTo>
                  <a:lnTo>
                    <a:pt x="8" y="26"/>
                  </a:lnTo>
                  <a:lnTo>
                    <a:pt x="5" y="23"/>
                  </a:lnTo>
                  <a:lnTo>
                    <a:pt x="5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63" name="Freeform 91"/>
            <p:cNvSpPr>
              <a:spLocks/>
            </p:cNvSpPr>
            <p:nvPr/>
          </p:nvSpPr>
          <p:spPr bwMode="auto">
            <a:xfrm>
              <a:off x="1079" y="1151"/>
              <a:ext cx="229" cy="128"/>
            </a:xfrm>
            <a:custGeom>
              <a:avLst/>
              <a:gdLst>
                <a:gd name="T0" fmla="*/ 5 w 459"/>
                <a:gd name="T1" fmla="*/ 231 h 255"/>
                <a:gd name="T2" fmla="*/ 26 w 459"/>
                <a:gd name="T3" fmla="*/ 229 h 255"/>
                <a:gd name="T4" fmla="*/ 71 w 459"/>
                <a:gd name="T5" fmla="*/ 223 h 255"/>
                <a:gd name="T6" fmla="*/ 132 w 459"/>
                <a:gd name="T7" fmla="*/ 205 h 255"/>
                <a:gd name="T8" fmla="*/ 216 w 459"/>
                <a:gd name="T9" fmla="*/ 176 h 255"/>
                <a:gd name="T10" fmla="*/ 282 w 459"/>
                <a:gd name="T11" fmla="*/ 145 h 255"/>
                <a:gd name="T12" fmla="*/ 282 w 459"/>
                <a:gd name="T13" fmla="*/ 128 h 255"/>
                <a:gd name="T14" fmla="*/ 285 w 459"/>
                <a:gd name="T15" fmla="*/ 98 h 255"/>
                <a:gd name="T16" fmla="*/ 297 w 459"/>
                <a:gd name="T17" fmla="*/ 61 h 255"/>
                <a:gd name="T18" fmla="*/ 320 w 459"/>
                <a:gd name="T19" fmla="*/ 26 h 255"/>
                <a:gd name="T20" fmla="*/ 364 w 459"/>
                <a:gd name="T21" fmla="*/ 0 h 255"/>
                <a:gd name="T22" fmla="*/ 377 w 459"/>
                <a:gd name="T23" fmla="*/ 8 h 255"/>
                <a:gd name="T24" fmla="*/ 389 w 459"/>
                <a:gd name="T25" fmla="*/ 24 h 255"/>
                <a:gd name="T26" fmla="*/ 392 w 459"/>
                <a:gd name="T27" fmla="*/ 47 h 255"/>
                <a:gd name="T28" fmla="*/ 380 w 459"/>
                <a:gd name="T29" fmla="*/ 86 h 255"/>
                <a:gd name="T30" fmla="*/ 358 w 459"/>
                <a:gd name="T31" fmla="*/ 118 h 255"/>
                <a:gd name="T32" fmla="*/ 367 w 459"/>
                <a:gd name="T33" fmla="*/ 116 h 255"/>
                <a:gd name="T34" fmla="*/ 390 w 459"/>
                <a:gd name="T35" fmla="*/ 109 h 255"/>
                <a:gd name="T36" fmla="*/ 416 w 459"/>
                <a:gd name="T37" fmla="*/ 104 h 255"/>
                <a:gd name="T38" fmla="*/ 442 w 459"/>
                <a:gd name="T39" fmla="*/ 107 h 255"/>
                <a:gd name="T40" fmla="*/ 459 w 459"/>
                <a:gd name="T41" fmla="*/ 127 h 255"/>
                <a:gd name="T42" fmla="*/ 453 w 459"/>
                <a:gd name="T43" fmla="*/ 136 h 255"/>
                <a:gd name="T44" fmla="*/ 441 w 459"/>
                <a:gd name="T45" fmla="*/ 150 h 255"/>
                <a:gd name="T46" fmla="*/ 416 w 459"/>
                <a:gd name="T47" fmla="*/ 165 h 255"/>
                <a:gd name="T48" fmla="*/ 381 w 459"/>
                <a:gd name="T49" fmla="*/ 182 h 255"/>
                <a:gd name="T50" fmla="*/ 335 w 459"/>
                <a:gd name="T51" fmla="*/ 184 h 255"/>
                <a:gd name="T52" fmla="*/ 344 w 459"/>
                <a:gd name="T53" fmla="*/ 179 h 255"/>
                <a:gd name="T54" fmla="*/ 366 w 459"/>
                <a:gd name="T55" fmla="*/ 171 h 255"/>
                <a:gd name="T56" fmla="*/ 393 w 459"/>
                <a:gd name="T57" fmla="*/ 159 h 255"/>
                <a:gd name="T58" fmla="*/ 418 w 459"/>
                <a:gd name="T59" fmla="*/ 145 h 255"/>
                <a:gd name="T60" fmla="*/ 432 w 459"/>
                <a:gd name="T61" fmla="*/ 132 h 255"/>
                <a:gd name="T62" fmla="*/ 425 w 459"/>
                <a:gd name="T63" fmla="*/ 122 h 255"/>
                <a:gd name="T64" fmla="*/ 412 w 459"/>
                <a:gd name="T65" fmla="*/ 118 h 255"/>
                <a:gd name="T66" fmla="*/ 389 w 459"/>
                <a:gd name="T67" fmla="*/ 119 h 255"/>
                <a:gd name="T68" fmla="*/ 357 w 459"/>
                <a:gd name="T69" fmla="*/ 133 h 255"/>
                <a:gd name="T70" fmla="*/ 315 w 459"/>
                <a:gd name="T71" fmla="*/ 164 h 255"/>
                <a:gd name="T72" fmla="*/ 331 w 459"/>
                <a:gd name="T73" fmla="*/ 136 h 255"/>
                <a:gd name="T74" fmla="*/ 338 w 459"/>
                <a:gd name="T75" fmla="*/ 119 h 255"/>
                <a:gd name="T76" fmla="*/ 349 w 459"/>
                <a:gd name="T77" fmla="*/ 93 h 255"/>
                <a:gd name="T78" fmla="*/ 358 w 459"/>
                <a:gd name="T79" fmla="*/ 61 h 255"/>
                <a:gd name="T80" fmla="*/ 361 w 459"/>
                <a:gd name="T81" fmla="*/ 34 h 255"/>
                <a:gd name="T82" fmla="*/ 358 w 459"/>
                <a:gd name="T83" fmla="*/ 21 h 255"/>
                <a:gd name="T84" fmla="*/ 348 w 459"/>
                <a:gd name="T85" fmla="*/ 32 h 255"/>
                <a:gd name="T86" fmla="*/ 334 w 459"/>
                <a:gd name="T87" fmla="*/ 52 h 255"/>
                <a:gd name="T88" fmla="*/ 318 w 459"/>
                <a:gd name="T89" fmla="*/ 84 h 255"/>
                <a:gd name="T90" fmla="*/ 303 w 459"/>
                <a:gd name="T91" fmla="*/ 132 h 255"/>
                <a:gd name="T92" fmla="*/ 294 w 459"/>
                <a:gd name="T93" fmla="*/ 162 h 255"/>
                <a:gd name="T94" fmla="*/ 268 w 459"/>
                <a:gd name="T95" fmla="*/ 176 h 255"/>
                <a:gd name="T96" fmla="*/ 216 w 459"/>
                <a:gd name="T97" fmla="*/ 199 h 255"/>
                <a:gd name="T98" fmla="*/ 149 w 459"/>
                <a:gd name="T99" fmla="*/ 225 h 255"/>
                <a:gd name="T100" fmla="*/ 74 w 459"/>
                <a:gd name="T101" fmla="*/ 246 h 255"/>
                <a:gd name="T102" fmla="*/ 0 w 459"/>
                <a:gd name="T103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59" h="255">
                  <a:moveTo>
                    <a:pt x="0" y="232"/>
                  </a:moveTo>
                  <a:lnTo>
                    <a:pt x="2" y="231"/>
                  </a:lnTo>
                  <a:lnTo>
                    <a:pt x="5" y="231"/>
                  </a:lnTo>
                  <a:lnTo>
                    <a:pt x="10" y="231"/>
                  </a:lnTo>
                  <a:lnTo>
                    <a:pt x="19" y="231"/>
                  </a:lnTo>
                  <a:lnTo>
                    <a:pt x="26" y="229"/>
                  </a:lnTo>
                  <a:lnTo>
                    <a:pt x="40" y="228"/>
                  </a:lnTo>
                  <a:lnTo>
                    <a:pt x="54" y="225"/>
                  </a:lnTo>
                  <a:lnTo>
                    <a:pt x="71" y="223"/>
                  </a:lnTo>
                  <a:lnTo>
                    <a:pt x="89" y="217"/>
                  </a:lnTo>
                  <a:lnTo>
                    <a:pt x="110" y="213"/>
                  </a:lnTo>
                  <a:lnTo>
                    <a:pt x="132" y="205"/>
                  </a:lnTo>
                  <a:lnTo>
                    <a:pt x="158" y="197"/>
                  </a:lnTo>
                  <a:lnTo>
                    <a:pt x="185" y="187"/>
                  </a:lnTo>
                  <a:lnTo>
                    <a:pt x="216" y="176"/>
                  </a:lnTo>
                  <a:lnTo>
                    <a:pt x="248" y="162"/>
                  </a:lnTo>
                  <a:lnTo>
                    <a:pt x="282" y="147"/>
                  </a:lnTo>
                  <a:lnTo>
                    <a:pt x="282" y="145"/>
                  </a:lnTo>
                  <a:lnTo>
                    <a:pt x="282" y="141"/>
                  </a:lnTo>
                  <a:lnTo>
                    <a:pt x="282" y="136"/>
                  </a:lnTo>
                  <a:lnTo>
                    <a:pt x="282" y="128"/>
                  </a:lnTo>
                  <a:lnTo>
                    <a:pt x="282" y="119"/>
                  </a:lnTo>
                  <a:lnTo>
                    <a:pt x="283" y="109"/>
                  </a:lnTo>
                  <a:lnTo>
                    <a:pt x="285" y="98"/>
                  </a:lnTo>
                  <a:lnTo>
                    <a:pt x="288" y="87"/>
                  </a:lnTo>
                  <a:lnTo>
                    <a:pt x="291" y="75"/>
                  </a:lnTo>
                  <a:lnTo>
                    <a:pt x="297" y="61"/>
                  </a:lnTo>
                  <a:lnTo>
                    <a:pt x="303" y="49"/>
                  </a:lnTo>
                  <a:lnTo>
                    <a:pt x="312" y="38"/>
                  </a:lnTo>
                  <a:lnTo>
                    <a:pt x="320" y="26"/>
                  </a:lnTo>
                  <a:lnTo>
                    <a:pt x="332" y="17"/>
                  </a:lnTo>
                  <a:lnTo>
                    <a:pt x="348" y="6"/>
                  </a:lnTo>
                  <a:lnTo>
                    <a:pt x="364" y="0"/>
                  </a:lnTo>
                  <a:lnTo>
                    <a:pt x="366" y="0"/>
                  </a:lnTo>
                  <a:lnTo>
                    <a:pt x="372" y="5"/>
                  </a:lnTo>
                  <a:lnTo>
                    <a:pt x="377" y="8"/>
                  </a:lnTo>
                  <a:lnTo>
                    <a:pt x="381" y="12"/>
                  </a:lnTo>
                  <a:lnTo>
                    <a:pt x="384" y="17"/>
                  </a:lnTo>
                  <a:lnTo>
                    <a:pt x="389" y="24"/>
                  </a:lnTo>
                  <a:lnTo>
                    <a:pt x="390" y="29"/>
                  </a:lnTo>
                  <a:lnTo>
                    <a:pt x="392" y="38"/>
                  </a:lnTo>
                  <a:lnTo>
                    <a:pt x="392" y="47"/>
                  </a:lnTo>
                  <a:lnTo>
                    <a:pt x="390" y="60"/>
                  </a:lnTo>
                  <a:lnTo>
                    <a:pt x="386" y="72"/>
                  </a:lnTo>
                  <a:lnTo>
                    <a:pt x="380" y="86"/>
                  </a:lnTo>
                  <a:lnTo>
                    <a:pt x="369" y="101"/>
                  </a:lnTo>
                  <a:lnTo>
                    <a:pt x="358" y="118"/>
                  </a:lnTo>
                  <a:lnTo>
                    <a:pt x="358" y="118"/>
                  </a:lnTo>
                  <a:lnTo>
                    <a:pt x="360" y="119"/>
                  </a:lnTo>
                  <a:lnTo>
                    <a:pt x="363" y="118"/>
                  </a:lnTo>
                  <a:lnTo>
                    <a:pt x="367" y="116"/>
                  </a:lnTo>
                  <a:lnTo>
                    <a:pt x="374" y="113"/>
                  </a:lnTo>
                  <a:lnTo>
                    <a:pt x="381" y="112"/>
                  </a:lnTo>
                  <a:lnTo>
                    <a:pt x="390" y="109"/>
                  </a:lnTo>
                  <a:lnTo>
                    <a:pt x="399" y="107"/>
                  </a:lnTo>
                  <a:lnTo>
                    <a:pt x="409" y="106"/>
                  </a:lnTo>
                  <a:lnTo>
                    <a:pt x="416" y="104"/>
                  </a:lnTo>
                  <a:lnTo>
                    <a:pt x="425" y="104"/>
                  </a:lnTo>
                  <a:lnTo>
                    <a:pt x="435" y="106"/>
                  </a:lnTo>
                  <a:lnTo>
                    <a:pt x="442" y="107"/>
                  </a:lnTo>
                  <a:lnTo>
                    <a:pt x="448" y="112"/>
                  </a:lnTo>
                  <a:lnTo>
                    <a:pt x="455" y="118"/>
                  </a:lnTo>
                  <a:lnTo>
                    <a:pt x="459" y="127"/>
                  </a:lnTo>
                  <a:lnTo>
                    <a:pt x="459" y="128"/>
                  </a:lnTo>
                  <a:lnTo>
                    <a:pt x="456" y="133"/>
                  </a:lnTo>
                  <a:lnTo>
                    <a:pt x="453" y="136"/>
                  </a:lnTo>
                  <a:lnTo>
                    <a:pt x="450" y="141"/>
                  </a:lnTo>
                  <a:lnTo>
                    <a:pt x="445" y="144"/>
                  </a:lnTo>
                  <a:lnTo>
                    <a:pt x="441" y="150"/>
                  </a:lnTo>
                  <a:lnTo>
                    <a:pt x="435" y="154"/>
                  </a:lnTo>
                  <a:lnTo>
                    <a:pt x="427" y="159"/>
                  </a:lnTo>
                  <a:lnTo>
                    <a:pt x="416" y="165"/>
                  </a:lnTo>
                  <a:lnTo>
                    <a:pt x="407" y="171"/>
                  </a:lnTo>
                  <a:lnTo>
                    <a:pt x="395" y="176"/>
                  </a:lnTo>
                  <a:lnTo>
                    <a:pt x="381" y="182"/>
                  </a:lnTo>
                  <a:lnTo>
                    <a:pt x="366" y="188"/>
                  </a:lnTo>
                  <a:lnTo>
                    <a:pt x="349" y="193"/>
                  </a:lnTo>
                  <a:lnTo>
                    <a:pt x="335" y="184"/>
                  </a:lnTo>
                  <a:lnTo>
                    <a:pt x="337" y="184"/>
                  </a:lnTo>
                  <a:lnTo>
                    <a:pt x="340" y="182"/>
                  </a:lnTo>
                  <a:lnTo>
                    <a:pt x="344" y="179"/>
                  </a:lnTo>
                  <a:lnTo>
                    <a:pt x="351" y="177"/>
                  </a:lnTo>
                  <a:lnTo>
                    <a:pt x="358" y="174"/>
                  </a:lnTo>
                  <a:lnTo>
                    <a:pt x="366" y="171"/>
                  </a:lnTo>
                  <a:lnTo>
                    <a:pt x="375" y="168"/>
                  </a:lnTo>
                  <a:lnTo>
                    <a:pt x="384" y="164"/>
                  </a:lnTo>
                  <a:lnTo>
                    <a:pt x="393" y="159"/>
                  </a:lnTo>
                  <a:lnTo>
                    <a:pt x="403" y="154"/>
                  </a:lnTo>
                  <a:lnTo>
                    <a:pt x="410" y="150"/>
                  </a:lnTo>
                  <a:lnTo>
                    <a:pt x="418" y="145"/>
                  </a:lnTo>
                  <a:lnTo>
                    <a:pt x="424" y="141"/>
                  </a:lnTo>
                  <a:lnTo>
                    <a:pt x="429" y="136"/>
                  </a:lnTo>
                  <a:lnTo>
                    <a:pt x="432" y="132"/>
                  </a:lnTo>
                  <a:lnTo>
                    <a:pt x="433" y="127"/>
                  </a:lnTo>
                  <a:lnTo>
                    <a:pt x="432" y="125"/>
                  </a:lnTo>
                  <a:lnTo>
                    <a:pt x="425" y="122"/>
                  </a:lnTo>
                  <a:lnTo>
                    <a:pt x="421" y="121"/>
                  </a:lnTo>
                  <a:lnTo>
                    <a:pt x="416" y="119"/>
                  </a:lnTo>
                  <a:lnTo>
                    <a:pt x="412" y="118"/>
                  </a:lnTo>
                  <a:lnTo>
                    <a:pt x="406" y="118"/>
                  </a:lnTo>
                  <a:lnTo>
                    <a:pt x="398" y="118"/>
                  </a:lnTo>
                  <a:lnTo>
                    <a:pt x="389" y="119"/>
                  </a:lnTo>
                  <a:lnTo>
                    <a:pt x="380" y="122"/>
                  </a:lnTo>
                  <a:lnTo>
                    <a:pt x="369" y="127"/>
                  </a:lnTo>
                  <a:lnTo>
                    <a:pt x="357" y="133"/>
                  </a:lnTo>
                  <a:lnTo>
                    <a:pt x="344" y="141"/>
                  </a:lnTo>
                  <a:lnTo>
                    <a:pt x="329" y="151"/>
                  </a:lnTo>
                  <a:lnTo>
                    <a:pt x="315" y="164"/>
                  </a:lnTo>
                  <a:lnTo>
                    <a:pt x="329" y="141"/>
                  </a:lnTo>
                  <a:lnTo>
                    <a:pt x="329" y="141"/>
                  </a:lnTo>
                  <a:lnTo>
                    <a:pt x="331" y="136"/>
                  </a:lnTo>
                  <a:lnTo>
                    <a:pt x="332" y="133"/>
                  </a:lnTo>
                  <a:lnTo>
                    <a:pt x="335" y="127"/>
                  </a:lnTo>
                  <a:lnTo>
                    <a:pt x="338" y="119"/>
                  </a:lnTo>
                  <a:lnTo>
                    <a:pt x="341" y="112"/>
                  </a:lnTo>
                  <a:lnTo>
                    <a:pt x="346" y="102"/>
                  </a:lnTo>
                  <a:lnTo>
                    <a:pt x="349" y="93"/>
                  </a:lnTo>
                  <a:lnTo>
                    <a:pt x="352" y="83"/>
                  </a:lnTo>
                  <a:lnTo>
                    <a:pt x="355" y="72"/>
                  </a:lnTo>
                  <a:lnTo>
                    <a:pt x="358" y="61"/>
                  </a:lnTo>
                  <a:lnTo>
                    <a:pt x="361" y="52"/>
                  </a:lnTo>
                  <a:lnTo>
                    <a:pt x="361" y="43"/>
                  </a:lnTo>
                  <a:lnTo>
                    <a:pt x="361" y="34"/>
                  </a:lnTo>
                  <a:lnTo>
                    <a:pt x="361" y="28"/>
                  </a:lnTo>
                  <a:lnTo>
                    <a:pt x="361" y="21"/>
                  </a:lnTo>
                  <a:lnTo>
                    <a:pt x="358" y="21"/>
                  </a:lnTo>
                  <a:lnTo>
                    <a:pt x="354" y="26"/>
                  </a:lnTo>
                  <a:lnTo>
                    <a:pt x="351" y="28"/>
                  </a:lnTo>
                  <a:lnTo>
                    <a:pt x="348" y="32"/>
                  </a:lnTo>
                  <a:lnTo>
                    <a:pt x="343" y="37"/>
                  </a:lnTo>
                  <a:lnTo>
                    <a:pt x="338" y="44"/>
                  </a:lnTo>
                  <a:lnTo>
                    <a:pt x="334" y="52"/>
                  </a:lnTo>
                  <a:lnTo>
                    <a:pt x="328" y="61"/>
                  </a:lnTo>
                  <a:lnTo>
                    <a:pt x="323" y="72"/>
                  </a:lnTo>
                  <a:lnTo>
                    <a:pt x="318" y="84"/>
                  </a:lnTo>
                  <a:lnTo>
                    <a:pt x="314" y="98"/>
                  </a:lnTo>
                  <a:lnTo>
                    <a:pt x="308" y="113"/>
                  </a:lnTo>
                  <a:lnTo>
                    <a:pt x="303" y="132"/>
                  </a:lnTo>
                  <a:lnTo>
                    <a:pt x="300" y="151"/>
                  </a:lnTo>
                  <a:lnTo>
                    <a:pt x="297" y="162"/>
                  </a:lnTo>
                  <a:lnTo>
                    <a:pt x="294" y="162"/>
                  </a:lnTo>
                  <a:lnTo>
                    <a:pt x="289" y="165"/>
                  </a:lnTo>
                  <a:lnTo>
                    <a:pt x="279" y="170"/>
                  </a:lnTo>
                  <a:lnTo>
                    <a:pt x="268" y="176"/>
                  </a:lnTo>
                  <a:lnTo>
                    <a:pt x="253" y="182"/>
                  </a:lnTo>
                  <a:lnTo>
                    <a:pt x="236" y="191"/>
                  </a:lnTo>
                  <a:lnTo>
                    <a:pt x="216" y="199"/>
                  </a:lnTo>
                  <a:lnTo>
                    <a:pt x="196" y="208"/>
                  </a:lnTo>
                  <a:lnTo>
                    <a:pt x="172" y="216"/>
                  </a:lnTo>
                  <a:lnTo>
                    <a:pt x="149" y="225"/>
                  </a:lnTo>
                  <a:lnTo>
                    <a:pt x="124" y="232"/>
                  </a:lnTo>
                  <a:lnTo>
                    <a:pt x="100" y="240"/>
                  </a:lnTo>
                  <a:lnTo>
                    <a:pt x="74" y="246"/>
                  </a:lnTo>
                  <a:lnTo>
                    <a:pt x="49" y="249"/>
                  </a:lnTo>
                  <a:lnTo>
                    <a:pt x="23" y="254"/>
                  </a:lnTo>
                  <a:lnTo>
                    <a:pt x="0" y="255"/>
                  </a:lnTo>
                  <a:lnTo>
                    <a:pt x="0" y="232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64" name="Freeform 92"/>
            <p:cNvSpPr>
              <a:spLocks/>
            </p:cNvSpPr>
            <p:nvPr/>
          </p:nvSpPr>
          <p:spPr bwMode="auto">
            <a:xfrm>
              <a:off x="1095" y="2166"/>
              <a:ext cx="71" cy="161"/>
            </a:xfrm>
            <a:custGeom>
              <a:avLst/>
              <a:gdLst>
                <a:gd name="T0" fmla="*/ 140 w 143"/>
                <a:gd name="T1" fmla="*/ 0 h 321"/>
                <a:gd name="T2" fmla="*/ 129 w 143"/>
                <a:gd name="T3" fmla="*/ 1 h 321"/>
                <a:gd name="T4" fmla="*/ 117 w 143"/>
                <a:gd name="T5" fmla="*/ 3 h 321"/>
                <a:gd name="T6" fmla="*/ 100 w 143"/>
                <a:gd name="T7" fmla="*/ 5 h 321"/>
                <a:gd name="T8" fmla="*/ 78 w 143"/>
                <a:gd name="T9" fmla="*/ 6 h 321"/>
                <a:gd name="T10" fmla="*/ 51 w 143"/>
                <a:gd name="T11" fmla="*/ 6 h 321"/>
                <a:gd name="T12" fmla="*/ 19 w 143"/>
                <a:gd name="T13" fmla="*/ 6 h 321"/>
                <a:gd name="T14" fmla="*/ 0 w 143"/>
                <a:gd name="T15" fmla="*/ 8 h 321"/>
                <a:gd name="T16" fmla="*/ 5 w 143"/>
                <a:gd name="T17" fmla="*/ 24 h 321"/>
                <a:gd name="T18" fmla="*/ 13 w 143"/>
                <a:gd name="T19" fmla="*/ 57 h 321"/>
                <a:gd name="T20" fmla="*/ 23 w 143"/>
                <a:gd name="T21" fmla="*/ 98 h 321"/>
                <a:gd name="T22" fmla="*/ 34 w 143"/>
                <a:gd name="T23" fmla="*/ 145 h 321"/>
                <a:gd name="T24" fmla="*/ 43 w 143"/>
                <a:gd name="T25" fmla="*/ 197 h 321"/>
                <a:gd name="T26" fmla="*/ 54 w 143"/>
                <a:gd name="T27" fmla="*/ 249 h 321"/>
                <a:gd name="T28" fmla="*/ 62 w 143"/>
                <a:gd name="T29" fmla="*/ 298 h 321"/>
                <a:gd name="T30" fmla="*/ 94 w 143"/>
                <a:gd name="T31" fmla="*/ 318 h 321"/>
                <a:gd name="T32" fmla="*/ 92 w 143"/>
                <a:gd name="T33" fmla="*/ 307 h 321"/>
                <a:gd name="T34" fmla="*/ 86 w 143"/>
                <a:gd name="T35" fmla="*/ 278 h 321"/>
                <a:gd name="T36" fmla="*/ 78 w 143"/>
                <a:gd name="T37" fmla="*/ 239 h 321"/>
                <a:gd name="T38" fmla="*/ 71 w 143"/>
                <a:gd name="T39" fmla="*/ 193 h 321"/>
                <a:gd name="T40" fmla="*/ 60 w 143"/>
                <a:gd name="T41" fmla="*/ 142 h 321"/>
                <a:gd name="T42" fmla="*/ 49 w 143"/>
                <a:gd name="T43" fmla="*/ 98 h 321"/>
                <a:gd name="T44" fmla="*/ 40 w 143"/>
                <a:gd name="T45" fmla="*/ 60 h 321"/>
                <a:gd name="T46" fmla="*/ 34 w 143"/>
                <a:gd name="T47" fmla="*/ 37 h 321"/>
                <a:gd name="T48" fmla="*/ 39 w 143"/>
                <a:gd name="T49" fmla="*/ 37 h 321"/>
                <a:gd name="T50" fmla="*/ 48 w 143"/>
                <a:gd name="T51" fmla="*/ 38 h 321"/>
                <a:gd name="T52" fmla="*/ 62 w 143"/>
                <a:gd name="T53" fmla="*/ 40 h 321"/>
                <a:gd name="T54" fmla="*/ 77 w 143"/>
                <a:gd name="T55" fmla="*/ 40 h 321"/>
                <a:gd name="T56" fmla="*/ 94 w 143"/>
                <a:gd name="T57" fmla="*/ 38 h 321"/>
                <a:gd name="T58" fmla="*/ 109 w 143"/>
                <a:gd name="T59" fmla="*/ 34 h 321"/>
                <a:gd name="T60" fmla="*/ 124 w 143"/>
                <a:gd name="T61" fmla="*/ 27 h 321"/>
                <a:gd name="T62" fmla="*/ 143 w 143"/>
                <a:gd name="T63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3" h="321">
                  <a:moveTo>
                    <a:pt x="143" y="0"/>
                  </a:moveTo>
                  <a:lnTo>
                    <a:pt x="140" y="0"/>
                  </a:lnTo>
                  <a:lnTo>
                    <a:pt x="134" y="1"/>
                  </a:lnTo>
                  <a:lnTo>
                    <a:pt x="129" y="1"/>
                  </a:lnTo>
                  <a:lnTo>
                    <a:pt x="124" y="1"/>
                  </a:lnTo>
                  <a:lnTo>
                    <a:pt x="117" y="3"/>
                  </a:lnTo>
                  <a:lnTo>
                    <a:pt x="109" y="5"/>
                  </a:lnTo>
                  <a:lnTo>
                    <a:pt x="100" y="5"/>
                  </a:lnTo>
                  <a:lnTo>
                    <a:pt x="89" y="5"/>
                  </a:lnTo>
                  <a:lnTo>
                    <a:pt x="78" y="6"/>
                  </a:lnTo>
                  <a:lnTo>
                    <a:pt x="65" y="6"/>
                  </a:lnTo>
                  <a:lnTo>
                    <a:pt x="51" y="6"/>
                  </a:lnTo>
                  <a:lnTo>
                    <a:pt x="36" y="6"/>
                  </a:lnTo>
                  <a:lnTo>
                    <a:pt x="19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4"/>
                  </a:lnTo>
                  <a:lnTo>
                    <a:pt x="5" y="24"/>
                  </a:lnTo>
                  <a:lnTo>
                    <a:pt x="10" y="40"/>
                  </a:lnTo>
                  <a:lnTo>
                    <a:pt x="13" y="57"/>
                  </a:lnTo>
                  <a:lnTo>
                    <a:pt x="17" y="75"/>
                  </a:lnTo>
                  <a:lnTo>
                    <a:pt x="23" y="98"/>
                  </a:lnTo>
                  <a:lnTo>
                    <a:pt x="30" y="121"/>
                  </a:lnTo>
                  <a:lnTo>
                    <a:pt x="34" y="145"/>
                  </a:lnTo>
                  <a:lnTo>
                    <a:pt x="39" y="171"/>
                  </a:lnTo>
                  <a:lnTo>
                    <a:pt x="43" y="197"/>
                  </a:lnTo>
                  <a:lnTo>
                    <a:pt x="49" y="225"/>
                  </a:lnTo>
                  <a:lnTo>
                    <a:pt x="54" y="249"/>
                  </a:lnTo>
                  <a:lnTo>
                    <a:pt x="59" y="275"/>
                  </a:lnTo>
                  <a:lnTo>
                    <a:pt x="62" y="298"/>
                  </a:lnTo>
                  <a:lnTo>
                    <a:pt x="65" y="321"/>
                  </a:lnTo>
                  <a:lnTo>
                    <a:pt x="94" y="318"/>
                  </a:lnTo>
                  <a:lnTo>
                    <a:pt x="94" y="315"/>
                  </a:lnTo>
                  <a:lnTo>
                    <a:pt x="92" y="307"/>
                  </a:lnTo>
                  <a:lnTo>
                    <a:pt x="89" y="294"/>
                  </a:lnTo>
                  <a:lnTo>
                    <a:pt x="86" y="278"/>
                  </a:lnTo>
                  <a:lnTo>
                    <a:pt x="82" y="260"/>
                  </a:lnTo>
                  <a:lnTo>
                    <a:pt x="78" y="239"/>
                  </a:lnTo>
                  <a:lnTo>
                    <a:pt x="74" y="216"/>
                  </a:lnTo>
                  <a:lnTo>
                    <a:pt x="71" y="193"/>
                  </a:lnTo>
                  <a:lnTo>
                    <a:pt x="65" y="167"/>
                  </a:lnTo>
                  <a:lnTo>
                    <a:pt x="60" y="142"/>
                  </a:lnTo>
                  <a:lnTo>
                    <a:pt x="54" y="118"/>
                  </a:lnTo>
                  <a:lnTo>
                    <a:pt x="49" y="98"/>
                  </a:lnTo>
                  <a:lnTo>
                    <a:pt x="45" y="76"/>
                  </a:lnTo>
                  <a:lnTo>
                    <a:pt x="40" y="60"/>
                  </a:lnTo>
                  <a:lnTo>
                    <a:pt x="36" y="46"/>
                  </a:lnTo>
                  <a:lnTo>
                    <a:pt x="34" y="37"/>
                  </a:lnTo>
                  <a:lnTo>
                    <a:pt x="36" y="37"/>
                  </a:lnTo>
                  <a:lnTo>
                    <a:pt x="39" y="37"/>
                  </a:lnTo>
                  <a:lnTo>
                    <a:pt x="43" y="38"/>
                  </a:lnTo>
                  <a:lnTo>
                    <a:pt x="48" y="38"/>
                  </a:lnTo>
                  <a:lnTo>
                    <a:pt x="56" y="38"/>
                  </a:lnTo>
                  <a:lnTo>
                    <a:pt x="62" y="40"/>
                  </a:lnTo>
                  <a:lnTo>
                    <a:pt x="71" y="40"/>
                  </a:lnTo>
                  <a:lnTo>
                    <a:pt x="77" y="40"/>
                  </a:lnTo>
                  <a:lnTo>
                    <a:pt x="86" y="40"/>
                  </a:lnTo>
                  <a:lnTo>
                    <a:pt x="94" y="38"/>
                  </a:lnTo>
                  <a:lnTo>
                    <a:pt x="101" y="37"/>
                  </a:lnTo>
                  <a:lnTo>
                    <a:pt x="109" y="34"/>
                  </a:lnTo>
                  <a:lnTo>
                    <a:pt x="118" y="32"/>
                  </a:lnTo>
                  <a:lnTo>
                    <a:pt x="124" y="27"/>
                  </a:lnTo>
                  <a:lnTo>
                    <a:pt x="132" y="23"/>
                  </a:lnTo>
                  <a:lnTo>
                    <a:pt x="143" y="0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65" name="Freeform 93"/>
            <p:cNvSpPr>
              <a:spLocks/>
            </p:cNvSpPr>
            <p:nvPr/>
          </p:nvSpPr>
          <p:spPr bwMode="auto">
            <a:xfrm>
              <a:off x="1229" y="2049"/>
              <a:ext cx="860" cy="137"/>
            </a:xfrm>
            <a:custGeom>
              <a:avLst/>
              <a:gdLst>
                <a:gd name="T0" fmla="*/ 15 w 1720"/>
                <a:gd name="T1" fmla="*/ 217 h 272"/>
                <a:gd name="T2" fmla="*/ 28 w 1720"/>
                <a:gd name="T3" fmla="*/ 217 h 272"/>
                <a:gd name="T4" fmla="*/ 51 w 1720"/>
                <a:gd name="T5" fmla="*/ 214 h 272"/>
                <a:gd name="T6" fmla="*/ 83 w 1720"/>
                <a:gd name="T7" fmla="*/ 211 h 272"/>
                <a:gd name="T8" fmla="*/ 124 w 1720"/>
                <a:gd name="T9" fmla="*/ 202 h 272"/>
                <a:gd name="T10" fmla="*/ 174 w 1720"/>
                <a:gd name="T11" fmla="*/ 190 h 272"/>
                <a:gd name="T12" fmla="*/ 229 w 1720"/>
                <a:gd name="T13" fmla="*/ 173 h 272"/>
                <a:gd name="T14" fmla="*/ 292 w 1720"/>
                <a:gd name="T15" fmla="*/ 148 h 272"/>
                <a:gd name="T16" fmla="*/ 327 w 1720"/>
                <a:gd name="T17" fmla="*/ 131 h 272"/>
                <a:gd name="T18" fmla="*/ 344 w 1720"/>
                <a:gd name="T19" fmla="*/ 125 h 272"/>
                <a:gd name="T20" fmla="*/ 378 w 1720"/>
                <a:gd name="T21" fmla="*/ 118 h 272"/>
                <a:gd name="T22" fmla="*/ 427 w 1720"/>
                <a:gd name="T23" fmla="*/ 104 h 272"/>
                <a:gd name="T24" fmla="*/ 492 w 1720"/>
                <a:gd name="T25" fmla="*/ 90 h 272"/>
                <a:gd name="T26" fmla="*/ 574 w 1720"/>
                <a:gd name="T27" fmla="*/ 76 h 272"/>
                <a:gd name="T28" fmla="*/ 668 w 1720"/>
                <a:gd name="T29" fmla="*/ 63 h 272"/>
                <a:gd name="T30" fmla="*/ 778 w 1720"/>
                <a:gd name="T31" fmla="*/ 53 h 272"/>
                <a:gd name="T32" fmla="*/ 896 w 1720"/>
                <a:gd name="T33" fmla="*/ 47 h 272"/>
                <a:gd name="T34" fmla="*/ 989 w 1720"/>
                <a:gd name="T35" fmla="*/ 50 h 272"/>
                <a:gd name="T36" fmla="*/ 1067 w 1720"/>
                <a:gd name="T37" fmla="*/ 58 h 272"/>
                <a:gd name="T38" fmla="*/ 1139 w 1720"/>
                <a:gd name="T39" fmla="*/ 67 h 272"/>
                <a:gd name="T40" fmla="*/ 1219 w 1720"/>
                <a:gd name="T41" fmla="*/ 72 h 272"/>
                <a:gd name="T42" fmla="*/ 1317 w 1720"/>
                <a:gd name="T43" fmla="*/ 69 h 272"/>
                <a:gd name="T44" fmla="*/ 1445 w 1720"/>
                <a:gd name="T45" fmla="*/ 53 h 272"/>
                <a:gd name="T46" fmla="*/ 1615 w 1720"/>
                <a:gd name="T47" fmla="*/ 21 h 272"/>
                <a:gd name="T48" fmla="*/ 1710 w 1720"/>
                <a:gd name="T49" fmla="*/ 272 h 272"/>
                <a:gd name="T50" fmla="*/ 1690 w 1720"/>
                <a:gd name="T51" fmla="*/ 37 h 272"/>
                <a:gd name="T52" fmla="*/ 1673 w 1720"/>
                <a:gd name="T53" fmla="*/ 41 h 272"/>
                <a:gd name="T54" fmla="*/ 1627 w 1720"/>
                <a:gd name="T55" fmla="*/ 52 h 272"/>
                <a:gd name="T56" fmla="*/ 1557 w 1720"/>
                <a:gd name="T57" fmla="*/ 67 h 272"/>
                <a:gd name="T58" fmla="*/ 1468 w 1720"/>
                <a:gd name="T59" fmla="*/ 83 h 272"/>
                <a:gd name="T60" fmla="*/ 1367 w 1720"/>
                <a:gd name="T61" fmla="*/ 95 h 272"/>
                <a:gd name="T62" fmla="*/ 1259 w 1720"/>
                <a:gd name="T63" fmla="*/ 101 h 272"/>
                <a:gd name="T64" fmla="*/ 1147 w 1720"/>
                <a:gd name="T65" fmla="*/ 98 h 272"/>
                <a:gd name="T66" fmla="*/ 1040 w 1720"/>
                <a:gd name="T67" fmla="*/ 83 h 272"/>
                <a:gd name="T68" fmla="*/ 1022 w 1720"/>
                <a:gd name="T69" fmla="*/ 81 h 272"/>
                <a:gd name="T70" fmla="*/ 976 w 1720"/>
                <a:gd name="T71" fmla="*/ 81 h 272"/>
                <a:gd name="T72" fmla="*/ 905 w 1720"/>
                <a:gd name="T73" fmla="*/ 81 h 272"/>
                <a:gd name="T74" fmla="*/ 815 w 1720"/>
                <a:gd name="T75" fmla="*/ 84 h 272"/>
                <a:gd name="T76" fmla="*/ 711 w 1720"/>
                <a:gd name="T77" fmla="*/ 92 h 272"/>
                <a:gd name="T78" fmla="*/ 596 w 1720"/>
                <a:gd name="T79" fmla="*/ 105 h 272"/>
                <a:gd name="T80" fmla="*/ 476 w 1720"/>
                <a:gd name="T81" fmla="*/ 125 h 272"/>
                <a:gd name="T82" fmla="*/ 358 w 1720"/>
                <a:gd name="T83" fmla="*/ 156 h 272"/>
                <a:gd name="T84" fmla="*/ 347 w 1720"/>
                <a:gd name="T85" fmla="*/ 161 h 272"/>
                <a:gd name="T86" fmla="*/ 318 w 1720"/>
                <a:gd name="T87" fmla="*/ 173 h 272"/>
                <a:gd name="T88" fmla="*/ 275 w 1720"/>
                <a:gd name="T89" fmla="*/ 188 h 272"/>
                <a:gd name="T90" fmla="*/ 223 w 1720"/>
                <a:gd name="T91" fmla="*/ 208 h 272"/>
                <a:gd name="T92" fmla="*/ 165 w 1720"/>
                <a:gd name="T93" fmla="*/ 226 h 272"/>
                <a:gd name="T94" fmla="*/ 106 w 1720"/>
                <a:gd name="T95" fmla="*/ 240 h 272"/>
                <a:gd name="T96" fmla="*/ 49 w 1720"/>
                <a:gd name="T97" fmla="*/ 246 h 272"/>
                <a:gd name="T98" fmla="*/ 0 w 1720"/>
                <a:gd name="T99" fmla="*/ 245 h 272"/>
                <a:gd name="T100" fmla="*/ 15 w 1720"/>
                <a:gd name="T101" fmla="*/ 219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20" h="272">
                  <a:moveTo>
                    <a:pt x="15" y="219"/>
                  </a:moveTo>
                  <a:lnTo>
                    <a:pt x="15" y="217"/>
                  </a:lnTo>
                  <a:lnTo>
                    <a:pt x="22" y="217"/>
                  </a:lnTo>
                  <a:lnTo>
                    <a:pt x="28" y="217"/>
                  </a:lnTo>
                  <a:lnTo>
                    <a:pt x="38" y="217"/>
                  </a:lnTo>
                  <a:lnTo>
                    <a:pt x="51" y="214"/>
                  </a:lnTo>
                  <a:lnTo>
                    <a:pt x="66" y="213"/>
                  </a:lnTo>
                  <a:lnTo>
                    <a:pt x="83" y="211"/>
                  </a:lnTo>
                  <a:lnTo>
                    <a:pt x="104" y="208"/>
                  </a:lnTo>
                  <a:lnTo>
                    <a:pt x="124" y="202"/>
                  </a:lnTo>
                  <a:lnTo>
                    <a:pt x="148" y="197"/>
                  </a:lnTo>
                  <a:lnTo>
                    <a:pt x="174" y="190"/>
                  </a:lnTo>
                  <a:lnTo>
                    <a:pt x="202" y="182"/>
                  </a:lnTo>
                  <a:lnTo>
                    <a:pt x="229" y="173"/>
                  </a:lnTo>
                  <a:lnTo>
                    <a:pt x="262" y="161"/>
                  </a:lnTo>
                  <a:lnTo>
                    <a:pt x="292" y="148"/>
                  </a:lnTo>
                  <a:lnTo>
                    <a:pt x="326" y="133"/>
                  </a:lnTo>
                  <a:lnTo>
                    <a:pt x="327" y="131"/>
                  </a:lnTo>
                  <a:lnTo>
                    <a:pt x="333" y="130"/>
                  </a:lnTo>
                  <a:lnTo>
                    <a:pt x="344" y="125"/>
                  </a:lnTo>
                  <a:lnTo>
                    <a:pt x="359" y="122"/>
                  </a:lnTo>
                  <a:lnTo>
                    <a:pt x="378" y="118"/>
                  </a:lnTo>
                  <a:lnTo>
                    <a:pt x="401" y="112"/>
                  </a:lnTo>
                  <a:lnTo>
                    <a:pt x="427" y="104"/>
                  </a:lnTo>
                  <a:lnTo>
                    <a:pt x="459" y="98"/>
                  </a:lnTo>
                  <a:lnTo>
                    <a:pt x="492" y="90"/>
                  </a:lnTo>
                  <a:lnTo>
                    <a:pt x="531" y="83"/>
                  </a:lnTo>
                  <a:lnTo>
                    <a:pt x="574" y="76"/>
                  </a:lnTo>
                  <a:lnTo>
                    <a:pt x="619" y="69"/>
                  </a:lnTo>
                  <a:lnTo>
                    <a:pt x="668" y="63"/>
                  </a:lnTo>
                  <a:lnTo>
                    <a:pt x="722" y="58"/>
                  </a:lnTo>
                  <a:lnTo>
                    <a:pt x="778" y="53"/>
                  </a:lnTo>
                  <a:lnTo>
                    <a:pt x="840" y="50"/>
                  </a:lnTo>
                  <a:lnTo>
                    <a:pt x="896" y="47"/>
                  </a:lnTo>
                  <a:lnTo>
                    <a:pt x="947" y="49"/>
                  </a:lnTo>
                  <a:lnTo>
                    <a:pt x="989" y="50"/>
                  </a:lnTo>
                  <a:lnTo>
                    <a:pt x="1031" y="55"/>
                  </a:lnTo>
                  <a:lnTo>
                    <a:pt x="1067" y="58"/>
                  </a:lnTo>
                  <a:lnTo>
                    <a:pt x="1104" y="63"/>
                  </a:lnTo>
                  <a:lnTo>
                    <a:pt x="1139" y="67"/>
                  </a:lnTo>
                  <a:lnTo>
                    <a:pt x="1178" y="70"/>
                  </a:lnTo>
                  <a:lnTo>
                    <a:pt x="1219" y="72"/>
                  </a:lnTo>
                  <a:lnTo>
                    <a:pt x="1265" y="72"/>
                  </a:lnTo>
                  <a:lnTo>
                    <a:pt x="1317" y="69"/>
                  </a:lnTo>
                  <a:lnTo>
                    <a:pt x="1376" y="63"/>
                  </a:lnTo>
                  <a:lnTo>
                    <a:pt x="1445" y="53"/>
                  </a:lnTo>
                  <a:lnTo>
                    <a:pt x="1525" y="40"/>
                  </a:lnTo>
                  <a:lnTo>
                    <a:pt x="1615" y="21"/>
                  </a:lnTo>
                  <a:lnTo>
                    <a:pt x="1720" y="0"/>
                  </a:lnTo>
                  <a:lnTo>
                    <a:pt x="1710" y="272"/>
                  </a:lnTo>
                  <a:lnTo>
                    <a:pt x="1679" y="272"/>
                  </a:lnTo>
                  <a:lnTo>
                    <a:pt x="1690" y="37"/>
                  </a:lnTo>
                  <a:lnTo>
                    <a:pt x="1685" y="38"/>
                  </a:lnTo>
                  <a:lnTo>
                    <a:pt x="1673" y="41"/>
                  </a:lnTo>
                  <a:lnTo>
                    <a:pt x="1653" y="46"/>
                  </a:lnTo>
                  <a:lnTo>
                    <a:pt x="1627" y="52"/>
                  </a:lnTo>
                  <a:lnTo>
                    <a:pt x="1594" y="60"/>
                  </a:lnTo>
                  <a:lnTo>
                    <a:pt x="1557" y="67"/>
                  </a:lnTo>
                  <a:lnTo>
                    <a:pt x="1514" y="75"/>
                  </a:lnTo>
                  <a:lnTo>
                    <a:pt x="1468" y="83"/>
                  </a:lnTo>
                  <a:lnTo>
                    <a:pt x="1419" y="89"/>
                  </a:lnTo>
                  <a:lnTo>
                    <a:pt x="1367" y="95"/>
                  </a:lnTo>
                  <a:lnTo>
                    <a:pt x="1312" y="99"/>
                  </a:lnTo>
                  <a:lnTo>
                    <a:pt x="1259" y="101"/>
                  </a:lnTo>
                  <a:lnTo>
                    <a:pt x="1202" y="101"/>
                  </a:lnTo>
                  <a:lnTo>
                    <a:pt x="1147" y="98"/>
                  </a:lnTo>
                  <a:lnTo>
                    <a:pt x="1092" y="92"/>
                  </a:lnTo>
                  <a:lnTo>
                    <a:pt x="1040" y="83"/>
                  </a:lnTo>
                  <a:lnTo>
                    <a:pt x="1035" y="81"/>
                  </a:lnTo>
                  <a:lnTo>
                    <a:pt x="1022" y="81"/>
                  </a:lnTo>
                  <a:lnTo>
                    <a:pt x="1003" y="81"/>
                  </a:lnTo>
                  <a:lnTo>
                    <a:pt x="976" y="81"/>
                  </a:lnTo>
                  <a:lnTo>
                    <a:pt x="944" y="79"/>
                  </a:lnTo>
                  <a:lnTo>
                    <a:pt x="905" y="81"/>
                  </a:lnTo>
                  <a:lnTo>
                    <a:pt x="863" y="81"/>
                  </a:lnTo>
                  <a:lnTo>
                    <a:pt x="815" y="84"/>
                  </a:lnTo>
                  <a:lnTo>
                    <a:pt x="763" y="87"/>
                  </a:lnTo>
                  <a:lnTo>
                    <a:pt x="711" y="92"/>
                  </a:lnTo>
                  <a:lnTo>
                    <a:pt x="655" y="98"/>
                  </a:lnTo>
                  <a:lnTo>
                    <a:pt x="596" y="105"/>
                  </a:lnTo>
                  <a:lnTo>
                    <a:pt x="535" y="115"/>
                  </a:lnTo>
                  <a:lnTo>
                    <a:pt x="476" y="125"/>
                  </a:lnTo>
                  <a:lnTo>
                    <a:pt x="416" y="139"/>
                  </a:lnTo>
                  <a:lnTo>
                    <a:pt x="358" y="156"/>
                  </a:lnTo>
                  <a:lnTo>
                    <a:pt x="355" y="156"/>
                  </a:lnTo>
                  <a:lnTo>
                    <a:pt x="347" y="161"/>
                  </a:lnTo>
                  <a:lnTo>
                    <a:pt x="335" y="165"/>
                  </a:lnTo>
                  <a:lnTo>
                    <a:pt x="318" y="173"/>
                  </a:lnTo>
                  <a:lnTo>
                    <a:pt x="298" y="179"/>
                  </a:lnTo>
                  <a:lnTo>
                    <a:pt x="275" y="188"/>
                  </a:lnTo>
                  <a:lnTo>
                    <a:pt x="251" y="197"/>
                  </a:lnTo>
                  <a:lnTo>
                    <a:pt x="223" y="208"/>
                  </a:lnTo>
                  <a:lnTo>
                    <a:pt x="194" y="217"/>
                  </a:lnTo>
                  <a:lnTo>
                    <a:pt x="165" y="226"/>
                  </a:lnTo>
                  <a:lnTo>
                    <a:pt x="135" y="234"/>
                  </a:lnTo>
                  <a:lnTo>
                    <a:pt x="106" y="240"/>
                  </a:lnTo>
                  <a:lnTo>
                    <a:pt x="77" y="245"/>
                  </a:lnTo>
                  <a:lnTo>
                    <a:pt x="49" y="246"/>
                  </a:lnTo>
                  <a:lnTo>
                    <a:pt x="23" y="246"/>
                  </a:lnTo>
                  <a:lnTo>
                    <a:pt x="0" y="245"/>
                  </a:lnTo>
                  <a:lnTo>
                    <a:pt x="15" y="219"/>
                  </a:lnTo>
                  <a:lnTo>
                    <a:pt x="15" y="2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66" name="Freeform 94"/>
            <p:cNvSpPr>
              <a:spLocks/>
            </p:cNvSpPr>
            <p:nvPr/>
          </p:nvSpPr>
          <p:spPr bwMode="auto">
            <a:xfrm>
              <a:off x="1135" y="2170"/>
              <a:ext cx="952" cy="149"/>
            </a:xfrm>
            <a:custGeom>
              <a:avLst/>
              <a:gdLst>
                <a:gd name="T0" fmla="*/ 9 w 1905"/>
                <a:gd name="T1" fmla="*/ 272 h 298"/>
                <a:gd name="T2" fmla="*/ 87 w 1905"/>
                <a:gd name="T3" fmla="*/ 264 h 298"/>
                <a:gd name="T4" fmla="*/ 222 w 1905"/>
                <a:gd name="T5" fmla="*/ 252 h 298"/>
                <a:gd name="T6" fmla="*/ 398 w 1905"/>
                <a:gd name="T7" fmla="*/ 235 h 298"/>
                <a:gd name="T8" fmla="*/ 590 w 1905"/>
                <a:gd name="T9" fmla="*/ 214 h 298"/>
                <a:gd name="T10" fmla="*/ 781 w 1905"/>
                <a:gd name="T11" fmla="*/ 192 h 298"/>
                <a:gd name="T12" fmla="*/ 951 w 1905"/>
                <a:gd name="T13" fmla="*/ 171 h 298"/>
                <a:gd name="T14" fmla="*/ 1083 w 1905"/>
                <a:gd name="T15" fmla="*/ 151 h 298"/>
                <a:gd name="T16" fmla="*/ 1135 w 1905"/>
                <a:gd name="T17" fmla="*/ 140 h 298"/>
                <a:gd name="T18" fmla="*/ 1196 w 1905"/>
                <a:gd name="T19" fmla="*/ 130 h 298"/>
                <a:gd name="T20" fmla="*/ 1301 w 1905"/>
                <a:gd name="T21" fmla="*/ 113 h 298"/>
                <a:gd name="T22" fmla="*/ 1434 w 1905"/>
                <a:gd name="T23" fmla="*/ 93 h 298"/>
                <a:gd name="T24" fmla="*/ 1577 w 1905"/>
                <a:gd name="T25" fmla="*/ 68 h 298"/>
                <a:gd name="T26" fmla="*/ 1711 w 1905"/>
                <a:gd name="T27" fmla="*/ 44 h 298"/>
                <a:gd name="T28" fmla="*/ 1821 w 1905"/>
                <a:gd name="T29" fmla="*/ 23 h 298"/>
                <a:gd name="T30" fmla="*/ 1889 w 1905"/>
                <a:gd name="T31" fmla="*/ 4 h 298"/>
                <a:gd name="T32" fmla="*/ 1905 w 1905"/>
                <a:gd name="T33" fmla="*/ 39 h 298"/>
                <a:gd name="T34" fmla="*/ 1879 w 1905"/>
                <a:gd name="T35" fmla="*/ 44 h 298"/>
                <a:gd name="T36" fmla="*/ 1809 w 1905"/>
                <a:gd name="T37" fmla="*/ 56 h 298"/>
                <a:gd name="T38" fmla="*/ 1708 w 1905"/>
                <a:gd name="T39" fmla="*/ 76 h 298"/>
                <a:gd name="T40" fmla="*/ 1589 w 1905"/>
                <a:gd name="T41" fmla="*/ 99 h 298"/>
                <a:gd name="T42" fmla="*/ 1459 w 1905"/>
                <a:gd name="T43" fmla="*/ 122 h 298"/>
                <a:gd name="T44" fmla="*/ 1333 w 1905"/>
                <a:gd name="T45" fmla="*/ 145 h 298"/>
                <a:gd name="T46" fmla="*/ 1223 w 1905"/>
                <a:gd name="T47" fmla="*/ 162 h 298"/>
                <a:gd name="T48" fmla="*/ 1142 w 1905"/>
                <a:gd name="T49" fmla="*/ 172 h 298"/>
                <a:gd name="T50" fmla="*/ 1109 w 1905"/>
                <a:gd name="T51" fmla="*/ 177 h 298"/>
                <a:gd name="T52" fmla="*/ 1023 w 1905"/>
                <a:gd name="T53" fmla="*/ 191 h 298"/>
                <a:gd name="T54" fmla="*/ 893 w 1905"/>
                <a:gd name="T55" fmla="*/ 211 h 298"/>
                <a:gd name="T56" fmla="*/ 732 w 1905"/>
                <a:gd name="T57" fmla="*/ 232 h 298"/>
                <a:gd name="T58" fmla="*/ 551 w 1905"/>
                <a:gd name="T59" fmla="*/ 255 h 298"/>
                <a:gd name="T60" fmla="*/ 361 w 1905"/>
                <a:gd name="T61" fmla="*/ 275 h 298"/>
                <a:gd name="T62" fmla="*/ 176 w 1905"/>
                <a:gd name="T63" fmla="*/ 290 h 298"/>
                <a:gd name="T64" fmla="*/ 6 w 1905"/>
                <a:gd name="T65" fmla="*/ 298 h 298"/>
                <a:gd name="T66" fmla="*/ 0 w 1905"/>
                <a:gd name="T67" fmla="*/ 27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05" h="298">
                  <a:moveTo>
                    <a:pt x="0" y="273"/>
                  </a:moveTo>
                  <a:lnTo>
                    <a:pt x="9" y="272"/>
                  </a:lnTo>
                  <a:lnTo>
                    <a:pt x="40" y="269"/>
                  </a:lnTo>
                  <a:lnTo>
                    <a:pt x="87" y="264"/>
                  </a:lnTo>
                  <a:lnTo>
                    <a:pt x="150" y="260"/>
                  </a:lnTo>
                  <a:lnTo>
                    <a:pt x="222" y="252"/>
                  </a:lnTo>
                  <a:lnTo>
                    <a:pt x="306" y="244"/>
                  </a:lnTo>
                  <a:lnTo>
                    <a:pt x="398" y="235"/>
                  </a:lnTo>
                  <a:lnTo>
                    <a:pt x="492" y="226"/>
                  </a:lnTo>
                  <a:lnTo>
                    <a:pt x="590" y="214"/>
                  </a:lnTo>
                  <a:lnTo>
                    <a:pt x="687" y="205"/>
                  </a:lnTo>
                  <a:lnTo>
                    <a:pt x="781" y="192"/>
                  </a:lnTo>
                  <a:lnTo>
                    <a:pt x="870" y="182"/>
                  </a:lnTo>
                  <a:lnTo>
                    <a:pt x="951" y="171"/>
                  </a:lnTo>
                  <a:lnTo>
                    <a:pt x="1023" y="160"/>
                  </a:lnTo>
                  <a:lnTo>
                    <a:pt x="1083" y="151"/>
                  </a:lnTo>
                  <a:lnTo>
                    <a:pt x="1127" y="142"/>
                  </a:lnTo>
                  <a:lnTo>
                    <a:pt x="1135" y="140"/>
                  </a:lnTo>
                  <a:lnTo>
                    <a:pt x="1159" y="136"/>
                  </a:lnTo>
                  <a:lnTo>
                    <a:pt x="1196" y="130"/>
                  </a:lnTo>
                  <a:lnTo>
                    <a:pt x="1245" y="122"/>
                  </a:lnTo>
                  <a:lnTo>
                    <a:pt x="1301" y="113"/>
                  </a:lnTo>
                  <a:lnTo>
                    <a:pt x="1366" y="104"/>
                  </a:lnTo>
                  <a:lnTo>
                    <a:pt x="1434" y="93"/>
                  </a:lnTo>
                  <a:lnTo>
                    <a:pt x="1505" y="81"/>
                  </a:lnTo>
                  <a:lnTo>
                    <a:pt x="1577" y="68"/>
                  </a:lnTo>
                  <a:lnTo>
                    <a:pt x="1645" y="56"/>
                  </a:lnTo>
                  <a:lnTo>
                    <a:pt x="1711" y="44"/>
                  </a:lnTo>
                  <a:lnTo>
                    <a:pt x="1771" y="33"/>
                  </a:lnTo>
                  <a:lnTo>
                    <a:pt x="1821" y="23"/>
                  </a:lnTo>
                  <a:lnTo>
                    <a:pt x="1861" y="13"/>
                  </a:lnTo>
                  <a:lnTo>
                    <a:pt x="1889" y="4"/>
                  </a:lnTo>
                  <a:lnTo>
                    <a:pt x="1902" y="0"/>
                  </a:lnTo>
                  <a:lnTo>
                    <a:pt x="1905" y="39"/>
                  </a:lnTo>
                  <a:lnTo>
                    <a:pt x="1898" y="39"/>
                  </a:lnTo>
                  <a:lnTo>
                    <a:pt x="1879" y="44"/>
                  </a:lnTo>
                  <a:lnTo>
                    <a:pt x="1849" y="49"/>
                  </a:lnTo>
                  <a:lnTo>
                    <a:pt x="1809" y="56"/>
                  </a:lnTo>
                  <a:lnTo>
                    <a:pt x="1762" y="65"/>
                  </a:lnTo>
                  <a:lnTo>
                    <a:pt x="1708" y="76"/>
                  </a:lnTo>
                  <a:lnTo>
                    <a:pt x="1650" y="87"/>
                  </a:lnTo>
                  <a:lnTo>
                    <a:pt x="1589" y="99"/>
                  </a:lnTo>
                  <a:lnTo>
                    <a:pt x="1523" y="110"/>
                  </a:lnTo>
                  <a:lnTo>
                    <a:pt x="1459" y="122"/>
                  </a:lnTo>
                  <a:lnTo>
                    <a:pt x="1395" y="133"/>
                  </a:lnTo>
                  <a:lnTo>
                    <a:pt x="1333" y="145"/>
                  </a:lnTo>
                  <a:lnTo>
                    <a:pt x="1275" y="154"/>
                  </a:lnTo>
                  <a:lnTo>
                    <a:pt x="1223" y="162"/>
                  </a:lnTo>
                  <a:lnTo>
                    <a:pt x="1177" y="168"/>
                  </a:lnTo>
                  <a:lnTo>
                    <a:pt x="1142" y="172"/>
                  </a:lnTo>
                  <a:lnTo>
                    <a:pt x="1133" y="174"/>
                  </a:lnTo>
                  <a:lnTo>
                    <a:pt x="1109" y="177"/>
                  </a:lnTo>
                  <a:lnTo>
                    <a:pt x="1072" y="183"/>
                  </a:lnTo>
                  <a:lnTo>
                    <a:pt x="1023" y="191"/>
                  </a:lnTo>
                  <a:lnTo>
                    <a:pt x="962" y="200"/>
                  </a:lnTo>
                  <a:lnTo>
                    <a:pt x="893" y="211"/>
                  </a:lnTo>
                  <a:lnTo>
                    <a:pt x="815" y="221"/>
                  </a:lnTo>
                  <a:lnTo>
                    <a:pt x="732" y="232"/>
                  </a:lnTo>
                  <a:lnTo>
                    <a:pt x="642" y="243"/>
                  </a:lnTo>
                  <a:lnTo>
                    <a:pt x="551" y="255"/>
                  </a:lnTo>
                  <a:lnTo>
                    <a:pt x="456" y="264"/>
                  </a:lnTo>
                  <a:lnTo>
                    <a:pt x="361" y="275"/>
                  </a:lnTo>
                  <a:lnTo>
                    <a:pt x="268" y="283"/>
                  </a:lnTo>
                  <a:lnTo>
                    <a:pt x="176" y="290"/>
                  </a:lnTo>
                  <a:lnTo>
                    <a:pt x="89" y="295"/>
                  </a:lnTo>
                  <a:lnTo>
                    <a:pt x="6" y="298"/>
                  </a:lnTo>
                  <a:lnTo>
                    <a:pt x="0" y="273"/>
                  </a:lnTo>
                  <a:lnTo>
                    <a:pt x="0" y="2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67" name="Freeform 95"/>
            <p:cNvSpPr>
              <a:spLocks/>
            </p:cNvSpPr>
            <p:nvPr/>
          </p:nvSpPr>
          <p:spPr bwMode="auto">
            <a:xfrm>
              <a:off x="1171" y="2269"/>
              <a:ext cx="21" cy="18"/>
            </a:xfrm>
            <a:custGeom>
              <a:avLst/>
              <a:gdLst>
                <a:gd name="T0" fmla="*/ 3 w 42"/>
                <a:gd name="T1" fmla="*/ 24 h 37"/>
                <a:gd name="T2" fmla="*/ 2 w 42"/>
                <a:gd name="T3" fmla="*/ 23 h 37"/>
                <a:gd name="T4" fmla="*/ 2 w 42"/>
                <a:gd name="T5" fmla="*/ 21 h 37"/>
                <a:gd name="T6" fmla="*/ 0 w 42"/>
                <a:gd name="T7" fmla="*/ 17 h 37"/>
                <a:gd name="T8" fmla="*/ 0 w 42"/>
                <a:gd name="T9" fmla="*/ 14 h 37"/>
                <a:gd name="T10" fmla="*/ 0 w 42"/>
                <a:gd name="T11" fmla="*/ 9 h 37"/>
                <a:gd name="T12" fmla="*/ 3 w 42"/>
                <a:gd name="T13" fmla="*/ 4 h 37"/>
                <a:gd name="T14" fmla="*/ 5 w 42"/>
                <a:gd name="T15" fmla="*/ 1 h 37"/>
                <a:gd name="T16" fmla="*/ 8 w 42"/>
                <a:gd name="T17" fmla="*/ 1 h 37"/>
                <a:gd name="T18" fmla="*/ 11 w 42"/>
                <a:gd name="T19" fmla="*/ 0 h 37"/>
                <a:gd name="T20" fmla="*/ 17 w 42"/>
                <a:gd name="T21" fmla="*/ 0 h 37"/>
                <a:gd name="T22" fmla="*/ 20 w 42"/>
                <a:gd name="T23" fmla="*/ 0 h 37"/>
                <a:gd name="T24" fmla="*/ 25 w 42"/>
                <a:gd name="T25" fmla="*/ 0 h 37"/>
                <a:gd name="T26" fmla="*/ 26 w 42"/>
                <a:gd name="T27" fmla="*/ 0 h 37"/>
                <a:gd name="T28" fmla="*/ 31 w 42"/>
                <a:gd name="T29" fmla="*/ 1 h 37"/>
                <a:gd name="T30" fmla="*/ 36 w 42"/>
                <a:gd name="T31" fmla="*/ 4 h 37"/>
                <a:gd name="T32" fmla="*/ 39 w 42"/>
                <a:gd name="T33" fmla="*/ 8 h 37"/>
                <a:gd name="T34" fmla="*/ 40 w 42"/>
                <a:gd name="T35" fmla="*/ 11 h 37"/>
                <a:gd name="T36" fmla="*/ 42 w 42"/>
                <a:gd name="T37" fmla="*/ 14 h 37"/>
                <a:gd name="T38" fmla="*/ 40 w 42"/>
                <a:gd name="T39" fmla="*/ 15 h 37"/>
                <a:gd name="T40" fmla="*/ 37 w 42"/>
                <a:gd name="T41" fmla="*/ 20 h 37"/>
                <a:gd name="T42" fmla="*/ 33 w 42"/>
                <a:gd name="T43" fmla="*/ 26 h 37"/>
                <a:gd name="T44" fmla="*/ 29 w 42"/>
                <a:gd name="T45" fmla="*/ 32 h 37"/>
                <a:gd name="T46" fmla="*/ 23 w 42"/>
                <a:gd name="T47" fmla="*/ 35 h 37"/>
                <a:gd name="T48" fmla="*/ 17 w 42"/>
                <a:gd name="T49" fmla="*/ 37 h 37"/>
                <a:gd name="T50" fmla="*/ 13 w 42"/>
                <a:gd name="T51" fmla="*/ 35 h 37"/>
                <a:gd name="T52" fmla="*/ 10 w 42"/>
                <a:gd name="T53" fmla="*/ 34 h 37"/>
                <a:gd name="T54" fmla="*/ 7 w 42"/>
                <a:gd name="T55" fmla="*/ 29 h 37"/>
                <a:gd name="T56" fmla="*/ 3 w 42"/>
                <a:gd name="T57" fmla="*/ 24 h 37"/>
                <a:gd name="T58" fmla="*/ 3 w 42"/>
                <a:gd name="T59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" h="37">
                  <a:moveTo>
                    <a:pt x="3" y="24"/>
                  </a:moveTo>
                  <a:lnTo>
                    <a:pt x="2" y="23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5" y="1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31" y="1"/>
                  </a:lnTo>
                  <a:lnTo>
                    <a:pt x="36" y="4"/>
                  </a:lnTo>
                  <a:lnTo>
                    <a:pt x="39" y="8"/>
                  </a:lnTo>
                  <a:lnTo>
                    <a:pt x="40" y="11"/>
                  </a:lnTo>
                  <a:lnTo>
                    <a:pt x="42" y="14"/>
                  </a:lnTo>
                  <a:lnTo>
                    <a:pt x="40" y="15"/>
                  </a:lnTo>
                  <a:lnTo>
                    <a:pt x="37" y="20"/>
                  </a:lnTo>
                  <a:lnTo>
                    <a:pt x="33" y="26"/>
                  </a:lnTo>
                  <a:lnTo>
                    <a:pt x="29" y="32"/>
                  </a:lnTo>
                  <a:lnTo>
                    <a:pt x="23" y="35"/>
                  </a:lnTo>
                  <a:lnTo>
                    <a:pt x="17" y="37"/>
                  </a:lnTo>
                  <a:lnTo>
                    <a:pt x="13" y="35"/>
                  </a:lnTo>
                  <a:lnTo>
                    <a:pt x="10" y="34"/>
                  </a:lnTo>
                  <a:lnTo>
                    <a:pt x="7" y="29"/>
                  </a:lnTo>
                  <a:lnTo>
                    <a:pt x="3" y="24"/>
                  </a:lnTo>
                  <a:lnTo>
                    <a:pt x="3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68" name="Freeform 96"/>
            <p:cNvSpPr>
              <a:spLocks/>
            </p:cNvSpPr>
            <p:nvPr/>
          </p:nvSpPr>
          <p:spPr bwMode="auto">
            <a:xfrm>
              <a:off x="1229" y="2225"/>
              <a:ext cx="21" cy="19"/>
            </a:xfrm>
            <a:custGeom>
              <a:avLst/>
              <a:gdLst>
                <a:gd name="T0" fmla="*/ 3 w 41"/>
                <a:gd name="T1" fmla="*/ 26 h 38"/>
                <a:gd name="T2" fmla="*/ 1 w 41"/>
                <a:gd name="T3" fmla="*/ 25 h 38"/>
                <a:gd name="T4" fmla="*/ 1 w 41"/>
                <a:gd name="T5" fmla="*/ 22 h 38"/>
                <a:gd name="T6" fmla="*/ 0 w 41"/>
                <a:gd name="T7" fmla="*/ 17 h 38"/>
                <a:gd name="T8" fmla="*/ 0 w 41"/>
                <a:gd name="T9" fmla="*/ 14 h 38"/>
                <a:gd name="T10" fmla="*/ 0 w 41"/>
                <a:gd name="T11" fmla="*/ 9 h 38"/>
                <a:gd name="T12" fmla="*/ 3 w 41"/>
                <a:gd name="T13" fmla="*/ 5 h 38"/>
                <a:gd name="T14" fmla="*/ 4 w 41"/>
                <a:gd name="T15" fmla="*/ 2 h 38"/>
                <a:gd name="T16" fmla="*/ 7 w 41"/>
                <a:gd name="T17" fmla="*/ 2 h 38"/>
                <a:gd name="T18" fmla="*/ 10 w 41"/>
                <a:gd name="T19" fmla="*/ 0 h 38"/>
                <a:gd name="T20" fmla="*/ 15 w 41"/>
                <a:gd name="T21" fmla="*/ 0 h 38"/>
                <a:gd name="T22" fmla="*/ 20 w 41"/>
                <a:gd name="T23" fmla="*/ 0 h 38"/>
                <a:gd name="T24" fmla="*/ 23 w 41"/>
                <a:gd name="T25" fmla="*/ 0 h 38"/>
                <a:gd name="T26" fmla="*/ 26 w 41"/>
                <a:gd name="T27" fmla="*/ 0 h 38"/>
                <a:gd name="T28" fmla="*/ 30 w 41"/>
                <a:gd name="T29" fmla="*/ 2 h 38"/>
                <a:gd name="T30" fmla="*/ 35 w 41"/>
                <a:gd name="T31" fmla="*/ 3 h 38"/>
                <a:gd name="T32" fmla="*/ 38 w 41"/>
                <a:gd name="T33" fmla="*/ 6 h 38"/>
                <a:gd name="T34" fmla="*/ 39 w 41"/>
                <a:gd name="T35" fmla="*/ 12 h 38"/>
                <a:gd name="T36" fmla="*/ 41 w 41"/>
                <a:gd name="T37" fmla="*/ 15 h 38"/>
                <a:gd name="T38" fmla="*/ 39 w 41"/>
                <a:gd name="T39" fmla="*/ 17 h 38"/>
                <a:gd name="T40" fmla="*/ 36 w 41"/>
                <a:gd name="T41" fmla="*/ 22 h 38"/>
                <a:gd name="T42" fmla="*/ 32 w 41"/>
                <a:gd name="T43" fmla="*/ 26 h 38"/>
                <a:gd name="T44" fmla="*/ 29 w 41"/>
                <a:gd name="T45" fmla="*/ 32 h 38"/>
                <a:gd name="T46" fmla="*/ 21 w 41"/>
                <a:gd name="T47" fmla="*/ 37 h 38"/>
                <a:gd name="T48" fmla="*/ 15 w 41"/>
                <a:gd name="T49" fmla="*/ 38 h 38"/>
                <a:gd name="T50" fmla="*/ 12 w 41"/>
                <a:gd name="T51" fmla="*/ 37 h 38"/>
                <a:gd name="T52" fmla="*/ 9 w 41"/>
                <a:gd name="T53" fmla="*/ 34 h 38"/>
                <a:gd name="T54" fmla="*/ 6 w 41"/>
                <a:gd name="T55" fmla="*/ 31 h 38"/>
                <a:gd name="T56" fmla="*/ 3 w 41"/>
                <a:gd name="T57" fmla="*/ 26 h 38"/>
                <a:gd name="T58" fmla="*/ 3 w 41"/>
                <a:gd name="T59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" h="38">
                  <a:moveTo>
                    <a:pt x="3" y="26"/>
                  </a:moveTo>
                  <a:lnTo>
                    <a:pt x="1" y="25"/>
                  </a:lnTo>
                  <a:lnTo>
                    <a:pt x="1" y="22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4" y="2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5" y="3"/>
                  </a:lnTo>
                  <a:lnTo>
                    <a:pt x="38" y="6"/>
                  </a:lnTo>
                  <a:lnTo>
                    <a:pt x="39" y="12"/>
                  </a:lnTo>
                  <a:lnTo>
                    <a:pt x="41" y="15"/>
                  </a:lnTo>
                  <a:lnTo>
                    <a:pt x="39" y="17"/>
                  </a:lnTo>
                  <a:lnTo>
                    <a:pt x="36" y="22"/>
                  </a:lnTo>
                  <a:lnTo>
                    <a:pt x="32" y="26"/>
                  </a:lnTo>
                  <a:lnTo>
                    <a:pt x="29" y="32"/>
                  </a:lnTo>
                  <a:lnTo>
                    <a:pt x="21" y="37"/>
                  </a:lnTo>
                  <a:lnTo>
                    <a:pt x="15" y="38"/>
                  </a:lnTo>
                  <a:lnTo>
                    <a:pt x="12" y="37"/>
                  </a:lnTo>
                  <a:lnTo>
                    <a:pt x="9" y="34"/>
                  </a:lnTo>
                  <a:lnTo>
                    <a:pt x="6" y="31"/>
                  </a:lnTo>
                  <a:lnTo>
                    <a:pt x="3" y="26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69" name="Freeform 97"/>
            <p:cNvSpPr>
              <a:spLocks/>
            </p:cNvSpPr>
            <p:nvPr/>
          </p:nvSpPr>
          <p:spPr bwMode="auto">
            <a:xfrm>
              <a:off x="1264" y="2191"/>
              <a:ext cx="21" cy="19"/>
            </a:xfrm>
            <a:custGeom>
              <a:avLst/>
              <a:gdLst>
                <a:gd name="T0" fmla="*/ 3 w 41"/>
                <a:gd name="T1" fmla="*/ 24 h 38"/>
                <a:gd name="T2" fmla="*/ 2 w 41"/>
                <a:gd name="T3" fmla="*/ 23 h 38"/>
                <a:gd name="T4" fmla="*/ 2 w 41"/>
                <a:gd name="T5" fmla="*/ 21 h 38"/>
                <a:gd name="T6" fmla="*/ 0 w 41"/>
                <a:gd name="T7" fmla="*/ 17 h 38"/>
                <a:gd name="T8" fmla="*/ 0 w 41"/>
                <a:gd name="T9" fmla="*/ 14 h 38"/>
                <a:gd name="T10" fmla="*/ 0 w 41"/>
                <a:gd name="T11" fmla="*/ 9 h 38"/>
                <a:gd name="T12" fmla="*/ 3 w 41"/>
                <a:gd name="T13" fmla="*/ 4 h 38"/>
                <a:gd name="T14" fmla="*/ 6 w 41"/>
                <a:gd name="T15" fmla="*/ 3 h 38"/>
                <a:gd name="T16" fmla="*/ 9 w 41"/>
                <a:gd name="T17" fmla="*/ 1 h 38"/>
                <a:gd name="T18" fmla="*/ 12 w 41"/>
                <a:gd name="T19" fmla="*/ 0 h 38"/>
                <a:gd name="T20" fmla="*/ 17 w 41"/>
                <a:gd name="T21" fmla="*/ 0 h 38"/>
                <a:gd name="T22" fmla="*/ 21 w 41"/>
                <a:gd name="T23" fmla="*/ 0 h 38"/>
                <a:gd name="T24" fmla="*/ 24 w 41"/>
                <a:gd name="T25" fmla="*/ 0 h 38"/>
                <a:gd name="T26" fmla="*/ 27 w 41"/>
                <a:gd name="T27" fmla="*/ 0 h 38"/>
                <a:gd name="T28" fmla="*/ 32 w 41"/>
                <a:gd name="T29" fmla="*/ 1 h 38"/>
                <a:gd name="T30" fmla="*/ 35 w 41"/>
                <a:gd name="T31" fmla="*/ 3 h 38"/>
                <a:gd name="T32" fmla="*/ 38 w 41"/>
                <a:gd name="T33" fmla="*/ 8 h 38"/>
                <a:gd name="T34" fmla="*/ 41 w 41"/>
                <a:gd name="T35" fmla="*/ 11 h 38"/>
                <a:gd name="T36" fmla="*/ 41 w 41"/>
                <a:gd name="T37" fmla="*/ 14 h 38"/>
                <a:gd name="T38" fmla="*/ 40 w 41"/>
                <a:gd name="T39" fmla="*/ 15 h 38"/>
                <a:gd name="T40" fmla="*/ 37 w 41"/>
                <a:gd name="T41" fmla="*/ 20 h 38"/>
                <a:gd name="T42" fmla="*/ 34 w 41"/>
                <a:gd name="T43" fmla="*/ 26 h 38"/>
                <a:gd name="T44" fmla="*/ 29 w 41"/>
                <a:gd name="T45" fmla="*/ 32 h 38"/>
                <a:gd name="T46" fmla="*/ 23 w 41"/>
                <a:gd name="T47" fmla="*/ 37 h 38"/>
                <a:gd name="T48" fmla="*/ 17 w 41"/>
                <a:gd name="T49" fmla="*/ 38 h 38"/>
                <a:gd name="T50" fmla="*/ 12 w 41"/>
                <a:gd name="T51" fmla="*/ 37 h 38"/>
                <a:gd name="T52" fmla="*/ 9 w 41"/>
                <a:gd name="T53" fmla="*/ 34 h 38"/>
                <a:gd name="T54" fmla="*/ 6 w 41"/>
                <a:gd name="T55" fmla="*/ 29 h 38"/>
                <a:gd name="T56" fmla="*/ 3 w 41"/>
                <a:gd name="T57" fmla="*/ 24 h 38"/>
                <a:gd name="T58" fmla="*/ 3 w 41"/>
                <a:gd name="T59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" h="38">
                  <a:moveTo>
                    <a:pt x="3" y="24"/>
                  </a:moveTo>
                  <a:lnTo>
                    <a:pt x="2" y="23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6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2" y="1"/>
                  </a:lnTo>
                  <a:lnTo>
                    <a:pt x="35" y="3"/>
                  </a:lnTo>
                  <a:lnTo>
                    <a:pt x="38" y="8"/>
                  </a:lnTo>
                  <a:lnTo>
                    <a:pt x="41" y="11"/>
                  </a:lnTo>
                  <a:lnTo>
                    <a:pt x="41" y="14"/>
                  </a:lnTo>
                  <a:lnTo>
                    <a:pt x="40" y="15"/>
                  </a:lnTo>
                  <a:lnTo>
                    <a:pt x="37" y="20"/>
                  </a:lnTo>
                  <a:lnTo>
                    <a:pt x="34" y="26"/>
                  </a:lnTo>
                  <a:lnTo>
                    <a:pt x="29" y="32"/>
                  </a:lnTo>
                  <a:lnTo>
                    <a:pt x="23" y="37"/>
                  </a:lnTo>
                  <a:lnTo>
                    <a:pt x="17" y="38"/>
                  </a:lnTo>
                  <a:lnTo>
                    <a:pt x="12" y="37"/>
                  </a:lnTo>
                  <a:lnTo>
                    <a:pt x="9" y="34"/>
                  </a:lnTo>
                  <a:lnTo>
                    <a:pt x="6" y="29"/>
                  </a:lnTo>
                  <a:lnTo>
                    <a:pt x="3" y="24"/>
                  </a:lnTo>
                  <a:lnTo>
                    <a:pt x="3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70" name="Freeform 98"/>
            <p:cNvSpPr>
              <a:spLocks/>
            </p:cNvSpPr>
            <p:nvPr/>
          </p:nvSpPr>
          <p:spPr bwMode="auto">
            <a:xfrm>
              <a:off x="1298" y="2212"/>
              <a:ext cx="21" cy="18"/>
            </a:xfrm>
            <a:custGeom>
              <a:avLst/>
              <a:gdLst>
                <a:gd name="T0" fmla="*/ 3 w 42"/>
                <a:gd name="T1" fmla="*/ 25 h 37"/>
                <a:gd name="T2" fmla="*/ 3 w 42"/>
                <a:gd name="T3" fmla="*/ 23 h 37"/>
                <a:gd name="T4" fmla="*/ 2 w 42"/>
                <a:gd name="T5" fmla="*/ 22 h 37"/>
                <a:gd name="T6" fmla="*/ 0 w 42"/>
                <a:gd name="T7" fmla="*/ 17 h 37"/>
                <a:gd name="T8" fmla="*/ 0 w 42"/>
                <a:gd name="T9" fmla="*/ 14 h 37"/>
                <a:gd name="T10" fmla="*/ 0 w 42"/>
                <a:gd name="T11" fmla="*/ 9 h 37"/>
                <a:gd name="T12" fmla="*/ 3 w 42"/>
                <a:gd name="T13" fmla="*/ 5 h 37"/>
                <a:gd name="T14" fmla="*/ 6 w 42"/>
                <a:gd name="T15" fmla="*/ 3 h 37"/>
                <a:gd name="T16" fmla="*/ 9 w 42"/>
                <a:gd name="T17" fmla="*/ 2 h 37"/>
                <a:gd name="T18" fmla="*/ 12 w 42"/>
                <a:gd name="T19" fmla="*/ 2 h 37"/>
                <a:gd name="T20" fmla="*/ 19 w 42"/>
                <a:gd name="T21" fmla="*/ 2 h 37"/>
                <a:gd name="T22" fmla="*/ 22 w 42"/>
                <a:gd name="T23" fmla="*/ 0 h 37"/>
                <a:gd name="T24" fmla="*/ 25 w 42"/>
                <a:gd name="T25" fmla="*/ 0 h 37"/>
                <a:gd name="T26" fmla="*/ 28 w 42"/>
                <a:gd name="T27" fmla="*/ 2 h 37"/>
                <a:gd name="T28" fmla="*/ 31 w 42"/>
                <a:gd name="T29" fmla="*/ 2 h 37"/>
                <a:gd name="T30" fmla="*/ 35 w 42"/>
                <a:gd name="T31" fmla="*/ 5 h 37"/>
                <a:gd name="T32" fmla="*/ 38 w 42"/>
                <a:gd name="T33" fmla="*/ 8 h 37"/>
                <a:gd name="T34" fmla="*/ 40 w 42"/>
                <a:gd name="T35" fmla="*/ 12 h 37"/>
                <a:gd name="T36" fmla="*/ 42 w 42"/>
                <a:gd name="T37" fmla="*/ 15 h 37"/>
                <a:gd name="T38" fmla="*/ 40 w 42"/>
                <a:gd name="T39" fmla="*/ 17 h 37"/>
                <a:gd name="T40" fmla="*/ 37 w 42"/>
                <a:gd name="T41" fmla="*/ 22 h 37"/>
                <a:gd name="T42" fmla="*/ 32 w 42"/>
                <a:gd name="T43" fmla="*/ 26 h 37"/>
                <a:gd name="T44" fmla="*/ 29 w 42"/>
                <a:gd name="T45" fmla="*/ 32 h 37"/>
                <a:gd name="T46" fmla="*/ 23 w 42"/>
                <a:gd name="T47" fmla="*/ 35 h 37"/>
                <a:gd name="T48" fmla="*/ 17 w 42"/>
                <a:gd name="T49" fmla="*/ 37 h 37"/>
                <a:gd name="T50" fmla="*/ 12 w 42"/>
                <a:gd name="T51" fmla="*/ 35 h 37"/>
                <a:gd name="T52" fmla="*/ 9 w 42"/>
                <a:gd name="T53" fmla="*/ 34 h 37"/>
                <a:gd name="T54" fmla="*/ 6 w 42"/>
                <a:gd name="T55" fmla="*/ 29 h 37"/>
                <a:gd name="T56" fmla="*/ 3 w 42"/>
                <a:gd name="T57" fmla="*/ 25 h 37"/>
                <a:gd name="T58" fmla="*/ 3 w 42"/>
                <a:gd name="T59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" h="37">
                  <a:moveTo>
                    <a:pt x="3" y="25"/>
                  </a:moveTo>
                  <a:lnTo>
                    <a:pt x="3" y="23"/>
                  </a:lnTo>
                  <a:lnTo>
                    <a:pt x="2" y="22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9" y="2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2"/>
                  </a:lnTo>
                  <a:lnTo>
                    <a:pt x="31" y="2"/>
                  </a:lnTo>
                  <a:lnTo>
                    <a:pt x="35" y="5"/>
                  </a:lnTo>
                  <a:lnTo>
                    <a:pt x="38" y="8"/>
                  </a:lnTo>
                  <a:lnTo>
                    <a:pt x="40" y="12"/>
                  </a:lnTo>
                  <a:lnTo>
                    <a:pt x="42" y="15"/>
                  </a:lnTo>
                  <a:lnTo>
                    <a:pt x="40" y="17"/>
                  </a:lnTo>
                  <a:lnTo>
                    <a:pt x="37" y="22"/>
                  </a:lnTo>
                  <a:lnTo>
                    <a:pt x="32" y="26"/>
                  </a:lnTo>
                  <a:lnTo>
                    <a:pt x="29" y="32"/>
                  </a:lnTo>
                  <a:lnTo>
                    <a:pt x="23" y="35"/>
                  </a:lnTo>
                  <a:lnTo>
                    <a:pt x="17" y="37"/>
                  </a:lnTo>
                  <a:lnTo>
                    <a:pt x="12" y="35"/>
                  </a:lnTo>
                  <a:lnTo>
                    <a:pt x="9" y="34"/>
                  </a:lnTo>
                  <a:lnTo>
                    <a:pt x="6" y="29"/>
                  </a:lnTo>
                  <a:lnTo>
                    <a:pt x="3" y="25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71" name="Freeform 99"/>
            <p:cNvSpPr>
              <a:spLocks/>
            </p:cNvSpPr>
            <p:nvPr/>
          </p:nvSpPr>
          <p:spPr bwMode="auto">
            <a:xfrm>
              <a:off x="1268" y="2259"/>
              <a:ext cx="21" cy="19"/>
            </a:xfrm>
            <a:custGeom>
              <a:avLst/>
              <a:gdLst>
                <a:gd name="T0" fmla="*/ 5 w 43"/>
                <a:gd name="T1" fmla="*/ 26 h 38"/>
                <a:gd name="T2" fmla="*/ 3 w 43"/>
                <a:gd name="T3" fmla="*/ 24 h 38"/>
                <a:gd name="T4" fmla="*/ 2 w 43"/>
                <a:gd name="T5" fmla="*/ 21 h 38"/>
                <a:gd name="T6" fmla="*/ 0 w 43"/>
                <a:gd name="T7" fmla="*/ 18 h 38"/>
                <a:gd name="T8" fmla="*/ 0 w 43"/>
                <a:gd name="T9" fmla="*/ 14 h 38"/>
                <a:gd name="T10" fmla="*/ 2 w 43"/>
                <a:gd name="T11" fmla="*/ 9 h 38"/>
                <a:gd name="T12" fmla="*/ 5 w 43"/>
                <a:gd name="T13" fmla="*/ 5 h 38"/>
                <a:gd name="T14" fmla="*/ 6 w 43"/>
                <a:gd name="T15" fmla="*/ 3 h 38"/>
                <a:gd name="T16" fmla="*/ 9 w 43"/>
                <a:gd name="T17" fmla="*/ 2 h 38"/>
                <a:gd name="T18" fmla="*/ 12 w 43"/>
                <a:gd name="T19" fmla="*/ 2 h 38"/>
                <a:gd name="T20" fmla="*/ 18 w 43"/>
                <a:gd name="T21" fmla="*/ 2 h 38"/>
                <a:gd name="T22" fmla="*/ 21 w 43"/>
                <a:gd name="T23" fmla="*/ 0 h 38"/>
                <a:gd name="T24" fmla="*/ 26 w 43"/>
                <a:gd name="T25" fmla="*/ 0 h 38"/>
                <a:gd name="T26" fmla="*/ 29 w 43"/>
                <a:gd name="T27" fmla="*/ 2 h 38"/>
                <a:gd name="T28" fmla="*/ 32 w 43"/>
                <a:gd name="T29" fmla="*/ 2 h 38"/>
                <a:gd name="T30" fmla="*/ 37 w 43"/>
                <a:gd name="T31" fmla="*/ 5 h 38"/>
                <a:gd name="T32" fmla="*/ 40 w 43"/>
                <a:gd name="T33" fmla="*/ 8 h 38"/>
                <a:gd name="T34" fmla="*/ 41 w 43"/>
                <a:gd name="T35" fmla="*/ 12 h 38"/>
                <a:gd name="T36" fmla="*/ 43 w 43"/>
                <a:gd name="T37" fmla="*/ 15 h 38"/>
                <a:gd name="T38" fmla="*/ 41 w 43"/>
                <a:gd name="T39" fmla="*/ 17 h 38"/>
                <a:gd name="T40" fmla="*/ 38 w 43"/>
                <a:gd name="T41" fmla="*/ 21 h 38"/>
                <a:gd name="T42" fmla="*/ 35 w 43"/>
                <a:gd name="T43" fmla="*/ 28 h 38"/>
                <a:gd name="T44" fmla="*/ 31 w 43"/>
                <a:gd name="T45" fmla="*/ 34 h 38"/>
                <a:gd name="T46" fmla="*/ 25 w 43"/>
                <a:gd name="T47" fmla="*/ 37 h 38"/>
                <a:gd name="T48" fmla="*/ 18 w 43"/>
                <a:gd name="T49" fmla="*/ 38 h 38"/>
                <a:gd name="T50" fmla="*/ 14 w 43"/>
                <a:gd name="T51" fmla="*/ 37 h 38"/>
                <a:gd name="T52" fmla="*/ 11 w 43"/>
                <a:gd name="T53" fmla="*/ 34 h 38"/>
                <a:gd name="T54" fmla="*/ 8 w 43"/>
                <a:gd name="T55" fmla="*/ 29 h 38"/>
                <a:gd name="T56" fmla="*/ 5 w 43"/>
                <a:gd name="T57" fmla="*/ 26 h 38"/>
                <a:gd name="T58" fmla="*/ 5 w 43"/>
                <a:gd name="T59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38">
                  <a:moveTo>
                    <a:pt x="5" y="26"/>
                  </a:moveTo>
                  <a:lnTo>
                    <a:pt x="3" y="24"/>
                  </a:lnTo>
                  <a:lnTo>
                    <a:pt x="2" y="21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9"/>
                  </a:lnTo>
                  <a:lnTo>
                    <a:pt x="5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29" y="2"/>
                  </a:lnTo>
                  <a:lnTo>
                    <a:pt x="32" y="2"/>
                  </a:lnTo>
                  <a:lnTo>
                    <a:pt x="37" y="5"/>
                  </a:lnTo>
                  <a:lnTo>
                    <a:pt x="40" y="8"/>
                  </a:lnTo>
                  <a:lnTo>
                    <a:pt x="41" y="12"/>
                  </a:lnTo>
                  <a:lnTo>
                    <a:pt x="43" y="15"/>
                  </a:lnTo>
                  <a:lnTo>
                    <a:pt x="41" y="17"/>
                  </a:lnTo>
                  <a:lnTo>
                    <a:pt x="38" y="21"/>
                  </a:lnTo>
                  <a:lnTo>
                    <a:pt x="35" y="28"/>
                  </a:lnTo>
                  <a:lnTo>
                    <a:pt x="31" y="34"/>
                  </a:lnTo>
                  <a:lnTo>
                    <a:pt x="25" y="37"/>
                  </a:lnTo>
                  <a:lnTo>
                    <a:pt x="18" y="38"/>
                  </a:lnTo>
                  <a:lnTo>
                    <a:pt x="14" y="37"/>
                  </a:lnTo>
                  <a:lnTo>
                    <a:pt x="11" y="34"/>
                  </a:lnTo>
                  <a:lnTo>
                    <a:pt x="8" y="29"/>
                  </a:lnTo>
                  <a:lnTo>
                    <a:pt x="5" y="26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72" name="Freeform 100"/>
            <p:cNvSpPr>
              <a:spLocks/>
            </p:cNvSpPr>
            <p:nvPr/>
          </p:nvSpPr>
          <p:spPr bwMode="auto">
            <a:xfrm>
              <a:off x="1377" y="2154"/>
              <a:ext cx="21" cy="19"/>
            </a:xfrm>
            <a:custGeom>
              <a:avLst/>
              <a:gdLst>
                <a:gd name="T0" fmla="*/ 3 w 41"/>
                <a:gd name="T1" fmla="*/ 26 h 39"/>
                <a:gd name="T2" fmla="*/ 3 w 41"/>
                <a:gd name="T3" fmla="*/ 25 h 39"/>
                <a:gd name="T4" fmla="*/ 1 w 41"/>
                <a:gd name="T5" fmla="*/ 22 h 39"/>
                <a:gd name="T6" fmla="*/ 0 w 41"/>
                <a:gd name="T7" fmla="*/ 19 h 39"/>
                <a:gd name="T8" fmla="*/ 0 w 41"/>
                <a:gd name="T9" fmla="*/ 14 h 39"/>
                <a:gd name="T10" fmla="*/ 0 w 41"/>
                <a:gd name="T11" fmla="*/ 10 h 39"/>
                <a:gd name="T12" fmla="*/ 3 w 41"/>
                <a:gd name="T13" fmla="*/ 5 h 39"/>
                <a:gd name="T14" fmla="*/ 6 w 41"/>
                <a:gd name="T15" fmla="*/ 4 h 39"/>
                <a:gd name="T16" fmla="*/ 9 w 41"/>
                <a:gd name="T17" fmla="*/ 2 h 39"/>
                <a:gd name="T18" fmla="*/ 12 w 41"/>
                <a:gd name="T19" fmla="*/ 2 h 39"/>
                <a:gd name="T20" fmla="*/ 17 w 41"/>
                <a:gd name="T21" fmla="*/ 2 h 39"/>
                <a:gd name="T22" fmla="*/ 21 w 41"/>
                <a:gd name="T23" fmla="*/ 0 h 39"/>
                <a:gd name="T24" fmla="*/ 24 w 41"/>
                <a:gd name="T25" fmla="*/ 0 h 39"/>
                <a:gd name="T26" fmla="*/ 27 w 41"/>
                <a:gd name="T27" fmla="*/ 2 h 39"/>
                <a:gd name="T28" fmla="*/ 30 w 41"/>
                <a:gd name="T29" fmla="*/ 2 h 39"/>
                <a:gd name="T30" fmla="*/ 35 w 41"/>
                <a:gd name="T31" fmla="*/ 5 h 39"/>
                <a:gd name="T32" fmla="*/ 38 w 41"/>
                <a:gd name="T33" fmla="*/ 8 h 39"/>
                <a:gd name="T34" fmla="*/ 40 w 41"/>
                <a:gd name="T35" fmla="*/ 13 h 39"/>
                <a:gd name="T36" fmla="*/ 41 w 41"/>
                <a:gd name="T37" fmla="*/ 16 h 39"/>
                <a:gd name="T38" fmla="*/ 40 w 41"/>
                <a:gd name="T39" fmla="*/ 17 h 39"/>
                <a:gd name="T40" fmla="*/ 36 w 41"/>
                <a:gd name="T41" fmla="*/ 22 h 39"/>
                <a:gd name="T42" fmla="*/ 32 w 41"/>
                <a:gd name="T43" fmla="*/ 28 h 39"/>
                <a:gd name="T44" fmla="*/ 29 w 41"/>
                <a:gd name="T45" fmla="*/ 34 h 39"/>
                <a:gd name="T46" fmla="*/ 21 w 41"/>
                <a:gd name="T47" fmla="*/ 37 h 39"/>
                <a:gd name="T48" fmla="*/ 17 w 41"/>
                <a:gd name="T49" fmla="*/ 39 h 39"/>
                <a:gd name="T50" fmla="*/ 12 w 41"/>
                <a:gd name="T51" fmla="*/ 37 h 39"/>
                <a:gd name="T52" fmla="*/ 9 w 41"/>
                <a:gd name="T53" fmla="*/ 34 h 39"/>
                <a:gd name="T54" fmla="*/ 6 w 41"/>
                <a:gd name="T55" fmla="*/ 30 h 39"/>
                <a:gd name="T56" fmla="*/ 3 w 41"/>
                <a:gd name="T57" fmla="*/ 26 h 39"/>
                <a:gd name="T58" fmla="*/ 3 w 41"/>
                <a:gd name="T59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" h="39">
                  <a:moveTo>
                    <a:pt x="3" y="26"/>
                  </a:moveTo>
                  <a:lnTo>
                    <a:pt x="3" y="25"/>
                  </a:lnTo>
                  <a:lnTo>
                    <a:pt x="1" y="22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3" y="5"/>
                  </a:lnTo>
                  <a:lnTo>
                    <a:pt x="6" y="4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7" y="2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2"/>
                  </a:lnTo>
                  <a:lnTo>
                    <a:pt x="30" y="2"/>
                  </a:lnTo>
                  <a:lnTo>
                    <a:pt x="35" y="5"/>
                  </a:lnTo>
                  <a:lnTo>
                    <a:pt x="38" y="8"/>
                  </a:lnTo>
                  <a:lnTo>
                    <a:pt x="40" y="13"/>
                  </a:lnTo>
                  <a:lnTo>
                    <a:pt x="41" y="16"/>
                  </a:lnTo>
                  <a:lnTo>
                    <a:pt x="40" y="17"/>
                  </a:lnTo>
                  <a:lnTo>
                    <a:pt x="36" y="22"/>
                  </a:lnTo>
                  <a:lnTo>
                    <a:pt x="32" y="28"/>
                  </a:lnTo>
                  <a:lnTo>
                    <a:pt x="29" y="34"/>
                  </a:lnTo>
                  <a:lnTo>
                    <a:pt x="21" y="37"/>
                  </a:lnTo>
                  <a:lnTo>
                    <a:pt x="17" y="39"/>
                  </a:lnTo>
                  <a:lnTo>
                    <a:pt x="12" y="37"/>
                  </a:lnTo>
                  <a:lnTo>
                    <a:pt x="9" y="34"/>
                  </a:lnTo>
                  <a:lnTo>
                    <a:pt x="6" y="30"/>
                  </a:lnTo>
                  <a:lnTo>
                    <a:pt x="3" y="26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73" name="Freeform 101"/>
            <p:cNvSpPr>
              <a:spLocks/>
            </p:cNvSpPr>
            <p:nvPr/>
          </p:nvSpPr>
          <p:spPr bwMode="auto">
            <a:xfrm>
              <a:off x="1453" y="2192"/>
              <a:ext cx="20" cy="19"/>
            </a:xfrm>
            <a:custGeom>
              <a:avLst/>
              <a:gdLst>
                <a:gd name="T0" fmla="*/ 3 w 39"/>
                <a:gd name="T1" fmla="*/ 23 h 37"/>
                <a:gd name="T2" fmla="*/ 1 w 39"/>
                <a:gd name="T3" fmla="*/ 21 h 37"/>
                <a:gd name="T4" fmla="*/ 1 w 39"/>
                <a:gd name="T5" fmla="*/ 20 h 37"/>
                <a:gd name="T6" fmla="*/ 0 w 39"/>
                <a:gd name="T7" fmla="*/ 15 h 37"/>
                <a:gd name="T8" fmla="*/ 0 w 39"/>
                <a:gd name="T9" fmla="*/ 11 h 37"/>
                <a:gd name="T10" fmla="*/ 0 w 39"/>
                <a:gd name="T11" fmla="*/ 6 h 37"/>
                <a:gd name="T12" fmla="*/ 3 w 39"/>
                <a:gd name="T13" fmla="*/ 3 h 37"/>
                <a:gd name="T14" fmla="*/ 4 w 39"/>
                <a:gd name="T15" fmla="*/ 1 h 37"/>
                <a:gd name="T16" fmla="*/ 7 w 39"/>
                <a:gd name="T17" fmla="*/ 0 h 37"/>
                <a:gd name="T18" fmla="*/ 12 w 39"/>
                <a:gd name="T19" fmla="*/ 0 h 37"/>
                <a:gd name="T20" fmla="*/ 17 w 39"/>
                <a:gd name="T21" fmla="*/ 0 h 37"/>
                <a:gd name="T22" fmla="*/ 20 w 39"/>
                <a:gd name="T23" fmla="*/ 0 h 37"/>
                <a:gd name="T24" fmla="*/ 24 w 39"/>
                <a:gd name="T25" fmla="*/ 0 h 37"/>
                <a:gd name="T26" fmla="*/ 27 w 39"/>
                <a:gd name="T27" fmla="*/ 0 h 37"/>
                <a:gd name="T28" fmla="*/ 30 w 39"/>
                <a:gd name="T29" fmla="*/ 0 h 37"/>
                <a:gd name="T30" fmla="*/ 35 w 39"/>
                <a:gd name="T31" fmla="*/ 1 h 37"/>
                <a:gd name="T32" fmla="*/ 38 w 39"/>
                <a:gd name="T33" fmla="*/ 5 h 37"/>
                <a:gd name="T34" fmla="*/ 39 w 39"/>
                <a:gd name="T35" fmla="*/ 9 h 37"/>
                <a:gd name="T36" fmla="*/ 39 w 39"/>
                <a:gd name="T37" fmla="*/ 12 h 37"/>
                <a:gd name="T38" fmla="*/ 38 w 39"/>
                <a:gd name="T39" fmla="*/ 14 h 37"/>
                <a:gd name="T40" fmla="*/ 36 w 39"/>
                <a:gd name="T41" fmla="*/ 18 h 37"/>
                <a:gd name="T42" fmla="*/ 32 w 39"/>
                <a:gd name="T43" fmla="*/ 24 h 37"/>
                <a:gd name="T44" fmla="*/ 27 w 39"/>
                <a:gd name="T45" fmla="*/ 31 h 37"/>
                <a:gd name="T46" fmla="*/ 21 w 39"/>
                <a:gd name="T47" fmla="*/ 35 h 37"/>
                <a:gd name="T48" fmla="*/ 15 w 39"/>
                <a:gd name="T49" fmla="*/ 37 h 37"/>
                <a:gd name="T50" fmla="*/ 12 w 39"/>
                <a:gd name="T51" fmla="*/ 35 h 37"/>
                <a:gd name="T52" fmla="*/ 9 w 39"/>
                <a:gd name="T53" fmla="*/ 32 h 37"/>
                <a:gd name="T54" fmla="*/ 6 w 39"/>
                <a:gd name="T55" fmla="*/ 27 h 37"/>
                <a:gd name="T56" fmla="*/ 3 w 39"/>
                <a:gd name="T57" fmla="*/ 23 h 37"/>
                <a:gd name="T58" fmla="*/ 3 w 39"/>
                <a:gd name="T59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9" h="37">
                  <a:moveTo>
                    <a:pt x="3" y="23"/>
                  </a:moveTo>
                  <a:lnTo>
                    <a:pt x="1" y="21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6"/>
                  </a:lnTo>
                  <a:lnTo>
                    <a:pt x="3" y="3"/>
                  </a:lnTo>
                  <a:lnTo>
                    <a:pt x="4" y="1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5" y="1"/>
                  </a:lnTo>
                  <a:lnTo>
                    <a:pt x="38" y="5"/>
                  </a:lnTo>
                  <a:lnTo>
                    <a:pt x="39" y="9"/>
                  </a:lnTo>
                  <a:lnTo>
                    <a:pt x="39" y="12"/>
                  </a:lnTo>
                  <a:lnTo>
                    <a:pt x="38" y="14"/>
                  </a:lnTo>
                  <a:lnTo>
                    <a:pt x="36" y="18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1" y="35"/>
                  </a:lnTo>
                  <a:lnTo>
                    <a:pt x="15" y="37"/>
                  </a:lnTo>
                  <a:lnTo>
                    <a:pt x="12" y="35"/>
                  </a:lnTo>
                  <a:lnTo>
                    <a:pt x="9" y="32"/>
                  </a:lnTo>
                  <a:lnTo>
                    <a:pt x="6" y="27"/>
                  </a:lnTo>
                  <a:lnTo>
                    <a:pt x="3" y="23"/>
                  </a:lnTo>
                  <a:lnTo>
                    <a:pt x="3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74" name="Freeform 102"/>
            <p:cNvSpPr>
              <a:spLocks/>
            </p:cNvSpPr>
            <p:nvPr/>
          </p:nvSpPr>
          <p:spPr bwMode="auto">
            <a:xfrm>
              <a:off x="1359" y="2225"/>
              <a:ext cx="20" cy="19"/>
            </a:xfrm>
            <a:custGeom>
              <a:avLst/>
              <a:gdLst>
                <a:gd name="T0" fmla="*/ 3 w 41"/>
                <a:gd name="T1" fmla="*/ 26 h 38"/>
                <a:gd name="T2" fmla="*/ 3 w 41"/>
                <a:gd name="T3" fmla="*/ 25 h 38"/>
                <a:gd name="T4" fmla="*/ 2 w 41"/>
                <a:gd name="T5" fmla="*/ 22 h 38"/>
                <a:gd name="T6" fmla="*/ 0 w 41"/>
                <a:gd name="T7" fmla="*/ 17 h 38"/>
                <a:gd name="T8" fmla="*/ 0 w 41"/>
                <a:gd name="T9" fmla="*/ 14 h 38"/>
                <a:gd name="T10" fmla="*/ 2 w 41"/>
                <a:gd name="T11" fmla="*/ 9 h 38"/>
                <a:gd name="T12" fmla="*/ 3 w 41"/>
                <a:gd name="T13" fmla="*/ 5 h 38"/>
                <a:gd name="T14" fmla="*/ 6 w 41"/>
                <a:gd name="T15" fmla="*/ 2 h 38"/>
                <a:gd name="T16" fmla="*/ 9 w 41"/>
                <a:gd name="T17" fmla="*/ 2 h 38"/>
                <a:gd name="T18" fmla="*/ 12 w 41"/>
                <a:gd name="T19" fmla="*/ 0 h 38"/>
                <a:gd name="T20" fmla="*/ 17 w 41"/>
                <a:gd name="T21" fmla="*/ 0 h 38"/>
                <a:gd name="T22" fmla="*/ 21 w 41"/>
                <a:gd name="T23" fmla="*/ 0 h 38"/>
                <a:gd name="T24" fmla="*/ 25 w 41"/>
                <a:gd name="T25" fmla="*/ 0 h 38"/>
                <a:gd name="T26" fmla="*/ 28 w 41"/>
                <a:gd name="T27" fmla="*/ 0 h 38"/>
                <a:gd name="T28" fmla="*/ 32 w 41"/>
                <a:gd name="T29" fmla="*/ 2 h 38"/>
                <a:gd name="T30" fmla="*/ 35 w 41"/>
                <a:gd name="T31" fmla="*/ 3 h 38"/>
                <a:gd name="T32" fmla="*/ 38 w 41"/>
                <a:gd name="T33" fmla="*/ 6 h 38"/>
                <a:gd name="T34" fmla="*/ 41 w 41"/>
                <a:gd name="T35" fmla="*/ 12 h 38"/>
                <a:gd name="T36" fmla="*/ 41 w 41"/>
                <a:gd name="T37" fmla="*/ 15 h 38"/>
                <a:gd name="T38" fmla="*/ 40 w 41"/>
                <a:gd name="T39" fmla="*/ 17 h 38"/>
                <a:gd name="T40" fmla="*/ 37 w 41"/>
                <a:gd name="T41" fmla="*/ 22 h 38"/>
                <a:gd name="T42" fmla="*/ 32 w 41"/>
                <a:gd name="T43" fmla="*/ 26 h 38"/>
                <a:gd name="T44" fmla="*/ 29 w 41"/>
                <a:gd name="T45" fmla="*/ 32 h 38"/>
                <a:gd name="T46" fmla="*/ 23 w 41"/>
                <a:gd name="T47" fmla="*/ 37 h 38"/>
                <a:gd name="T48" fmla="*/ 17 w 41"/>
                <a:gd name="T49" fmla="*/ 38 h 38"/>
                <a:gd name="T50" fmla="*/ 12 w 41"/>
                <a:gd name="T51" fmla="*/ 37 h 38"/>
                <a:gd name="T52" fmla="*/ 9 w 41"/>
                <a:gd name="T53" fmla="*/ 34 h 38"/>
                <a:gd name="T54" fmla="*/ 6 w 41"/>
                <a:gd name="T55" fmla="*/ 31 h 38"/>
                <a:gd name="T56" fmla="*/ 3 w 41"/>
                <a:gd name="T57" fmla="*/ 26 h 38"/>
                <a:gd name="T58" fmla="*/ 3 w 41"/>
                <a:gd name="T59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" h="38">
                  <a:moveTo>
                    <a:pt x="3" y="26"/>
                  </a:moveTo>
                  <a:lnTo>
                    <a:pt x="3" y="25"/>
                  </a:lnTo>
                  <a:lnTo>
                    <a:pt x="2" y="22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2" y="9"/>
                  </a:lnTo>
                  <a:lnTo>
                    <a:pt x="3" y="5"/>
                  </a:lnTo>
                  <a:lnTo>
                    <a:pt x="6" y="2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2" y="2"/>
                  </a:lnTo>
                  <a:lnTo>
                    <a:pt x="35" y="3"/>
                  </a:lnTo>
                  <a:lnTo>
                    <a:pt x="38" y="6"/>
                  </a:lnTo>
                  <a:lnTo>
                    <a:pt x="41" y="12"/>
                  </a:lnTo>
                  <a:lnTo>
                    <a:pt x="41" y="15"/>
                  </a:lnTo>
                  <a:lnTo>
                    <a:pt x="40" y="17"/>
                  </a:lnTo>
                  <a:lnTo>
                    <a:pt x="37" y="22"/>
                  </a:lnTo>
                  <a:lnTo>
                    <a:pt x="32" y="26"/>
                  </a:lnTo>
                  <a:lnTo>
                    <a:pt x="29" y="32"/>
                  </a:lnTo>
                  <a:lnTo>
                    <a:pt x="23" y="37"/>
                  </a:lnTo>
                  <a:lnTo>
                    <a:pt x="17" y="38"/>
                  </a:lnTo>
                  <a:lnTo>
                    <a:pt x="12" y="37"/>
                  </a:lnTo>
                  <a:lnTo>
                    <a:pt x="9" y="34"/>
                  </a:lnTo>
                  <a:lnTo>
                    <a:pt x="6" y="31"/>
                  </a:lnTo>
                  <a:lnTo>
                    <a:pt x="3" y="26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75" name="Freeform 103"/>
            <p:cNvSpPr>
              <a:spLocks/>
            </p:cNvSpPr>
            <p:nvPr/>
          </p:nvSpPr>
          <p:spPr bwMode="auto">
            <a:xfrm>
              <a:off x="1413" y="2159"/>
              <a:ext cx="21" cy="18"/>
            </a:xfrm>
            <a:custGeom>
              <a:avLst/>
              <a:gdLst>
                <a:gd name="T0" fmla="*/ 3 w 42"/>
                <a:gd name="T1" fmla="*/ 24 h 36"/>
                <a:gd name="T2" fmla="*/ 3 w 42"/>
                <a:gd name="T3" fmla="*/ 23 h 36"/>
                <a:gd name="T4" fmla="*/ 1 w 42"/>
                <a:gd name="T5" fmla="*/ 21 h 36"/>
                <a:gd name="T6" fmla="*/ 0 w 42"/>
                <a:gd name="T7" fmla="*/ 16 h 36"/>
                <a:gd name="T8" fmla="*/ 0 w 42"/>
                <a:gd name="T9" fmla="*/ 12 h 36"/>
                <a:gd name="T10" fmla="*/ 1 w 42"/>
                <a:gd name="T11" fmla="*/ 9 h 36"/>
                <a:gd name="T12" fmla="*/ 4 w 42"/>
                <a:gd name="T13" fmla="*/ 4 h 36"/>
                <a:gd name="T14" fmla="*/ 6 w 42"/>
                <a:gd name="T15" fmla="*/ 3 h 36"/>
                <a:gd name="T16" fmla="*/ 9 w 42"/>
                <a:gd name="T17" fmla="*/ 1 h 36"/>
                <a:gd name="T18" fmla="*/ 12 w 42"/>
                <a:gd name="T19" fmla="*/ 1 h 36"/>
                <a:gd name="T20" fmla="*/ 18 w 42"/>
                <a:gd name="T21" fmla="*/ 1 h 36"/>
                <a:gd name="T22" fmla="*/ 21 w 42"/>
                <a:gd name="T23" fmla="*/ 0 h 36"/>
                <a:gd name="T24" fmla="*/ 26 w 42"/>
                <a:gd name="T25" fmla="*/ 0 h 36"/>
                <a:gd name="T26" fmla="*/ 29 w 42"/>
                <a:gd name="T27" fmla="*/ 1 h 36"/>
                <a:gd name="T28" fmla="*/ 32 w 42"/>
                <a:gd name="T29" fmla="*/ 1 h 36"/>
                <a:gd name="T30" fmla="*/ 36 w 42"/>
                <a:gd name="T31" fmla="*/ 4 h 36"/>
                <a:gd name="T32" fmla="*/ 39 w 42"/>
                <a:gd name="T33" fmla="*/ 7 h 36"/>
                <a:gd name="T34" fmla="*/ 41 w 42"/>
                <a:gd name="T35" fmla="*/ 12 h 36"/>
                <a:gd name="T36" fmla="*/ 42 w 42"/>
                <a:gd name="T37" fmla="*/ 15 h 36"/>
                <a:gd name="T38" fmla="*/ 41 w 42"/>
                <a:gd name="T39" fmla="*/ 16 h 36"/>
                <a:gd name="T40" fmla="*/ 38 w 42"/>
                <a:gd name="T41" fmla="*/ 21 h 36"/>
                <a:gd name="T42" fmla="*/ 33 w 42"/>
                <a:gd name="T43" fmla="*/ 26 h 36"/>
                <a:gd name="T44" fmla="*/ 29 w 42"/>
                <a:gd name="T45" fmla="*/ 32 h 36"/>
                <a:gd name="T46" fmla="*/ 23 w 42"/>
                <a:gd name="T47" fmla="*/ 35 h 36"/>
                <a:gd name="T48" fmla="*/ 16 w 42"/>
                <a:gd name="T49" fmla="*/ 36 h 36"/>
                <a:gd name="T50" fmla="*/ 13 w 42"/>
                <a:gd name="T51" fmla="*/ 35 h 36"/>
                <a:gd name="T52" fmla="*/ 10 w 42"/>
                <a:gd name="T53" fmla="*/ 33 h 36"/>
                <a:gd name="T54" fmla="*/ 6 w 42"/>
                <a:gd name="T55" fmla="*/ 29 h 36"/>
                <a:gd name="T56" fmla="*/ 3 w 42"/>
                <a:gd name="T57" fmla="*/ 24 h 36"/>
                <a:gd name="T58" fmla="*/ 3 w 42"/>
                <a:gd name="T59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" h="36">
                  <a:moveTo>
                    <a:pt x="3" y="24"/>
                  </a:moveTo>
                  <a:lnTo>
                    <a:pt x="3" y="23"/>
                  </a:lnTo>
                  <a:lnTo>
                    <a:pt x="1" y="21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4"/>
                  </a:lnTo>
                  <a:lnTo>
                    <a:pt x="6" y="3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8" y="1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29" y="1"/>
                  </a:lnTo>
                  <a:lnTo>
                    <a:pt x="32" y="1"/>
                  </a:lnTo>
                  <a:lnTo>
                    <a:pt x="36" y="4"/>
                  </a:lnTo>
                  <a:lnTo>
                    <a:pt x="39" y="7"/>
                  </a:lnTo>
                  <a:lnTo>
                    <a:pt x="41" y="12"/>
                  </a:lnTo>
                  <a:lnTo>
                    <a:pt x="42" y="15"/>
                  </a:lnTo>
                  <a:lnTo>
                    <a:pt x="41" y="16"/>
                  </a:lnTo>
                  <a:lnTo>
                    <a:pt x="38" y="21"/>
                  </a:lnTo>
                  <a:lnTo>
                    <a:pt x="33" y="26"/>
                  </a:lnTo>
                  <a:lnTo>
                    <a:pt x="29" y="32"/>
                  </a:lnTo>
                  <a:lnTo>
                    <a:pt x="23" y="35"/>
                  </a:lnTo>
                  <a:lnTo>
                    <a:pt x="16" y="36"/>
                  </a:lnTo>
                  <a:lnTo>
                    <a:pt x="13" y="35"/>
                  </a:lnTo>
                  <a:lnTo>
                    <a:pt x="10" y="33"/>
                  </a:lnTo>
                  <a:lnTo>
                    <a:pt x="6" y="29"/>
                  </a:lnTo>
                  <a:lnTo>
                    <a:pt x="3" y="24"/>
                  </a:lnTo>
                  <a:lnTo>
                    <a:pt x="3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76" name="Freeform 104"/>
            <p:cNvSpPr>
              <a:spLocks/>
            </p:cNvSpPr>
            <p:nvPr/>
          </p:nvSpPr>
          <p:spPr bwMode="auto">
            <a:xfrm>
              <a:off x="1520" y="2121"/>
              <a:ext cx="21" cy="19"/>
            </a:xfrm>
            <a:custGeom>
              <a:avLst/>
              <a:gdLst>
                <a:gd name="T0" fmla="*/ 4 w 41"/>
                <a:gd name="T1" fmla="*/ 26 h 38"/>
                <a:gd name="T2" fmla="*/ 3 w 41"/>
                <a:gd name="T3" fmla="*/ 24 h 38"/>
                <a:gd name="T4" fmla="*/ 1 w 41"/>
                <a:gd name="T5" fmla="*/ 23 h 38"/>
                <a:gd name="T6" fmla="*/ 0 w 41"/>
                <a:gd name="T7" fmla="*/ 18 h 38"/>
                <a:gd name="T8" fmla="*/ 0 w 41"/>
                <a:gd name="T9" fmla="*/ 13 h 38"/>
                <a:gd name="T10" fmla="*/ 1 w 41"/>
                <a:gd name="T11" fmla="*/ 9 h 38"/>
                <a:gd name="T12" fmla="*/ 4 w 41"/>
                <a:gd name="T13" fmla="*/ 4 h 38"/>
                <a:gd name="T14" fmla="*/ 6 w 41"/>
                <a:gd name="T15" fmla="*/ 3 h 38"/>
                <a:gd name="T16" fmla="*/ 9 w 41"/>
                <a:gd name="T17" fmla="*/ 1 h 38"/>
                <a:gd name="T18" fmla="*/ 12 w 41"/>
                <a:gd name="T19" fmla="*/ 1 h 38"/>
                <a:gd name="T20" fmla="*/ 18 w 41"/>
                <a:gd name="T21" fmla="*/ 1 h 38"/>
                <a:gd name="T22" fmla="*/ 21 w 41"/>
                <a:gd name="T23" fmla="*/ 0 h 38"/>
                <a:gd name="T24" fmla="*/ 26 w 41"/>
                <a:gd name="T25" fmla="*/ 0 h 38"/>
                <a:gd name="T26" fmla="*/ 27 w 41"/>
                <a:gd name="T27" fmla="*/ 1 h 38"/>
                <a:gd name="T28" fmla="*/ 32 w 41"/>
                <a:gd name="T29" fmla="*/ 3 h 38"/>
                <a:gd name="T30" fmla="*/ 35 w 41"/>
                <a:gd name="T31" fmla="*/ 4 h 38"/>
                <a:gd name="T32" fmla="*/ 38 w 41"/>
                <a:gd name="T33" fmla="*/ 7 h 38"/>
                <a:gd name="T34" fmla="*/ 41 w 41"/>
                <a:gd name="T35" fmla="*/ 12 h 38"/>
                <a:gd name="T36" fmla="*/ 41 w 41"/>
                <a:gd name="T37" fmla="*/ 15 h 38"/>
                <a:gd name="T38" fmla="*/ 39 w 41"/>
                <a:gd name="T39" fmla="*/ 17 h 38"/>
                <a:gd name="T40" fmla="*/ 38 w 41"/>
                <a:gd name="T41" fmla="*/ 21 h 38"/>
                <a:gd name="T42" fmla="*/ 33 w 41"/>
                <a:gd name="T43" fmla="*/ 27 h 38"/>
                <a:gd name="T44" fmla="*/ 30 w 41"/>
                <a:gd name="T45" fmla="*/ 33 h 38"/>
                <a:gd name="T46" fmla="*/ 24 w 41"/>
                <a:gd name="T47" fmla="*/ 36 h 38"/>
                <a:gd name="T48" fmla="*/ 18 w 41"/>
                <a:gd name="T49" fmla="*/ 38 h 38"/>
                <a:gd name="T50" fmla="*/ 13 w 41"/>
                <a:gd name="T51" fmla="*/ 36 h 38"/>
                <a:gd name="T52" fmla="*/ 10 w 41"/>
                <a:gd name="T53" fmla="*/ 35 h 38"/>
                <a:gd name="T54" fmla="*/ 7 w 41"/>
                <a:gd name="T55" fmla="*/ 30 h 38"/>
                <a:gd name="T56" fmla="*/ 4 w 41"/>
                <a:gd name="T57" fmla="*/ 26 h 38"/>
                <a:gd name="T58" fmla="*/ 4 w 41"/>
                <a:gd name="T59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" h="38">
                  <a:moveTo>
                    <a:pt x="4" y="26"/>
                  </a:moveTo>
                  <a:lnTo>
                    <a:pt x="3" y="24"/>
                  </a:lnTo>
                  <a:lnTo>
                    <a:pt x="1" y="23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1" y="9"/>
                  </a:lnTo>
                  <a:lnTo>
                    <a:pt x="4" y="4"/>
                  </a:lnTo>
                  <a:lnTo>
                    <a:pt x="6" y="3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8" y="1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27" y="1"/>
                  </a:lnTo>
                  <a:lnTo>
                    <a:pt x="32" y="3"/>
                  </a:lnTo>
                  <a:lnTo>
                    <a:pt x="35" y="4"/>
                  </a:lnTo>
                  <a:lnTo>
                    <a:pt x="38" y="7"/>
                  </a:lnTo>
                  <a:lnTo>
                    <a:pt x="41" y="12"/>
                  </a:lnTo>
                  <a:lnTo>
                    <a:pt x="41" y="15"/>
                  </a:lnTo>
                  <a:lnTo>
                    <a:pt x="39" y="17"/>
                  </a:lnTo>
                  <a:lnTo>
                    <a:pt x="38" y="21"/>
                  </a:lnTo>
                  <a:lnTo>
                    <a:pt x="33" y="27"/>
                  </a:lnTo>
                  <a:lnTo>
                    <a:pt x="30" y="33"/>
                  </a:lnTo>
                  <a:lnTo>
                    <a:pt x="24" y="36"/>
                  </a:lnTo>
                  <a:lnTo>
                    <a:pt x="18" y="38"/>
                  </a:lnTo>
                  <a:lnTo>
                    <a:pt x="13" y="36"/>
                  </a:lnTo>
                  <a:lnTo>
                    <a:pt x="10" y="35"/>
                  </a:lnTo>
                  <a:lnTo>
                    <a:pt x="7" y="30"/>
                  </a:lnTo>
                  <a:lnTo>
                    <a:pt x="4" y="26"/>
                  </a:lnTo>
                  <a:lnTo>
                    <a:pt x="4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77" name="Freeform 105"/>
            <p:cNvSpPr>
              <a:spLocks/>
            </p:cNvSpPr>
            <p:nvPr/>
          </p:nvSpPr>
          <p:spPr bwMode="auto">
            <a:xfrm>
              <a:off x="1514" y="2219"/>
              <a:ext cx="21" cy="19"/>
            </a:xfrm>
            <a:custGeom>
              <a:avLst/>
              <a:gdLst>
                <a:gd name="T0" fmla="*/ 4 w 43"/>
                <a:gd name="T1" fmla="*/ 23 h 37"/>
                <a:gd name="T2" fmla="*/ 4 w 43"/>
                <a:gd name="T3" fmla="*/ 22 h 37"/>
                <a:gd name="T4" fmla="*/ 2 w 43"/>
                <a:gd name="T5" fmla="*/ 20 h 37"/>
                <a:gd name="T6" fmla="*/ 0 w 43"/>
                <a:gd name="T7" fmla="*/ 16 h 37"/>
                <a:gd name="T8" fmla="*/ 0 w 43"/>
                <a:gd name="T9" fmla="*/ 11 h 37"/>
                <a:gd name="T10" fmla="*/ 2 w 43"/>
                <a:gd name="T11" fmla="*/ 7 h 37"/>
                <a:gd name="T12" fmla="*/ 5 w 43"/>
                <a:gd name="T13" fmla="*/ 4 h 37"/>
                <a:gd name="T14" fmla="*/ 7 w 43"/>
                <a:gd name="T15" fmla="*/ 2 h 37"/>
                <a:gd name="T16" fmla="*/ 10 w 43"/>
                <a:gd name="T17" fmla="*/ 2 h 37"/>
                <a:gd name="T18" fmla="*/ 13 w 43"/>
                <a:gd name="T19" fmla="*/ 0 h 37"/>
                <a:gd name="T20" fmla="*/ 19 w 43"/>
                <a:gd name="T21" fmla="*/ 0 h 37"/>
                <a:gd name="T22" fmla="*/ 22 w 43"/>
                <a:gd name="T23" fmla="*/ 0 h 37"/>
                <a:gd name="T24" fmla="*/ 26 w 43"/>
                <a:gd name="T25" fmla="*/ 0 h 37"/>
                <a:gd name="T26" fmla="*/ 30 w 43"/>
                <a:gd name="T27" fmla="*/ 0 h 37"/>
                <a:gd name="T28" fmla="*/ 33 w 43"/>
                <a:gd name="T29" fmla="*/ 0 h 37"/>
                <a:gd name="T30" fmla="*/ 37 w 43"/>
                <a:gd name="T31" fmla="*/ 2 h 37"/>
                <a:gd name="T32" fmla="*/ 40 w 43"/>
                <a:gd name="T33" fmla="*/ 5 h 37"/>
                <a:gd name="T34" fmla="*/ 43 w 43"/>
                <a:gd name="T35" fmla="*/ 10 h 37"/>
                <a:gd name="T36" fmla="*/ 43 w 43"/>
                <a:gd name="T37" fmla="*/ 13 h 37"/>
                <a:gd name="T38" fmla="*/ 42 w 43"/>
                <a:gd name="T39" fmla="*/ 14 h 37"/>
                <a:gd name="T40" fmla="*/ 39 w 43"/>
                <a:gd name="T41" fmla="*/ 19 h 37"/>
                <a:gd name="T42" fmla="*/ 36 w 43"/>
                <a:gd name="T43" fmla="*/ 25 h 37"/>
                <a:gd name="T44" fmla="*/ 31 w 43"/>
                <a:gd name="T45" fmla="*/ 31 h 37"/>
                <a:gd name="T46" fmla="*/ 25 w 43"/>
                <a:gd name="T47" fmla="*/ 36 h 37"/>
                <a:gd name="T48" fmla="*/ 19 w 43"/>
                <a:gd name="T49" fmla="*/ 37 h 37"/>
                <a:gd name="T50" fmla="*/ 14 w 43"/>
                <a:gd name="T51" fmla="*/ 36 h 37"/>
                <a:gd name="T52" fmla="*/ 11 w 43"/>
                <a:gd name="T53" fmla="*/ 33 h 37"/>
                <a:gd name="T54" fmla="*/ 7 w 43"/>
                <a:gd name="T55" fmla="*/ 28 h 37"/>
                <a:gd name="T56" fmla="*/ 4 w 43"/>
                <a:gd name="T57" fmla="*/ 23 h 37"/>
                <a:gd name="T58" fmla="*/ 4 w 43"/>
                <a:gd name="T59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37">
                  <a:moveTo>
                    <a:pt x="4" y="23"/>
                  </a:moveTo>
                  <a:lnTo>
                    <a:pt x="4" y="22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2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7" y="2"/>
                  </a:lnTo>
                  <a:lnTo>
                    <a:pt x="40" y="5"/>
                  </a:lnTo>
                  <a:lnTo>
                    <a:pt x="43" y="10"/>
                  </a:lnTo>
                  <a:lnTo>
                    <a:pt x="43" y="13"/>
                  </a:lnTo>
                  <a:lnTo>
                    <a:pt x="42" y="14"/>
                  </a:lnTo>
                  <a:lnTo>
                    <a:pt x="39" y="19"/>
                  </a:lnTo>
                  <a:lnTo>
                    <a:pt x="36" y="25"/>
                  </a:lnTo>
                  <a:lnTo>
                    <a:pt x="31" y="31"/>
                  </a:lnTo>
                  <a:lnTo>
                    <a:pt x="25" y="36"/>
                  </a:lnTo>
                  <a:lnTo>
                    <a:pt x="19" y="37"/>
                  </a:lnTo>
                  <a:lnTo>
                    <a:pt x="14" y="36"/>
                  </a:lnTo>
                  <a:lnTo>
                    <a:pt x="11" y="33"/>
                  </a:lnTo>
                  <a:lnTo>
                    <a:pt x="7" y="28"/>
                  </a:lnTo>
                  <a:lnTo>
                    <a:pt x="4" y="23"/>
                  </a:lnTo>
                  <a:lnTo>
                    <a:pt x="4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78" name="Freeform 106"/>
            <p:cNvSpPr>
              <a:spLocks/>
            </p:cNvSpPr>
            <p:nvPr/>
          </p:nvSpPr>
          <p:spPr bwMode="auto">
            <a:xfrm>
              <a:off x="1592" y="2192"/>
              <a:ext cx="22" cy="19"/>
            </a:xfrm>
            <a:custGeom>
              <a:avLst/>
              <a:gdLst>
                <a:gd name="T0" fmla="*/ 3 w 43"/>
                <a:gd name="T1" fmla="*/ 23 h 37"/>
                <a:gd name="T2" fmla="*/ 3 w 43"/>
                <a:gd name="T3" fmla="*/ 21 h 37"/>
                <a:gd name="T4" fmla="*/ 2 w 43"/>
                <a:gd name="T5" fmla="*/ 20 h 37"/>
                <a:gd name="T6" fmla="*/ 0 w 43"/>
                <a:gd name="T7" fmla="*/ 15 h 37"/>
                <a:gd name="T8" fmla="*/ 0 w 43"/>
                <a:gd name="T9" fmla="*/ 11 h 37"/>
                <a:gd name="T10" fmla="*/ 0 w 43"/>
                <a:gd name="T11" fmla="*/ 6 h 37"/>
                <a:gd name="T12" fmla="*/ 3 w 43"/>
                <a:gd name="T13" fmla="*/ 3 h 37"/>
                <a:gd name="T14" fmla="*/ 6 w 43"/>
                <a:gd name="T15" fmla="*/ 1 h 37"/>
                <a:gd name="T16" fmla="*/ 9 w 43"/>
                <a:gd name="T17" fmla="*/ 0 h 37"/>
                <a:gd name="T18" fmla="*/ 12 w 43"/>
                <a:gd name="T19" fmla="*/ 0 h 37"/>
                <a:gd name="T20" fmla="*/ 18 w 43"/>
                <a:gd name="T21" fmla="*/ 0 h 37"/>
                <a:gd name="T22" fmla="*/ 21 w 43"/>
                <a:gd name="T23" fmla="*/ 0 h 37"/>
                <a:gd name="T24" fmla="*/ 26 w 43"/>
                <a:gd name="T25" fmla="*/ 0 h 37"/>
                <a:gd name="T26" fmla="*/ 29 w 43"/>
                <a:gd name="T27" fmla="*/ 0 h 37"/>
                <a:gd name="T28" fmla="*/ 32 w 43"/>
                <a:gd name="T29" fmla="*/ 0 h 37"/>
                <a:gd name="T30" fmla="*/ 37 w 43"/>
                <a:gd name="T31" fmla="*/ 1 h 37"/>
                <a:gd name="T32" fmla="*/ 40 w 43"/>
                <a:gd name="T33" fmla="*/ 5 h 37"/>
                <a:gd name="T34" fmla="*/ 41 w 43"/>
                <a:gd name="T35" fmla="*/ 9 h 37"/>
                <a:gd name="T36" fmla="*/ 43 w 43"/>
                <a:gd name="T37" fmla="*/ 12 h 37"/>
                <a:gd name="T38" fmla="*/ 41 w 43"/>
                <a:gd name="T39" fmla="*/ 14 h 37"/>
                <a:gd name="T40" fmla="*/ 38 w 43"/>
                <a:gd name="T41" fmla="*/ 18 h 37"/>
                <a:gd name="T42" fmla="*/ 35 w 43"/>
                <a:gd name="T43" fmla="*/ 24 h 37"/>
                <a:gd name="T44" fmla="*/ 31 w 43"/>
                <a:gd name="T45" fmla="*/ 31 h 37"/>
                <a:gd name="T46" fmla="*/ 24 w 43"/>
                <a:gd name="T47" fmla="*/ 35 h 37"/>
                <a:gd name="T48" fmla="*/ 18 w 43"/>
                <a:gd name="T49" fmla="*/ 37 h 37"/>
                <a:gd name="T50" fmla="*/ 14 w 43"/>
                <a:gd name="T51" fmla="*/ 35 h 37"/>
                <a:gd name="T52" fmla="*/ 11 w 43"/>
                <a:gd name="T53" fmla="*/ 32 h 37"/>
                <a:gd name="T54" fmla="*/ 6 w 43"/>
                <a:gd name="T55" fmla="*/ 27 h 37"/>
                <a:gd name="T56" fmla="*/ 3 w 43"/>
                <a:gd name="T57" fmla="*/ 23 h 37"/>
                <a:gd name="T58" fmla="*/ 3 w 43"/>
                <a:gd name="T59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37">
                  <a:moveTo>
                    <a:pt x="3" y="23"/>
                  </a:moveTo>
                  <a:lnTo>
                    <a:pt x="3" y="21"/>
                  </a:lnTo>
                  <a:lnTo>
                    <a:pt x="2" y="20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6"/>
                  </a:lnTo>
                  <a:lnTo>
                    <a:pt x="3" y="3"/>
                  </a:lnTo>
                  <a:lnTo>
                    <a:pt x="6" y="1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7" y="1"/>
                  </a:lnTo>
                  <a:lnTo>
                    <a:pt x="40" y="5"/>
                  </a:lnTo>
                  <a:lnTo>
                    <a:pt x="41" y="9"/>
                  </a:lnTo>
                  <a:lnTo>
                    <a:pt x="43" y="12"/>
                  </a:lnTo>
                  <a:lnTo>
                    <a:pt x="41" y="14"/>
                  </a:lnTo>
                  <a:lnTo>
                    <a:pt x="38" y="18"/>
                  </a:lnTo>
                  <a:lnTo>
                    <a:pt x="35" y="24"/>
                  </a:lnTo>
                  <a:lnTo>
                    <a:pt x="31" y="31"/>
                  </a:lnTo>
                  <a:lnTo>
                    <a:pt x="24" y="35"/>
                  </a:lnTo>
                  <a:lnTo>
                    <a:pt x="18" y="37"/>
                  </a:lnTo>
                  <a:lnTo>
                    <a:pt x="14" y="35"/>
                  </a:lnTo>
                  <a:lnTo>
                    <a:pt x="11" y="32"/>
                  </a:lnTo>
                  <a:lnTo>
                    <a:pt x="6" y="27"/>
                  </a:lnTo>
                  <a:lnTo>
                    <a:pt x="3" y="23"/>
                  </a:lnTo>
                  <a:lnTo>
                    <a:pt x="3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79" name="Freeform 107"/>
            <p:cNvSpPr>
              <a:spLocks/>
            </p:cNvSpPr>
            <p:nvPr/>
          </p:nvSpPr>
          <p:spPr bwMode="auto">
            <a:xfrm>
              <a:off x="1612" y="2144"/>
              <a:ext cx="21" cy="19"/>
            </a:xfrm>
            <a:custGeom>
              <a:avLst/>
              <a:gdLst>
                <a:gd name="T0" fmla="*/ 5 w 43"/>
                <a:gd name="T1" fmla="*/ 26 h 40"/>
                <a:gd name="T2" fmla="*/ 3 w 43"/>
                <a:gd name="T3" fmla="*/ 25 h 40"/>
                <a:gd name="T4" fmla="*/ 2 w 43"/>
                <a:gd name="T5" fmla="*/ 23 h 40"/>
                <a:gd name="T6" fmla="*/ 0 w 43"/>
                <a:gd name="T7" fmla="*/ 18 h 40"/>
                <a:gd name="T8" fmla="*/ 0 w 43"/>
                <a:gd name="T9" fmla="*/ 14 h 40"/>
                <a:gd name="T10" fmla="*/ 0 w 43"/>
                <a:gd name="T11" fmla="*/ 9 h 40"/>
                <a:gd name="T12" fmla="*/ 3 w 43"/>
                <a:gd name="T13" fmla="*/ 5 h 40"/>
                <a:gd name="T14" fmla="*/ 6 w 43"/>
                <a:gd name="T15" fmla="*/ 3 h 40"/>
                <a:gd name="T16" fmla="*/ 9 w 43"/>
                <a:gd name="T17" fmla="*/ 2 h 40"/>
                <a:gd name="T18" fmla="*/ 12 w 43"/>
                <a:gd name="T19" fmla="*/ 2 h 40"/>
                <a:gd name="T20" fmla="*/ 17 w 43"/>
                <a:gd name="T21" fmla="*/ 2 h 40"/>
                <a:gd name="T22" fmla="*/ 22 w 43"/>
                <a:gd name="T23" fmla="*/ 0 h 40"/>
                <a:gd name="T24" fmla="*/ 25 w 43"/>
                <a:gd name="T25" fmla="*/ 0 h 40"/>
                <a:gd name="T26" fmla="*/ 28 w 43"/>
                <a:gd name="T27" fmla="*/ 2 h 40"/>
                <a:gd name="T28" fmla="*/ 32 w 43"/>
                <a:gd name="T29" fmla="*/ 2 h 40"/>
                <a:gd name="T30" fmla="*/ 37 w 43"/>
                <a:gd name="T31" fmla="*/ 5 h 40"/>
                <a:gd name="T32" fmla="*/ 40 w 43"/>
                <a:gd name="T33" fmla="*/ 8 h 40"/>
                <a:gd name="T34" fmla="*/ 42 w 43"/>
                <a:gd name="T35" fmla="*/ 12 h 40"/>
                <a:gd name="T36" fmla="*/ 43 w 43"/>
                <a:gd name="T37" fmla="*/ 15 h 40"/>
                <a:gd name="T38" fmla="*/ 42 w 43"/>
                <a:gd name="T39" fmla="*/ 17 h 40"/>
                <a:gd name="T40" fmla="*/ 38 w 43"/>
                <a:gd name="T41" fmla="*/ 21 h 40"/>
                <a:gd name="T42" fmla="*/ 34 w 43"/>
                <a:gd name="T43" fmla="*/ 28 h 40"/>
                <a:gd name="T44" fmla="*/ 31 w 43"/>
                <a:gd name="T45" fmla="*/ 34 h 40"/>
                <a:gd name="T46" fmla="*/ 23 w 43"/>
                <a:gd name="T47" fmla="*/ 38 h 40"/>
                <a:gd name="T48" fmla="*/ 17 w 43"/>
                <a:gd name="T49" fmla="*/ 40 h 40"/>
                <a:gd name="T50" fmla="*/ 14 w 43"/>
                <a:gd name="T51" fmla="*/ 38 h 40"/>
                <a:gd name="T52" fmla="*/ 11 w 43"/>
                <a:gd name="T53" fmla="*/ 35 h 40"/>
                <a:gd name="T54" fmla="*/ 8 w 43"/>
                <a:gd name="T55" fmla="*/ 31 h 40"/>
                <a:gd name="T56" fmla="*/ 5 w 43"/>
                <a:gd name="T57" fmla="*/ 26 h 40"/>
                <a:gd name="T58" fmla="*/ 5 w 43"/>
                <a:gd name="T59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40">
                  <a:moveTo>
                    <a:pt x="5" y="26"/>
                  </a:moveTo>
                  <a:lnTo>
                    <a:pt x="3" y="25"/>
                  </a:lnTo>
                  <a:lnTo>
                    <a:pt x="2" y="23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2"/>
                  </a:lnTo>
                  <a:lnTo>
                    <a:pt x="32" y="2"/>
                  </a:lnTo>
                  <a:lnTo>
                    <a:pt x="37" y="5"/>
                  </a:lnTo>
                  <a:lnTo>
                    <a:pt x="40" y="8"/>
                  </a:lnTo>
                  <a:lnTo>
                    <a:pt x="42" y="12"/>
                  </a:lnTo>
                  <a:lnTo>
                    <a:pt x="43" y="15"/>
                  </a:lnTo>
                  <a:lnTo>
                    <a:pt x="42" y="17"/>
                  </a:lnTo>
                  <a:lnTo>
                    <a:pt x="38" y="21"/>
                  </a:lnTo>
                  <a:lnTo>
                    <a:pt x="34" y="28"/>
                  </a:lnTo>
                  <a:lnTo>
                    <a:pt x="31" y="34"/>
                  </a:lnTo>
                  <a:lnTo>
                    <a:pt x="23" y="38"/>
                  </a:lnTo>
                  <a:lnTo>
                    <a:pt x="17" y="40"/>
                  </a:lnTo>
                  <a:lnTo>
                    <a:pt x="14" y="38"/>
                  </a:lnTo>
                  <a:lnTo>
                    <a:pt x="11" y="35"/>
                  </a:lnTo>
                  <a:lnTo>
                    <a:pt x="8" y="31"/>
                  </a:lnTo>
                  <a:lnTo>
                    <a:pt x="5" y="26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80" name="Freeform 108"/>
            <p:cNvSpPr>
              <a:spLocks/>
            </p:cNvSpPr>
            <p:nvPr/>
          </p:nvSpPr>
          <p:spPr bwMode="auto">
            <a:xfrm>
              <a:off x="1638" y="2116"/>
              <a:ext cx="21" cy="18"/>
            </a:xfrm>
            <a:custGeom>
              <a:avLst/>
              <a:gdLst>
                <a:gd name="T0" fmla="*/ 5 w 43"/>
                <a:gd name="T1" fmla="*/ 24 h 37"/>
                <a:gd name="T2" fmla="*/ 3 w 43"/>
                <a:gd name="T3" fmla="*/ 23 h 37"/>
                <a:gd name="T4" fmla="*/ 2 w 43"/>
                <a:gd name="T5" fmla="*/ 20 h 37"/>
                <a:gd name="T6" fmla="*/ 0 w 43"/>
                <a:gd name="T7" fmla="*/ 15 h 37"/>
                <a:gd name="T8" fmla="*/ 0 w 43"/>
                <a:gd name="T9" fmla="*/ 12 h 37"/>
                <a:gd name="T10" fmla="*/ 0 w 43"/>
                <a:gd name="T11" fmla="*/ 8 h 37"/>
                <a:gd name="T12" fmla="*/ 3 w 43"/>
                <a:gd name="T13" fmla="*/ 3 h 37"/>
                <a:gd name="T14" fmla="*/ 6 w 43"/>
                <a:gd name="T15" fmla="*/ 2 h 37"/>
                <a:gd name="T16" fmla="*/ 9 w 43"/>
                <a:gd name="T17" fmla="*/ 2 h 37"/>
                <a:gd name="T18" fmla="*/ 12 w 43"/>
                <a:gd name="T19" fmla="*/ 0 h 37"/>
                <a:gd name="T20" fmla="*/ 17 w 43"/>
                <a:gd name="T21" fmla="*/ 0 h 37"/>
                <a:gd name="T22" fmla="*/ 22 w 43"/>
                <a:gd name="T23" fmla="*/ 0 h 37"/>
                <a:gd name="T24" fmla="*/ 25 w 43"/>
                <a:gd name="T25" fmla="*/ 0 h 37"/>
                <a:gd name="T26" fmla="*/ 28 w 43"/>
                <a:gd name="T27" fmla="*/ 0 h 37"/>
                <a:gd name="T28" fmla="*/ 32 w 43"/>
                <a:gd name="T29" fmla="*/ 0 h 37"/>
                <a:gd name="T30" fmla="*/ 37 w 43"/>
                <a:gd name="T31" fmla="*/ 3 h 37"/>
                <a:gd name="T32" fmla="*/ 38 w 43"/>
                <a:gd name="T33" fmla="*/ 6 h 37"/>
                <a:gd name="T34" fmla="*/ 41 w 43"/>
                <a:gd name="T35" fmla="*/ 11 h 37"/>
                <a:gd name="T36" fmla="*/ 43 w 43"/>
                <a:gd name="T37" fmla="*/ 14 h 37"/>
                <a:gd name="T38" fmla="*/ 40 w 43"/>
                <a:gd name="T39" fmla="*/ 15 h 37"/>
                <a:gd name="T40" fmla="*/ 38 w 43"/>
                <a:gd name="T41" fmla="*/ 20 h 37"/>
                <a:gd name="T42" fmla="*/ 34 w 43"/>
                <a:gd name="T43" fmla="*/ 26 h 37"/>
                <a:gd name="T44" fmla="*/ 31 w 43"/>
                <a:gd name="T45" fmla="*/ 32 h 37"/>
                <a:gd name="T46" fmla="*/ 23 w 43"/>
                <a:gd name="T47" fmla="*/ 35 h 37"/>
                <a:gd name="T48" fmla="*/ 17 w 43"/>
                <a:gd name="T49" fmla="*/ 37 h 37"/>
                <a:gd name="T50" fmla="*/ 14 w 43"/>
                <a:gd name="T51" fmla="*/ 35 h 37"/>
                <a:gd name="T52" fmla="*/ 11 w 43"/>
                <a:gd name="T53" fmla="*/ 34 h 37"/>
                <a:gd name="T54" fmla="*/ 8 w 43"/>
                <a:gd name="T55" fmla="*/ 29 h 37"/>
                <a:gd name="T56" fmla="*/ 5 w 43"/>
                <a:gd name="T57" fmla="*/ 24 h 37"/>
                <a:gd name="T58" fmla="*/ 5 w 43"/>
                <a:gd name="T59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37">
                  <a:moveTo>
                    <a:pt x="5" y="24"/>
                  </a:moveTo>
                  <a:lnTo>
                    <a:pt x="3" y="23"/>
                  </a:lnTo>
                  <a:lnTo>
                    <a:pt x="2" y="20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8"/>
                  </a:lnTo>
                  <a:lnTo>
                    <a:pt x="3" y="3"/>
                  </a:lnTo>
                  <a:lnTo>
                    <a:pt x="6" y="2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7" y="3"/>
                  </a:lnTo>
                  <a:lnTo>
                    <a:pt x="38" y="6"/>
                  </a:lnTo>
                  <a:lnTo>
                    <a:pt x="41" y="11"/>
                  </a:lnTo>
                  <a:lnTo>
                    <a:pt x="43" y="14"/>
                  </a:lnTo>
                  <a:lnTo>
                    <a:pt x="40" y="15"/>
                  </a:lnTo>
                  <a:lnTo>
                    <a:pt x="38" y="20"/>
                  </a:lnTo>
                  <a:lnTo>
                    <a:pt x="34" y="26"/>
                  </a:lnTo>
                  <a:lnTo>
                    <a:pt x="31" y="32"/>
                  </a:lnTo>
                  <a:lnTo>
                    <a:pt x="23" y="35"/>
                  </a:lnTo>
                  <a:lnTo>
                    <a:pt x="17" y="37"/>
                  </a:lnTo>
                  <a:lnTo>
                    <a:pt x="14" y="35"/>
                  </a:lnTo>
                  <a:lnTo>
                    <a:pt x="11" y="34"/>
                  </a:lnTo>
                  <a:lnTo>
                    <a:pt x="8" y="29"/>
                  </a:lnTo>
                  <a:lnTo>
                    <a:pt x="5" y="24"/>
                  </a:lnTo>
                  <a:lnTo>
                    <a:pt x="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81" name="Freeform 109"/>
            <p:cNvSpPr>
              <a:spLocks/>
            </p:cNvSpPr>
            <p:nvPr/>
          </p:nvSpPr>
          <p:spPr bwMode="auto">
            <a:xfrm>
              <a:off x="1717" y="2124"/>
              <a:ext cx="21" cy="18"/>
            </a:xfrm>
            <a:custGeom>
              <a:avLst/>
              <a:gdLst>
                <a:gd name="T0" fmla="*/ 3 w 42"/>
                <a:gd name="T1" fmla="*/ 25 h 37"/>
                <a:gd name="T2" fmla="*/ 3 w 42"/>
                <a:gd name="T3" fmla="*/ 23 h 37"/>
                <a:gd name="T4" fmla="*/ 2 w 42"/>
                <a:gd name="T5" fmla="*/ 22 h 37"/>
                <a:gd name="T6" fmla="*/ 0 w 42"/>
                <a:gd name="T7" fmla="*/ 17 h 37"/>
                <a:gd name="T8" fmla="*/ 0 w 42"/>
                <a:gd name="T9" fmla="*/ 13 h 37"/>
                <a:gd name="T10" fmla="*/ 2 w 42"/>
                <a:gd name="T11" fmla="*/ 8 h 37"/>
                <a:gd name="T12" fmla="*/ 5 w 42"/>
                <a:gd name="T13" fmla="*/ 5 h 37"/>
                <a:gd name="T14" fmla="*/ 6 w 42"/>
                <a:gd name="T15" fmla="*/ 2 h 37"/>
                <a:gd name="T16" fmla="*/ 9 w 42"/>
                <a:gd name="T17" fmla="*/ 2 h 37"/>
                <a:gd name="T18" fmla="*/ 12 w 42"/>
                <a:gd name="T19" fmla="*/ 0 h 37"/>
                <a:gd name="T20" fmla="*/ 17 w 42"/>
                <a:gd name="T21" fmla="*/ 0 h 37"/>
                <a:gd name="T22" fmla="*/ 22 w 42"/>
                <a:gd name="T23" fmla="*/ 0 h 37"/>
                <a:gd name="T24" fmla="*/ 25 w 42"/>
                <a:gd name="T25" fmla="*/ 0 h 37"/>
                <a:gd name="T26" fmla="*/ 28 w 42"/>
                <a:gd name="T27" fmla="*/ 0 h 37"/>
                <a:gd name="T28" fmla="*/ 31 w 42"/>
                <a:gd name="T29" fmla="*/ 2 h 37"/>
                <a:gd name="T30" fmla="*/ 35 w 42"/>
                <a:gd name="T31" fmla="*/ 3 h 37"/>
                <a:gd name="T32" fmla="*/ 38 w 42"/>
                <a:gd name="T33" fmla="*/ 6 h 37"/>
                <a:gd name="T34" fmla="*/ 42 w 42"/>
                <a:gd name="T35" fmla="*/ 11 h 37"/>
                <a:gd name="T36" fmla="*/ 42 w 42"/>
                <a:gd name="T37" fmla="*/ 14 h 37"/>
                <a:gd name="T38" fmla="*/ 40 w 42"/>
                <a:gd name="T39" fmla="*/ 16 h 37"/>
                <a:gd name="T40" fmla="*/ 38 w 42"/>
                <a:gd name="T41" fmla="*/ 20 h 37"/>
                <a:gd name="T42" fmla="*/ 34 w 42"/>
                <a:gd name="T43" fmla="*/ 26 h 37"/>
                <a:gd name="T44" fmla="*/ 29 w 42"/>
                <a:gd name="T45" fmla="*/ 32 h 37"/>
                <a:gd name="T46" fmla="*/ 23 w 42"/>
                <a:gd name="T47" fmla="*/ 35 h 37"/>
                <a:gd name="T48" fmla="*/ 17 w 42"/>
                <a:gd name="T49" fmla="*/ 37 h 37"/>
                <a:gd name="T50" fmla="*/ 14 w 42"/>
                <a:gd name="T51" fmla="*/ 35 h 37"/>
                <a:gd name="T52" fmla="*/ 11 w 42"/>
                <a:gd name="T53" fmla="*/ 34 h 37"/>
                <a:gd name="T54" fmla="*/ 6 w 42"/>
                <a:gd name="T55" fmla="*/ 29 h 37"/>
                <a:gd name="T56" fmla="*/ 3 w 42"/>
                <a:gd name="T57" fmla="*/ 25 h 37"/>
                <a:gd name="T58" fmla="*/ 3 w 42"/>
                <a:gd name="T59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" h="37">
                  <a:moveTo>
                    <a:pt x="3" y="25"/>
                  </a:moveTo>
                  <a:lnTo>
                    <a:pt x="3" y="23"/>
                  </a:lnTo>
                  <a:lnTo>
                    <a:pt x="2" y="22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8"/>
                  </a:lnTo>
                  <a:lnTo>
                    <a:pt x="5" y="5"/>
                  </a:lnTo>
                  <a:lnTo>
                    <a:pt x="6" y="2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1" y="2"/>
                  </a:lnTo>
                  <a:lnTo>
                    <a:pt x="35" y="3"/>
                  </a:lnTo>
                  <a:lnTo>
                    <a:pt x="38" y="6"/>
                  </a:lnTo>
                  <a:lnTo>
                    <a:pt x="42" y="11"/>
                  </a:lnTo>
                  <a:lnTo>
                    <a:pt x="42" y="14"/>
                  </a:lnTo>
                  <a:lnTo>
                    <a:pt x="40" y="16"/>
                  </a:lnTo>
                  <a:lnTo>
                    <a:pt x="38" y="20"/>
                  </a:lnTo>
                  <a:lnTo>
                    <a:pt x="34" y="26"/>
                  </a:lnTo>
                  <a:lnTo>
                    <a:pt x="29" y="32"/>
                  </a:lnTo>
                  <a:lnTo>
                    <a:pt x="23" y="35"/>
                  </a:lnTo>
                  <a:lnTo>
                    <a:pt x="17" y="37"/>
                  </a:lnTo>
                  <a:lnTo>
                    <a:pt x="14" y="35"/>
                  </a:lnTo>
                  <a:lnTo>
                    <a:pt x="11" y="34"/>
                  </a:lnTo>
                  <a:lnTo>
                    <a:pt x="6" y="29"/>
                  </a:lnTo>
                  <a:lnTo>
                    <a:pt x="3" y="25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82" name="Freeform 110"/>
            <p:cNvSpPr>
              <a:spLocks/>
            </p:cNvSpPr>
            <p:nvPr/>
          </p:nvSpPr>
          <p:spPr bwMode="auto">
            <a:xfrm>
              <a:off x="1729" y="2185"/>
              <a:ext cx="20" cy="19"/>
            </a:xfrm>
            <a:custGeom>
              <a:avLst/>
              <a:gdLst>
                <a:gd name="T0" fmla="*/ 3 w 41"/>
                <a:gd name="T1" fmla="*/ 26 h 38"/>
                <a:gd name="T2" fmla="*/ 3 w 41"/>
                <a:gd name="T3" fmla="*/ 24 h 38"/>
                <a:gd name="T4" fmla="*/ 2 w 41"/>
                <a:gd name="T5" fmla="*/ 21 h 38"/>
                <a:gd name="T6" fmla="*/ 0 w 41"/>
                <a:gd name="T7" fmla="*/ 16 h 38"/>
                <a:gd name="T8" fmla="*/ 0 w 41"/>
                <a:gd name="T9" fmla="*/ 13 h 38"/>
                <a:gd name="T10" fmla="*/ 0 w 41"/>
                <a:gd name="T11" fmla="*/ 9 h 38"/>
                <a:gd name="T12" fmla="*/ 3 w 41"/>
                <a:gd name="T13" fmla="*/ 4 h 38"/>
                <a:gd name="T14" fmla="*/ 6 w 41"/>
                <a:gd name="T15" fmla="*/ 3 h 38"/>
                <a:gd name="T16" fmla="*/ 8 w 41"/>
                <a:gd name="T17" fmla="*/ 1 h 38"/>
                <a:gd name="T18" fmla="*/ 12 w 41"/>
                <a:gd name="T19" fmla="*/ 1 h 38"/>
                <a:gd name="T20" fmla="*/ 17 w 41"/>
                <a:gd name="T21" fmla="*/ 1 h 38"/>
                <a:gd name="T22" fmla="*/ 22 w 41"/>
                <a:gd name="T23" fmla="*/ 0 h 38"/>
                <a:gd name="T24" fmla="*/ 25 w 41"/>
                <a:gd name="T25" fmla="*/ 0 h 38"/>
                <a:gd name="T26" fmla="*/ 28 w 41"/>
                <a:gd name="T27" fmla="*/ 1 h 38"/>
                <a:gd name="T28" fmla="*/ 31 w 41"/>
                <a:gd name="T29" fmla="*/ 1 h 38"/>
                <a:gd name="T30" fmla="*/ 35 w 41"/>
                <a:gd name="T31" fmla="*/ 4 h 38"/>
                <a:gd name="T32" fmla="*/ 38 w 41"/>
                <a:gd name="T33" fmla="*/ 7 h 38"/>
                <a:gd name="T34" fmla="*/ 40 w 41"/>
                <a:gd name="T35" fmla="*/ 12 h 38"/>
                <a:gd name="T36" fmla="*/ 41 w 41"/>
                <a:gd name="T37" fmla="*/ 15 h 38"/>
                <a:gd name="T38" fmla="*/ 40 w 41"/>
                <a:gd name="T39" fmla="*/ 16 h 38"/>
                <a:gd name="T40" fmla="*/ 37 w 41"/>
                <a:gd name="T41" fmla="*/ 21 h 38"/>
                <a:gd name="T42" fmla="*/ 32 w 41"/>
                <a:gd name="T43" fmla="*/ 26 h 38"/>
                <a:gd name="T44" fmla="*/ 29 w 41"/>
                <a:gd name="T45" fmla="*/ 32 h 38"/>
                <a:gd name="T46" fmla="*/ 22 w 41"/>
                <a:gd name="T47" fmla="*/ 36 h 38"/>
                <a:gd name="T48" fmla="*/ 15 w 41"/>
                <a:gd name="T49" fmla="*/ 38 h 38"/>
                <a:gd name="T50" fmla="*/ 12 w 41"/>
                <a:gd name="T51" fmla="*/ 36 h 38"/>
                <a:gd name="T52" fmla="*/ 9 w 41"/>
                <a:gd name="T53" fmla="*/ 33 h 38"/>
                <a:gd name="T54" fmla="*/ 6 w 41"/>
                <a:gd name="T55" fmla="*/ 30 h 38"/>
                <a:gd name="T56" fmla="*/ 3 w 41"/>
                <a:gd name="T57" fmla="*/ 26 h 38"/>
                <a:gd name="T58" fmla="*/ 3 w 41"/>
                <a:gd name="T59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" h="38">
                  <a:moveTo>
                    <a:pt x="3" y="26"/>
                  </a:moveTo>
                  <a:lnTo>
                    <a:pt x="3" y="24"/>
                  </a:lnTo>
                  <a:lnTo>
                    <a:pt x="2" y="21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3" y="4"/>
                  </a:lnTo>
                  <a:lnTo>
                    <a:pt x="6" y="3"/>
                  </a:lnTo>
                  <a:lnTo>
                    <a:pt x="8" y="1"/>
                  </a:lnTo>
                  <a:lnTo>
                    <a:pt x="12" y="1"/>
                  </a:lnTo>
                  <a:lnTo>
                    <a:pt x="17" y="1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1"/>
                  </a:lnTo>
                  <a:lnTo>
                    <a:pt x="31" y="1"/>
                  </a:lnTo>
                  <a:lnTo>
                    <a:pt x="35" y="4"/>
                  </a:lnTo>
                  <a:lnTo>
                    <a:pt x="38" y="7"/>
                  </a:lnTo>
                  <a:lnTo>
                    <a:pt x="40" y="12"/>
                  </a:lnTo>
                  <a:lnTo>
                    <a:pt x="41" y="15"/>
                  </a:lnTo>
                  <a:lnTo>
                    <a:pt x="40" y="16"/>
                  </a:lnTo>
                  <a:lnTo>
                    <a:pt x="37" y="21"/>
                  </a:lnTo>
                  <a:lnTo>
                    <a:pt x="32" y="26"/>
                  </a:lnTo>
                  <a:lnTo>
                    <a:pt x="29" y="32"/>
                  </a:lnTo>
                  <a:lnTo>
                    <a:pt x="22" y="36"/>
                  </a:lnTo>
                  <a:lnTo>
                    <a:pt x="15" y="38"/>
                  </a:lnTo>
                  <a:lnTo>
                    <a:pt x="12" y="36"/>
                  </a:lnTo>
                  <a:lnTo>
                    <a:pt x="9" y="33"/>
                  </a:lnTo>
                  <a:lnTo>
                    <a:pt x="6" y="30"/>
                  </a:lnTo>
                  <a:lnTo>
                    <a:pt x="3" y="26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83" name="Freeform 111"/>
            <p:cNvSpPr>
              <a:spLocks/>
            </p:cNvSpPr>
            <p:nvPr/>
          </p:nvSpPr>
          <p:spPr bwMode="auto">
            <a:xfrm>
              <a:off x="1769" y="2174"/>
              <a:ext cx="21" cy="19"/>
            </a:xfrm>
            <a:custGeom>
              <a:avLst/>
              <a:gdLst>
                <a:gd name="T0" fmla="*/ 5 w 42"/>
                <a:gd name="T1" fmla="*/ 26 h 38"/>
                <a:gd name="T2" fmla="*/ 3 w 42"/>
                <a:gd name="T3" fmla="*/ 25 h 38"/>
                <a:gd name="T4" fmla="*/ 2 w 42"/>
                <a:gd name="T5" fmla="*/ 23 h 38"/>
                <a:gd name="T6" fmla="*/ 0 w 42"/>
                <a:gd name="T7" fmla="*/ 19 h 38"/>
                <a:gd name="T8" fmla="*/ 0 w 42"/>
                <a:gd name="T9" fmla="*/ 14 h 38"/>
                <a:gd name="T10" fmla="*/ 0 w 42"/>
                <a:gd name="T11" fmla="*/ 9 h 38"/>
                <a:gd name="T12" fmla="*/ 3 w 42"/>
                <a:gd name="T13" fmla="*/ 5 h 38"/>
                <a:gd name="T14" fmla="*/ 5 w 42"/>
                <a:gd name="T15" fmla="*/ 3 h 38"/>
                <a:gd name="T16" fmla="*/ 8 w 42"/>
                <a:gd name="T17" fmla="*/ 2 h 38"/>
                <a:gd name="T18" fmla="*/ 12 w 42"/>
                <a:gd name="T19" fmla="*/ 2 h 38"/>
                <a:gd name="T20" fmla="*/ 17 w 42"/>
                <a:gd name="T21" fmla="*/ 2 h 38"/>
                <a:gd name="T22" fmla="*/ 22 w 42"/>
                <a:gd name="T23" fmla="*/ 0 h 38"/>
                <a:gd name="T24" fmla="*/ 25 w 42"/>
                <a:gd name="T25" fmla="*/ 0 h 38"/>
                <a:gd name="T26" fmla="*/ 28 w 42"/>
                <a:gd name="T27" fmla="*/ 2 h 38"/>
                <a:gd name="T28" fmla="*/ 31 w 42"/>
                <a:gd name="T29" fmla="*/ 2 h 38"/>
                <a:gd name="T30" fmla="*/ 35 w 42"/>
                <a:gd name="T31" fmla="*/ 5 h 38"/>
                <a:gd name="T32" fmla="*/ 38 w 42"/>
                <a:gd name="T33" fmla="*/ 8 h 38"/>
                <a:gd name="T34" fmla="*/ 42 w 42"/>
                <a:gd name="T35" fmla="*/ 12 h 38"/>
                <a:gd name="T36" fmla="*/ 42 w 42"/>
                <a:gd name="T37" fmla="*/ 16 h 38"/>
                <a:gd name="T38" fmla="*/ 40 w 42"/>
                <a:gd name="T39" fmla="*/ 17 h 38"/>
                <a:gd name="T40" fmla="*/ 38 w 42"/>
                <a:gd name="T41" fmla="*/ 22 h 38"/>
                <a:gd name="T42" fmla="*/ 34 w 42"/>
                <a:gd name="T43" fmla="*/ 28 h 38"/>
                <a:gd name="T44" fmla="*/ 29 w 42"/>
                <a:gd name="T45" fmla="*/ 34 h 38"/>
                <a:gd name="T46" fmla="*/ 23 w 42"/>
                <a:gd name="T47" fmla="*/ 37 h 38"/>
                <a:gd name="T48" fmla="*/ 17 w 42"/>
                <a:gd name="T49" fmla="*/ 38 h 38"/>
                <a:gd name="T50" fmla="*/ 14 w 42"/>
                <a:gd name="T51" fmla="*/ 37 h 38"/>
                <a:gd name="T52" fmla="*/ 11 w 42"/>
                <a:gd name="T53" fmla="*/ 35 h 38"/>
                <a:gd name="T54" fmla="*/ 8 w 42"/>
                <a:gd name="T55" fmla="*/ 31 h 38"/>
                <a:gd name="T56" fmla="*/ 5 w 42"/>
                <a:gd name="T57" fmla="*/ 26 h 38"/>
                <a:gd name="T58" fmla="*/ 5 w 42"/>
                <a:gd name="T59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" h="38">
                  <a:moveTo>
                    <a:pt x="5" y="26"/>
                  </a:moveTo>
                  <a:lnTo>
                    <a:pt x="3" y="25"/>
                  </a:lnTo>
                  <a:lnTo>
                    <a:pt x="2" y="23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5" y="3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2"/>
                  </a:lnTo>
                  <a:lnTo>
                    <a:pt x="31" y="2"/>
                  </a:lnTo>
                  <a:lnTo>
                    <a:pt x="35" y="5"/>
                  </a:lnTo>
                  <a:lnTo>
                    <a:pt x="38" y="8"/>
                  </a:lnTo>
                  <a:lnTo>
                    <a:pt x="42" y="12"/>
                  </a:lnTo>
                  <a:lnTo>
                    <a:pt x="42" y="16"/>
                  </a:lnTo>
                  <a:lnTo>
                    <a:pt x="40" y="17"/>
                  </a:lnTo>
                  <a:lnTo>
                    <a:pt x="38" y="22"/>
                  </a:lnTo>
                  <a:lnTo>
                    <a:pt x="34" y="28"/>
                  </a:lnTo>
                  <a:lnTo>
                    <a:pt x="29" y="34"/>
                  </a:lnTo>
                  <a:lnTo>
                    <a:pt x="23" y="37"/>
                  </a:lnTo>
                  <a:lnTo>
                    <a:pt x="17" y="38"/>
                  </a:lnTo>
                  <a:lnTo>
                    <a:pt x="14" y="37"/>
                  </a:lnTo>
                  <a:lnTo>
                    <a:pt x="11" y="35"/>
                  </a:lnTo>
                  <a:lnTo>
                    <a:pt x="8" y="31"/>
                  </a:lnTo>
                  <a:lnTo>
                    <a:pt x="5" y="26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84" name="Freeform 112"/>
            <p:cNvSpPr>
              <a:spLocks/>
            </p:cNvSpPr>
            <p:nvPr/>
          </p:nvSpPr>
          <p:spPr bwMode="auto">
            <a:xfrm>
              <a:off x="1776" y="2105"/>
              <a:ext cx="21" cy="18"/>
            </a:xfrm>
            <a:custGeom>
              <a:avLst/>
              <a:gdLst>
                <a:gd name="T0" fmla="*/ 3 w 41"/>
                <a:gd name="T1" fmla="*/ 25 h 37"/>
                <a:gd name="T2" fmla="*/ 3 w 41"/>
                <a:gd name="T3" fmla="*/ 23 h 37"/>
                <a:gd name="T4" fmla="*/ 2 w 41"/>
                <a:gd name="T5" fmla="*/ 20 h 37"/>
                <a:gd name="T6" fmla="*/ 0 w 41"/>
                <a:gd name="T7" fmla="*/ 17 h 37"/>
                <a:gd name="T8" fmla="*/ 0 w 41"/>
                <a:gd name="T9" fmla="*/ 14 h 37"/>
                <a:gd name="T10" fmla="*/ 0 w 41"/>
                <a:gd name="T11" fmla="*/ 9 h 37"/>
                <a:gd name="T12" fmla="*/ 3 w 41"/>
                <a:gd name="T13" fmla="*/ 5 h 37"/>
                <a:gd name="T14" fmla="*/ 6 w 41"/>
                <a:gd name="T15" fmla="*/ 2 h 37"/>
                <a:gd name="T16" fmla="*/ 9 w 41"/>
                <a:gd name="T17" fmla="*/ 2 h 37"/>
                <a:gd name="T18" fmla="*/ 12 w 41"/>
                <a:gd name="T19" fmla="*/ 0 h 37"/>
                <a:gd name="T20" fmla="*/ 17 w 41"/>
                <a:gd name="T21" fmla="*/ 0 h 37"/>
                <a:gd name="T22" fmla="*/ 21 w 41"/>
                <a:gd name="T23" fmla="*/ 0 h 37"/>
                <a:gd name="T24" fmla="*/ 24 w 41"/>
                <a:gd name="T25" fmla="*/ 0 h 37"/>
                <a:gd name="T26" fmla="*/ 28 w 41"/>
                <a:gd name="T27" fmla="*/ 0 h 37"/>
                <a:gd name="T28" fmla="*/ 31 w 41"/>
                <a:gd name="T29" fmla="*/ 2 h 37"/>
                <a:gd name="T30" fmla="*/ 35 w 41"/>
                <a:gd name="T31" fmla="*/ 3 h 37"/>
                <a:gd name="T32" fmla="*/ 38 w 41"/>
                <a:gd name="T33" fmla="*/ 6 h 37"/>
                <a:gd name="T34" fmla="*/ 40 w 41"/>
                <a:gd name="T35" fmla="*/ 12 h 37"/>
                <a:gd name="T36" fmla="*/ 41 w 41"/>
                <a:gd name="T37" fmla="*/ 14 h 37"/>
                <a:gd name="T38" fmla="*/ 40 w 41"/>
                <a:gd name="T39" fmla="*/ 15 h 37"/>
                <a:gd name="T40" fmla="*/ 37 w 41"/>
                <a:gd name="T41" fmla="*/ 20 h 37"/>
                <a:gd name="T42" fmla="*/ 34 w 41"/>
                <a:gd name="T43" fmla="*/ 26 h 37"/>
                <a:gd name="T44" fmla="*/ 29 w 41"/>
                <a:gd name="T45" fmla="*/ 32 h 37"/>
                <a:gd name="T46" fmla="*/ 23 w 41"/>
                <a:gd name="T47" fmla="*/ 35 h 37"/>
                <a:gd name="T48" fmla="*/ 17 w 41"/>
                <a:gd name="T49" fmla="*/ 37 h 37"/>
                <a:gd name="T50" fmla="*/ 14 w 41"/>
                <a:gd name="T51" fmla="*/ 35 h 37"/>
                <a:gd name="T52" fmla="*/ 11 w 41"/>
                <a:gd name="T53" fmla="*/ 34 h 37"/>
                <a:gd name="T54" fmla="*/ 6 w 41"/>
                <a:gd name="T55" fmla="*/ 29 h 37"/>
                <a:gd name="T56" fmla="*/ 3 w 41"/>
                <a:gd name="T57" fmla="*/ 25 h 37"/>
                <a:gd name="T58" fmla="*/ 3 w 41"/>
                <a:gd name="T59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" h="37">
                  <a:moveTo>
                    <a:pt x="3" y="25"/>
                  </a:move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6" y="2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1" y="2"/>
                  </a:lnTo>
                  <a:lnTo>
                    <a:pt x="35" y="3"/>
                  </a:lnTo>
                  <a:lnTo>
                    <a:pt x="38" y="6"/>
                  </a:lnTo>
                  <a:lnTo>
                    <a:pt x="40" y="12"/>
                  </a:lnTo>
                  <a:lnTo>
                    <a:pt x="41" y="14"/>
                  </a:lnTo>
                  <a:lnTo>
                    <a:pt x="40" y="15"/>
                  </a:lnTo>
                  <a:lnTo>
                    <a:pt x="37" y="20"/>
                  </a:lnTo>
                  <a:lnTo>
                    <a:pt x="34" y="26"/>
                  </a:lnTo>
                  <a:lnTo>
                    <a:pt x="29" y="32"/>
                  </a:lnTo>
                  <a:lnTo>
                    <a:pt x="23" y="35"/>
                  </a:lnTo>
                  <a:lnTo>
                    <a:pt x="17" y="37"/>
                  </a:lnTo>
                  <a:lnTo>
                    <a:pt x="14" y="35"/>
                  </a:lnTo>
                  <a:lnTo>
                    <a:pt x="11" y="34"/>
                  </a:lnTo>
                  <a:lnTo>
                    <a:pt x="6" y="29"/>
                  </a:lnTo>
                  <a:lnTo>
                    <a:pt x="3" y="25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85" name="Freeform 113"/>
            <p:cNvSpPr>
              <a:spLocks/>
            </p:cNvSpPr>
            <p:nvPr/>
          </p:nvSpPr>
          <p:spPr bwMode="auto">
            <a:xfrm>
              <a:off x="1934" y="2148"/>
              <a:ext cx="20" cy="19"/>
            </a:xfrm>
            <a:custGeom>
              <a:avLst/>
              <a:gdLst>
                <a:gd name="T0" fmla="*/ 3 w 41"/>
                <a:gd name="T1" fmla="*/ 26 h 38"/>
                <a:gd name="T2" fmla="*/ 2 w 41"/>
                <a:gd name="T3" fmla="*/ 25 h 38"/>
                <a:gd name="T4" fmla="*/ 2 w 41"/>
                <a:gd name="T5" fmla="*/ 23 h 38"/>
                <a:gd name="T6" fmla="*/ 0 w 41"/>
                <a:gd name="T7" fmla="*/ 19 h 38"/>
                <a:gd name="T8" fmla="*/ 0 w 41"/>
                <a:gd name="T9" fmla="*/ 14 h 38"/>
                <a:gd name="T10" fmla="*/ 0 w 41"/>
                <a:gd name="T11" fmla="*/ 9 h 38"/>
                <a:gd name="T12" fmla="*/ 3 w 41"/>
                <a:gd name="T13" fmla="*/ 5 h 38"/>
                <a:gd name="T14" fmla="*/ 5 w 41"/>
                <a:gd name="T15" fmla="*/ 3 h 38"/>
                <a:gd name="T16" fmla="*/ 8 w 41"/>
                <a:gd name="T17" fmla="*/ 2 h 38"/>
                <a:gd name="T18" fmla="*/ 12 w 41"/>
                <a:gd name="T19" fmla="*/ 2 h 38"/>
                <a:gd name="T20" fmla="*/ 17 w 41"/>
                <a:gd name="T21" fmla="*/ 2 h 38"/>
                <a:gd name="T22" fmla="*/ 21 w 41"/>
                <a:gd name="T23" fmla="*/ 0 h 38"/>
                <a:gd name="T24" fmla="*/ 24 w 41"/>
                <a:gd name="T25" fmla="*/ 0 h 38"/>
                <a:gd name="T26" fmla="*/ 28 w 41"/>
                <a:gd name="T27" fmla="*/ 2 h 38"/>
                <a:gd name="T28" fmla="*/ 31 w 41"/>
                <a:gd name="T29" fmla="*/ 2 h 38"/>
                <a:gd name="T30" fmla="*/ 35 w 41"/>
                <a:gd name="T31" fmla="*/ 5 h 38"/>
                <a:gd name="T32" fmla="*/ 38 w 41"/>
                <a:gd name="T33" fmla="*/ 8 h 38"/>
                <a:gd name="T34" fmla="*/ 40 w 41"/>
                <a:gd name="T35" fmla="*/ 12 h 38"/>
                <a:gd name="T36" fmla="*/ 41 w 41"/>
                <a:gd name="T37" fmla="*/ 16 h 38"/>
                <a:gd name="T38" fmla="*/ 40 w 41"/>
                <a:gd name="T39" fmla="*/ 17 h 38"/>
                <a:gd name="T40" fmla="*/ 37 w 41"/>
                <a:gd name="T41" fmla="*/ 22 h 38"/>
                <a:gd name="T42" fmla="*/ 34 w 41"/>
                <a:gd name="T43" fmla="*/ 28 h 38"/>
                <a:gd name="T44" fmla="*/ 29 w 41"/>
                <a:gd name="T45" fmla="*/ 34 h 38"/>
                <a:gd name="T46" fmla="*/ 23 w 41"/>
                <a:gd name="T47" fmla="*/ 37 h 38"/>
                <a:gd name="T48" fmla="*/ 17 w 41"/>
                <a:gd name="T49" fmla="*/ 38 h 38"/>
                <a:gd name="T50" fmla="*/ 12 w 41"/>
                <a:gd name="T51" fmla="*/ 37 h 38"/>
                <a:gd name="T52" fmla="*/ 9 w 41"/>
                <a:gd name="T53" fmla="*/ 34 h 38"/>
                <a:gd name="T54" fmla="*/ 6 w 41"/>
                <a:gd name="T55" fmla="*/ 31 h 38"/>
                <a:gd name="T56" fmla="*/ 3 w 41"/>
                <a:gd name="T57" fmla="*/ 26 h 38"/>
                <a:gd name="T58" fmla="*/ 3 w 41"/>
                <a:gd name="T59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" h="38">
                  <a:moveTo>
                    <a:pt x="3" y="26"/>
                  </a:moveTo>
                  <a:lnTo>
                    <a:pt x="2" y="25"/>
                  </a:lnTo>
                  <a:lnTo>
                    <a:pt x="2" y="23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5" y="3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7" y="2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1" y="2"/>
                  </a:lnTo>
                  <a:lnTo>
                    <a:pt x="35" y="5"/>
                  </a:lnTo>
                  <a:lnTo>
                    <a:pt x="38" y="8"/>
                  </a:lnTo>
                  <a:lnTo>
                    <a:pt x="40" y="12"/>
                  </a:lnTo>
                  <a:lnTo>
                    <a:pt x="41" y="16"/>
                  </a:lnTo>
                  <a:lnTo>
                    <a:pt x="40" y="17"/>
                  </a:lnTo>
                  <a:lnTo>
                    <a:pt x="37" y="22"/>
                  </a:lnTo>
                  <a:lnTo>
                    <a:pt x="34" y="28"/>
                  </a:lnTo>
                  <a:lnTo>
                    <a:pt x="29" y="34"/>
                  </a:lnTo>
                  <a:lnTo>
                    <a:pt x="23" y="37"/>
                  </a:lnTo>
                  <a:lnTo>
                    <a:pt x="17" y="38"/>
                  </a:lnTo>
                  <a:lnTo>
                    <a:pt x="12" y="37"/>
                  </a:lnTo>
                  <a:lnTo>
                    <a:pt x="9" y="34"/>
                  </a:lnTo>
                  <a:lnTo>
                    <a:pt x="6" y="31"/>
                  </a:lnTo>
                  <a:lnTo>
                    <a:pt x="3" y="26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86" name="Freeform 114"/>
            <p:cNvSpPr>
              <a:spLocks/>
            </p:cNvSpPr>
            <p:nvPr/>
          </p:nvSpPr>
          <p:spPr bwMode="auto">
            <a:xfrm>
              <a:off x="2034" y="2101"/>
              <a:ext cx="21" cy="19"/>
            </a:xfrm>
            <a:custGeom>
              <a:avLst/>
              <a:gdLst>
                <a:gd name="T0" fmla="*/ 3 w 41"/>
                <a:gd name="T1" fmla="*/ 26 h 39"/>
                <a:gd name="T2" fmla="*/ 1 w 41"/>
                <a:gd name="T3" fmla="*/ 25 h 39"/>
                <a:gd name="T4" fmla="*/ 1 w 41"/>
                <a:gd name="T5" fmla="*/ 22 h 39"/>
                <a:gd name="T6" fmla="*/ 0 w 41"/>
                <a:gd name="T7" fmla="*/ 19 h 39"/>
                <a:gd name="T8" fmla="*/ 0 w 41"/>
                <a:gd name="T9" fmla="*/ 14 h 39"/>
                <a:gd name="T10" fmla="*/ 0 w 41"/>
                <a:gd name="T11" fmla="*/ 10 h 39"/>
                <a:gd name="T12" fmla="*/ 3 w 41"/>
                <a:gd name="T13" fmla="*/ 5 h 39"/>
                <a:gd name="T14" fmla="*/ 4 w 41"/>
                <a:gd name="T15" fmla="*/ 3 h 39"/>
                <a:gd name="T16" fmla="*/ 7 w 41"/>
                <a:gd name="T17" fmla="*/ 2 h 39"/>
                <a:gd name="T18" fmla="*/ 11 w 41"/>
                <a:gd name="T19" fmla="*/ 2 h 39"/>
                <a:gd name="T20" fmla="*/ 17 w 41"/>
                <a:gd name="T21" fmla="*/ 2 h 39"/>
                <a:gd name="T22" fmla="*/ 20 w 41"/>
                <a:gd name="T23" fmla="*/ 0 h 39"/>
                <a:gd name="T24" fmla="*/ 24 w 41"/>
                <a:gd name="T25" fmla="*/ 0 h 39"/>
                <a:gd name="T26" fmla="*/ 27 w 41"/>
                <a:gd name="T27" fmla="*/ 2 h 39"/>
                <a:gd name="T28" fmla="*/ 30 w 41"/>
                <a:gd name="T29" fmla="*/ 2 h 39"/>
                <a:gd name="T30" fmla="*/ 35 w 41"/>
                <a:gd name="T31" fmla="*/ 5 h 39"/>
                <a:gd name="T32" fmla="*/ 38 w 41"/>
                <a:gd name="T33" fmla="*/ 8 h 39"/>
                <a:gd name="T34" fmla="*/ 41 w 41"/>
                <a:gd name="T35" fmla="*/ 13 h 39"/>
                <a:gd name="T36" fmla="*/ 41 w 41"/>
                <a:gd name="T37" fmla="*/ 16 h 39"/>
                <a:gd name="T38" fmla="*/ 40 w 41"/>
                <a:gd name="T39" fmla="*/ 17 h 39"/>
                <a:gd name="T40" fmla="*/ 38 w 41"/>
                <a:gd name="T41" fmla="*/ 22 h 39"/>
                <a:gd name="T42" fmla="*/ 33 w 41"/>
                <a:gd name="T43" fmla="*/ 26 h 39"/>
                <a:gd name="T44" fmla="*/ 29 w 41"/>
                <a:gd name="T45" fmla="*/ 33 h 39"/>
                <a:gd name="T46" fmla="*/ 23 w 41"/>
                <a:gd name="T47" fmla="*/ 37 h 39"/>
                <a:gd name="T48" fmla="*/ 17 w 41"/>
                <a:gd name="T49" fmla="*/ 39 h 39"/>
                <a:gd name="T50" fmla="*/ 12 w 41"/>
                <a:gd name="T51" fmla="*/ 37 h 39"/>
                <a:gd name="T52" fmla="*/ 9 w 41"/>
                <a:gd name="T53" fmla="*/ 34 h 39"/>
                <a:gd name="T54" fmla="*/ 6 w 41"/>
                <a:gd name="T55" fmla="*/ 31 h 39"/>
                <a:gd name="T56" fmla="*/ 3 w 41"/>
                <a:gd name="T57" fmla="*/ 26 h 39"/>
                <a:gd name="T58" fmla="*/ 3 w 41"/>
                <a:gd name="T59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" h="39">
                  <a:moveTo>
                    <a:pt x="3" y="26"/>
                  </a:moveTo>
                  <a:lnTo>
                    <a:pt x="1" y="25"/>
                  </a:lnTo>
                  <a:lnTo>
                    <a:pt x="1" y="22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3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11" y="2"/>
                  </a:lnTo>
                  <a:lnTo>
                    <a:pt x="17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7" y="2"/>
                  </a:lnTo>
                  <a:lnTo>
                    <a:pt x="30" y="2"/>
                  </a:lnTo>
                  <a:lnTo>
                    <a:pt x="35" y="5"/>
                  </a:lnTo>
                  <a:lnTo>
                    <a:pt x="38" y="8"/>
                  </a:lnTo>
                  <a:lnTo>
                    <a:pt x="41" y="13"/>
                  </a:lnTo>
                  <a:lnTo>
                    <a:pt x="41" y="16"/>
                  </a:lnTo>
                  <a:lnTo>
                    <a:pt x="40" y="17"/>
                  </a:lnTo>
                  <a:lnTo>
                    <a:pt x="38" y="22"/>
                  </a:lnTo>
                  <a:lnTo>
                    <a:pt x="33" y="26"/>
                  </a:lnTo>
                  <a:lnTo>
                    <a:pt x="29" y="33"/>
                  </a:lnTo>
                  <a:lnTo>
                    <a:pt x="23" y="37"/>
                  </a:lnTo>
                  <a:lnTo>
                    <a:pt x="17" y="39"/>
                  </a:lnTo>
                  <a:lnTo>
                    <a:pt x="12" y="37"/>
                  </a:lnTo>
                  <a:lnTo>
                    <a:pt x="9" y="34"/>
                  </a:lnTo>
                  <a:lnTo>
                    <a:pt x="6" y="31"/>
                  </a:lnTo>
                  <a:lnTo>
                    <a:pt x="3" y="26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87" name="Freeform 115"/>
            <p:cNvSpPr>
              <a:spLocks/>
            </p:cNvSpPr>
            <p:nvPr/>
          </p:nvSpPr>
          <p:spPr bwMode="auto">
            <a:xfrm>
              <a:off x="1476" y="2144"/>
              <a:ext cx="83" cy="46"/>
            </a:xfrm>
            <a:custGeom>
              <a:avLst/>
              <a:gdLst>
                <a:gd name="T0" fmla="*/ 23 w 167"/>
                <a:gd name="T1" fmla="*/ 4 h 91"/>
                <a:gd name="T2" fmla="*/ 23 w 167"/>
                <a:gd name="T3" fmla="*/ 10 h 91"/>
                <a:gd name="T4" fmla="*/ 23 w 167"/>
                <a:gd name="T5" fmla="*/ 19 h 91"/>
                <a:gd name="T6" fmla="*/ 26 w 167"/>
                <a:gd name="T7" fmla="*/ 32 h 91"/>
                <a:gd name="T8" fmla="*/ 31 w 167"/>
                <a:gd name="T9" fmla="*/ 44 h 91"/>
                <a:gd name="T10" fmla="*/ 40 w 167"/>
                <a:gd name="T11" fmla="*/ 53 h 91"/>
                <a:gd name="T12" fmla="*/ 54 w 167"/>
                <a:gd name="T13" fmla="*/ 61 h 91"/>
                <a:gd name="T14" fmla="*/ 73 w 167"/>
                <a:gd name="T15" fmla="*/ 62 h 91"/>
                <a:gd name="T16" fmla="*/ 99 w 167"/>
                <a:gd name="T17" fmla="*/ 59 h 91"/>
                <a:gd name="T18" fmla="*/ 119 w 167"/>
                <a:gd name="T19" fmla="*/ 50 h 91"/>
                <a:gd name="T20" fmla="*/ 132 w 167"/>
                <a:gd name="T21" fmla="*/ 41 h 91"/>
                <a:gd name="T22" fmla="*/ 141 w 167"/>
                <a:gd name="T23" fmla="*/ 30 h 91"/>
                <a:gd name="T24" fmla="*/ 144 w 167"/>
                <a:gd name="T25" fmla="*/ 19 h 91"/>
                <a:gd name="T26" fmla="*/ 145 w 167"/>
                <a:gd name="T27" fmla="*/ 10 h 91"/>
                <a:gd name="T28" fmla="*/ 145 w 167"/>
                <a:gd name="T29" fmla="*/ 1 h 91"/>
                <a:gd name="T30" fmla="*/ 167 w 167"/>
                <a:gd name="T31" fmla="*/ 12 h 91"/>
                <a:gd name="T32" fmla="*/ 167 w 167"/>
                <a:gd name="T33" fmla="*/ 15 h 91"/>
                <a:gd name="T34" fmla="*/ 165 w 167"/>
                <a:gd name="T35" fmla="*/ 24 h 91"/>
                <a:gd name="T36" fmla="*/ 162 w 167"/>
                <a:gd name="T37" fmla="*/ 35 h 91"/>
                <a:gd name="T38" fmla="*/ 158 w 167"/>
                <a:gd name="T39" fmla="*/ 49 h 91"/>
                <a:gd name="T40" fmla="*/ 147 w 167"/>
                <a:gd name="T41" fmla="*/ 62 h 91"/>
                <a:gd name="T42" fmla="*/ 133 w 167"/>
                <a:gd name="T43" fmla="*/ 76 h 91"/>
                <a:gd name="T44" fmla="*/ 115 w 167"/>
                <a:gd name="T45" fmla="*/ 85 h 91"/>
                <a:gd name="T46" fmla="*/ 90 w 167"/>
                <a:gd name="T47" fmla="*/ 91 h 91"/>
                <a:gd name="T48" fmla="*/ 66 w 167"/>
                <a:gd name="T49" fmla="*/ 90 h 91"/>
                <a:gd name="T50" fmla="*/ 46 w 167"/>
                <a:gd name="T51" fmla="*/ 87 h 91"/>
                <a:gd name="T52" fmla="*/ 29 w 167"/>
                <a:gd name="T53" fmla="*/ 79 h 91"/>
                <a:gd name="T54" fmla="*/ 18 w 167"/>
                <a:gd name="T55" fmla="*/ 70 h 91"/>
                <a:gd name="T56" fmla="*/ 11 w 167"/>
                <a:gd name="T57" fmla="*/ 56 h 91"/>
                <a:gd name="T58" fmla="*/ 6 w 167"/>
                <a:gd name="T59" fmla="*/ 41 h 91"/>
                <a:gd name="T60" fmla="*/ 2 w 167"/>
                <a:gd name="T61" fmla="*/ 23 h 91"/>
                <a:gd name="T62" fmla="*/ 0 w 167"/>
                <a:gd name="T63" fmla="*/ 1 h 91"/>
                <a:gd name="T64" fmla="*/ 24 w 167"/>
                <a:gd name="T65" fmla="*/ 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7" h="91">
                  <a:moveTo>
                    <a:pt x="24" y="4"/>
                  </a:moveTo>
                  <a:lnTo>
                    <a:pt x="23" y="4"/>
                  </a:lnTo>
                  <a:lnTo>
                    <a:pt x="23" y="7"/>
                  </a:lnTo>
                  <a:lnTo>
                    <a:pt x="23" y="10"/>
                  </a:lnTo>
                  <a:lnTo>
                    <a:pt x="23" y="15"/>
                  </a:lnTo>
                  <a:lnTo>
                    <a:pt x="23" y="19"/>
                  </a:lnTo>
                  <a:lnTo>
                    <a:pt x="24" y="26"/>
                  </a:lnTo>
                  <a:lnTo>
                    <a:pt x="26" y="32"/>
                  </a:lnTo>
                  <a:lnTo>
                    <a:pt x="29" y="38"/>
                  </a:lnTo>
                  <a:lnTo>
                    <a:pt x="31" y="44"/>
                  </a:lnTo>
                  <a:lnTo>
                    <a:pt x="35" y="49"/>
                  </a:lnTo>
                  <a:lnTo>
                    <a:pt x="40" y="53"/>
                  </a:lnTo>
                  <a:lnTo>
                    <a:pt x="47" y="58"/>
                  </a:lnTo>
                  <a:lnTo>
                    <a:pt x="54" y="61"/>
                  </a:lnTo>
                  <a:lnTo>
                    <a:pt x="64" y="62"/>
                  </a:lnTo>
                  <a:lnTo>
                    <a:pt x="73" y="62"/>
                  </a:lnTo>
                  <a:lnTo>
                    <a:pt x="87" y="62"/>
                  </a:lnTo>
                  <a:lnTo>
                    <a:pt x="99" y="59"/>
                  </a:lnTo>
                  <a:lnTo>
                    <a:pt x="110" y="55"/>
                  </a:lnTo>
                  <a:lnTo>
                    <a:pt x="119" y="50"/>
                  </a:lnTo>
                  <a:lnTo>
                    <a:pt x="127" y="47"/>
                  </a:lnTo>
                  <a:lnTo>
                    <a:pt x="132" y="41"/>
                  </a:lnTo>
                  <a:lnTo>
                    <a:pt x="138" y="36"/>
                  </a:lnTo>
                  <a:lnTo>
                    <a:pt x="141" y="30"/>
                  </a:lnTo>
                  <a:lnTo>
                    <a:pt x="144" y="26"/>
                  </a:lnTo>
                  <a:lnTo>
                    <a:pt x="144" y="19"/>
                  </a:lnTo>
                  <a:lnTo>
                    <a:pt x="145" y="15"/>
                  </a:lnTo>
                  <a:lnTo>
                    <a:pt x="145" y="10"/>
                  </a:lnTo>
                  <a:lnTo>
                    <a:pt x="145" y="7"/>
                  </a:lnTo>
                  <a:lnTo>
                    <a:pt x="145" y="1"/>
                  </a:lnTo>
                  <a:lnTo>
                    <a:pt x="145" y="0"/>
                  </a:lnTo>
                  <a:lnTo>
                    <a:pt x="167" y="12"/>
                  </a:lnTo>
                  <a:lnTo>
                    <a:pt x="167" y="12"/>
                  </a:lnTo>
                  <a:lnTo>
                    <a:pt x="167" y="15"/>
                  </a:lnTo>
                  <a:lnTo>
                    <a:pt x="167" y="18"/>
                  </a:lnTo>
                  <a:lnTo>
                    <a:pt x="165" y="24"/>
                  </a:lnTo>
                  <a:lnTo>
                    <a:pt x="164" y="29"/>
                  </a:lnTo>
                  <a:lnTo>
                    <a:pt x="162" y="35"/>
                  </a:lnTo>
                  <a:lnTo>
                    <a:pt x="159" y="41"/>
                  </a:lnTo>
                  <a:lnTo>
                    <a:pt x="158" y="49"/>
                  </a:lnTo>
                  <a:lnTo>
                    <a:pt x="151" y="56"/>
                  </a:lnTo>
                  <a:lnTo>
                    <a:pt x="147" y="62"/>
                  </a:lnTo>
                  <a:lnTo>
                    <a:pt x="141" y="68"/>
                  </a:lnTo>
                  <a:lnTo>
                    <a:pt x="133" y="76"/>
                  </a:lnTo>
                  <a:lnTo>
                    <a:pt x="124" y="81"/>
                  </a:lnTo>
                  <a:lnTo>
                    <a:pt x="115" y="85"/>
                  </a:lnTo>
                  <a:lnTo>
                    <a:pt x="104" y="88"/>
                  </a:lnTo>
                  <a:lnTo>
                    <a:pt x="90" y="91"/>
                  </a:lnTo>
                  <a:lnTo>
                    <a:pt x="76" y="90"/>
                  </a:lnTo>
                  <a:lnTo>
                    <a:pt x="66" y="90"/>
                  </a:lnTo>
                  <a:lnTo>
                    <a:pt x="54" y="88"/>
                  </a:lnTo>
                  <a:lnTo>
                    <a:pt x="46" y="87"/>
                  </a:lnTo>
                  <a:lnTo>
                    <a:pt x="37" y="84"/>
                  </a:lnTo>
                  <a:lnTo>
                    <a:pt x="29" y="79"/>
                  </a:lnTo>
                  <a:lnTo>
                    <a:pt x="23" y="75"/>
                  </a:lnTo>
                  <a:lnTo>
                    <a:pt x="18" y="70"/>
                  </a:lnTo>
                  <a:lnTo>
                    <a:pt x="15" y="62"/>
                  </a:lnTo>
                  <a:lnTo>
                    <a:pt x="11" y="56"/>
                  </a:lnTo>
                  <a:lnTo>
                    <a:pt x="8" y="49"/>
                  </a:lnTo>
                  <a:lnTo>
                    <a:pt x="6" y="41"/>
                  </a:lnTo>
                  <a:lnTo>
                    <a:pt x="3" y="32"/>
                  </a:lnTo>
                  <a:lnTo>
                    <a:pt x="2" y="23"/>
                  </a:lnTo>
                  <a:lnTo>
                    <a:pt x="0" y="12"/>
                  </a:lnTo>
                  <a:lnTo>
                    <a:pt x="0" y="1"/>
                  </a:lnTo>
                  <a:lnTo>
                    <a:pt x="24" y="4"/>
                  </a:lnTo>
                  <a:lnTo>
                    <a:pt x="2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88" name="Freeform 116"/>
            <p:cNvSpPr>
              <a:spLocks/>
            </p:cNvSpPr>
            <p:nvPr/>
          </p:nvSpPr>
          <p:spPr bwMode="auto">
            <a:xfrm>
              <a:off x="1800" y="2144"/>
              <a:ext cx="69" cy="32"/>
            </a:xfrm>
            <a:custGeom>
              <a:avLst/>
              <a:gdLst>
                <a:gd name="T0" fmla="*/ 21 w 138"/>
                <a:gd name="T1" fmla="*/ 0 h 64"/>
                <a:gd name="T2" fmla="*/ 21 w 138"/>
                <a:gd name="T3" fmla="*/ 3 h 64"/>
                <a:gd name="T4" fmla="*/ 21 w 138"/>
                <a:gd name="T5" fmla="*/ 6 h 64"/>
                <a:gd name="T6" fmla="*/ 21 w 138"/>
                <a:gd name="T7" fmla="*/ 11 h 64"/>
                <a:gd name="T8" fmla="*/ 21 w 138"/>
                <a:gd name="T9" fmla="*/ 15 h 64"/>
                <a:gd name="T10" fmla="*/ 24 w 138"/>
                <a:gd name="T11" fmla="*/ 21 h 64"/>
                <a:gd name="T12" fmla="*/ 26 w 138"/>
                <a:gd name="T13" fmla="*/ 26 h 64"/>
                <a:gd name="T14" fmla="*/ 31 w 138"/>
                <a:gd name="T15" fmla="*/ 32 h 64"/>
                <a:gd name="T16" fmla="*/ 34 w 138"/>
                <a:gd name="T17" fmla="*/ 35 h 64"/>
                <a:gd name="T18" fmla="*/ 40 w 138"/>
                <a:gd name="T19" fmla="*/ 40 h 64"/>
                <a:gd name="T20" fmla="*/ 47 w 138"/>
                <a:gd name="T21" fmla="*/ 41 h 64"/>
                <a:gd name="T22" fmla="*/ 58 w 138"/>
                <a:gd name="T23" fmla="*/ 43 h 64"/>
                <a:gd name="T24" fmla="*/ 69 w 138"/>
                <a:gd name="T25" fmla="*/ 41 h 64"/>
                <a:gd name="T26" fmla="*/ 83 w 138"/>
                <a:gd name="T27" fmla="*/ 38 h 64"/>
                <a:gd name="T28" fmla="*/ 98 w 138"/>
                <a:gd name="T29" fmla="*/ 32 h 64"/>
                <a:gd name="T30" fmla="*/ 116 w 138"/>
                <a:gd name="T31" fmla="*/ 25 h 64"/>
                <a:gd name="T32" fmla="*/ 138 w 138"/>
                <a:gd name="T33" fmla="*/ 35 h 64"/>
                <a:gd name="T34" fmla="*/ 134 w 138"/>
                <a:gd name="T35" fmla="*/ 35 h 64"/>
                <a:gd name="T36" fmla="*/ 130 w 138"/>
                <a:gd name="T37" fmla="*/ 38 h 64"/>
                <a:gd name="T38" fmla="*/ 124 w 138"/>
                <a:gd name="T39" fmla="*/ 43 h 64"/>
                <a:gd name="T40" fmla="*/ 115 w 138"/>
                <a:gd name="T41" fmla="*/ 47 h 64"/>
                <a:gd name="T42" fmla="*/ 104 w 138"/>
                <a:gd name="T43" fmla="*/ 51 h 64"/>
                <a:gd name="T44" fmla="*/ 92 w 138"/>
                <a:gd name="T45" fmla="*/ 55 h 64"/>
                <a:gd name="T46" fmla="*/ 79 w 138"/>
                <a:gd name="T47" fmla="*/ 60 h 64"/>
                <a:gd name="T48" fmla="*/ 67 w 138"/>
                <a:gd name="T49" fmla="*/ 63 h 64"/>
                <a:gd name="T50" fmla="*/ 53 w 138"/>
                <a:gd name="T51" fmla="*/ 64 h 64"/>
                <a:gd name="T52" fmla="*/ 41 w 138"/>
                <a:gd name="T53" fmla="*/ 64 h 64"/>
                <a:gd name="T54" fmla="*/ 29 w 138"/>
                <a:gd name="T55" fmla="*/ 61 h 64"/>
                <a:gd name="T56" fmla="*/ 20 w 138"/>
                <a:gd name="T57" fmla="*/ 57 h 64"/>
                <a:gd name="T58" fmla="*/ 11 w 138"/>
                <a:gd name="T59" fmla="*/ 47 h 64"/>
                <a:gd name="T60" fmla="*/ 5 w 138"/>
                <a:gd name="T61" fmla="*/ 37 h 64"/>
                <a:gd name="T62" fmla="*/ 0 w 138"/>
                <a:gd name="T63" fmla="*/ 21 h 64"/>
                <a:gd name="T64" fmla="*/ 0 w 138"/>
                <a:gd name="T65" fmla="*/ 2 h 64"/>
                <a:gd name="T66" fmla="*/ 21 w 138"/>
                <a:gd name="T67" fmla="*/ 0 h 64"/>
                <a:gd name="T68" fmla="*/ 21 w 138"/>
                <a:gd name="T6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8" h="64">
                  <a:moveTo>
                    <a:pt x="21" y="0"/>
                  </a:moveTo>
                  <a:lnTo>
                    <a:pt x="21" y="3"/>
                  </a:lnTo>
                  <a:lnTo>
                    <a:pt x="21" y="6"/>
                  </a:lnTo>
                  <a:lnTo>
                    <a:pt x="21" y="11"/>
                  </a:lnTo>
                  <a:lnTo>
                    <a:pt x="21" y="15"/>
                  </a:lnTo>
                  <a:lnTo>
                    <a:pt x="24" y="21"/>
                  </a:lnTo>
                  <a:lnTo>
                    <a:pt x="26" y="26"/>
                  </a:lnTo>
                  <a:lnTo>
                    <a:pt x="31" y="32"/>
                  </a:lnTo>
                  <a:lnTo>
                    <a:pt x="34" y="35"/>
                  </a:lnTo>
                  <a:lnTo>
                    <a:pt x="40" y="40"/>
                  </a:lnTo>
                  <a:lnTo>
                    <a:pt x="47" y="41"/>
                  </a:lnTo>
                  <a:lnTo>
                    <a:pt x="58" y="43"/>
                  </a:lnTo>
                  <a:lnTo>
                    <a:pt x="69" y="41"/>
                  </a:lnTo>
                  <a:lnTo>
                    <a:pt x="83" y="38"/>
                  </a:lnTo>
                  <a:lnTo>
                    <a:pt x="98" y="32"/>
                  </a:lnTo>
                  <a:lnTo>
                    <a:pt x="116" y="25"/>
                  </a:lnTo>
                  <a:lnTo>
                    <a:pt x="138" y="35"/>
                  </a:lnTo>
                  <a:lnTo>
                    <a:pt x="134" y="35"/>
                  </a:lnTo>
                  <a:lnTo>
                    <a:pt x="130" y="38"/>
                  </a:lnTo>
                  <a:lnTo>
                    <a:pt x="124" y="43"/>
                  </a:lnTo>
                  <a:lnTo>
                    <a:pt x="115" y="47"/>
                  </a:lnTo>
                  <a:lnTo>
                    <a:pt x="104" y="51"/>
                  </a:lnTo>
                  <a:lnTo>
                    <a:pt x="92" y="55"/>
                  </a:lnTo>
                  <a:lnTo>
                    <a:pt x="79" y="60"/>
                  </a:lnTo>
                  <a:lnTo>
                    <a:pt x="67" y="63"/>
                  </a:lnTo>
                  <a:lnTo>
                    <a:pt x="53" y="64"/>
                  </a:lnTo>
                  <a:lnTo>
                    <a:pt x="41" y="64"/>
                  </a:lnTo>
                  <a:lnTo>
                    <a:pt x="29" y="61"/>
                  </a:lnTo>
                  <a:lnTo>
                    <a:pt x="20" y="57"/>
                  </a:lnTo>
                  <a:lnTo>
                    <a:pt x="11" y="47"/>
                  </a:lnTo>
                  <a:lnTo>
                    <a:pt x="5" y="37"/>
                  </a:lnTo>
                  <a:lnTo>
                    <a:pt x="0" y="21"/>
                  </a:lnTo>
                  <a:lnTo>
                    <a:pt x="0" y="2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89" name="Freeform 117"/>
            <p:cNvSpPr>
              <a:spLocks/>
            </p:cNvSpPr>
            <p:nvPr/>
          </p:nvSpPr>
          <p:spPr bwMode="auto">
            <a:xfrm>
              <a:off x="1586" y="1738"/>
              <a:ext cx="110" cy="105"/>
            </a:xfrm>
            <a:custGeom>
              <a:avLst/>
              <a:gdLst>
                <a:gd name="T0" fmla="*/ 38 w 222"/>
                <a:gd name="T1" fmla="*/ 4 h 209"/>
                <a:gd name="T2" fmla="*/ 38 w 222"/>
                <a:gd name="T3" fmla="*/ 6 h 209"/>
                <a:gd name="T4" fmla="*/ 37 w 222"/>
                <a:gd name="T5" fmla="*/ 12 h 209"/>
                <a:gd name="T6" fmla="*/ 37 w 222"/>
                <a:gd name="T7" fmla="*/ 21 h 209"/>
                <a:gd name="T8" fmla="*/ 37 w 222"/>
                <a:gd name="T9" fmla="*/ 32 h 209"/>
                <a:gd name="T10" fmla="*/ 37 w 222"/>
                <a:gd name="T11" fmla="*/ 45 h 209"/>
                <a:gd name="T12" fmla="*/ 40 w 222"/>
                <a:gd name="T13" fmla="*/ 59 h 209"/>
                <a:gd name="T14" fmla="*/ 45 w 222"/>
                <a:gd name="T15" fmla="*/ 76 h 209"/>
                <a:gd name="T16" fmla="*/ 51 w 222"/>
                <a:gd name="T17" fmla="*/ 93 h 209"/>
                <a:gd name="T18" fmla="*/ 58 w 222"/>
                <a:gd name="T19" fmla="*/ 107 h 209"/>
                <a:gd name="T20" fmla="*/ 71 w 222"/>
                <a:gd name="T21" fmla="*/ 123 h 209"/>
                <a:gd name="T22" fmla="*/ 84 w 222"/>
                <a:gd name="T23" fmla="*/ 137 h 209"/>
                <a:gd name="T24" fmla="*/ 103 w 222"/>
                <a:gd name="T25" fmla="*/ 151 h 209"/>
                <a:gd name="T26" fmla="*/ 126 w 222"/>
                <a:gd name="T27" fmla="*/ 162 h 209"/>
                <a:gd name="T28" fmla="*/ 152 w 222"/>
                <a:gd name="T29" fmla="*/ 171 h 209"/>
                <a:gd name="T30" fmla="*/ 184 w 222"/>
                <a:gd name="T31" fmla="*/ 175 h 209"/>
                <a:gd name="T32" fmla="*/ 222 w 222"/>
                <a:gd name="T33" fmla="*/ 177 h 209"/>
                <a:gd name="T34" fmla="*/ 211 w 222"/>
                <a:gd name="T35" fmla="*/ 209 h 209"/>
                <a:gd name="T36" fmla="*/ 208 w 222"/>
                <a:gd name="T37" fmla="*/ 209 h 209"/>
                <a:gd name="T38" fmla="*/ 201 w 222"/>
                <a:gd name="T39" fmla="*/ 209 h 209"/>
                <a:gd name="T40" fmla="*/ 190 w 222"/>
                <a:gd name="T41" fmla="*/ 209 h 209"/>
                <a:gd name="T42" fmla="*/ 178 w 222"/>
                <a:gd name="T43" fmla="*/ 209 h 209"/>
                <a:gd name="T44" fmla="*/ 161 w 222"/>
                <a:gd name="T45" fmla="*/ 208 h 209"/>
                <a:gd name="T46" fmla="*/ 142 w 222"/>
                <a:gd name="T47" fmla="*/ 204 h 209"/>
                <a:gd name="T48" fmla="*/ 123 w 222"/>
                <a:gd name="T49" fmla="*/ 200 h 209"/>
                <a:gd name="T50" fmla="*/ 104 w 222"/>
                <a:gd name="T51" fmla="*/ 194 h 209"/>
                <a:gd name="T52" fmla="*/ 84 w 222"/>
                <a:gd name="T53" fmla="*/ 183 h 209"/>
                <a:gd name="T54" fmla="*/ 64 w 222"/>
                <a:gd name="T55" fmla="*/ 171 h 209"/>
                <a:gd name="T56" fmla="*/ 46 w 222"/>
                <a:gd name="T57" fmla="*/ 152 h 209"/>
                <a:gd name="T58" fmla="*/ 31 w 222"/>
                <a:gd name="T59" fmla="*/ 133 h 209"/>
                <a:gd name="T60" fmla="*/ 17 w 222"/>
                <a:gd name="T61" fmla="*/ 107 h 209"/>
                <a:gd name="T62" fmla="*/ 8 w 222"/>
                <a:gd name="T63" fmla="*/ 78 h 209"/>
                <a:gd name="T64" fmla="*/ 2 w 222"/>
                <a:gd name="T65" fmla="*/ 41 h 209"/>
                <a:gd name="T66" fmla="*/ 0 w 222"/>
                <a:gd name="T67" fmla="*/ 0 h 209"/>
                <a:gd name="T68" fmla="*/ 38 w 222"/>
                <a:gd name="T69" fmla="*/ 4 h 209"/>
                <a:gd name="T70" fmla="*/ 38 w 222"/>
                <a:gd name="T71" fmla="*/ 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2" h="209">
                  <a:moveTo>
                    <a:pt x="38" y="4"/>
                  </a:moveTo>
                  <a:lnTo>
                    <a:pt x="38" y="6"/>
                  </a:lnTo>
                  <a:lnTo>
                    <a:pt x="37" y="12"/>
                  </a:lnTo>
                  <a:lnTo>
                    <a:pt x="37" y="21"/>
                  </a:lnTo>
                  <a:lnTo>
                    <a:pt x="37" y="32"/>
                  </a:lnTo>
                  <a:lnTo>
                    <a:pt x="37" y="45"/>
                  </a:lnTo>
                  <a:lnTo>
                    <a:pt x="40" y="59"/>
                  </a:lnTo>
                  <a:lnTo>
                    <a:pt x="45" y="76"/>
                  </a:lnTo>
                  <a:lnTo>
                    <a:pt x="51" y="93"/>
                  </a:lnTo>
                  <a:lnTo>
                    <a:pt x="58" y="107"/>
                  </a:lnTo>
                  <a:lnTo>
                    <a:pt x="71" y="123"/>
                  </a:lnTo>
                  <a:lnTo>
                    <a:pt x="84" y="137"/>
                  </a:lnTo>
                  <a:lnTo>
                    <a:pt x="103" y="151"/>
                  </a:lnTo>
                  <a:lnTo>
                    <a:pt x="126" y="162"/>
                  </a:lnTo>
                  <a:lnTo>
                    <a:pt x="152" y="171"/>
                  </a:lnTo>
                  <a:lnTo>
                    <a:pt x="184" y="175"/>
                  </a:lnTo>
                  <a:lnTo>
                    <a:pt x="222" y="177"/>
                  </a:lnTo>
                  <a:lnTo>
                    <a:pt x="211" y="209"/>
                  </a:lnTo>
                  <a:lnTo>
                    <a:pt x="208" y="209"/>
                  </a:lnTo>
                  <a:lnTo>
                    <a:pt x="201" y="209"/>
                  </a:lnTo>
                  <a:lnTo>
                    <a:pt x="190" y="209"/>
                  </a:lnTo>
                  <a:lnTo>
                    <a:pt x="178" y="209"/>
                  </a:lnTo>
                  <a:lnTo>
                    <a:pt x="161" y="208"/>
                  </a:lnTo>
                  <a:lnTo>
                    <a:pt x="142" y="204"/>
                  </a:lnTo>
                  <a:lnTo>
                    <a:pt x="123" y="200"/>
                  </a:lnTo>
                  <a:lnTo>
                    <a:pt x="104" y="194"/>
                  </a:lnTo>
                  <a:lnTo>
                    <a:pt x="84" y="183"/>
                  </a:lnTo>
                  <a:lnTo>
                    <a:pt x="64" y="171"/>
                  </a:lnTo>
                  <a:lnTo>
                    <a:pt x="46" y="152"/>
                  </a:lnTo>
                  <a:lnTo>
                    <a:pt x="31" y="133"/>
                  </a:lnTo>
                  <a:lnTo>
                    <a:pt x="17" y="107"/>
                  </a:lnTo>
                  <a:lnTo>
                    <a:pt x="8" y="78"/>
                  </a:lnTo>
                  <a:lnTo>
                    <a:pt x="2" y="41"/>
                  </a:lnTo>
                  <a:lnTo>
                    <a:pt x="0" y="0"/>
                  </a:lnTo>
                  <a:lnTo>
                    <a:pt x="38" y="4"/>
                  </a:lnTo>
                  <a:lnTo>
                    <a:pt x="3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90" name="Freeform 118"/>
            <p:cNvSpPr>
              <a:spLocks/>
            </p:cNvSpPr>
            <p:nvPr/>
          </p:nvSpPr>
          <p:spPr bwMode="auto">
            <a:xfrm>
              <a:off x="1619" y="1739"/>
              <a:ext cx="93" cy="73"/>
            </a:xfrm>
            <a:custGeom>
              <a:avLst/>
              <a:gdLst>
                <a:gd name="T0" fmla="*/ 30 w 185"/>
                <a:gd name="T1" fmla="*/ 5 h 145"/>
                <a:gd name="T2" fmla="*/ 30 w 185"/>
                <a:gd name="T3" fmla="*/ 5 h 145"/>
                <a:gd name="T4" fmla="*/ 30 w 185"/>
                <a:gd name="T5" fmla="*/ 9 h 145"/>
                <a:gd name="T6" fmla="*/ 32 w 185"/>
                <a:gd name="T7" fmla="*/ 17 h 145"/>
                <a:gd name="T8" fmla="*/ 33 w 185"/>
                <a:gd name="T9" fmla="*/ 26 h 145"/>
                <a:gd name="T10" fmla="*/ 36 w 185"/>
                <a:gd name="T11" fmla="*/ 35 h 145"/>
                <a:gd name="T12" fmla="*/ 41 w 185"/>
                <a:gd name="T13" fmla="*/ 46 h 145"/>
                <a:gd name="T14" fmla="*/ 47 w 185"/>
                <a:gd name="T15" fmla="*/ 57 h 145"/>
                <a:gd name="T16" fmla="*/ 55 w 185"/>
                <a:gd name="T17" fmla="*/ 69 h 145"/>
                <a:gd name="T18" fmla="*/ 62 w 185"/>
                <a:gd name="T19" fmla="*/ 80 h 145"/>
                <a:gd name="T20" fmla="*/ 73 w 185"/>
                <a:gd name="T21" fmla="*/ 90 h 145"/>
                <a:gd name="T22" fmla="*/ 85 w 185"/>
                <a:gd name="T23" fmla="*/ 98 h 145"/>
                <a:gd name="T24" fmla="*/ 100 w 185"/>
                <a:gd name="T25" fmla="*/ 104 h 145"/>
                <a:gd name="T26" fmla="*/ 117 w 185"/>
                <a:gd name="T27" fmla="*/ 107 h 145"/>
                <a:gd name="T28" fmla="*/ 136 w 185"/>
                <a:gd name="T29" fmla="*/ 109 h 145"/>
                <a:gd name="T30" fmla="*/ 159 w 185"/>
                <a:gd name="T31" fmla="*/ 107 h 145"/>
                <a:gd name="T32" fmla="*/ 185 w 185"/>
                <a:gd name="T33" fmla="*/ 101 h 145"/>
                <a:gd name="T34" fmla="*/ 168 w 185"/>
                <a:gd name="T35" fmla="*/ 142 h 145"/>
                <a:gd name="T36" fmla="*/ 166 w 185"/>
                <a:gd name="T37" fmla="*/ 142 h 145"/>
                <a:gd name="T38" fmla="*/ 160 w 185"/>
                <a:gd name="T39" fmla="*/ 144 h 145"/>
                <a:gd name="T40" fmla="*/ 152 w 185"/>
                <a:gd name="T41" fmla="*/ 144 h 145"/>
                <a:gd name="T42" fmla="*/ 142 w 185"/>
                <a:gd name="T43" fmla="*/ 145 h 145"/>
                <a:gd name="T44" fmla="*/ 128 w 185"/>
                <a:gd name="T45" fmla="*/ 144 h 145"/>
                <a:gd name="T46" fmla="*/ 114 w 185"/>
                <a:gd name="T47" fmla="*/ 144 h 145"/>
                <a:gd name="T48" fmla="*/ 99 w 185"/>
                <a:gd name="T49" fmla="*/ 141 h 145"/>
                <a:gd name="T50" fmla="*/ 84 w 185"/>
                <a:gd name="T51" fmla="*/ 138 h 145"/>
                <a:gd name="T52" fmla="*/ 68 w 185"/>
                <a:gd name="T53" fmla="*/ 132 h 145"/>
                <a:gd name="T54" fmla="*/ 52 w 185"/>
                <a:gd name="T55" fmla="*/ 122 h 145"/>
                <a:gd name="T56" fmla="*/ 38 w 185"/>
                <a:gd name="T57" fmla="*/ 110 h 145"/>
                <a:gd name="T58" fmla="*/ 26 w 185"/>
                <a:gd name="T59" fmla="*/ 96 h 145"/>
                <a:gd name="T60" fmla="*/ 15 w 185"/>
                <a:gd name="T61" fmla="*/ 78 h 145"/>
                <a:gd name="T62" fmla="*/ 6 w 185"/>
                <a:gd name="T63" fmla="*/ 57 h 145"/>
                <a:gd name="T64" fmla="*/ 1 w 185"/>
                <a:gd name="T65" fmla="*/ 31 h 145"/>
                <a:gd name="T66" fmla="*/ 0 w 185"/>
                <a:gd name="T67" fmla="*/ 0 h 145"/>
                <a:gd name="T68" fmla="*/ 30 w 185"/>
                <a:gd name="T69" fmla="*/ 5 h 145"/>
                <a:gd name="T70" fmla="*/ 30 w 185"/>
                <a:gd name="T71" fmla="*/ 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5" h="145">
                  <a:moveTo>
                    <a:pt x="30" y="5"/>
                  </a:moveTo>
                  <a:lnTo>
                    <a:pt x="30" y="5"/>
                  </a:lnTo>
                  <a:lnTo>
                    <a:pt x="30" y="9"/>
                  </a:lnTo>
                  <a:lnTo>
                    <a:pt x="32" y="17"/>
                  </a:lnTo>
                  <a:lnTo>
                    <a:pt x="33" y="26"/>
                  </a:lnTo>
                  <a:lnTo>
                    <a:pt x="36" y="35"/>
                  </a:lnTo>
                  <a:lnTo>
                    <a:pt x="41" y="46"/>
                  </a:lnTo>
                  <a:lnTo>
                    <a:pt x="47" y="57"/>
                  </a:lnTo>
                  <a:lnTo>
                    <a:pt x="55" y="69"/>
                  </a:lnTo>
                  <a:lnTo>
                    <a:pt x="62" y="80"/>
                  </a:lnTo>
                  <a:lnTo>
                    <a:pt x="73" y="90"/>
                  </a:lnTo>
                  <a:lnTo>
                    <a:pt x="85" y="98"/>
                  </a:lnTo>
                  <a:lnTo>
                    <a:pt x="100" y="104"/>
                  </a:lnTo>
                  <a:lnTo>
                    <a:pt x="117" y="107"/>
                  </a:lnTo>
                  <a:lnTo>
                    <a:pt x="136" y="109"/>
                  </a:lnTo>
                  <a:lnTo>
                    <a:pt x="159" y="107"/>
                  </a:lnTo>
                  <a:lnTo>
                    <a:pt x="185" y="101"/>
                  </a:lnTo>
                  <a:lnTo>
                    <a:pt x="168" y="142"/>
                  </a:lnTo>
                  <a:lnTo>
                    <a:pt x="166" y="142"/>
                  </a:lnTo>
                  <a:lnTo>
                    <a:pt x="160" y="144"/>
                  </a:lnTo>
                  <a:lnTo>
                    <a:pt x="152" y="144"/>
                  </a:lnTo>
                  <a:lnTo>
                    <a:pt x="142" y="145"/>
                  </a:lnTo>
                  <a:lnTo>
                    <a:pt x="128" y="144"/>
                  </a:lnTo>
                  <a:lnTo>
                    <a:pt x="114" y="144"/>
                  </a:lnTo>
                  <a:lnTo>
                    <a:pt x="99" y="141"/>
                  </a:lnTo>
                  <a:lnTo>
                    <a:pt x="84" y="138"/>
                  </a:lnTo>
                  <a:lnTo>
                    <a:pt x="68" y="132"/>
                  </a:lnTo>
                  <a:lnTo>
                    <a:pt x="52" y="122"/>
                  </a:lnTo>
                  <a:lnTo>
                    <a:pt x="38" y="110"/>
                  </a:lnTo>
                  <a:lnTo>
                    <a:pt x="26" y="96"/>
                  </a:lnTo>
                  <a:lnTo>
                    <a:pt x="15" y="78"/>
                  </a:lnTo>
                  <a:lnTo>
                    <a:pt x="6" y="57"/>
                  </a:lnTo>
                  <a:lnTo>
                    <a:pt x="1" y="31"/>
                  </a:lnTo>
                  <a:lnTo>
                    <a:pt x="0" y="0"/>
                  </a:lnTo>
                  <a:lnTo>
                    <a:pt x="30" y="5"/>
                  </a:lnTo>
                  <a:lnTo>
                    <a:pt x="3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91" name="Freeform 119"/>
            <p:cNvSpPr>
              <a:spLocks/>
            </p:cNvSpPr>
            <p:nvPr/>
          </p:nvSpPr>
          <p:spPr bwMode="auto">
            <a:xfrm>
              <a:off x="1404" y="1720"/>
              <a:ext cx="319" cy="24"/>
            </a:xfrm>
            <a:custGeom>
              <a:avLst/>
              <a:gdLst>
                <a:gd name="T0" fmla="*/ 0 w 639"/>
                <a:gd name="T1" fmla="*/ 17 h 47"/>
                <a:gd name="T2" fmla="*/ 2 w 639"/>
                <a:gd name="T3" fmla="*/ 17 h 47"/>
                <a:gd name="T4" fmla="*/ 6 w 639"/>
                <a:gd name="T5" fmla="*/ 15 h 47"/>
                <a:gd name="T6" fmla="*/ 16 w 639"/>
                <a:gd name="T7" fmla="*/ 14 h 47"/>
                <a:gd name="T8" fmla="*/ 29 w 639"/>
                <a:gd name="T9" fmla="*/ 12 h 47"/>
                <a:gd name="T10" fmla="*/ 46 w 639"/>
                <a:gd name="T11" fmla="*/ 9 h 47"/>
                <a:gd name="T12" fmla="*/ 69 w 639"/>
                <a:gd name="T13" fmla="*/ 7 h 47"/>
                <a:gd name="T14" fmla="*/ 97 w 639"/>
                <a:gd name="T15" fmla="*/ 6 h 47"/>
                <a:gd name="T16" fmla="*/ 130 w 639"/>
                <a:gd name="T17" fmla="*/ 4 h 47"/>
                <a:gd name="T18" fmla="*/ 168 w 639"/>
                <a:gd name="T19" fmla="*/ 1 h 47"/>
                <a:gd name="T20" fmla="*/ 214 w 639"/>
                <a:gd name="T21" fmla="*/ 0 h 47"/>
                <a:gd name="T22" fmla="*/ 266 w 639"/>
                <a:gd name="T23" fmla="*/ 0 h 47"/>
                <a:gd name="T24" fmla="*/ 326 w 639"/>
                <a:gd name="T25" fmla="*/ 0 h 47"/>
                <a:gd name="T26" fmla="*/ 392 w 639"/>
                <a:gd name="T27" fmla="*/ 0 h 47"/>
                <a:gd name="T28" fmla="*/ 465 w 639"/>
                <a:gd name="T29" fmla="*/ 3 h 47"/>
                <a:gd name="T30" fmla="*/ 548 w 639"/>
                <a:gd name="T31" fmla="*/ 4 h 47"/>
                <a:gd name="T32" fmla="*/ 639 w 639"/>
                <a:gd name="T33" fmla="*/ 11 h 47"/>
                <a:gd name="T34" fmla="*/ 639 w 639"/>
                <a:gd name="T35" fmla="*/ 44 h 47"/>
                <a:gd name="T36" fmla="*/ 633 w 639"/>
                <a:gd name="T37" fmla="*/ 43 h 47"/>
                <a:gd name="T38" fmla="*/ 618 w 639"/>
                <a:gd name="T39" fmla="*/ 43 h 47"/>
                <a:gd name="T40" fmla="*/ 594 w 639"/>
                <a:gd name="T41" fmla="*/ 41 h 47"/>
                <a:gd name="T42" fmla="*/ 563 w 639"/>
                <a:gd name="T43" fmla="*/ 40 h 47"/>
                <a:gd name="T44" fmla="*/ 525 w 639"/>
                <a:gd name="T45" fmla="*/ 37 h 47"/>
                <a:gd name="T46" fmla="*/ 482 w 639"/>
                <a:gd name="T47" fmla="*/ 35 h 47"/>
                <a:gd name="T48" fmla="*/ 435 w 639"/>
                <a:gd name="T49" fmla="*/ 33 h 47"/>
                <a:gd name="T50" fmla="*/ 386 w 639"/>
                <a:gd name="T51" fmla="*/ 32 h 47"/>
                <a:gd name="T52" fmla="*/ 332 w 639"/>
                <a:gd name="T53" fmla="*/ 30 h 47"/>
                <a:gd name="T54" fmla="*/ 280 w 639"/>
                <a:gd name="T55" fmla="*/ 30 h 47"/>
                <a:gd name="T56" fmla="*/ 227 w 639"/>
                <a:gd name="T57" fmla="*/ 30 h 47"/>
                <a:gd name="T58" fmla="*/ 176 w 639"/>
                <a:gd name="T59" fmla="*/ 32 h 47"/>
                <a:gd name="T60" fmla="*/ 126 w 639"/>
                <a:gd name="T61" fmla="*/ 33 h 47"/>
                <a:gd name="T62" fmla="*/ 81 w 639"/>
                <a:gd name="T63" fmla="*/ 37 h 47"/>
                <a:gd name="T64" fmla="*/ 42 w 639"/>
                <a:gd name="T65" fmla="*/ 41 h 47"/>
                <a:gd name="T66" fmla="*/ 8 w 639"/>
                <a:gd name="T67" fmla="*/ 47 h 47"/>
                <a:gd name="T68" fmla="*/ 0 w 639"/>
                <a:gd name="T69" fmla="*/ 17 h 47"/>
                <a:gd name="T70" fmla="*/ 0 w 639"/>
                <a:gd name="T71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39" h="47">
                  <a:moveTo>
                    <a:pt x="0" y="17"/>
                  </a:moveTo>
                  <a:lnTo>
                    <a:pt x="2" y="17"/>
                  </a:lnTo>
                  <a:lnTo>
                    <a:pt x="6" y="15"/>
                  </a:lnTo>
                  <a:lnTo>
                    <a:pt x="16" y="14"/>
                  </a:lnTo>
                  <a:lnTo>
                    <a:pt x="29" y="12"/>
                  </a:lnTo>
                  <a:lnTo>
                    <a:pt x="46" y="9"/>
                  </a:lnTo>
                  <a:lnTo>
                    <a:pt x="69" y="7"/>
                  </a:lnTo>
                  <a:lnTo>
                    <a:pt x="97" y="6"/>
                  </a:lnTo>
                  <a:lnTo>
                    <a:pt x="130" y="4"/>
                  </a:lnTo>
                  <a:lnTo>
                    <a:pt x="168" y="1"/>
                  </a:lnTo>
                  <a:lnTo>
                    <a:pt x="214" y="0"/>
                  </a:lnTo>
                  <a:lnTo>
                    <a:pt x="266" y="0"/>
                  </a:lnTo>
                  <a:lnTo>
                    <a:pt x="326" y="0"/>
                  </a:lnTo>
                  <a:lnTo>
                    <a:pt x="392" y="0"/>
                  </a:lnTo>
                  <a:lnTo>
                    <a:pt x="465" y="3"/>
                  </a:lnTo>
                  <a:lnTo>
                    <a:pt x="548" y="4"/>
                  </a:lnTo>
                  <a:lnTo>
                    <a:pt x="639" y="11"/>
                  </a:lnTo>
                  <a:lnTo>
                    <a:pt x="639" y="44"/>
                  </a:lnTo>
                  <a:lnTo>
                    <a:pt x="633" y="43"/>
                  </a:lnTo>
                  <a:lnTo>
                    <a:pt x="618" y="43"/>
                  </a:lnTo>
                  <a:lnTo>
                    <a:pt x="594" y="41"/>
                  </a:lnTo>
                  <a:lnTo>
                    <a:pt x="563" y="40"/>
                  </a:lnTo>
                  <a:lnTo>
                    <a:pt x="525" y="37"/>
                  </a:lnTo>
                  <a:lnTo>
                    <a:pt x="482" y="35"/>
                  </a:lnTo>
                  <a:lnTo>
                    <a:pt x="435" y="33"/>
                  </a:lnTo>
                  <a:lnTo>
                    <a:pt x="386" y="32"/>
                  </a:lnTo>
                  <a:lnTo>
                    <a:pt x="332" y="30"/>
                  </a:lnTo>
                  <a:lnTo>
                    <a:pt x="280" y="30"/>
                  </a:lnTo>
                  <a:lnTo>
                    <a:pt x="227" y="30"/>
                  </a:lnTo>
                  <a:lnTo>
                    <a:pt x="176" y="32"/>
                  </a:lnTo>
                  <a:lnTo>
                    <a:pt x="126" y="33"/>
                  </a:lnTo>
                  <a:lnTo>
                    <a:pt x="81" y="37"/>
                  </a:lnTo>
                  <a:lnTo>
                    <a:pt x="42" y="41"/>
                  </a:lnTo>
                  <a:lnTo>
                    <a:pt x="8" y="47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92" name="Freeform 120"/>
            <p:cNvSpPr>
              <a:spLocks/>
            </p:cNvSpPr>
            <p:nvPr/>
          </p:nvSpPr>
          <p:spPr bwMode="auto">
            <a:xfrm>
              <a:off x="1396" y="1731"/>
              <a:ext cx="320" cy="24"/>
            </a:xfrm>
            <a:custGeom>
              <a:avLst/>
              <a:gdLst>
                <a:gd name="T0" fmla="*/ 0 w 639"/>
                <a:gd name="T1" fmla="*/ 15 h 47"/>
                <a:gd name="T2" fmla="*/ 0 w 639"/>
                <a:gd name="T3" fmla="*/ 15 h 47"/>
                <a:gd name="T4" fmla="*/ 6 w 639"/>
                <a:gd name="T5" fmla="*/ 14 h 47"/>
                <a:gd name="T6" fmla="*/ 15 w 639"/>
                <a:gd name="T7" fmla="*/ 12 h 47"/>
                <a:gd name="T8" fmla="*/ 28 w 639"/>
                <a:gd name="T9" fmla="*/ 10 h 47"/>
                <a:gd name="T10" fmla="*/ 46 w 639"/>
                <a:gd name="T11" fmla="*/ 9 h 47"/>
                <a:gd name="T12" fmla="*/ 69 w 639"/>
                <a:gd name="T13" fmla="*/ 6 h 47"/>
                <a:gd name="T14" fmla="*/ 95 w 639"/>
                <a:gd name="T15" fmla="*/ 4 h 47"/>
                <a:gd name="T16" fmla="*/ 130 w 639"/>
                <a:gd name="T17" fmla="*/ 3 h 47"/>
                <a:gd name="T18" fmla="*/ 168 w 639"/>
                <a:gd name="T19" fmla="*/ 1 h 47"/>
                <a:gd name="T20" fmla="*/ 214 w 639"/>
                <a:gd name="T21" fmla="*/ 0 h 47"/>
                <a:gd name="T22" fmla="*/ 266 w 639"/>
                <a:gd name="T23" fmla="*/ 0 h 47"/>
                <a:gd name="T24" fmla="*/ 326 w 639"/>
                <a:gd name="T25" fmla="*/ 0 h 47"/>
                <a:gd name="T26" fmla="*/ 391 w 639"/>
                <a:gd name="T27" fmla="*/ 0 h 47"/>
                <a:gd name="T28" fmla="*/ 466 w 639"/>
                <a:gd name="T29" fmla="*/ 1 h 47"/>
                <a:gd name="T30" fmla="*/ 549 w 639"/>
                <a:gd name="T31" fmla="*/ 4 h 47"/>
                <a:gd name="T32" fmla="*/ 639 w 639"/>
                <a:gd name="T33" fmla="*/ 9 h 47"/>
                <a:gd name="T34" fmla="*/ 639 w 639"/>
                <a:gd name="T35" fmla="*/ 44 h 47"/>
                <a:gd name="T36" fmla="*/ 633 w 639"/>
                <a:gd name="T37" fmla="*/ 44 h 47"/>
                <a:gd name="T38" fmla="*/ 619 w 639"/>
                <a:gd name="T39" fmla="*/ 43 h 47"/>
                <a:gd name="T40" fmla="*/ 595 w 639"/>
                <a:gd name="T41" fmla="*/ 41 h 47"/>
                <a:gd name="T42" fmla="*/ 564 w 639"/>
                <a:gd name="T43" fmla="*/ 40 h 47"/>
                <a:gd name="T44" fmla="*/ 526 w 639"/>
                <a:gd name="T45" fmla="*/ 38 h 47"/>
                <a:gd name="T46" fmla="*/ 482 w 639"/>
                <a:gd name="T47" fmla="*/ 35 h 47"/>
                <a:gd name="T48" fmla="*/ 434 w 639"/>
                <a:gd name="T49" fmla="*/ 33 h 47"/>
                <a:gd name="T50" fmla="*/ 385 w 639"/>
                <a:gd name="T51" fmla="*/ 33 h 47"/>
                <a:gd name="T52" fmla="*/ 332 w 639"/>
                <a:gd name="T53" fmla="*/ 30 h 47"/>
                <a:gd name="T54" fmla="*/ 278 w 639"/>
                <a:gd name="T55" fmla="*/ 30 h 47"/>
                <a:gd name="T56" fmla="*/ 226 w 639"/>
                <a:gd name="T57" fmla="*/ 30 h 47"/>
                <a:gd name="T58" fmla="*/ 176 w 639"/>
                <a:gd name="T59" fmla="*/ 32 h 47"/>
                <a:gd name="T60" fmla="*/ 125 w 639"/>
                <a:gd name="T61" fmla="*/ 33 h 47"/>
                <a:gd name="T62" fmla="*/ 81 w 639"/>
                <a:gd name="T63" fmla="*/ 36 h 47"/>
                <a:gd name="T64" fmla="*/ 40 w 639"/>
                <a:gd name="T65" fmla="*/ 41 h 47"/>
                <a:gd name="T66" fmla="*/ 6 w 639"/>
                <a:gd name="T67" fmla="*/ 47 h 47"/>
                <a:gd name="T68" fmla="*/ 0 w 639"/>
                <a:gd name="T69" fmla="*/ 15 h 47"/>
                <a:gd name="T70" fmla="*/ 0 w 639"/>
                <a:gd name="T71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39" h="47">
                  <a:moveTo>
                    <a:pt x="0" y="15"/>
                  </a:moveTo>
                  <a:lnTo>
                    <a:pt x="0" y="15"/>
                  </a:lnTo>
                  <a:lnTo>
                    <a:pt x="6" y="14"/>
                  </a:lnTo>
                  <a:lnTo>
                    <a:pt x="15" y="12"/>
                  </a:lnTo>
                  <a:lnTo>
                    <a:pt x="28" y="10"/>
                  </a:lnTo>
                  <a:lnTo>
                    <a:pt x="46" y="9"/>
                  </a:lnTo>
                  <a:lnTo>
                    <a:pt x="69" y="6"/>
                  </a:lnTo>
                  <a:lnTo>
                    <a:pt x="95" y="4"/>
                  </a:lnTo>
                  <a:lnTo>
                    <a:pt x="130" y="3"/>
                  </a:lnTo>
                  <a:lnTo>
                    <a:pt x="168" y="1"/>
                  </a:lnTo>
                  <a:lnTo>
                    <a:pt x="214" y="0"/>
                  </a:lnTo>
                  <a:lnTo>
                    <a:pt x="266" y="0"/>
                  </a:lnTo>
                  <a:lnTo>
                    <a:pt x="326" y="0"/>
                  </a:lnTo>
                  <a:lnTo>
                    <a:pt x="391" y="0"/>
                  </a:lnTo>
                  <a:lnTo>
                    <a:pt x="466" y="1"/>
                  </a:lnTo>
                  <a:lnTo>
                    <a:pt x="549" y="4"/>
                  </a:lnTo>
                  <a:lnTo>
                    <a:pt x="639" y="9"/>
                  </a:lnTo>
                  <a:lnTo>
                    <a:pt x="639" y="44"/>
                  </a:lnTo>
                  <a:lnTo>
                    <a:pt x="633" y="44"/>
                  </a:lnTo>
                  <a:lnTo>
                    <a:pt x="619" y="43"/>
                  </a:lnTo>
                  <a:lnTo>
                    <a:pt x="595" y="41"/>
                  </a:lnTo>
                  <a:lnTo>
                    <a:pt x="564" y="40"/>
                  </a:lnTo>
                  <a:lnTo>
                    <a:pt x="526" y="38"/>
                  </a:lnTo>
                  <a:lnTo>
                    <a:pt x="482" y="35"/>
                  </a:lnTo>
                  <a:lnTo>
                    <a:pt x="434" y="33"/>
                  </a:lnTo>
                  <a:lnTo>
                    <a:pt x="385" y="33"/>
                  </a:lnTo>
                  <a:lnTo>
                    <a:pt x="332" y="30"/>
                  </a:lnTo>
                  <a:lnTo>
                    <a:pt x="278" y="30"/>
                  </a:lnTo>
                  <a:lnTo>
                    <a:pt x="226" y="30"/>
                  </a:lnTo>
                  <a:lnTo>
                    <a:pt x="176" y="32"/>
                  </a:lnTo>
                  <a:lnTo>
                    <a:pt x="125" y="33"/>
                  </a:lnTo>
                  <a:lnTo>
                    <a:pt x="81" y="36"/>
                  </a:lnTo>
                  <a:lnTo>
                    <a:pt x="40" y="41"/>
                  </a:lnTo>
                  <a:lnTo>
                    <a:pt x="6" y="47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93" name="Freeform 121"/>
            <p:cNvSpPr>
              <a:spLocks/>
            </p:cNvSpPr>
            <p:nvPr/>
          </p:nvSpPr>
          <p:spPr bwMode="auto">
            <a:xfrm>
              <a:off x="1154" y="1669"/>
              <a:ext cx="259" cy="430"/>
            </a:xfrm>
            <a:custGeom>
              <a:avLst/>
              <a:gdLst>
                <a:gd name="T0" fmla="*/ 488 w 519"/>
                <a:gd name="T1" fmla="*/ 250 h 861"/>
                <a:gd name="T2" fmla="*/ 485 w 519"/>
                <a:gd name="T3" fmla="*/ 253 h 861"/>
                <a:gd name="T4" fmla="*/ 477 w 519"/>
                <a:gd name="T5" fmla="*/ 260 h 861"/>
                <a:gd name="T6" fmla="*/ 464 w 519"/>
                <a:gd name="T7" fmla="*/ 273 h 861"/>
                <a:gd name="T8" fmla="*/ 438 w 519"/>
                <a:gd name="T9" fmla="*/ 286 h 861"/>
                <a:gd name="T10" fmla="*/ 399 w 519"/>
                <a:gd name="T11" fmla="*/ 297 h 861"/>
                <a:gd name="T12" fmla="*/ 347 w 519"/>
                <a:gd name="T13" fmla="*/ 306 h 861"/>
                <a:gd name="T14" fmla="*/ 277 w 519"/>
                <a:gd name="T15" fmla="*/ 308 h 861"/>
                <a:gd name="T16" fmla="*/ 187 w 519"/>
                <a:gd name="T17" fmla="*/ 305 h 861"/>
                <a:gd name="T18" fmla="*/ 181 w 519"/>
                <a:gd name="T19" fmla="*/ 303 h 861"/>
                <a:gd name="T20" fmla="*/ 165 w 519"/>
                <a:gd name="T21" fmla="*/ 302 h 861"/>
                <a:gd name="T22" fmla="*/ 142 w 519"/>
                <a:gd name="T23" fmla="*/ 305 h 861"/>
                <a:gd name="T24" fmla="*/ 116 w 519"/>
                <a:gd name="T25" fmla="*/ 317 h 861"/>
                <a:gd name="T26" fmla="*/ 89 w 519"/>
                <a:gd name="T27" fmla="*/ 343 h 861"/>
                <a:gd name="T28" fmla="*/ 63 w 519"/>
                <a:gd name="T29" fmla="*/ 389 h 861"/>
                <a:gd name="T30" fmla="*/ 40 w 519"/>
                <a:gd name="T31" fmla="*/ 456 h 861"/>
                <a:gd name="T32" fmla="*/ 25 w 519"/>
                <a:gd name="T33" fmla="*/ 554 h 861"/>
                <a:gd name="T34" fmla="*/ 42 w 519"/>
                <a:gd name="T35" fmla="*/ 855 h 861"/>
                <a:gd name="T36" fmla="*/ 60 w 519"/>
                <a:gd name="T37" fmla="*/ 554 h 861"/>
                <a:gd name="T38" fmla="*/ 61 w 519"/>
                <a:gd name="T39" fmla="*/ 534 h 861"/>
                <a:gd name="T40" fmla="*/ 66 w 519"/>
                <a:gd name="T41" fmla="*/ 502 h 861"/>
                <a:gd name="T42" fmla="*/ 75 w 519"/>
                <a:gd name="T43" fmla="*/ 461 h 861"/>
                <a:gd name="T44" fmla="*/ 90 w 519"/>
                <a:gd name="T45" fmla="*/ 416 h 861"/>
                <a:gd name="T46" fmla="*/ 109 w 519"/>
                <a:gd name="T47" fmla="*/ 377 h 861"/>
                <a:gd name="T48" fmla="*/ 135 w 519"/>
                <a:gd name="T49" fmla="*/ 348 h 861"/>
                <a:gd name="T50" fmla="*/ 167 w 519"/>
                <a:gd name="T51" fmla="*/ 332 h 861"/>
                <a:gd name="T52" fmla="*/ 190 w 519"/>
                <a:gd name="T53" fmla="*/ 334 h 861"/>
                <a:gd name="T54" fmla="*/ 216 w 519"/>
                <a:gd name="T55" fmla="*/ 335 h 861"/>
                <a:gd name="T56" fmla="*/ 259 w 519"/>
                <a:gd name="T57" fmla="*/ 338 h 861"/>
                <a:gd name="T58" fmla="*/ 312 w 519"/>
                <a:gd name="T59" fmla="*/ 340 h 861"/>
                <a:gd name="T60" fmla="*/ 372 w 519"/>
                <a:gd name="T61" fmla="*/ 337 h 861"/>
                <a:gd name="T62" fmla="*/ 428 w 519"/>
                <a:gd name="T63" fmla="*/ 326 h 861"/>
                <a:gd name="T64" fmla="*/ 477 w 519"/>
                <a:gd name="T65" fmla="*/ 308 h 861"/>
                <a:gd name="T66" fmla="*/ 509 w 519"/>
                <a:gd name="T67" fmla="*/ 277 h 861"/>
                <a:gd name="T68" fmla="*/ 496 w 519"/>
                <a:gd name="T69" fmla="*/ 19 h 861"/>
                <a:gd name="T70" fmla="*/ 450 w 519"/>
                <a:gd name="T71" fmla="*/ 0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9" h="861">
                  <a:moveTo>
                    <a:pt x="450" y="0"/>
                  </a:moveTo>
                  <a:lnTo>
                    <a:pt x="488" y="250"/>
                  </a:lnTo>
                  <a:lnTo>
                    <a:pt x="487" y="250"/>
                  </a:lnTo>
                  <a:lnTo>
                    <a:pt x="485" y="253"/>
                  </a:lnTo>
                  <a:lnTo>
                    <a:pt x="482" y="256"/>
                  </a:lnTo>
                  <a:lnTo>
                    <a:pt x="477" y="260"/>
                  </a:lnTo>
                  <a:lnTo>
                    <a:pt x="471" y="266"/>
                  </a:lnTo>
                  <a:lnTo>
                    <a:pt x="464" y="273"/>
                  </a:lnTo>
                  <a:lnTo>
                    <a:pt x="451" y="279"/>
                  </a:lnTo>
                  <a:lnTo>
                    <a:pt x="438" y="286"/>
                  </a:lnTo>
                  <a:lnTo>
                    <a:pt x="419" y="291"/>
                  </a:lnTo>
                  <a:lnTo>
                    <a:pt x="399" y="297"/>
                  </a:lnTo>
                  <a:lnTo>
                    <a:pt x="375" y="302"/>
                  </a:lnTo>
                  <a:lnTo>
                    <a:pt x="347" y="306"/>
                  </a:lnTo>
                  <a:lnTo>
                    <a:pt x="314" y="308"/>
                  </a:lnTo>
                  <a:lnTo>
                    <a:pt x="277" y="308"/>
                  </a:lnTo>
                  <a:lnTo>
                    <a:pt x="234" y="308"/>
                  </a:lnTo>
                  <a:lnTo>
                    <a:pt x="187" y="305"/>
                  </a:lnTo>
                  <a:lnTo>
                    <a:pt x="185" y="303"/>
                  </a:lnTo>
                  <a:lnTo>
                    <a:pt x="181" y="303"/>
                  </a:lnTo>
                  <a:lnTo>
                    <a:pt x="175" y="302"/>
                  </a:lnTo>
                  <a:lnTo>
                    <a:pt x="165" y="302"/>
                  </a:lnTo>
                  <a:lnTo>
                    <a:pt x="155" y="302"/>
                  </a:lnTo>
                  <a:lnTo>
                    <a:pt x="142" y="305"/>
                  </a:lnTo>
                  <a:lnTo>
                    <a:pt x="130" y="309"/>
                  </a:lnTo>
                  <a:lnTo>
                    <a:pt x="116" y="317"/>
                  </a:lnTo>
                  <a:lnTo>
                    <a:pt x="103" y="328"/>
                  </a:lnTo>
                  <a:lnTo>
                    <a:pt x="89" y="343"/>
                  </a:lnTo>
                  <a:lnTo>
                    <a:pt x="75" y="363"/>
                  </a:lnTo>
                  <a:lnTo>
                    <a:pt x="63" y="389"/>
                  </a:lnTo>
                  <a:lnTo>
                    <a:pt x="51" y="419"/>
                  </a:lnTo>
                  <a:lnTo>
                    <a:pt x="40" y="456"/>
                  </a:lnTo>
                  <a:lnTo>
                    <a:pt x="31" y="502"/>
                  </a:lnTo>
                  <a:lnTo>
                    <a:pt x="25" y="554"/>
                  </a:lnTo>
                  <a:lnTo>
                    <a:pt x="0" y="861"/>
                  </a:lnTo>
                  <a:lnTo>
                    <a:pt x="42" y="855"/>
                  </a:lnTo>
                  <a:lnTo>
                    <a:pt x="60" y="557"/>
                  </a:lnTo>
                  <a:lnTo>
                    <a:pt x="60" y="554"/>
                  </a:lnTo>
                  <a:lnTo>
                    <a:pt x="61" y="546"/>
                  </a:lnTo>
                  <a:lnTo>
                    <a:pt x="61" y="534"/>
                  </a:lnTo>
                  <a:lnTo>
                    <a:pt x="64" y="519"/>
                  </a:lnTo>
                  <a:lnTo>
                    <a:pt x="66" y="502"/>
                  </a:lnTo>
                  <a:lnTo>
                    <a:pt x="71" y="482"/>
                  </a:lnTo>
                  <a:lnTo>
                    <a:pt x="75" y="461"/>
                  </a:lnTo>
                  <a:lnTo>
                    <a:pt x="83" y="439"/>
                  </a:lnTo>
                  <a:lnTo>
                    <a:pt x="90" y="416"/>
                  </a:lnTo>
                  <a:lnTo>
                    <a:pt x="100" y="396"/>
                  </a:lnTo>
                  <a:lnTo>
                    <a:pt x="109" y="377"/>
                  </a:lnTo>
                  <a:lnTo>
                    <a:pt x="121" y="361"/>
                  </a:lnTo>
                  <a:lnTo>
                    <a:pt x="135" y="348"/>
                  </a:lnTo>
                  <a:lnTo>
                    <a:pt x="150" y="338"/>
                  </a:lnTo>
                  <a:lnTo>
                    <a:pt x="167" y="332"/>
                  </a:lnTo>
                  <a:lnTo>
                    <a:pt x="187" y="334"/>
                  </a:lnTo>
                  <a:lnTo>
                    <a:pt x="190" y="334"/>
                  </a:lnTo>
                  <a:lnTo>
                    <a:pt x="201" y="334"/>
                  </a:lnTo>
                  <a:lnTo>
                    <a:pt x="216" y="335"/>
                  </a:lnTo>
                  <a:lnTo>
                    <a:pt x="234" y="338"/>
                  </a:lnTo>
                  <a:lnTo>
                    <a:pt x="259" y="338"/>
                  </a:lnTo>
                  <a:lnTo>
                    <a:pt x="285" y="340"/>
                  </a:lnTo>
                  <a:lnTo>
                    <a:pt x="312" y="340"/>
                  </a:lnTo>
                  <a:lnTo>
                    <a:pt x="343" y="340"/>
                  </a:lnTo>
                  <a:lnTo>
                    <a:pt x="372" y="337"/>
                  </a:lnTo>
                  <a:lnTo>
                    <a:pt x="401" y="334"/>
                  </a:lnTo>
                  <a:lnTo>
                    <a:pt x="428" y="326"/>
                  </a:lnTo>
                  <a:lnTo>
                    <a:pt x="456" y="318"/>
                  </a:lnTo>
                  <a:lnTo>
                    <a:pt x="477" y="308"/>
                  </a:lnTo>
                  <a:lnTo>
                    <a:pt x="496" y="294"/>
                  </a:lnTo>
                  <a:lnTo>
                    <a:pt x="509" y="277"/>
                  </a:lnTo>
                  <a:lnTo>
                    <a:pt x="519" y="256"/>
                  </a:lnTo>
                  <a:lnTo>
                    <a:pt x="496" y="19"/>
                  </a:lnTo>
                  <a:lnTo>
                    <a:pt x="450" y="0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94" name="Freeform 122"/>
            <p:cNvSpPr>
              <a:spLocks/>
            </p:cNvSpPr>
            <p:nvPr/>
          </p:nvSpPr>
          <p:spPr bwMode="auto">
            <a:xfrm>
              <a:off x="1219" y="2062"/>
              <a:ext cx="861" cy="136"/>
            </a:xfrm>
            <a:custGeom>
              <a:avLst/>
              <a:gdLst>
                <a:gd name="T0" fmla="*/ 15 w 1722"/>
                <a:gd name="T1" fmla="*/ 216 h 273"/>
                <a:gd name="T2" fmla="*/ 27 w 1722"/>
                <a:gd name="T3" fmla="*/ 216 h 273"/>
                <a:gd name="T4" fmla="*/ 50 w 1722"/>
                <a:gd name="T5" fmla="*/ 213 h 273"/>
                <a:gd name="T6" fmla="*/ 84 w 1722"/>
                <a:gd name="T7" fmla="*/ 210 h 273"/>
                <a:gd name="T8" fmla="*/ 125 w 1722"/>
                <a:gd name="T9" fmla="*/ 202 h 273"/>
                <a:gd name="T10" fmla="*/ 176 w 1722"/>
                <a:gd name="T11" fmla="*/ 189 h 273"/>
                <a:gd name="T12" fmla="*/ 232 w 1722"/>
                <a:gd name="T13" fmla="*/ 172 h 273"/>
                <a:gd name="T14" fmla="*/ 293 w 1722"/>
                <a:gd name="T15" fmla="*/ 147 h 273"/>
                <a:gd name="T16" fmla="*/ 329 w 1722"/>
                <a:gd name="T17" fmla="*/ 132 h 273"/>
                <a:gd name="T18" fmla="*/ 345 w 1722"/>
                <a:gd name="T19" fmla="*/ 126 h 273"/>
                <a:gd name="T20" fmla="*/ 379 w 1722"/>
                <a:gd name="T21" fmla="*/ 117 h 273"/>
                <a:gd name="T22" fmla="*/ 429 w 1722"/>
                <a:gd name="T23" fmla="*/ 104 h 273"/>
                <a:gd name="T24" fmla="*/ 494 w 1722"/>
                <a:gd name="T25" fmla="*/ 91 h 273"/>
                <a:gd name="T26" fmla="*/ 575 w 1722"/>
                <a:gd name="T27" fmla="*/ 75 h 273"/>
                <a:gd name="T28" fmla="*/ 670 w 1722"/>
                <a:gd name="T29" fmla="*/ 63 h 273"/>
                <a:gd name="T30" fmla="*/ 780 w 1722"/>
                <a:gd name="T31" fmla="*/ 52 h 273"/>
                <a:gd name="T32" fmla="*/ 897 w 1722"/>
                <a:gd name="T33" fmla="*/ 48 h 273"/>
                <a:gd name="T34" fmla="*/ 991 w 1722"/>
                <a:gd name="T35" fmla="*/ 49 h 273"/>
                <a:gd name="T36" fmla="*/ 1069 w 1722"/>
                <a:gd name="T37" fmla="*/ 57 h 273"/>
                <a:gd name="T38" fmla="*/ 1141 w 1722"/>
                <a:gd name="T39" fmla="*/ 66 h 273"/>
                <a:gd name="T40" fmla="*/ 1220 w 1722"/>
                <a:gd name="T41" fmla="*/ 71 h 273"/>
                <a:gd name="T42" fmla="*/ 1318 w 1722"/>
                <a:gd name="T43" fmla="*/ 68 h 273"/>
                <a:gd name="T44" fmla="*/ 1445 w 1722"/>
                <a:gd name="T45" fmla="*/ 54 h 273"/>
                <a:gd name="T46" fmla="*/ 1616 w 1722"/>
                <a:gd name="T47" fmla="*/ 22 h 273"/>
                <a:gd name="T48" fmla="*/ 1712 w 1722"/>
                <a:gd name="T49" fmla="*/ 273 h 273"/>
                <a:gd name="T50" fmla="*/ 1691 w 1722"/>
                <a:gd name="T51" fmla="*/ 39 h 273"/>
                <a:gd name="T52" fmla="*/ 1674 w 1722"/>
                <a:gd name="T53" fmla="*/ 42 h 273"/>
                <a:gd name="T54" fmla="*/ 1628 w 1722"/>
                <a:gd name="T55" fmla="*/ 52 h 273"/>
                <a:gd name="T56" fmla="*/ 1558 w 1722"/>
                <a:gd name="T57" fmla="*/ 68 h 273"/>
                <a:gd name="T58" fmla="*/ 1469 w 1722"/>
                <a:gd name="T59" fmla="*/ 85 h 273"/>
                <a:gd name="T60" fmla="*/ 1368 w 1722"/>
                <a:gd name="T61" fmla="*/ 95 h 273"/>
                <a:gd name="T62" fmla="*/ 1260 w 1722"/>
                <a:gd name="T63" fmla="*/ 101 h 273"/>
                <a:gd name="T64" fmla="*/ 1148 w 1722"/>
                <a:gd name="T65" fmla="*/ 98 h 273"/>
                <a:gd name="T66" fmla="*/ 1041 w 1722"/>
                <a:gd name="T67" fmla="*/ 83 h 273"/>
                <a:gd name="T68" fmla="*/ 1024 w 1722"/>
                <a:gd name="T69" fmla="*/ 83 h 273"/>
                <a:gd name="T70" fmla="*/ 978 w 1722"/>
                <a:gd name="T71" fmla="*/ 81 h 273"/>
                <a:gd name="T72" fmla="*/ 907 w 1722"/>
                <a:gd name="T73" fmla="*/ 81 h 273"/>
                <a:gd name="T74" fmla="*/ 816 w 1722"/>
                <a:gd name="T75" fmla="*/ 86 h 273"/>
                <a:gd name="T76" fmla="*/ 711 w 1722"/>
                <a:gd name="T77" fmla="*/ 92 h 273"/>
                <a:gd name="T78" fmla="*/ 596 w 1722"/>
                <a:gd name="T79" fmla="*/ 106 h 273"/>
                <a:gd name="T80" fmla="*/ 477 w 1722"/>
                <a:gd name="T81" fmla="*/ 126 h 273"/>
                <a:gd name="T82" fmla="*/ 359 w 1722"/>
                <a:gd name="T83" fmla="*/ 156 h 273"/>
                <a:gd name="T84" fmla="*/ 348 w 1722"/>
                <a:gd name="T85" fmla="*/ 161 h 273"/>
                <a:gd name="T86" fmla="*/ 319 w 1722"/>
                <a:gd name="T87" fmla="*/ 173 h 273"/>
                <a:gd name="T88" fmla="*/ 277 w 1722"/>
                <a:gd name="T89" fmla="*/ 190 h 273"/>
                <a:gd name="T90" fmla="*/ 225 w 1722"/>
                <a:gd name="T91" fmla="*/ 210 h 273"/>
                <a:gd name="T92" fmla="*/ 166 w 1722"/>
                <a:gd name="T93" fmla="*/ 227 h 273"/>
                <a:gd name="T94" fmla="*/ 107 w 1722"/>
                <a:gd name="T95" fmla="*/ 241 h 273"/>
                <a:gd name="T96" fmla="*/ 49 w 1722"/>
                <a:gd name="T97" fmla="*/ 248 h 273"/>
                <a:gd name="T98" fmla="*/ 0 w 1722"/>
                <a:gd name="T99" fmla="*/ 247 h 273"/>
                <a:gd name="T100" fmla="*/ 15 w 1722"/>
                <a:gd name="T101" fmla="*/ 218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22" h="273">
                  <a:moveTo>
                    <a:pt x="15" y="218"/>
                  </a:moveTo>
                  <a:lnTo>
                    <a:pt x="15" y="216"/>
                  </a:lnTo>
                  <a:lnTo>
                    <a:pt x="21" y="216"/>
                  </a:lnTo>
                  <a:lnTo>
                    <a:pt x="27" y="216"/>
                  </a:lnTo>
                  <a:lnTo>
                    <a:pt x="38" y="216"/>
                  </a:lnTo>
                  <a:lnTo>
                    <a:pt x="50" y="213"/>
                  </a:lnTo>
                  <a:lnTo>
                    <a:pt x="67" y="211"/>
                  </a:lnTo>
                  <a:lnTo>
                    <a:pt x="84" y="210"/>
                  </a:lnTo>
                  <a:lnTo>
                    <a:pt x="104" y="207"/>
                  </a:lnTo>
                  <a:lnTo>
                    <a:pt x="125" y="202"/>
                  </a:lnTo>
                  <a:lnTo>
                    <a:pt x="150" y="196"/>
                  </a:lnTo>
                  <a:lnTo>
                    <a:pt x="176" y="189"/>
                  </a:lnTo>
                  <a:lnTo>
                    <a:pt x="203" y="181"/>
                  </a:lnTo>
                  <a:lnTo>
                    <a:pt x="232" y="172"/>
                  </a:lnTo>
                  <a:lnTo>
                    <a:pt x="263" y="159"/>
                  </a:lnTo>
                  <a:lnTo>
                    <a:pt x="293" y="147"/>
                  </a:lnTo>
                  <a:lnTo>
                    <a:pt x="327" y="133"/>
                  </a:lnTo>
                  <a:lnTo>
                    <a:pt x="329" y="132"/>
                  </a:lnTo>
                  <a:lnTo>
                    <a:pt x="335" y="129"/>
                  </a:lnTo>
                  <a:lnTo>
                    <a:pt x="345" y="126"/>
                  </a:lnTo>
                  <a:lnTo>
                    <a:pt x="361" y="121"/>
                  </a:lnTo>
                  <a:lnTo>
                    <a:pt x="379" y="117"/>
                  </a:lnTo>
                  <a:lnTo>
                    <a:pt x="402" y="111"/>
                  </a:lnTo>
                  <a:lnTo>
                    <a:pt x="429" y="104"/>
                  </a:lnTo>
                  <a:lnTo>
                    <a:pt x="460" y="98"/>
                  </a:lnTo>
                  <a:lnTo>
                    <a:pt x="494" y="91"/>
                  </a:lnTo>
                  <a:lnTo>
                    <a:pt x="533" y="83"/>
                  </a:lnTo>
                  <a:lnTo>
                    <a:pt x="575" y="75"/>
                  </a:lnTo>
                  <a:lnTo>
                    <a:pt x="621" y="69"/>
                  </a:lnTo>
                  <a:lnTo>
                    <a:pt x="670" y="63"/>
                  </a:lnTo>
                  <a:lnTo>
                    <a:pt x="723" y="57"/>
                  </a:lnTo>
                  <a:lnTo>
                    <a:pt x="780" y="52"/>
                  </a:lnTo>
                  <a:lnTo>
                    <a:pt x="841" y="49"/>
                  </a:lnTo>
                  <a:lnTo>
                    <a:pt x="897" y="48"/>
                  </a:lnTo>
                  <a:lnTo>
                    <a:pt x="948" y="48"/>
                  </a:lnTo>
                  <a:lnTo>
                    <a:pt x="991" y="49"/>
                  </a:lnTo>
                  <a:lnTo>
                    <a:pt x="1032" y="54"/>
                  </a:lnTo>
                  <a:lnTo>
                    <a:pt x="1069" y="57"/>
                  </a:lnTo>
                  <a:lnTo>
                    <a:pt x="1105" y="62"/>
                  </a:lnTo>
                  <a:lnTo>
                    <a:pt x="1141" y="66"/>
                  </a:lnTo>
                  <a:lnTo>
                    <a:pt x="1179" y="69"/>
                  </a:lnTo>
                  <a:lnTo>
                    <a:pt x="1220" y="71"/>
                  </a:lnTo>
                  <a:lnTo>
                    <a:pt x="1266" y="71"/>
                  </a:lnTo>
                  <a:lnTo>
                    <a:pt x="1318" y="68"/>
                  </a:lnTo>
                  <a:lnTo>
                    <a:pt x="1378" y="63"/>
                  </a:lnTo>
                  <a:lnTo>
                    <a:pt x="1445" y="54"/>
                  </a:lnTo>
                  <a:lnTo>
                    <a:pt x="1526" y="40"/>
                  </a:lnTo>
                  <a:lnTo>
                    <a:pt x="1616" y="22"/>
                  </a:lnTo>
                  <a:lnTo>
                    <a:pt x="1722" y="0"/>
                  </a:lnTo>
                  <a:lnTo>
                    <a:pt x="1712" y="273"/>
                  </a:lnTo>
                  <a:lnTo>
                    <a:pt x="1680" y="273"/>
                  </a:lnTo>
                  <a:lnTo>
                    <a:pt x="1691" y="39"/>
                  </a:lnTo>
                  <a:lnTo>
                    <a:pt x="1686" y="39"/>
                  </a:lnTo>
                  <a:lnTo>
                    <a:pt x="1674" y="42"/>
                  </a:lnTo>
                  <a:lnTo>
                    <a:pt x="1654" y="46"/>
                  </a:lnTo>
                  <a:lnTo>
                    <a:pt x="1628" y="52"/>
                  </a:lnTo>
                  <a:lnTo>
                    <a:pt x="1595" y="60"/>
                  </a:lnTo>
                  <a:lnTo>
                    <a:pt x="1558" y="68"/>
                  </a:lnTo>
                  <a:lnTo>
                    <a:pt x="1517" y="75"/>
                  </a:lnTo>
                  <a:lnTo>
                    <a:pt x="1469" y="85"/>
                  </a:lnTo>
                  <a:lnTo>
                    <a:pt x="1420" y="91"/>
                  </a:lnTo>
                  <a:lnTo>
                    <a:pt x="1368" y="95"/>
                  </a:lnTo>
                  <a:lnTo>
                    <a:pt x="1315" y="100"/>
                  </a:lnTo>
                  <a:lnTo>
                    <a:pt x="1260" y="101"/>
                  </a:lnTo>
                  <a:lnTo>
                    <a:pt x="1203" y="101"/>
                  </a:lnTo>
                  <a:lnTo>
                    <a:pt x="1148" y="98"/>
                  </a:lnTo>
                  <a:lnTo>
                    <a:pt x="1093" y="92"/>
                  </a:lnTo>
                  <a:lnTo>
                    <a:pt x="1041" y="83"/>
                  </a:lnTo>
                  <a:lnTo>
                    <a:pt x="1037" y="83"/>
                  </a:lnTo>
                  <a:lnTo>
                    <a:pt x="1024" y="83"/>
                  </a:lnTo>
                  <a:lnTo>
                    <a:pt x="1004" y="81"/>
                  </a:lnTo>
                  <a:lnTo>
                    <a:pt x="978" y="81"/>
                  </a:lnTo>
                  <a:lnTo>
                    <a:pt x="945" y="81"/>
                  </a:lnTo>
                  <a:lnTo>
                    <a:pt x="907" y="81"/>
                  </a:lnTo>
                  <a:lnTo>
                    <a:pt x="864" y="83"/>
                  </a:lnTo>
                  <a:lnTo>
                    <a:pt x="816" y="86"/>
                  </a:lnTo>
                  <a:lnTo>
                    <a:pt x="764" y="88"/>
                  </a:lnTo>
                  <a:lnTo>
                    <a:pt x="711" y="92"/>
                  </a:lnTo>
                  <a:lnTo>
                    <a:pt x="654" y="98"/>
                  </a:lnTo>
                  <a:lnTo>
                    <a:pt x="596" y="106"/>
                  </a:lnTo>
                  <a:lnTo>
                    <a:pt x="536" y="115"/>
                  </a:lnTo>
                  <a:lnTo>
                    <a:pt x="477" y="126"/>
                  </a:lnTo>
                  <a:lnTo>
                    <a:pt x="417" y="140"/>
                  </a:lnTo>
                  <a:lnTo>
                    <a:pt x="359" y="156"/>
                  </a:lnTo>
                  <a:lnTo>
                    <a:pt x="356" y="156"/>
                  </a:lnTo>
                  <a:lnTo>
                    <a:pt x="348" y="161"/>
                  </a:lnTo>
                  <a:lnTo>
                    <a:pt x="335" y="166"/>
                  </a:lnTo>
                  <a:lnTo>
                    <a:pt x="319" y="173"/>
                  </a:lnTo>
                  <a:lnTo>
                    <a:pt x="299" y="181"/>
                  </a:lnTo>
                  <a:lnTo>
                    <a:pt x="277" y="190"/>
                  </a:lnTo>
                  <a:lnTo>
                    <a:pt x="251" y="199"/>
                  </a:lnTo>
                  <a:lnTo>
                    <a:pt x="225" y="210"/>
                  </a:lnTo>
                  <a:lnTo>
                    <a:pt x="195" y="218"/>
                  </a:lnTo>
                  <a:lnTo>
                    <a:pt x="166" y="227"/>
                  </a:lnTo>
                  <a:lnTo>
                    <a:pt x="136" y="234"/>
                  </a:lnTo>
                  <a:lnTo>
                    <a:pt x="107" y="241"/>
                  </a:lnTo>
                  <a:lnTo>
                    <a:pt x="76" y="245"/>
                  </a:lnTo>
                  <a:lnTo>
                    <a:pt x="49" y="248"/>
                  </a:lnTo>
                  <a:lnTo>
                    <a:pt x="23" y="248"/>
                  </a:lnTo>
                  <a:lnTo>
                    <a:pt x="0" y="247"/>
                  </a:lnTo>
                  <a:lnTo>
                    <a:pt x="15" y="218"/>
                  </a:lnTo>
                  <a:lnTo>
                    <a:pt x="15" y="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95" name="Freeform 123"/>
            <p:cNvSpPr>
              <a:spLocks/>
            </p:cNvSpPr>
            <p:nvPr/>
          </p:nvSpPr>
          <p:spPr bwMode="auto">
            <a:xfrm>
              <a:off x="1086" y="2176"/>
              <a:ext cx="70" cy="162"/>
            </a:xfrm>
            <a:custGeom>
              <a:avLst/>
              <a:gdLst>
                <a:gd name="T0" fmla="*/ 139 w 141"/>
                <a:gd name="T1" fmla="*/ 0 h 323"/>
                <a:gd name="T2" fmla="*/ 127 w 141"/>
                <a:gd name="T3" fmla="*/ 1 h 323"/>
                <a:gd name="T4" fmla="*/ 115 w 141"/>
                <a:gd name="T5" fmla="*/ 4 h 323"/>
                <a:gd name="T6" fmla="*/ 100 w 141"/>
                <a:gd name="T7" fmla="*/ 6 h 323"/>
                <a:gd name="T8" fmla="*/ 77 w 141"/>
                <a:gd name="T9" fmla="*/ 7 h 323"/>
                <a:gd name="T10" fmla="*/ 51 w 141"/>
                <a:gd name="T11" fmla="*/ 7 h 323"/>
                <a:gd name="T12" fmla="*/ 17 w 141"/>
                <a:gd name="T13" fmla="*/ 7 h 323"/>
                <a:gd name="T14" fmla="*/ 0 w 141"/>
                <a:gd name="T15" fmla="*/ 9 h 323"/>
                <a:gd name="T16" fmla="*/ 3 w 141"/>
                <a:gd name="T17" fmla="*/ 26 h 323"/>
                <a:gd name="T18" fmla="*/ 11 w 141"/>
                <a:gd name="T19" fmla="*/ 56 h 323"/>
                <a:gd name="T20" fmla="*/ 22 w 141"/>
                <a:gd name="T21" fmla="*/ 98 h 323"/>
                <a:gd name="T22" fmla="*/ 34 w 141"/>
                <a:gd name="T23" fmla="*/ 147 h 323"/>
                <a:gd name="T24" fmla="*/ 44 w 141"/>
                <a:gd name="T25" fmla="*/ 199 h 323"/>
                <a:gd name="T26" fmla="*/ 52 w 141"/>
                <a:gd name="T27" fmla="*/ 249 h 323"/>
                <a:gd name="T28" fmla="*/ 61 w 141"/>
                <a:gd name="T29" fmla="*/ 300 h 323"/>
                <a:gd name="T30" fmla="*/ 93 w 141"/>
                <a:gd name="T31" fmla="*/ 318 h 323"/>
                <a:gd name="T32" fmla="*/ 90 w 141"/>
                <a:gd name="T33" fmla="*/ 307 h 323"/>
                <a:gd name="T34" fmla="*/ 86 w 141"/>
                <a:gd name="T35" fmla="*/ 280 h 323"/>
                <a:gd name="T36" fmla="*/ 77 w 141"/>
                <a:gd name="T37" fmla="*/ 240 h 323"/>
                <a:gd name="T38" fmla="*/ 69 w 141"/>
                <a:gd name="T39" fmla="*/ 193 h 323"/>
                <a:gd name="T40" fmla="*/ 58 w 141"/>
                <a:gd name="T41" fmla="*/ 144 h 323"/>
                <a:gd name="T42" fmla="*/ 49 w 141"/>
                <a:gd name="T43" fmla="*/ 98 h 323"/>
                <a:gd name="T44" fmla="*/ 40 w 141"/>
                <a:gd name="T45" fmla="*/ 59 h 323"/>
                <a:gd name="T46" fmla="*/ 34 w 141"/>
                <a:gd name="T47" fmla="*/ 37 h 323"/>
                <a:gd name="T48" fmla="*/ 38 w 141"/>
                <a:gd name="T49" fmla="*/ 38 h 323"/>
                <a:gd name="T50" fmla="*/ 48 w 141"/>
                <a:gd name="T51" fmla="*/ 38 h 323"/>
                <a:gd name="T52" fmla="*/ 61 w 141"/>
                <a:gd name="T53" fmla="*/ 40 h 323"/>
                <a:gd name="T54" fmla="*/ 77 w 141"/>
                <a:gd name="T55" fmla="*/ 40 h 323"/>
                <a:gd name="T56" fmla="*/ 93 w 141"/>
                <a:gd name="T57" fmla="*/ 38 h 323"/>
                <a:gd name="T58" fmla="*/ 109 w 141"/>
                <a:gd name="T59" fmla="*/ 33 h 323"/>
                <a:gd name="T60" fmla="*/ 122 w 141"/>
                <a:gd name="T61" fmla="*/ 27 h 323"/>
                <a:gd name="T62" fmla="*/ 141 w 141"/>
                <a:gd name="T63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" h="323">
                  <a:moveTo>
                    <a:pt x="141" y="0"/>
                  </a:moveTo>
                  <a:lnTo>
                    <a:pt x="139" y="0"/>
                  </a:lnTo>
                  <a:lnTo>
                    <a:pt x="133" y="1"/>
                  </a:lnTo>
                  <a:lnTo>
                    <a:pt x="127" y="1"/>
                  </a:lnTo>
                  <a:lnTo>
                    <a:pt x="122" y="3"/>
                  </a:lnTo>
                  <a:lnTo>
                    <a:pt x="115" y="4"/>
                  </a:lnTo>
                  <a:lnTo>
                    <a:pt x="109" y="6"/>
                  </a:lnTo>
                  <a:lnTo>
                    <a:pt x="100" y="6"/>
                  </a:lnTo>
                  <a:lnTo>
                    <a:pt x="89" y="6"/>
                  </a:lnTo>
                  <a:lnTo>
                    <a:pt x="77" y="7"/>
                  </a:lnTo>
                  <a:lnTo>
                    <a:pt x="64" y="7"/>
                  </a:lnTo>
                  <a:lnTo>
                    <a:pt x="51" y="7"/>
                  </a:lnTo>
                  <a:lnTo>
                    <a:pt x="34" y="7"/>
                  </a:lnTo>
                  <a:lnTo>
                    <a:pt x="17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15"/>
                  </a:lnTo>
                  <a:lnTo>
                    <a:pt x="3" y="26"/>
                  </a:lnTo>
                  <a:lnTo>
                    <a:pt x="8" y="40"/>
                  </a:lnTo>
                  <a:lnTo>
                    <a:pt x="11" y="56"/>
                  </a:lnTo>
                  <a:lnTo>
                    <a:pt x="17" y="76"/>
                  </a:lnTo>
                  <a:lnTo>
                    <a:pt x="22" y="98"/>
                  </a:lnTo>
                  <a:lnTo>
                    <a:pt x="28" y="122"/>
                  </a:lnTo>
                  <a:lnTo>
                    <a:pt x="34" y="147"/>
                  </a:lnTo>
                  <a:lnTo>
                    <a:pt x="38" y="173"/>
                  </a:lnTo>
                  <a:lnTo>
                    <a:pt x="44" y="199"/>
                  </a:lnTo>
                  <a:lnTo>
                    <a:pt x="49" y="225"/>
                  </a:lnTo>
                  <a:lnTo>
                    <a:pt x="52" y="249"/>
                  </a:lnTo>
                  <a:lnTo>
                    <a:pt x="57" y="275"/>
                  </a:lnTo>
                  <a:lnTo>
                    <a:pt x="61" y="300"/>
                  </a:lnTo>
                  <a:lnTo>
                    <a:pt x="64" y="323"/>
                  </a:lnTo>
                  <a:lnTo>
                    <a:pt x="93" y="318"/>
                  </a:lnTo>
                  <a:lnTo>
                    <a:pt x="92" y="315"/>
                  </a:lnTo>
                  <a:lnTo>
                    <a:pt x="90" y="307"/>
                  </a:lnTo>
                  <a:lnTo>
                    <a:pt x="87" y="295"/>
                  </a:lnTo>
                  <a:lnTo>
                    <a:pt x="86" y="280"/>
                  </a:lnTo>
                  <a:lnTo>
                    <a:pt x="81" y="260"/>
                  </a:lnTo>
                  <a:lnTo>
                    <a:pt x="77" y="240"/>
                  </a:lnTo>
                  <a:lnTo>
                    <a:pt x="72" y="215"/>
                  </a:lnTo>
                  <a:lnTo>
                    <a:pt x="69" y="193"/>
                  </a:lnTo>
                  <a:lnTo>
                    <a:pt x="63" y="167"/>
                  </a:lnTo>
                  <a:lnTo>
                    <a:pt x="58" y="144"/>
                  </a:lnTo>
                  <a:lnTo>
                    <a:pt x="54" y="119"/>
                  </a:lnTo>
                  <a:lnTo>
                    <a:pt x="49" y="98"/>
                  </a:lnTo>
                  <a:lnTo>
                    <a:pt x="44" y="78"/>
                  </a:lnTo>
                  <a:lnTo>
                    <a:pt x="40" y="59"/>
                  </a:lnTo>
                  <a:lnTo>
                    <a:pt x="35" y="46"/>
                  </a:lnTo>
                  <a:lnTo>
                    <a:pt x="34" y="37"/>
                  </a:lnTo>
                  <a:lnTo>
                    <a:pt x="35" y="37"/>
                  </a:lnTo>
                  <a:lnTo>
                    <a:pt x="38" y="38"/>
                  </a:lnTo>
                  <a:lnTo>
                    <a:pt x="43" y="38"/>
                  </a:lnTo>
                  <a:lnTo>
                    <a:pt x="48" y="38"/>
                  </a:lnTo>
                  <a:lnTo>
                    <a:pt x="54" y="40"/>
                  </a:lnTo>
                  <a:lnTo>
                    <a:pt x="61" y="40"/>
                  </a:lnTo>
                  <a:lnTo>
                    <a:pt x="69" y="41"/>
                  </a:lnTo>
                  <a:lnTo>
                    <a:pt x="77" y="40"/>
                  </a:lnTo>
                  <a:lnTo>
                    <a:pt x="84" y="40"/>
                  </a:lnTo>
                  <a:lnTo>
                    <a:pt x="93" y="38"/>
                  </a:lnTo>
                  <a:lnTo>
                    <a:pt x="101" y="37"/>
                  </a:lnTo>
                  <a:lnTo>
                    <a:pt x="109" y="33"/>
                  </a:lnTo>
                  <a:lnTo>
                    <a:pt x="116" y="32"/>
                  </a:lnTo>
                  <a:lnTo>
                    <a:pt x="122" y="27"/>
                  </a:lnTo>
                  <a:lnTo>
                    <a:pt x="130" y="24"/>
                  </a:lnTo>
                  <a:lnTo>
                    <a:pt x="141" y="0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96" name="Freeform 124"/>
            <p:cNvSpPr>
              <a:spLocks/>
            </p:cNvSpPr>
            <p:nvPr/>
          </p:nvSpPr>
          <p:spPr bwMode="auto">
            <a:xfrm>
              <a:off x="1121" y="2185"/>
              <a:ext cx="952" cy="148"/>
            </a:xfrm>
            <a:custGeom>
              <a:avLst/>
              <a:gdLst>
                <a:gd name="T0" fmla="*/ 11 w 1906"/>
                <a:gd name="T1" fmla="*/ 272 h 296"/>
                <a:gd name="T2" fmla="*/ 88 w 1906"/>
                <a:gd name="T3" fmla="*/ 264 h 296"/>
                <a:gd name="T4" fmla="*/ 222 w 1906"/>
                <a:gd name="T5" fmla="*/ 250 h 296"/>
                <a:gd name="T6" fmla="*/ 397 w 1906"/>
                <a:gd name="T7" fmla="*/ 234 h 296"/>
                <a:gd name="T8" fmla="*/ 589 w 1906"/>
                <a:gd name="T9" fmla="*/ 214 h 296"/>
                <a:gd name="T10" fmla="*/ 780 w 1906"/>
                <a:gd name="T11" fmla="*/ 192 h 296"/>
                <a:gd name="T12" fmla="*/ 952 w 1906"/>
                <a:gd name="T13" fmla="*/ 171 h 296"/>
                <a:gd name="T14" fmla="*/ 1083 w 1906"/>
                <a:gd name="T15" fmla="*/ 150 h 296"/>
                <a:gd name="T16" fmla="*/ 1135 w 1906"/>
                <a:gd name="T17" fmla="*/ 139 h 296"/>
                <a:gd name="T18" fmla="*/ 1196 w 1906"/>
                <a:gd name="T19" fmla="*/ 128 h 296"/>
                <a:gd name="T20" fmla="*/ 1302 w 1906"/>
                <a:gd name="T21" fmla="*/ 113 h 296"/>
                <a:gd name="T22" fmla="*/ 1435 w 1906"/>
                <a:gd name="T23" fmla="*/ 91 h 296"/>
                <a:gd name="T24" fmla="*/ 1576 w 1906"/>
                <a:gd name="T25" fmla="*/ 67 h 296"/>
                <a:gd name="T26" fmla="*/ 1710 w 1906"/>
                <a:gd name="T27" fmla="*/ 42 h 296"/>
                <a:gd name="T28" fmla="*/ 1820 w 1906"/>
                <a:gd name="T29" fmla="*/ 21 h 296"/>
                <a:gd name="T30" fmla="*/ 1887 w 1906"/>
                <a:gd name="T31" fmla="*/ 4 h 296"/>
                <a:gd name="T32" fmla="*/ 1906 w 1906"/>
                <a:gd name="T33" fmla="*/ 36 h 296"/>
                <a:gd name="T34" fmla="*/ 1878 w 1906"/>
                <a:gd name="T35" fmla="*/ 41 h 296"/>
                <a:gd name="T36" fmla="*/ 1810 w 1906"/>
                <a:gd name="T37" fmla="*/ 55 h 296"/>
                <a:gd name="T38" fmla="*/ 1709 w 1906"/>
                <a:gd name="T39" fmla="*/ 73 h 296"/>
                <a:gd name="T40" fmla="*/ 1588 w 1906"/>
                <a:gd name="T41" fmla="*/ 98 h 296"/>
                <a:gd name="T42" fmla="*/ 1458 w 1906"/>
                <a:gd name="T43" fmla="*/ 120 h 296"/>
                <a:gd name="T44" fmla="*/ 1332 w 1906"/>
                <a:gd name="T45" fmla="*/ 142 h 296"/>
                <a:gd name="T46" fmla="*/ 1222 w 1906"/>
                <a:gd name="T47" fmla="*/ 160 h 296"/>
                <a:gd name="T48" fmla="*/ 1141 w 1906"/>
                <a:gd name="T49" fmla="*/ 172 h 296"/>
                <a:gd name="T50" fmla="*/ 1109 w 1906"/>
                <a:gd name="T51" fmla="*/ 177 h 296"/>
                <a:gd name="T52" fmla="*/ 1024 w 1906"/>
                <a:gd name="T53" fmla="*/ 191 h 296"/>
                <a:gd name="T54" fmla="*/ 894 w 1906"/>
                <a:gd name="T55" fmla="*/ 209 h 296"/>
                <a:gd name="T56" fmla="*/ 731 w 1906"/>
                <a:gd name="T57" fmla="*/ 232 h 296"/>
                <a:gd name="T58" fmla="*/ 551 w 1906"/>
                <a:gd name="T59" fmla="*/ 254 h 296"/>
                <a:gd name="T60" fmla="*/ 363 w 1906"/>
                <a:gd name="T61" fmla="*/ 273 h 296"/>
                <a:gd name="T62" fmla="*/ 178 w 1906"/>
                <a:gd name="T63" fmla="*/ 289 h 296"/>
                <a:gd name="T64" fmla="*/ 8 w 1906"/>
                <a:gd name="T65" fmla="*/ 296 h 296"/>
                <a:gd name="T66" fmla="*/ 0 w 1906"/>
                <a:gd name="T67" fmla="*/ 273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06" h="296">
                  <a:moveTo>
                    <a:pt x="0" y="273"/>
                  </a:moveTo>
                  <a:lnTo>
                    <a:pt x="11" y="272"/>
                  </a:lnTo>
                  <a:lnTo>
                    <a:pt x="40" y="269"/>
                  </a:lnTo>
                  <a:lnTo>
                    <a:pt x="88" y="264"/>
                  </a:lnTo>
                  <a:lnTo>
                    <a:pt x="149" y="258"/>
                  </a:lnTo>
                  <a:lnTo>
                    <a:pt x="222" y="250"/>
                  </a:lnTo>
                  <a:lnTo>
                    <a:pt x="306" y="243"/>
                  </a:lnTo>
                  <a:lnTo>
                    <a:pt x="397" y="234"/>
                  </a:lnTo>
                  <a:lnTo>
                    <a:pt x="493" y="224"/>
                  </a:lnTo>
                  <a:lnTo>
                    <a:pt x="589" y="214"/>
                  </a:lnTo>
                  <a:lnTo>
                    <a:pt x="687" y="203"/>
                  </a:lnTo>
                  <a:lnTo>
                    <a:pt x="780" y="192"/>
                  </a:lnTo>
                  <a:lnTo>
                    <a:pt x="871" y="182"/>
                  </a:lnTo>
                  <a:lnTo>
                    <a:pt x="952" y="171"/>
                  </a:lnTo>
                  <a:lnTo>
                    <a:pt x="1025" y="160"/>
                  </a:lnTo>
                  <a:lnTo>
                    <a:pt x="1083" y="150"/>
                  </a:lnTo>
                  <a:lnTo>
                    <a:pt x="1129" y="140"/>
                  </a:lnTo>
                  <a:lnTo>
                    <a:pt x="1135" y="139"/>
                  </a:lnTo>
                  <a:lnTo>
                    <a:pt x="1160" y="136"/>
                  </a:lnTo>
                  <a:lnTo>
                    <a:pt x="1196" y="128"/>
                  </a:lnTo>
                  <a:lnTo>
                    <a:pt x="1245" y="122"/>
                  </a:lnTo>
                  <a:lnTo>
                    <a:pt x="1302" y="113"/>
                  </a:lnTo>
                  <a:lnTo>
                    <a:pt x="1366" y="102"/>
                  </a:lnTo>
                  <a:lnTo>
                    <a:pt x="1435" y="91"/>
                  </a:lnTo>
                  <a:lnTo>
                    <a:pt x="1505" y="79"/>
                  </a:lnTo>
                  <a:lnTo>
                    <a:pt x="1576" y="67"/>
                  </a:lnTo>
                  <a:lnTo>
                    <a:pt x="1646" y="55"/>
                  </a:lnTo>
                  <a:lnTo>
                    <a:pt x="1710" y="42"/>
                  </a:lnTo>
                  <a:lnTo>
                    <a:pt x="1770" y="32"/>
                  </a:lnTo>
                  <a:lnTo>
                    <a:pt x="1820" y="21"/>
                  </a:lnTo>
                  <a:lnTo>
                    <a:pt x="1861" y="13"/>
                  </a:lnTo>
                  <a:lnTo>
                    <a:pt x="1887" y="4"/>
                  </a:lnTo>
                  <a:lnTo>
                    <a:pt x="1901" y="0"/>
                  </a:lnTo>
                  <a:lnTo>
                    <a:pt x="1906" y="36"/>
                  </a:lnTo>
                  <a:lnTo>
                    <a:pt x="1898" y="38"/>
                  </a:lnTo>
                  <a:lnTo>
                    <a:pt x="1878" y="41"/>
                  </a:lnTo>
                  <a:lnTo>
                    <a:pt x="1849" y="47"/>
                  </a:lnTo>
                  <a:lnTo>
                    <a:pt x="1810" y="55"/>
                  </a:lnTo>
                  <a:lnTo>
                    <a:pt x="1762" y="64"/>
                  </a:lnTo>
                  <a:lnTo>
                    <a:pt x="1709" y="73"/>
                  </a:lnTo>
                  <a:lnTo>
                    <a:pt x="1649" y="85"/>
                  </a:lnTo>
                  <a:lnTo>
                    <a:pt x="1588" y="98"/>
                  </a:lnTo>
                  <a:lnTo>
                    <a:pt x="1522" y="108"/>
                  </a:lnTo>
                  <a:lnTo>
                    <a:pt x="1458" y="120"/>
                  </a:lnTo>
                  <a:lnTo>
                    <a:pt x="1394" y="131"/>
                  </a:lnTo>
                  <a:lnTo>
                    <a:pt x="1332" y="142"/>
                  </a:lnTo>
                  <a:lnTo>
                    <a:pt x="1274" y="151"/>
                  </a:lnTo>
                  <a:lnTo>
                    <a:pt x="1222" y="160"/>
                  </a:lnTo>
                  <a:lnTo>
                    <a:pt x="1176" y="168"/>
                  </a:lnTo>
                  <a:lnTo>
                    <a:pt x="1141" y="172"/>
                  </a:lnTo>
                  <a:lnTo>
                    <a:pt x="1132" y="174"/>
                  </a:lnTo>
                  <a:lnTo>
                    <a:pt x="1109" y="177"/>
                  </a:lnTo>
                  <a:lnTo>
                    <a:pt x="1072" y="182"/>
                  </a:lnTo>
                  <a:lnTo>
                    <a:pt x="1024" y="191"/>
                  </a:lnTo>
                  <a:lnTo>
                    <a:pt x="962" y="198"/>
                  </a:lnTo>
                  <a:lnTo>
                    <a:pt x="894" y="209"/>
                  </a:lnTo>
                  <a:lnTo>
                    <a:pt x="816" y="220"/>
                  </a:lnTo>
                  <a:lnTo>
                    <a:pt x="731" y="232"/>
                  </a:lnTo>
                  <a:lnTo>
                    <a:pt x="643" y="241"/>
                  </a:lnTo>
                  <a:lnTo>
                    <a:pt x="551" y="254"/>
                  </a:lnTo>
                  <a:lnTo>
                    <a:pt x="456" y="264"/>
                  </a:lnTo>
                  <a:lnTo>
                    <a:pt x="363" y="273"/>
                  </a:lnTo>
                  <a:lnTo>
                    <a:pt x="268" y="281"/>
                  </a:lnTo>
                  <a:lnTo>
                    <a:pt x="178" y="289"/>
                  </a:lnTo>
                  <a:lnTo>
                    <a:pt x="89" y="293"/>
                  </a:lnTo>
                  <a:lnTo>
                    <a:pt x="8" y="296"/>
                  </a:lnTo>
                  <a:lnTo>
                    <a:pt x="0" y="273"/>
                  </a:lnTo>
                  <a:lnTo>
                    <a:pt x="0" y="2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97" name="Freeform 125"/>
            <p:cNvSpPr>
              <a:spLocks/>
            </p:cNvSpPr>
            <p:nvPr/>
          </p:nvSpPr>
          <p:spPr bwMode="auto">
            <a:xfrm>
              <a:off x="1467" y="2152"/>
              <a:ext cx="84" cy="46"/>
            </a:xfrm>
            <a:custGeom>
              <a:avLst/>
              <a:gdLst>
                <a:gd name="T0" fmla="*/ 25 w 168"/>
                <a:gd name="T1" fmla="*/ 6 h 92"/>
                <a:gd name="T2" fmla="*/ 25 w 168"/>
                <a:gd name="T3" fmla="*/ 11 h 92"/>
                <a:gd name="T4" fmla="*/ 25 w 168"/>
                <a:gd name="T5" fmla="*/ 21 h 92"/>
                <a:gd name="T6" fmla="*/ 28 w 168"/>
                <a:gd name="T7" fmla="*/ 32 h 92"/>
                <a:gd name="T8" fmla="*/ 32 w 168"/>
                <a:gd name="T9" fmla="*/ 44 h 92"/>
                <a:gd name="T10" fmla="*/ 41 w 168"/>
                <a:gd name="T11" fmla="*/ 53 h 92"/>
                <a:gd name="T12" fmla="*/ 55 w 168"/>
                <a:gd name="T13" fmla="*/ 61 h 92"/>
                <a:gd name="T14" fmla="*/ 77 w 168"/>
                <a:gd name="T15" fmla="*/ 64 h 92"/>
                <a:gd name="T16" fmla="*/ 101 w 168"/>
                <a:gd name="T17" fmla="*/ 60 h 92"/>
                <a:gd name="T18" fmla="*/ 121 w 168"/>
                <a:gd name="T19" fmla="*/ 52 h 92"/>
                <a:gd name="T20" fmla="*/ 133 w 168"/>
                <a:gd name="T21" fmla="*/ 41 h 92"/>
                <a:gd name="T22" fmla="*/ 142 w 168"/>
                <a:gd name="T23" fmla="*/ 30 h 92"/>
                <a:gd name="T24" fmla="*/ 145 w 168"/>
                <a:gd name="T25" fmla="*/ 21 h 92"/>
                <a:gd name="T26" fmla="*/ 147 w 168"/>
                <a:gd name="T27" fmla="*/ 11 h 92"/>
                <a:gd name="T28" fmla="*/ 147 w 168"/>
                <a:gd name="T29" fmla="*/ 1 h 92"/>
                <a:gd name="T30" fmla="*/ 168 w 168"/>
                <a:gd name="T31" fmla="*/ 14 h 92"/>
                <a:gd name="T32" fmla="*/ 168 w 168"/>
                <a:gd name="T33" fmla="*/ 17 h 92"/>
                <a:gd name="T34" fmla="*/ 167 w 168"/>
                <a:gd name="T35" fmla="*/ 24 h 92"/>
                <a:gd name="T36" fmla="*/ 164 w 168"/>
                <a:gd name="T37" fmla="*/ 35 h 92"/>
                <a:gd name="T38" fmla="*/ 158 w 168"/>
                <a:gd name="T39" fmla="*/ 50 h 92"/>
                <a:gd name="T40" fmla="*/ 149 w 168"/>
                <a:gd name="T41" fmla="*/ 64 h 92"/>
                <a:gd name="T42" fmla="*/ 135 w 168"/>
                <a:gd name="T43" fmla="*/ 76 h 92"/>
                <a:gd name="T44" fmla="*/ 116 w 168"/>
                <a:gd name="T45" fmla="*/ 86 h 92"/>
                <a:gd name="T46" fmla="*/ 92 w 168"/>
                <a:gd name="T47" fmla="*/ 92 h 92"/>
                <a:gd name="T48" fmla="*/ 66 w 168"/>
                <a:gd name="T49" fmla="*/ 90 h 92"/>
                <a:gd name="T50" fmla="*/ 48 w 168"/>
                <a:gd name="T51" fmla="*/ 87 h 92"/>
                <a:gd name="T52" fmla="*/ 32 w 168"/>
                <a:gd name="T53" fmla="*/ 81 h 92"/>
                <a:gd name="T54" fmla="*/ 22 w 168"/>
                <a:gd name="T55" fmla="*/ 70 h 92"/>
                <a:gd name="T56" fmla="*/ 12 w 168"/>
                <a:gd name="T57" fmla="*/ 56 h 92"/>
                <a:gd name="T58" fmla="*/ 6 w 168"/>
                <a:gd name="T59" fmla="*/ 41 h 92"/>
                <a:gd name="T60" fmla="*/ 3 w 168"/>
                <a:gd name="T61" fmla="*/ 23 h 92"/>
                <a:gd name="T62" fmla="*/ 0 w 168"/>
                <a:gd name="T63" fmla="*/ 3 h 92"/>
                <a:gd name="T64" fmla="*/ 26 w 168"/>
                <a:gd name="T65" fmla="*/ 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8" h="92">
                  <a:moveTo>
                    <a:pt x="26" y="6"/>
                  </a:moveTo>
                  <a:lnTo>
                    <a:pt x="25" y="6"/>
                  </a:lnTo>
                  <a:lnTo>
                    <a:pt x="25" y="8"/>
                  </a:lnTo>
                  <a:lnTo>
                    <a:pt x="25" y="11"/>
                  </a:lnTo>
                  <a:lnTo>
                    <a:pt x="25" y="17"/>
                  </a:lnTo>
                  <a:lnTo>
                    <a:pt x="25" y="21"/>
                  </a:lnTo>
                  <a:lnTo>
                    <a:pt x="26" y="26"/>
                  </a:lnTo>
                  <a:lnTo>
                    <a:pt x="28" y="32"/>
                  </a:lnTo>
                  <a:lnTo>
                    <a:pt x="31" y="38"/>
                  </a:lnTo>
                  <a:lnTo>
                    <a:pt x="32" y="44"/>
                  </a:lnTo>
                  <a:lnTo>
                    <a:pt x="37" y="49"/>
                  </a:lnTo>
                  <a:lnTo>
                    <a:pt x="41" y="53"/>
                  </a:lnTo>
                  <a:lnTo>
                    <a:pt x="48" y="58"/>
                  </a:lnTo>
                  <a:lnTo>
                    <a:pt x="55" y="61"/>
                  </a:lnTo>
                  <a:lnTo>
                    <a:pt x="66" y="64"/>
                  </a:lnTo>
                  <a:lnTo>
                    <a:pt x="77" y="64"/>
                  </a:lnTo>
                  <a:lnTo>
                    <a:pt x="89" y="63"/>
                  </a:lnTo>
                  <a:lnTo>
                    <a:pt x="101" y="60"/>
                  </a:lnTo>
                  <a:lnTo>
                    <a:pt x="112" y="56"/>
                  </a:lnTo>
                  <a:lnTo>
                    <a:pt x="121" y="52"/>
                  </a:lnTo>
                  <a:lnTo>
                    <a:pt x="129" y="47"/>
                  </a:lnTo>
                  <a:lnTo>
                    <a:pt x="133" y="41"/>
                  </a:lnTo>
                  <a:lnTo>
                    <a:pt x="139" y="37"/>
                  </a:lnTo>
                  <a:lnTo>
                    <a:pt x="142" y="30"/>
                  </a:lnTo>
                  <a:lnTo>
                    <a:pt x="145" y="26"/>
                  </a:lnTo>
                  <a:lnTo>
                    <a:pt x="145" y="21"/>
                  </a:lnTo>
                  <a:lnTo>
                    <a:pt x="147" y="17"/>
                  </a:lnTo>
                  <a:lnTo>
                    <a:pt x="147" y="11"/>
                  </a:lnTo>
                  <a:lnTo>
                    <a:pt x="147" y="8"/>
                  </a:lnTo>
                  <a:lnTo>
                    <a:pt x="147" y="1"/>
                  </a:lnTo>
                  <a:lnTo>
                    <a:pt x="147" y="0"/>
                  </a:lnTo>
                  <a:lnTo>
                    <a:pt x="168" y="14"/>
                  </a:lnTo>
                  <a:lnTo>
                    <a:pt x="168" y="14"/>
                  </a:lnTo>
                  <a:lnTo>
                    <a:pt x="168" y="17"/>
                  </a:lnTo>
                  <a:lnTo>
                    <a:pt x="167" y="20"/>
                  </a:lnTo>
                  <a:lnTo>
                    <a:pt x="167" y="24"/>
                  </a:lnTo>
                  <a:lnTo>
                    <a:pt x="165" y="29"/>
                  </a:lnTo>
                  <a:lnTo>
                    <a:pt x="164" y="35"/>
                  </a:lnTo>
                  <a:lnTo>
                    <a:pt x="161" y="43"/>
                  </a:lnTo>
                  <a:lnTo>
                    <a:pt x="158" y="50"/>
                  </a:lnTo>
                  <a:lnTo>
                    <a:pt x="153" y="56"/>
                  </a:lnTo>
                  <a:lnTo>
                    <a:pt x="149" y="64"/>
                  </a:lnTo>
                  <a:lnTo>
                    <a:pt x="141" y="70"/>
                  </a:lnTo>
                  <a:lnTo>
                    <a:pt x="135" y="76"/>
                  </a:lnTo>
                  <a:lnTo>
                    <a:pt x="126" y="81"/>
                  </a:lnTo>
                  <a:lnTo>
                    <a:pt x="116" y="86"/>
                  </a:lnTo>
                  <a:lnTo>
                    <a:pt x="104" y="89"/>
                  </a:lnTo>
                  <a:lnTo>
                    <a:pt x="92" y="92"/>
                  </a:lnTo>
                  <a:lnTo>
                    <a:pt x="78" y="90"/>
                  </a:lnTo>
                  <a:lnTo>
                    <a:pt x="66" y="90"/>
                  </a:lnTo>
                  <a:lnTo>
                    <a:pt x="55" y="89"/>
                  </a:lnTo>
                  <a:lnTo>
                    <a:pt x="48" y="87"/>
                  </a:lnTo>
                  <a:lnTo>
                    <a:pt x="38" y="84"/>
                  </a:lnTo>
                  <a:lnTo>
                    <a:pt x="32" y="81"/>
                  </a:lnTo>
                  <a:lnTo>
                    <a:pt x="26" y="75"/>
                  </a:lnTo>
                  <a:lnTo>
                    <a:pt x="22" y="70"/>
                  </a:lnTo>
                  <a:lnTo>
                    <a:pt x="15" y="64"/>
                  </a:lnTo>
                  <a:lnTo>
                    <a:pt x="12" y="56"/>
                  </a:lnTo>
                  <a:lnTo>
                    <a:pt x="9" y="49"/>
                  </a:lnTo>
                  <a:lnTo>
                    <a:pt x="6" y="41"/>
                  </a:lnTo>
                  <a:lnTo>
                    <a:pt x="5" y="32"/>
                  </a:lnTo>
                  <a:lnTo>
                    <a:pt x="3" y="23"/>
                  </a:lnTo>
                  <a:lnTo>
                    <a:pt x="2" y="12"/>
                  </a:lnTo>
                  <a:lnTo>
                    <a:pt x="0" y="3"/>
                  </a:lnTo>
                  <a:lnTo>
                    <a:pt x="26" y="6"/>
                  </a:lnTo>
                  <a:lnTo>
                    <a:pt x="2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98" name="Freeform 126"/>
            <p:cNvSpPr>
              <a:spLocks/>
            </p:cNvSpPr>
            <p:nvPr/>
          </p:nvSpPr>
          <p:spPr bwMode="auto">
            <a:xfrm>
              <a:off x="1797" y="2152"/>
              <a:ext cx="69" cy="33"/>
            </a:xfrm>
            <a:custGeom>
              <a:avLst/>
              <a:gdLst>
                <a:gd name="T0" fmla="*/ 22 w 139"/>
                <a:gd name="T1" fmla="*/ 0 h 66"/>
                <a:gd name="T2" fmla="*/ 22 w 139"/>
                <a:gd name="T3" fmla="*/ 3 h 66"/>
                <a:gd name="T4" fmla="*/ 22 w 139"/>
                <a:gd name="T5" fmla="*/ 6 h 66"/>
                <a:gd name="T6" fmla="*/ 23 w 139"/>
                <a:gd name="T7" fmla="*/ 11 h 66"/>
                <a:gd name="T8" fmla="*/ 23 w 139"/>
                <a:gd name="T9" fmla="*/ 15 h 66"/>
                <a:gd name="T10" fmla="*/ 25 w 139"/>
                <a:gd name="T11" fmla="*/ 21 h 66"/>
                <a:gd name="T12" fmla="*/ 28 w 139"/>
                <a:gd name="T13" fmla="*/ 26 h 66"/>
                <a:gd name="T14" fmla="*/ 31 w 139"/>
                <a:gd name="T15" fmla="*/ 32 h 66"/>
                <a:gd name="T16" fmla="*/ 35 w 139"/>
                <a:gd name="T17" fmla="*/ 35 h 66"/>
                <a:gd name="T18" fmla="*/ 42 w 139"/>
                <a:gd name="T19" fmla="*/ 40 h 66"/>
                <a:gd name="T20" fmla="*/ 49 w 139"/>
                <a:gd name="T21" fmla="*/ 41 h 66"/>
                <a:gd name="T22" fmla="*/ 58 w 139"/>
                <a:gd name="T23" fmla="*/ 43 h 66"/>
                <a:gd name="T24" fmla="*/ 71 w 139"/>
                <a:gd name="T25" fmla="*/ 41 h 66"/>
                <a:gd name="T26" fmla="*/ 83 w 139"/>
                <a:gd name="T27" fmla="*/ 38 h 66"/>
                <a:gd name="T28" fmla="*/ 100 w 139"/>
                <a:gd name="T29" fmla="*/ 32 h 66"/>
                <a:gd name="T30" fmla="*/ 118 w 139"/>
                <a:gd name="T31" fmla="*/ 24 h 66"/>
                <a:gd name="T32" fmla="*/ 139 w 139"/>
                <a:gd name="T33" fmla="*/ 35 h 66"/>
                <a:gd name="T34" fmla="*/ 136 w 139"/>
                <a:gd name="T35" fmla="*/ 35 h 66"/>
                <a:gd name="T36" fmla="*/ 132 w 139"/>
                <a:gd name="T37" fmla="*/ 38 h 66"/>
                <a:gd name="T38" fmla="*/ 126 w 139"/>
                <a:gd name="T39" fmla="*/ 41 h 66"/>
                <a:gd name="T40" fmla="*/ 116 w 139"/>
                <a:gd name="T41" fmla="*/ 46 h 66"/>
                <a:gd name="T42" fmla="*/ 106 w 139"/>
                <a:gd name="T43" fmla="*/ 50 h 66"/>
                <a:gd name="T44" fmla="*/ 94 w 139"/>
                <a:gd name="T45" fmla="*/ 56 h 66"/>
                <a:gd name="T46" fmla="*/ 81 w 139"/>
                <a:gd name="T47" fmla="*/ 60 h 66"/>
                <a:gd name="T48" fmla="*/ 68 w 139"/>
                <a:gd name="T49" fmla="*/ 64 h 66"/>
                <a:gd name="T50" fmla="*/ 55 w 139"/>
                <a:gd name="T51" fmla="*/ 66 h 66"/>
                <a:gd name="T52" fmla="*/ 43 w 139"/>
                <a:gd name="T53" fmla="*/ 66 h 66"/>
                <a:gd name="T54" fmla="*/ 31 w 139"/>
                <a:gd name="T55" fmla="*/ 63 h 66"/>
                <a:gd name="T56" fmla="*/ 20 w 139"/>
                <a:gd name="T57" fmla="*/ 58 h 66"/>
                <a:gd name="T58" fmla="*/ 11 w 139"/>
                <a:gd name="T59" fmla="*/ 49 h 66"/>
                <a:gd name="T60" fmla="*/ 5 w 139"/>
                <a:gd name="T61" fmla="*/ 38 h 66"/>
                <a:gd name="T62" fmla="*/ 0 w 139"/>
                <a:gd name="T63" fmla="*/ 23 h 66"/>
                <a:gd name="T64" fmla="*/ 0 w 139"/>
                <a:gd name="T65" fmla="*/ 3 h 66"/>
                <a:gd name="T66" fmla="*/ 22 w 139"/>
                <a:gd name="T67" fmla="*/ 0 h 66"/>
                <a:gd name="T68" fmla="*/ 22 w 139"/>
                <a:gd name="T6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9" h="66">
                  <a:moveTo>
                    <a:pt x="22" y="0"/>
                  </a:moveTo>
                  <a:lnTo>
                    <a:pt x="22" y="3"/>
                  </a:lnTo>
                  <a:lnTo>
                    <a:pt x="22" y="6"/>
                  </a:lnTo>
                  <a:lnTo>
                    <a:pt x="23" y="11"/>
                  </a:lnTo>
                  <a:lnTo>
                    <a:pt x="23" y="15"/>
                  </a:lnTo>
                  <a:lnTo>
                    <a:pt x="25" y="21"/>
                  </a:lnTo>
                  <a:lnTo>
                    <a:pt x="28" y="26"/>
                  </a:lnTo>
                  <a:lnTo>
                    <a:pt x="31" y="32"/>
                  </a:lnTo>
                  <a:lnTo>
                    <a:pt x="35" y="35"/>
                  </a:lnTo>
                  <a:lnTo>
                    <a:pt x="42" y="40"/>
                  </a:lnTo>
                  <a:lnTo>
                    <a:pt x="49" y="41"/>
                  </a:lnTo>
                  <a:lnTo>
                    <a:pt x="58" y="43"/>
                  </a:lnTo>
                  <a:lnTo>
                    <a:pt x="71" y="41"/>
                  </a:lnTo>
                  <a:lnTo>
                    <a:pt x="83" y="38"/>
                  </a:lnTo>
                  <a:lnTo>
                    <a:pt x="100" y="32"/>
                  </a:lnTo>
                  <a:lnTo>
                    <a:pt x="118" y="24"/>
                  </a:lnTo>
                  <a:lnTo>
                    <a:pt x="139" y="35"/>
                  </a:lnTo>
                  <a:lnTo>
                    <a:pt x="136" y="35"/>
                  </a:lnTo>
                  <a:lnTo>
                    <a:pt x="132" y="38"/>
                  </a:lnTo>
                  <a:lnTo>
                    <a:pt x="126" y="41"/>
                  </a:lnTo>
                  <a:lnTo>
                    <a:pt x="116" y="46"/>
                  </a:lnTo>
                  <a:lnTo>
                    <a:pt x="106" y="50"/>
                  </a:lnTo>
                  <a:lnTo>
                    <a:pt x="94" y="56"/>
                  </a:lnTo>
                  <a:lnTo>
                    <a:pt x="81" y="60"/>
                  </a:lnTo>
                  <a:lnTo>
                    <a:pt x="68" y="64"/>
                  </a:lnTo>
                  <a:lnTo>
                    <a:pt x="55" y="66"/>
                  </a:lnTo>
                  <a:lnTo>
                    <a:pt x="43" y="66"/>
                  </a:lnTo>
                  <a:lnTo>
                    <a:pt x="31" y="63"/>
                  </a:lnTo>
                  <a:lnTo>
                    <a:pt x="20" y="58"/>
                  </a:lnTo>
                  <a:lnTo>
                    <a:pt x="11" y="49"/>
                  </a:lnTo>
                  <a:lnTo>
                    <a:pt x="5" y="38"/>
                  </a:lnTo>
                  <a:lnTo>
                    <a:pt x="0" y="23"/>
                  </a:lnTo>
                  <a:lnTo>
                    <a:pt x="0" y="3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599" name="Freeform 127"/>
            <p:cNvSpPr>
              <a:spLocks/>
            </p:cNvSpPr>
            <p:nvPr/>
          </p:nvSpPr>
          <p:spPr bwMode="auto">
            <a:xfrm>
              <a:off x="1467" y="1448"/>
              <a:ext cx="486" cy="626"/>
            </a:xfrm>
            <a:custGeom>
              <a:avLst/>
              <a:gdLst>
                <a:gd name="T0" fmla="*/ 61 w 973"/>
                <a:gd name="T1" fmla="*/ 46 h 1253"/>
                <a:gd name="T2" fmla="*/ 144 w 973"/>
                <a:gd name="T3" fmla="*/ 78 h 1253"/>
                <a:gd name="T4" fmla="*/ 263 w 973"/>
                <a:gd name="T5" fmla="*/ 149 h 1253"/>
                <a:gd name="T6" fmla="*/ 379 w 973"/>
                <a:gd name="T7" fmla="*/ 263 h 1253"/>
                <a:gd name="T8" fmla="*/ 467 w 973"/>
                <a:gd name="T9" fmla="*/ 433 h 1253"/>
                <a:gd name="T10" fmla="*/ 490 w 973"/>
                <a:gd name="T11" fmla="*/ 583 h 1253"/>
                <a:gd name="T12" fmla="*/ 493 w 973"/>
                <a:gd name="T13" fmla="*/ 600 h 1253"/>
                <a:gd name="T14" fmla="*/ 496 w 973"/>
                <a:gd name="T15" fmla="*/ 632 h 1253"/>
                <a:gd name="T16" fmla="*/ 494 w 973"/>
                <a:gd name="T17" fmla="*/ 676 h 1253"/>
                <a:gd name="T18" fmla="*/ 483 w 973"/>
                <a:gd name="T19" fmla="*/ 725 h 1253"/>
                <a:gd name="T20" fmla="*/ 456 w 973"/>
                <a:gd name="T21" fmla="*/ 777 h 1253"/>
                <a:gd name="T22" fmla="*/ 482 w 973"/>
                <a:gd name="T23" fmla="*/ 968 h 1253"/>
                <a:gd name="T24" fmla="*/ 538 w 973"/>
                <a:gd name="T25" fmla="*/ 949 h 1253"/>
                <a:gd name="T26" fmla="*/ 638 w 973"/>
                <a:gd name="T27" fmla="*/ 912 h 1253"/>
                <a:gd name="T28" fmla="*/ 751 w 973"/>
                <a:gd name="T29" fmla="*/ 874 h 1253"/>
                <a:gd name="T30" fmla="*/ 846 w 973"/>
                <a:gd name="T31" fmla="*/ 842 h 1253"/>
                <a:gd name="T32" fmla="*/ 893 w 973"/>
                <a:gd name="T33" fmla="*/ 831 h 1253"/>
                <a:gd name="T34" fmla="*/ 901 w 973"/>
                <a:gd name="T35" fmla="*/ 845 h 1253"/>
                <a:gd name="T36" fmla="*/ 913 w 973"/>
                <a:gd name="T37" fmla="*/ 881 h 1253"/>
                <a:gd name="T38" fmla="*/ 927 w 973"/>
                <a:gd name="T39" fmla="*/ 950 h 1253"/>
                <a:gd name="T40" fmla="*/ 933 w 973"/>
                <a:gd name="T41" fmla="*/ 1057 h 1253"/>
                <a:gd name="T42" fmla="*/ 933 w 973"/>
                <a:gd name="T43" fmla="*/ 1213 h 1253"/>
                <a:gd name="T44" fmla="*/ 922 w 973"/>
                <a:gd name="T45" fmla="*/ 1216 h 1253"/>
                <a:gd name="T46" fmla="*/ 912 w 973"/>
                <a:gd name="T47" fmla="*/ 1218 h 1253"/>
                <a:gd name="T48" fmla="*/ 896 w 973"/>
                <a:gd name="T49" fmla="*/ 1204 h 1253"/>
                <a:gd name="T50" fmla="*/ 883 w 973"/>
                <a:gd name="T51" fmla="*/ 1170 h 1253"/>
                <a:gd name="T52" fmla="*/ 863 w 973"/>
                <a:gd name="T53" fmla="*/ 1149 h 1253"/>
                <a:gd name="T54" fmla="*/ 863 w 973"/>
                <a:gd name="T55" fmla="*/ 1163 h 1253"/>
                <a:gd name="T56" fmla="*/ 870 w 973"/>
                <a:gd name="T57" fmla="*/ 1196 h 1253"/>
                <a:gd name="T58" fmla="*/ 884 w 973"/>
                <a:gd name="T59" fmla="*/ 1231 h 1253"/>
                <a:gd name="T60" fmla="*/ 910 w 973"/>
                <a:gd name="T61" fmla="*/ 1253 h 1253"/>
                <a:gd name="T62" fmla="*/ 950 w 973"/>
                <a:gd name="T63" fmla="*/ 1242 h 1253"/>
                <a:gd name="T64" fmla="*/ 968 w 973"/>
                <a:gd name="T65" fmla="*/ 1212 h 1253"/>
                <a:gd name="T66" fmla="*/ 971 w 973"/>
                <a:gd name="T67" fmla="*/ 1137 h 1253"/>
                <a:gd name="T68" fmla="*/ 973 w 973"/>
                <a:gd name="T69" fmla="*/ 1027 h 1253"/>
                <a:gd name="T70" fmla="*/ 964 w 973"/>
                <a:gd name="T71" fmla="*/ 907 h 1253"/>
                <a:gd name="T72" fmla="*/ 939 w 973"/>
                <a:gd name="T73" fmla="*/ 808 h 1253"/>
                <a:gd name="T74" fmla="*/ 910 w 973"/>
                <a:gd name="T75" fmla="*/ 764 h 1253"/>
                <a:gd name="T76" fmla="*/ 902 w 973"/>
                <a:gd name="T77" fmla="*/ 760 h 1253"/>
                <a:gd name="T78" fmla="*/ 876 w 973"/>
                <a:gd name="T79" fmla="*/ 768 h 1253"/>
                <a:gd name="T80" fmla="*/ 811 w 973"/>
                <a:gd name="T81" fmla="*/ 793 h 1253"/>
                <a:gd name="T82" fmla="*/ 687 w 973"/>
                <a:gd name="T83" fmla="*/ 842 h 1253"/>
                <a:gd name="T84" fmla="*/ 485 w 973"/>
                <a:gd name="T85" fmla="*/ 920 h 1253"/>
                <a:gd name="T86" fmla="*/ 483 w 973"/>
                <a:gd name="T87" fmla="*/ 907 h 1253"/>
                <a:gd name="T88" fmla="*/ 483 w 973"/>
                <a:gd name="T89" fmla="*/ 881 h 1253"/>
                <a:gd name="T90" fmla="*/ 485 w 973"/>
                <a:gd name="T91" fmla="*/ 846 h 1253"/>
                <a:gd name="T92" fmla="*/ 486 w 973"/>
                <a:gd name="T93" fmla="*/ 816 h 1253"/>
                <a:gd name="T94" fmla="*/ 488 w 973"/>
                <a:gd name="T95" fmla="*/ 797 h 1253"/>
                <a:gd name="T96" fmla="*/ 491 w 973"/>
                <a:gd name="T97" fmla="*/ 793 h 1253"/>
                <a:gd name="T98" fmla="*/ 502 w 973"/>
                <a:gd name="T99" fmla="*/ 776 h 1253"/>
                <a:gd name="T100" fmla="*/ 517 w 973"/>
                <a:gd name="T101" fmla="*/ 745 h 1253"/>
                <a:gd name="T102" fmla="*/ 529 w 973"/>
                <a:gd name="T103" fmla="*/ 696 h 1253"/>
                <a:gd name="T104" fmla="*/ 535 w 973"/>
                <a:gd name="T105" fmla="*/ 635 h 1253"/>
                <a:gd name="T106" fmla="*/ 534 w 973"/>
                <a:gd name="T107" fmla="*/ 580 h 1253"/>
                <a:gd name="T108" fmla="*/ 525 w 973"/>
                <a:gd name="T109" fmla="*/ 510 h 1253"/>
                <a:gd name="T110" fmla="*/ 485 w 973"/>
                <a:gd name="T111" fmla="*/ 383 h 1253"/>
                <a:gd name="T112" fmla="*/ 399 w 973"/>
                <a:gd name="T113" fmla="*/ 233 h 1253"/>
                <a:gd name="T114" fmla="*/ 243 w 973"/>
                <a:gd name="T115" fmla="*/ 94 h 1253"/>
                <a:gd name="T116" fmla="*/ 0 w 973"/>
                <a:gd name="T117" fmla="*/ 0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73" h="1253">
                  <a:moveTo>
                    <a:pt x="43" y="42"/>
                  </a:moveTo>
                  <a:lnTo>
                    <a:pt x="48" y="43"/>
                  </a:lnTo>
                  <a:lnTo>
                    <a:pt x="61" y="46"/>
                  </a:lnTo>
                  <a:lnTo>
                    <a:pt x="83" y="54"/>
                  </a:lnTo>
                  <a:lnTo>
                    <a:pt x="112" y="65"/>
                  </a:lnTo>
                  <a:lnTo>
                    <a:pt x="144" y="78"/>
                  </a:lnTo>
                  <a:lnTo>
                    <a:pt x="182" y="97"/>
                  </a:lnTo>
                  <a:lnTo>
                    <a:pt x="220" y="120"/>
                  </a:lnTo>
                  <a:lnTo>
                    <a:pt x="263" y="149"/>
                  </a:lnTo>
                  <a:lnTo>
                    <a:pt x="303" y="181"/>
                  </a:lnTo>
                  <a:lnTo>
                    <a:pt x="343" y="219"/>
                  </a:lnTo>
                  <a:lnTo>
                    <a:pt x="379" y="263"/>
                  </a:lnTo>
                  <a:lnTo>
                    <a:pt x="415" y="314"/>
                  </a:lnTo>
                  <a:lnTo>
                    <a:pt x="444" y="369"/>
                  </a:lnTo>
                  <a:lnTo>
                    <a:pt x="467" y="433"/>
                  </a:lnTo>
                  <a:lnTo>
                    <a:pt x="482" y="504"/>
                  </a:lnTo>
                  <a:lnTo>
                    <a:pt x="490" y="582"/>
                  </a:lnTo>
                  <a:lnTo>
                    <a:pt x="490" y="583"/>
                  </a:lnTo>
                  <a:lnTo>
                    <a:pt x="490" y="586"/>
                  </a:lnTo>
                  <a:lnTo>
                    <a:pt x="491" y="591"/>
                  </a:lnTo>
                  <a:lnTo>
                    <a:pt x="493" y="600"/>
                  </a:lnTo>
                  <a:lnTo>
                    <a:pt x="494" y="609"/>
                  </a:lnTo>
                  <a:lnTo>
                    <a:pt x="496" y="620"/>
                  </a:lnTo>
                  <a:lnTo>
                    <a:pt x="496" y="632"/>
                  </a:lnTo>
                  <a:lnTo>
                    <a:pt x="497" y="646"/>
                  </a:lnTo>
                  <a:lnTo>
                    <a:pt x="496" y="660"/>
                  </a:lnTo>
                  <a:lnTo>
                    <a:pt x="494" y="676"/>
                  </a:lnTo>
                  <a:lnTo>
                    <a:pt x="491" y="692"/>
                  </a:lnTo>
                  <a:lnTo>
                    <a:pt x="488" y="708"/>
                  </a:lnTo>
                  <a:lnTo>
                    <a:pt x="483" y="725"/>
                  </a:lnTo>
                  <a:lnTo>
                    <a:pt x="476" y="742"/>
                  </a:lnTo>
                  <a:lnTo>
                    <a:pt x="467" y="759"/>
                  </a:lnTo>
                  <a:lnTo>
                    <a:pt x="456" y="777"/>
                  </a:lnTo>
                  <a:lnTo>
                    <a:pt x="445" y="976"/>
                  </a:lnTo>
                  <a:lnTo>
                    <a:pt x="479" y="970"/>
                  </a:lnTo>
                  <a:lnTo>
                    <a:pt x="482" y="968"/>
                  </a:lnTo>
                  <a:lnTo>
                    <a:pt x="494" y="964"/>
                  </a:lnTo>
                  <a:lnTo>
                    <a:pt x="514" y="956"/>
                  </a:lnTo>
                  <a:lnTo>
                    <a:pt x="538" y="949"/>
                  </a:lnTo>
                  <a:lnTo>
                    <a:pt x="569" y="936"/>
                  </a:lnTo>
                  <a:lnTo>
                    <a:pt x="603" y="926"/>
                  </a:lnTo>
                  <a:lnTo>
                    <a:pt x="638" y="912"/>
                  </a:lnTo>
                  <a:lnTo>
                    <a:pt x="678" y="900"/>
                  </a:lnTo>
                  <a:lnTo>
                    <a:pt x="714" y="886"/>
                  </a:lnTo>
                  <a:lnTo>
                    <a:pt x="751" y="874"/>
                  </a:lnTo>
                  <a:lnTo>
                    <a:pt x="786" y="861"/>
                  </a:lnTo>
                  <a:lnTo>
                    <a:pt x="818" y="851"/>
                  </a:lnTo>
                  <a:lnTo>
                    <a:pt x="846" y="842"/>
                  </a:lnTo>
                  <a:lnTo>
                    <a:pt x="869" y="835"/>
                  </a:lnTo>
                  <a:lnTo>
                    <a:pt x="884" y="832"/>
                  </a:lnTo>
                  <a:lnTo>
                    <a:pt x="893" y="831"/>
                  </a:lnTo>
                  <a:lnTo>
                    <a:pt x="895" y="834"/>
                  </a:lnTo>
                  <a:lnTo>
                    <a:pt x="898" y="838"/>
                  </a:lnTo>
                  <a:lnTo>
                    <a:pt x="901" y="845"/>
                  </a:lnTo>
                  <a:lnTo>
                    <a:pt x="904" y="854"/>
                  </a:lnTo>
                  <a:lnTo>
                    <a:pt x="909" y="866"/>
                  </a:lnTo>
                  <a:lnTo>
                    <a:pt x="913" y="881"/>
                  </a:lnTo>
                  <a:lnTo>
                    <a:pt x="918" y="901"/>
                  </a:lnTo>
                  <a:lnTo>
                    <a:pt x="922" y="923"/>
                  </a:lnTo>
                  <a:lnTo>
                    <a:pt x="927" y="950"/>
                  </a:lnTo>
                  <a:lnTo>
                    <a:pt x="928" y="981"/>
                  </a:lnTo>
                  <a:lnTo>
                    <a:pt x="931" y="1017"/>
                  </a:lnTo>
                  <a:lnTo>
                    <a:pt x="933" y="1057"/>
                  </a:lnTo>
                  <a:lnTo>
                    <a:pt x="935" y="1103"/>
                  </a:lnTo>
                  <a:lnTo>
                    <a:pt x="933" y="1155"/>
                  </a:lnTo>
                  <a:lnTo>
                    <a:pt x="933" y="1213"/>
                  </a:lnTo>
                  <a:lnTo>
                    <a:pt x="931" y="1213"/>
                  </a:lnTo>
                  <a:lnTo>
                    <a:pt x="927" y="1216"/>
                  </a:lnTo>
                  <a:lnTo>
                    <a:pt x="922" y="1216"/>
                  </a:lnTo>
                  <a:lnTo>
                    <a:pt x="919" y="1219"/>
                  </a:lnTo>
                  <a:lnTo>
                    <a:pt x="915" y="1218"/>
                  </a:lnTo>
                  <a:lnTo>
                    <a:pt x="912" y="1218"/>
                  </a:lnTo>
                  <a:lnTo>
                    <a:pt x="905" y="1215"/>
                  </a:lnTo>
                  <a:lnTo>
                    <a:pt x="901" y="1212"/>
                  </a:lnTo>
                  <a:lnTo>
                    <a:pt x="896" y="1204"/>
                  </a:lnTo>
                  <a:lnTo>
                    <a:pt x="892" y="1196"/>
                  </a:lnTo>
                  <a:lnTo>
                    <a:pt x="887" y="1184"/>
                  </a:lnTo>
                  <a:lnTo>
                    <a:pt x="883" y="1170"/>
                  </a:lnTo>
                  <a:lnTo>
                    <a:pt x="879" y="1154"/>
                  </a:lnTo>
                  <a:lnTo>
                    <a:pt x="876" y="1134"/>
                  </a:lnTo>
                  <a:lnTo>
                    <a:pt x="863" y="1149"/>
                  </a:lnTo>
                  <a:lnTo>
                    <a:pt x="863" y="1150"/>
                  </a:lnTo>
                  <a:lnTo>
                    <a:pt x="863" y="1155"/>
                  </a:lnTo>
                  <a:lnTo>
                    <a:pt x="863" y="1163"/>
                  </a:lnTo>
                  <a:lnTo>
                    <a:pt x="866" y="1172"/>
                  </a:lnTo>
                  <a:lnTo>
                    <a:pt x="867" y="1183"/>
                  </a:lnTo>
                  <a:lnTo>
                    <a:pt x="870" y="1196"/>
                  </a:lnTo>
                  <a:lnTo>
                    <a:pt x="873" y="1209"/>
                  </a:lnTo>
                  <a:lnTo>
                    <a:pt x="879" y="1221"/>
                  </a:lnTo>
                  <a:lnTo>
                    <a:pt x="884" y="1231"/>
                  </a:lnTo>
                  <a:lnTo>
                    <a:pt x="890" y="1241"/>
                  </a:lnTo>
                  <a:lnTo>
                    <a:pt x="899" y="1248"/>
                  </a:lnTo>
                  <a:lnTo>
                    <a:pt x="910" y="1253"/>
                  </a:lnTo>
                  <a:lnTo>
                    <a:pt x="921" y="1253"/>
                  </a:lnTo>
                  <a:lnTo>
                    <a:pt x="935" y="1250"/>
                  </a:lnTo>
                  <a:lnTo>
                    <a:pt x="950" y="1242"/>
                  </a:lnTo>
                  <a:lnTo>
                    <a:pt x="967" y="1228"/>
                  </a:lnTo>
                  <a:lnTo>
                    <a:pt x="967" y="1224"/>
                  </a:lnTo>
                  <a:lnTo>
                    <a:pt x="968" y="1212"/>
                  </a:lnTo>
                  <a:lnTo>
                    <a:pt x="968" y="1192"/>
                  </a:lnTo>
                  <a:lnTo>
                    <a:pt x="971" y="1167"/>
                  </a:lnTo>
                  <a:lnTo>
                    <a:pt x="971" y="1137"/>
                  </a:lnTo>
                  <a:lnTo>
                    <a:pt x="973" y="1103"/>
                  </a:lnTo>
                  <a:lnTo>
                    <a:pt x="973" y="1065"/>
                  </a:lnTo>
                  <a:lnTo>
                    <a:pt x="973" y="1027"/>
                  </a:lnTo>
                  <a:lnTo>
                    <a:pt x="971" y="987"/>
                  </a:lnTo>
                  <a:lnTo>
                    <a:pt x="968" y="947"/>
                  </a:lnTo>
                  <a:lnTo>
                    <a:pt x="964" y="907"/>
                  </a:lnTo>
                  <a:lnTo>
                    <a:pt x="959" y="872"/>
                  </a:lnTo>
                  <a:lnTo>
                    <a:pt x="950" y="838"/>
                  </a:lnTo>
                  <a:lnTo>
                    <a:pt x="939" y="808"/>
                  </a:lnTo>
                  <a:lnTo>
                    <a:pt x="927" y="783"/>
                  </a:lnTo>
                  <a:lnTo>
                    <a:pt x="913" y="767"/>
                  </a:lnTo>
                  <a:lnTo>
                    <a:pt x="910" y="764"/>
                  </a:lnTo>
                  <a:lnTo>
                    <a:pt x="909" y="762"/>
                  </a:lnTo>
                  <a:lnTo>
                    <a:pt x="905" y="760"/>
                  </a:lnTo>
                  <a:lnTo>
                    <a:pt x="902" y="760"/>
                  </a:lnTo>
                  <a:lnTo>
                    <a:pt x="896" y="762"/>
                  </a:lnTo>
                  <a:lnTo>
                    <a:pt x="887" y="765"/>
                  </a:lnTo>
                  <a:lnTo>
                    <a:pt x="876" y="768"/>
                  </a:lnTo>
                  <a:lnTo>
                    <a:pt x="860" y="776"/>
                  </a:lnTo>
                  <a:lnTo>
                    <a:pt x="838" y="783"/>
                  </a:lnTo>
                  <a:lnTo>
                    <a:pt x="811" y="793"/>
                  </a:lnTo>
                  <a:lnTo>
                    <a:pt x="777" y="806"/>
                  </a:lnTo>
                  <a:lnTo>
                    <a:pt x="736" y="823"/>
                  </a:lnTo>
                  <a:lnTo>
                    <a:pt x="687" y="842"/>
                  </a:lnTo>
                  <a:lnTo>
                    <a:pt x="629" y="864"/>
                  </a:lnTo>
                  <a:lnTo>
                    <a:pt x="561" y="890"/>
                  </a:lnTo>
                  <a:lnTo>
                    <a:pt x="485" y="920"/>
                  </a:lnTo>
                  <a:lnTo>
                    <a:pt x="483" y="918"/>
                  </a:lnTo>
                  <a:lnTo>
                    <a:pt x="483" y="915"/>
                  </a:lnTo>
                  <a:lnTo>
                    <a:pt x="483" y="907"/>
                  </a:lnTo>
                  <a:lnTo>
                    <a:pt x="483" y="901"/>
                  </a:lnTo>
                  <a:lnTo>
                    <a:pt x="483" y="892"/>
                  </a:lnTo>
                  <a:lnTo>
                    <a:pt x="483" y="881"/>
                  </a:lnTo>
                  <a:lnTo>
                    <a:pt x="483" y="869"/>
                  </a:lnTo>
                  <a:lnTo>
                    <a:pt x="485" y="858"/>
                  </a:lnTo>
                  <a:lnTo>
                    <a:pt x="485" y="846"/>
                  </a:lnTo>
                  <a:lnTo>
                    <a:pt x="485" y="835"/>
                  </a:lnTo>
                  <a:lnTo>
                    <a:pt x="486" y="825"/>
                  </a:lnTo>
                  <a:lnTo>
                    <a:pt x="486" y="816"/>
                  </a:lnTo>
                  <a:lnTo>
                    <a:pt x="488" y="808"/>
                  </a:lnTo>
                  <a:lnTo>
                    <a:pt x="488" y="802"/>
                  </a:lnTo>
                  <a:lnTo>
                    <a:pt x="488" y="797"/>
                  </a:lnTo>
                  <a:lnTo>
                    <a:pt x="490" y="797"/>
                  </a:lnTo>
                  <a:lnTo>
                    <a:pt x="490" y="796"/>
                  </a:lnTo>
                  <a:lnTo>
                    <a:pt x="491" y="793"/>
                  </a:lnTo>
                  <a:lnTo>
                    <a:pt x="493" y="790"/>
                  </a:lnTo>
                  <a:lnTo>
                    <a:pt x="497" y="783"/>
                  </a:lnTo>
                  <a:lnTo>
                    <a:pt x="502" y="776"/>
                  </a:lnTo>
                  <a:lnTo>
                    <a:pt x="506" y="768"/>
                  </a:lnTo>
                  <a:lnTo>
                    <a:pt x="511" y="756"/>
                  </a:lnTo>
                  <a:lnTo>
                    <a:pt x="517" y="745"/>
                  </a:lnTo>
                  <a:lnTo>
                    <a:pt x="522" y="730"/>
                  </a:lnTo>
                  <a:lnTo>
                    <a:pt x="526" y="715"/>
                  </a:lnTo>
                  <a:lnTo>
                    <a:pt x="529" y="696"/>
                  </a:lnTo>
                  <a:lnTo>
                    <a:pt x="534" y="679"/>
                  </a:lnTo>
                  <a:lnTo>
                    <a:pt x="534" y="658"/>
                  </a:lnTo>
                  <a:lnTo>
                    <a:pt x="535" y="635"/>
                  </a:lnTo>
                  <a:lnTo>
                    <a:pt x="535" y="612"/>
                  </a:lnTo>
                  <a:lnTo>
                    <a:pt x="535" y="586"/>
                  </a:lnTo>
                  <a:lnTo>
                    <a:pt x="534" y="580"/>
                  </a:lnTo>
                  <a:lnTo>
                    <a:pt x="534" y="566"/>
                  </a:lnTo>
                  <a:lnTo>
                    <a:pt x="529" y="540"/>
                  </a:lnTo>
                  <a:lnTo>
                    <a:pt x="525" y="510"/>
                  </a:lnTo>
                  <a:lnTo>
                    <a:pt x="516" y="471"/>
                  </a:lnTo>
                  <a:lnTo>
                    <a:pt x="503" y="429"/>
                  </a:lnTo>
                  <a:lnTo>
                    <a:pt x="485" y="383"/>
                  </a:lnTo>
                  <a:lnTo>
                    <a:pt x="464" y="334"/>
                  </a:lnTo>
                  <a:lnTo>
                    <a:pt x="434" y="283"/>
                  </a:lnTo>
                  <a:lnTo>
                    <a:pt x="399" y="233"/>
                  </a:lnTo>
                  <a:lnTo>
                    <a:pt x="355" y="184"/>
                  </a:lnTo>
                  <a:lnTo>
                    <a:pt x="305" y="136"/>
                  </a:lnTo>
                  <a:lnTo>
                    <a:pt x="243" y="94"/>
                  </a:lnTo>
                  <a:lnTo>
                    <a:pt x="173" y="55"/>
                  </a:lnTo>
                  <a:lnTo>
                    <a:pt x="92" y="25"/>
                  </a:lnTo>
                  <a:lnTo>
                    <a:pt x="0" y="0"/>
                  </a:lnTo>
                  <a:lnTo>
                    <a:pt x="43" y="42"/>
                  </a:lnTo>
                  <a:lnTo>
                    <a:pt x="43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600" name="Freeform 128"/>
            <p:cNvSpPr>
              <a:spLocks/>
            </p:cNvSpPr>
            <p:nvPr/>
          </p:nvSpPr>
          <p:spPr bwMode="auto">
            <a:xfrm>
              <a:off x="1806" y="1874"/>
              <a:ext cx="30" cy="95"/>
            </a:xfrm>
            <a:custGeom>
              <a:avLst/>
              <a:gdLst>
                <a:gd name="T0" fmla="*/ 0 w 61"/>
                <a:gd name="T1" fmla="*/ 14 h 191"/>
                <a:gd name="T2" fmla="*/ 23 w 61"/>
                <a:gd name="T3" fmla="*/ 191 h 191"/>
                <a:gd name="T4" fmla="*/ 61 w 61"/>
                <a:gd name="T5" fmla="*/ 162 h 191"/>
                <a:gd name="T6" fmla="*/ 33 w 61"/>
                <a:gd name="T7" fmla="*/ 0 h 191"/>
                <a:gd name="T8" fmla="*/ 0 w 61"/>
                <a:gd name="T9" fmla="*/ 14 h 191"/>
                <a:gd name="T10" fmla="*/ 0 w 61"/>
                <a:gd name="T11" fmla="*/ 14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191">
                  <a:moveTo>
                    <a:pt x="0" y="14"/>
                  </a:moveTo>
                  <a:lnTo>
                    <a:pt x="23" y="191"/>
                  </a:lnTo>
                  <a:lnTo>
                    <a:pt x="61" y="162"/>
                  </a:lnTo>
                  <a:lnTo>
                    <a:pt x="33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601" name="Freeform 129"/>
            <p:cNvSpPr>
              <a:spLocks/>
            </p:cNvSpPr>
            <p:nvPr/>
          </p:nvSpPr>
          <p:spPr bwMode="auto">
            <a:xfrm>
              <a:off x="1860" y="1913"/>
              <a:ext cx="47" cy="156"/>
            </a:xfrm>
            <a:custGeom>
              <a:avLst/>
              <a:gdLst>
                <a:gd name="T0" fmla="*/ 51 w 93"/>
                <a:gd name="T1" fmla="*/ 0 h 312"/>
                <a:gd name="T2" fmla="*/ 51 w 93"/>
                <a:gd name="T3" fmla="*/ 12 h 312"/>
                <a:gd name="T4" fmla="*/ 48 w 93"/>
                <a:gd name="T5" fmla="*/ 32 h 312"/>
                <a:gd name="T6" fmla="*/ 45 w 93"/>
                <a:gd name="T7" fmla="*/ 63 h 312"/>
                <a:gd name="T8" fmla="*/ 43 w 93"/>
                <a:gd name="T9" fmla="*/ 100 h 312"/>
                <a:gd name="T10" fmla="*/ 38 w 93"/>
                <a:gd name="T11" fmla="*/ 144 h 312"/>
                <a:gd name="T12" fmla="*/ 35 w 93"/>
                <a:gd name="T13" fmla="*/ 193 h 312"/>
                <a:gd name="T14" fmla="*/ 31 w 93"/>
                <a:gd name="T15" fmla="*/ 246 h 312"/>
                <a:gd name="T16" fmla="*/ 29 w 93"/>
                <a:gd name="T17" fmla="*/ 280 h 312"/>
                <a:gd name="T18" fmla="*/ 38 w 93"/>
                <a:gd name="T19" fmla="*/ 286 h 312"/>
                <a:gd name="T20" fmla="*/ 48 w 93"/>
                <a:gd name="T21" fmla="*/ 277 h 312"/>
                <a:gd name="T22" fmla="*/ 54 w 93"/>
                <a:gd name="T23" fmla="*/ 259 h 312"/>
                <a:gd name="T24" fmla="*/ 58 w 93"/>
                <a:gd name="T25" fmla="*/ 230 h 312"/>
                <a:gd name="T26" fmla="*/ 60 w 93"/>
                <a:gd name="T27" fmla="*/ 184 h 312"/>
                <a:gd name="T28" fmla="*/ 93 w 93"/>
                <a:gd name="T29" fmla="*/ 161 h 312"/>
                <a:gd name="T30" fmla="*/ 93 w 93"/>
                <a:gd name="T31" fmla="*/ 170 h 312"/>
                <a:gd name="T32" fmla="*/ 90 w 93"/>
                <a:gd name="T33" fmla="*/ 191 h 312"/>
                <a:gd name="T34" fmla="*/ 87 w 93"/>
                <a:gd name="T35" fmla="*/ 222 h 312"/>
                <a:gd name="T36" fmla="*/ 80 w 93"/>
                <a:gd name="T37" fmla="*/ 256 h 312"/>
                <a:gd name="T38" fmla="*/ 69 w 93"/>
                <a:gd name="T39" fmla="*/ 285 h 312"/>
                <a:gd name="T40" fmla="*/ 52 w 93"/>
                <a:gd name="T41" fmla="*/ 306 h 312"/>
                <a:gd name="T42" fmla="*/ 32 w 93"/>
                <a:gd name="T43" fmla="*/ 312 h 312"/>
                <a:gd name="T44" fmla="*/ 5 w 93"/>
                <a:gd name="T45" fmla="*/ 298 h 312"/>
                <a:gd name="T46" fmla="*/ 2 w 93"/>
                <a:gd name="T47" fmla="*/ 286 h 312"/>
                <a:gd name="T48" fmla="*/ 2 w 93"/>
                <a:gd name="T49" fmla="*/ 262 h 312"/>
                <a:gd name="T50" fmla="*/ 5 w 93"/>
                <a:gd name="T51" fmla="*/ 228 h 312"/>
                <a:gd name="T52" fmla="*/ 11 w 93"/>
                <a:gd name="T53" fmla="*/ 187 h 312"/>
                <a:gd name="T54" fmla="*/ 14 w 93"/>
                <a:gd name="T55" fmla="*/ 142 h 312"/>
                <a:gd name="T56" fmla="*/ 17 w 93"/>
                <a:gd name="T57" fmla="*/ 98 h 312"/>
                <a:gd name="T58" fmla="*/ 19 w 93"/>
                <a:gd name="T59" fmla="*/ 57 h 312"/>
                <a:gd name="T60" fmla="*/ 15 w 93"/>
                <a:gd name="T61" fmla="*/ 22 h 312"/>
                <a:gd name="T62" fmla="*/ 52 w 93"/>
                <a:gd name="T63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3" h="312">
                  <a:moveTo>
                    <a:pt x="52" y="0"/>
                  </a:moveTo>
                  <a:lnTo>
                    <a:pt x="51" y="0"/>
                  </a:lnTo>
                  <a:lnTo>
                    <a:pt x="51" y="5"/>
                  </a:lnTo>
                  <a:lnTo>
                    <a:pt x="51" y="12"/>
                  </a:lnTo>
                  <a:lnTo>
                    <a:pt x="49" y="22"/>
                  </a:lnTo>
                  <a:lnTo>
                    <a:pt x="48" y="32"/>
                  </a:lnTo>
                  <a:lnTo>
                    <a:pt x="48" y="46"/>
                  </a:lnTo>
                  <a:lnTo>
                    <a:pt x="45" y="63"/>
                  </a:lnTo>
                  <a:lnTo>
                    <a:pt x="45" y="81"/>
                  </a:lnTo>
                  <a:lnTo>
                    <a:pt x="43" y="100"/>
                  </a:lnTo>
                  <a:lnTo>
                    <a:pt x="41" y="121"/>
                  </a:lnTo>
                  <a:lnTo>
                    <a:pt x="38" y="144"/>
                  </a:lnTo>
                  <a:lnTo>
                    <a:pt x="37" y="168"/>
                  </a:lnTo>
                  <a:lnTo>
                    <a:pt x="35" y="193"/>
                  </a:lnTo>
                  <a:lnTo>
                    <a:pt x="32" y="220"/>
                  </a:lnTo>
                  <a:lnTo>
                    <a:pt x="31" y="246"/>
                  </a:lnTo>
                  <a:lnTo>
                    <a:pt x="29" y="275"/>
                  </a:lnTo>
                  <a:lnTo>
                    <a:pt x="29" y="280"/>
                  </a:lnTo>
                  <a:lnTo>
                    <a:pt x="34" y="285"/>
                  </a:lnTo>
                  <a:lnTo>
                    <a:pt x="38" y="286"/>
                  </a:lnTo>
                  <a:lnTo>
                    <a:pt x="45" y="283"/>
                  </a:lnTo>
                  <a:lnTo>
                    <a:pt x="48" y="277"/>
                  </a:lnTo>
                  <a:lnTo>
                    <a:pt x="51" y="269"/>
                  </a:lnTo>
                  <a:lnTo>
                    <a:pt x="54" y="259"/>
                  </a:lnTo>
                  <a:lnTo>
                    <a:pt x="57" y="246"/>
                  </a:lnTo>
                  <a:lnTo>
                    <a:pt x="58" y="230"/>
                  </a:lnTo>
                  <a:lnTo>
                    <a:pt x="60" y="208"/>
                  </a:lnTo>
                  <a:lnTo>
                    <a:pt x="60" y="184"/>
                  </a:lnTo>
                  <a:lnTo>
                    <a:pt x="61" y="156"/>
                  </a:lnTo>
                  <a:lnTo>
                    <a:pt x="93" y="161"/>
                  </a:lnTo>
                  <a:lnTo>
                    <a:pt x="93" y="162"/>
                  </a:lnTo>
                  <a:lnTo>
                    <a:pt x="93" y="170"/>
                  </a:lnTo>
                  <a:lnTo>
                    <a:pt x="92" y="179"/>
                  </a:lnTo>
                  <a:lnTo>
                    <a:pt x="90" y="191"/>
                  </a:lnTo>
                  <a:lnTo>
                    <a:pt x="89" y="205"/>
                  </a:lnTo>
                  <a:lnTo>
                    <a:pt x="87" y="222"/>
                  </a:lnTo>
                  <a:lnTo>
                    <a:pt x="84" y="237"/>
                  </a:lnTo>
                  <a:lnTo>
                    <a:pt x="80" y="256"/>
                  </a:lnTo>
                  <a:lnTo>
                    <a:pt x="75" y="271"/>
                  </a:lnTo>
                  <a:lnTo>
                    <a:pt x="69" y="285"/>
                  </a:lnTo>
                  <a:lnTo>
                    <a:pt x="61" y="295"/>
                  </a:lnTo>
                  <a:lnTo>
                    <a:pt x="52" y="306"/>
                  </a:lnTo>
                  <a:lnTo>
                    <a:pt x="43" y="311"/>
                  </a:lnTo>
                  <a:lnTo>
                    <a:pt x="32" y="312"/>
                  </a:lnTo>
                  <a:lnTo>
                    <a:pt x="19" y="308"/>
                  </a:lnTo>
                  <a:lnTo>
                    <a:pt x="5" y="298"/>
                  </a:lnTo>
                  <a:lnTo>
                    <a:pt x="2" y="294"/>
                  </a:lnTo>
                  <a:lnTo>
                    <a:pt x="2" y="286"/>
                  </a:lnTo>
                  <a:lnTo>
                    <a:pt x="0" y="275"/>
                  </a:lnTo>
                  <a:lnTo>
                    <a:pt x="2" y="262"/>
                  </a:lnTo>
                  <a:lnTo>
                    <a:pt x="3" y="245"/>
                  </a:lnTo>
                  <a:lnTo>
                    <a:pt x="5" y="228"/>
                  </a:lnTo>
                  <a:lnTo>
                    <a:pt x="8" y="207"/>
                  </a:lnTo>
                  <a:lnTo>
                    <a:pt x="11" y="187"/>
                  </a:lnTo>
                  <a:lnTo>
                    <a:pt x="12" y="164"/>
                  </a:lnTo>
                  <a:lnTo>
                    <a:pt x="14" y="142"/>
                  </a:lnTo>
                  <a:lnTo>
                    <a:pt x="15" y="120"/>
                  </a:lnTo>
                  <a:lnTo>
                    <a:pt x="17" y="98"/>
                  </a:lnTo>
                  <a:lnTo>
                    <a:pt x="17" y="77"/>
                  </a:lnTo>
                  <a:lnTo>
                    <a:pt x="19" y="57"/>
                  </a:lnTo>
                  <a:lnTo>
                    <a:pt x="17" y="37"/>
                  </a:lnTo>
                  <a:lnTo>
                    <a:pt x="15" y="22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602" name="Freeform 130"/>
            <p:cNvSpPr>
              <a:spLocks/>
            </p:cNvSpPr>
            <p:nvPr/>
          </p:nvSpPr>
          <p:spPr bwMode="auto">
            <a:xfrm>
              <a:off x="1797" y="1885"/>
              <a:ext cx="31" cy="95"/>
            </a:xfrm>
            <a:custGeom>
              <a:avLst/>
              <a:gdLst>
                <a:gd name="T0" fmla="*/ 0 w 63"/>
                <a:gd name="T1" fmla="*/ 14 h 190"/>
                <a:gd name="T2" fmla="*/ 25 w 63"/>
                <a:gd name="T3" fmla="*/ 190 h 190"/>
                <a:gd name="T4" fmla="*/ 63 w 63"/>
                <a:gd name="T5" fmla="*/ 164 h 190"/>
                <a:gd name="T6" fmla="*/ 35 w 63"/>
                <a:gd name="T7" fmla="*/ 0 h 190"/>
                <a:gd name="T8" fmla="*/ 0 w 63"/>
                <a:gd name="T9" fmla="*/ 14 h 190"/>
                <a:gd name="T10" fmla="*/ 0 w 63"/>
                <a:gd name="T11" fmla="*/ 1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90">
                  <a:moveTo>
                    <a:pt x="0" y="14"/>
                  </a:moveTo>
                  <a:lnTo>
                    <a:pt x="25" y="190"/>
                  </a:lnTo>
                  <a:lnTo>
                    <a:pt x="63" y="164"/>
                  </a:lnTo>
                  <a:lnTo>
                    <a:pt x="35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603" name="Freeform 131"/>
            <p:cNvSpPr>
              <a:spLocks/>
            </p:cNvSpPr>
            <p:nvPr/>
          </p:nvSpPr>
          <p:spPr bwMode="auto">
            <a:xfrm>
              <a:off x="1851" y="1925"/>
              <a:ext cx="47" cy="156"/>
            </a:xfrm>
            <a:custGeom>
              <a:avLst/>
              <a:gdLst>
                <a:gd name="T0" fmla="*/ 50 w 93"/>
                <a:gd name="T1" fmla="*/ 0 h 312"/>
                <a:gd name="T2" fmla="*/ 49 w 93"/>
                <a:gd name="T3" fmla="*/ 12 h 312"/>
                <a:gd name="T4" fmla="*/ 47 w 93"/>
                <a:gd name="T5" fmla="*/ 32 h 312"/>
                <a:gd name="T6" fmla="*/ 44 w 93"/>
                <a:gd name="T7" fmla="*/ 62 h 312"/>
                <a:gd name="T8" fmla="*/ 41 w 93"/>
                <a:gd name="T9" fmla="*/ 99 h 312"/>
                <a:gd name="T10" fmla="*/ 37 w 93"/>
                <a:gd name="T11" fmla="*/ 143 h 312"/>
                <a:gd name="T12" fmla="*/ 33 w 93"/>
                <a:gd name="T13" fmla="*/ 192 h 312"/>
                <a:gd name="T14" fmla="*/ 29 w 93"/>
                <a:gd name="T15" fmla="*/ 246 h 312"/>
                <a:gd name="T16" fmla="*/ 27 w 93"/>
                <a:gd name="T17" fmla="*/ 280 h 312"/>
                <a:gd name="T18" fmla="*/ 37 w 93"/>
                <a:gd name="T19" fmla="*/ 286 h 312"/>
                <a:gd name="T20" fmla="*/ 46 w 93"/>
                <a:gd name="T21" fmla="*/ 276 h 312"/>
                <a:gd name="T22" fmla="*/ 52 w 93"/>
                <a:gd name="T23" fmla="*/ 258 h 312"/>
                <a:gd name="T24" fmla="*/ 56 w 93"/>
                <a:gd name="T25" fmla="*/ 228 h 312"/>
                <a:gd name="T26" fmla="*/ 58 w 93"/>
                <a:gd name="T27" fmla="*/ 183 h 312"/>
                <a:gd name="T28" fmla="*/ 93 w 93"/>
                <a:gd name="T29" fmla="*/ 159 h 312"/>
                <a:gd name="T30" fmla="*/ 92 w 93"/>
                <a:gd name="T31" fmla="*/ 168 h 312"/>
                <a:gd name="T32" fmla="*/ 90 w 93"/>
                <a:gd name="T33" fmla="*/ 191 h 312"/>
                <a:gd name="T34" fmla="*/ 85 w 93"/>
                <a:gd name="T35" fmla="*/ 220 h 312"/>
                <a:gd name="T36" fmla="*/ 78 w 93"/>
                <a:gd name="T37" fmla="*/ 255 h 312"/>
                <a:gd name="T38" fmla="*/ 67 w 93"/>
                <a:gd name="T39" fmla="*/ 284 h 312"/>
                <a:gd name="T40" fmla="*/ 52 w 93"/>
                <a:gd name="T41" fmla="*/ 306 h 312"/>
                <a:gd name="T42" fmla="*/ 30 w 93"/>
                <a:gd name="T43" fmla="*/ 312 h 312"/>
                <a:gd name="T44" fmla="*/ 4 w 93"/>
                <a:gd name="T45" fmla="*/ 298 h 312"/>
                <a:gd name="T46" fmla="*/ 0 w 93"/>
                <a:gd name="T47" fmla="*/ 286 h 312"/>
                <a:gd name="T48" fmla="*/ 1 w 93"/>
                <a:gd name="T49" fmla="*/ 261 h 312"/>
                <a:gd name="T50" fmla="*/ 4 w 93"/>
                <a:gd name="T51" fmla="*/ 228 h 312"/>
                <a:gd name="T52" fmla="*/ 9 w 93"/>
                <a:gd name="T53" fmla="*/ 186 h 312"/>
                <a:gd name="T54" fmla="*/ 12 w 93"/>
                <a:gd name="T55" fmla="*/ 142 h 312"/>
                <a:gd name="T56" fmla="*/ 15 w 93"/>
                <a:gd name="T57" fmla="*/ 98 h 312"/>
                <a:gd name="T58" fmla="*/ 15 w 93"/>
                <a:gd name="T59" fmla="*/ 56 h 312"/>
                <a:gd name="T60" fmla="*/ 14 w 93"/>
                <a:gd name="T61" fmla="*/ 21 h 312"/>
                <a:gd name="T62" fmla="*/ 50 w 93"/>
                <a:gd name="T63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3" h="312">
                  <a:moveTo>
                    <a:pt x="50" y="0"/>
                  </a:moveTo>
                  <a:lnTo>
                    <a:pt x="50" y="0"/>
                  </a:lnTo>
                  <a:lnTo>
                    <a:pt x="50" y="4"/>
                  </a:lnTo>
                  <a:lnTo>
                    <a:pt x="49" y="12"/>
                  </a:lnTo>
                  <a:lnTo>
                    <a:pt x="49" y="21"/>
                  </a:lnTo>
                  <a:lnTo>
                    <a:pt x="47" y="32"/>
                  </a:lnTo>
                  <a:lnTo>
                    <a:pt x="46" y="47"/>
                  </a:lnTo>
                  <a:lnTo>
                    <a:pt x="44" y="62"/>
                  </a:lnTo>
                  <a:lnTo>
                    <a:pt x="43" y="81"/>
                  </a:lnTo>
                  <a:lnTo>
                    <a:pt x="41" y="99"/>
                  </a:lnTo>
                  <a:lnTo>
                    <a:pt x="40" y="121"/>
                  </a:lnTo>
                  <a:lnTo>
                    <a:pt x="37" y="143"/>
                  </a:lnTo>
                  <a:lnTo>
                    <a:pt x="35" y="168"/>
                  </a:lnTo>
                  <a:lnTo>
                    <a:pt x="33" y="192"/>
                  </a:lnTo>
                  <a:lnTo>
                    <a:pt x="30" y="218"/>
                  </a:lnTo>
                  <a:lnTo>
                    <a:pt x="29" y="246"/>
                  </a:lnTo>
                  <a:lnTo>
                    <a:pt x="27" y="275"/>
                  </a:lnTo>
                  <a:lnTo>
                    <a:pt x="27" y="280"/>
                  </a:lnTo>
                  <a:lnTo>
                    <a:pt x="32" y="284"/>
                  </a:lnTo>
                  <a:lnTo>
                    <a:pt x="37" y="286"/>
                  </a:lnTo>
                  <a:lnTo>
                    <a:pt x="44" y="281"/>
                  </a:lnTo>
                  <a:lnTo>
                    <a:pt x="46" y="276"/>
                  </a:lnTo>
                  <a:lnTo>
                    <a:pt x="49" y="269"/>
                  </a:lnTo>
                  <a:lnTo>
                    <a:pt x="52" y="258"/>
                  </a:lnTo>
                  <a:lnTo>
                    <a:pt x="55" y="246"/>
                  </a:lnTo>
                  <a:lnTo>
                    <a:pt x="56" y="228"/>
                  </a:lnTo>
                  <a:lnTo>
                    <a:pt x="58" y="208"/>
                  </a:lnTo>
                  <a:lnTo>
                    <a:pt x="58" y="183"/>
                  </a:lnTo>
                  <a:lnTo>
                    <a:pt x="59" y="156"/>
                  </a:lnTo>
                  <a:lnTo>
                    <a:pt x="93" y="159"/>
                  </a:lnTo>
                  <a:lnTo>
                    <a:pt x="92" y="160"/>
                  </a:lnTo>
                  <a:lnTo>
                    <a:pt x="92" y="168"/>
                  </a:lnTo>
                  <a:lnTo>
                    <a:pt x="90" y="177"/>
                  </a:lnTo>
                  <a:lnTo>
                    <a:pt x="90" y="191"/>
                  </a:lnTo>
                  <a:lnTo>
                    <a:pt x="87" y="205"/>
                  </a:lnTo>
                  <a:lnTo>
                    <a:pt x="85" y="220"/>
                  </a:lnTo>
                  <a:lnTo>
                    <a:pt x="82" y="237"/>
                  </a:lnTo>
                  <a:lnTo>
                    <a:pt x="78" y="255"/>
                  </a:lnTo>
                  <a:lnTo>
                    <a:pt x="73" y="269"/>
                  </a:lnTo>
                  <a:lnTo>
                    <a:pt x="67" y="284"/>
                  </a:lnTo>
                  <a:lnTo>
                    <a:pt x="59" y="295"/>
                  </a:lnTo>
                  <a:lnTo>
                    <a:pt x="52" y="306"/>
                  </a:lnTo>
                  <a:lnTo>
                    <a:pt x="41" y="310"/>
                  </a:lnTo>
                  <a:lnTo>
                    <a:pt x="30" y="312"/>
                  </a:lnTo>
                  <a:lnTo>
                    <a:pt x="17" y="307"/>
                  </a:lnTo>
                  <a:lnTo>
                    <a:pt x="4" y="298"/>
                  </a:lnTo>
                  <a:lnTo>
                    <a:pt x="1" y="293"/>
                  </a:lnTo>
                  <a:lnTo>
                    <a:pt x="0" y="286"/>
                  </a:lnTo>
                  <a:lnTo>
                    <a:pt x="0" y="275"/>
                  </a:lnTo>
                  <a:lnTo>
                    <a:pt x="1" y="261"/>
                  </a:lnTo>
                  <a:lnTo>
                    <a:pt x="1" y="244"/>
                  </a:lnTo>
                  <a:lnTo>
                    <a:pt x="4" y="228"/>
                  </a:lnTo>
                  <a:lnTo>
                    <a:pt x="6" y="208"/>
                  </a:lnTo>
                  <a:lnTo>
                    <a:pt x="9" y="186"/>
                  </a:lnTo>
                  <a:lnTo>
                    <a:pt x="11" y="163"/>
                  </a:lnTo>
                  <a:lnTo>
                    <a:pt x="12" y="142"/>
                  </a:lnTo>
                  <a:lnTo>
                    <a:pt x="14" y="119"/>
                  </a:lnTo>
                  <a:lnTo>
                    <a:pt x="15" y="98"/>
                  </a:lnTo>
                  <a:lnTo>
                    <a:pt x="15" y="76"/>
                  </a:lnTo>
                  <a:lnTo>
                    <a:pt x="15" y="56"/>
                  </a:lnTo>
                  <a:lnTo>
                    <a:pt x="14" y="38"/>
                  </a:lnTo>
                  <a:lnTo>
                    <a:pt x="14" y="21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604" name="Freeform 132"/>
            <p:cNvSpPr>
              <a:spLocks/>
            </p:cNvSpPr>
            <p:nvPr/>
          </p:nvSpPr>
          <p:spPr bwMode="auto">
            <a:xfrm>
              <a:off x="1458" y="1450"/>
              <a:ext cx="485" cy="627"/>
            </a:xfrm>
            <a:custGeom>
              <a:avLst/>
              <a:gdLst>
                <a:gd name="T0" fmla="*/ 61 w 971"/>
                <a:gd name="T1" fmla="*/ 47 h 1254"/>
                <a:gd name="T2" fmla="*/ 144 w 971"/>
                <a:gd name="T3" fmla="*/ 79 h 1254"/>
                <a:gd name="T4" fmla="*/ 263 w 971"/>
                <a:gd name="T5" fmla="*/ 148 h 1254"/>
                <a:gd name="T6" fmla="*/ 381 w 971"/>
                <a:gd name="T7" fmla="*/ 263 h 1254"/>
                <a:gd name="T8" fmla="*/ 466 w 971"/>
                <a:gd name="T9" fmla="*/ 433 h 1254"/>
                <a:gd name="T10" fmla="*/ 489 w 971"/>
                <a:gd name="T11" fmla="*/ 583 h 1254"/>
                <a:gd name="T12" fmla="*/ 494 w 971"/>
                <a:gd name="T13" fmla="*/ 599 h 1254"/>
                <a:gd name="T14" fmla="*/ 497 w 971"/>
                <a:gd name="T15" fmla="*/ 632 h 1254"/>
                <a:gd name="T16" fmla="*/ 494 w 971"/>
                <a:gd name="T17" fmla="*/ 676 h 1254"/>
                <a:gd name="T18" fmla="*/ 482 w 971"/>
                <a:gd name="T19" fmla="*/ 725 h 1254"/>
                <a:gd name="T20" fmla="*/ 456 w 971"/>
                <a:gd name="T21" fmla="*/ 777 h 1254"/>
                <a:gd name="T22" fmla="*/ 477 w 971"/>
                <a:gd name="T23" fmla="*/ 982 h 1254"/>
                <a:gd name="T24" fmla="*/ 535 w 971"/>
                <a:gd name="T25" fmla="*/ 959 h 1254"/>
                <a:gd name="T26" fmla="*/ 636 w 971"/>
                <a:gd name="T27" fmla="*/ 919 h 1254"/>
                <a:gd name="T28" fmla="*/ 749 w 971"/>
                <a:gd name="T29" fmla="*/ 878 h 1254"/>
                <a:gd name="T30" fmla="*/ 845 w 971"/>
                <a:gd name="T31" fmla="*/ 843 h 1254"/>
                <a:gd name="T32" fmla="*/ 894 w 971"/>
                <a:gd name="T33" fmla="*/ 832 h 1254"/>
                <a:gd name="T34" fmla="*/ 901 w 971"/>
                <a:gd name="T35" fmla="*/ 844 h 1254"/>
                <a:gd name="T36" fmla="*/ 913 w 971"/>
                <a:gd name="T37" fmla="*/ 881 h 1254"/>
                <a:gd name="T38" fmla="*/ 925 w 971"/>
                <a:gd name="T39" fmla="*/ 950 h 1254"/>
                <a:gd name="T40" fmla="*/ 933 w 971"/>
                <a:gd name="T41" fmla="*/ 1058 h 1254"/>
                <a:gd name="T42" fmla="*/ 933 w 971"/>
                <a:gd name="T43" fmla="*/ 1213 h 1254"/>
                <a:gd name="T44" fmla="*/ 922 w 971"/>
                <a:gd name="T45" fmla="*/ 1217 h 1254"/>
                <a:gd name="T46" fmla="*/ 911 w 971"/>
                <a:gd name="T47" fmla="*/ 1217 h 1254"/>
                <a:gd name="T48" fmla="*/ 897 w 971"/>
                <a:gd name="T49" fmla="*/ 1204 h 1254"/>
                <a:gd name="T50" fmla="*/ 884 w 971"/>
                <a:gd name="T51" fmla="*/ 1171 h 1254"/>
                <a:gd name="T52" fmla="*/ 862 w 971"/>
                <a:gd name="T53" fmla="*/ 1149 h 1254"/>
                <a:gd name="T54" fmla="*/ 862 w 971"/>
                <a:gd name="T55" fmla="*/ 1162 h 1254"/>
                <a:gd name="T56" fmla="*/ 870 w 971"/>
                <a:gd name="T57" fmla="*/ 1196 h 1254"/>
                <a:gd name="T58" fmla="*/ 884 w 971"/>
                <a:gd name="T59" fmla="*/ 1233 h 1254"/>
                <a:gd name="T60" fmla="*/ 910 w 971"/>
                <a:gd name="T61" fmla="*/ 1254 h 1254"/>
                <a:gd name="T62" fmla="*/ 949 w 971"/>
                <a:gd name="T63" fmla="*/ 1242 h 1254"/>
                <a:gd name="T64" fmla="*/ 968 w 971"/>
                <a:gd name="T65" fmla="*/ 1213 h 1254"/>
                <a:gd name="T66" fmla="*/ 971 w 971"/>
                <a:gd name="T67" fmla="*/ 1141 h 1254"/>
                <a:gd name="T68" fmla="*/ 971 w 971"/>
                <a:gd name="T69" fmla="*/ 1035 h 1254"/>
                <a:gd name="T70" fmla="*/ 962 w 971"/>
                <a:gd name="T71" fmla="*/ 921 h 1254"/>
                <a:gd name="T72" fmla="*/ 939 w 971"/>
                <a:gd name="T73" fmla="*/ 823 h 1254"/>
                <a:gd name="T74" fmla="*/ 907 w 971"/>
                <a:gd name="T75" fmla="*/ 781 h 1254"/>
                <a:gd name="T76" fmla="*/ 855 w 971"/>
                <a:gd name="T77" fmla="*/ 801 h 1254"/>
                <a:gd name="T78" fmla="*/ 763 w 971"/>
                <a:gd name="T79" fmla="*/ 835 h 1254"/>
                <a:gd name="T80" fmla="*/ 653 w 971"/>
                <a:gd name="T81" fmla="*/ 875 h 1254"/>
                <a:gd name="T82" fmla="*/ 553 w 971"/>
                <a:gd name="T83" fmla="*/ 910 h 1254"/>
                <a:gd name="T84" fmla="*/ 488 w 971"/>
                <a:gd name="T85" fmla="*/ 933 h 1254"/>
                <a:gd name="T86" fmla="*/ 491 w 971"/>
                <a:gd name="T87" fmla="*/ 794 h 1254"/>
                <a:gd name="T88" fmla="*/ 501 w 971"/>
                <a:gd name="T89" fmla="*/ 777 h 1254"/>
                <a:gd name="T90" fmla="*/ 517 w 971"/>
                <a:gd name="T91" fmla="*/ 745 h 1254"/>
                <a:gd name="T92" fmla="*/ 529 w 971"/>
                <a:gd name="T93" fmla="*/ 697 h 1254"/>
                <a:gd name="T94" fmla="*/ 537 w 971"/>
                <a:gd name="T95" fmla="*/ 636 h 1254"/>
                <a:gd name="T96" fmla="*/ 535 w 971"/>
                <a:gd name="T97" fmla="*/ 580 h 1254"/>
                <a:gd name="T98" fmla="*/ 524 w 971"/>
                <a:gd name="T99" fmla="*/ 509 h 1254"/>
                <a:gd name="T100" fmla="*/ 486 w 971"/>
                <a:gd name="T101" fmla="*/ 382 h 1254"/>
                <a:gd name="T102" fmla="*/ 399 w 971"/>
                <a:gd name="T103" fmla="*/ 232 h 1254"/>
                <a:gd name="T104" fmla="*/ 243 w 971"/>
                <a:gd name="T105" fmla="*/ 93 h 1254"/>
                <a:gd name="T106" fmla="*/ 0 w 971"/>
                <a:gd name="T107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1" h="1254">
                  <a:moveTo>
                    <a:pt x="44" y="43"/>
                  </a:moveTo>
                  <a:lnTo>
                    <a:pt x="49" y="43"/>
                  </a:lnTo>
                  <a:lnTo>
                    <a:pt x="61" y="47"/>
                  </a:lnTo>
                  <a:lnTo>
                    <a:pt x="82" y="53"/>
                  </a:lnTo>
                  <a:lnTo>
                    <a:pt x="111" y="66"/>
                  </a:lnTo>
                  <a:lnTo>
                    <a:pt x="144" y="79"/>
                  </a:lnTo>
                  <a:lnTo>
                    <a:pt x="182" y="98"/>
                  </a:lnTo>
                  <a:lnTo>
                    <a:pt x="220" y="121"/>
                  </a:lnTo>
                  <a:lnTo>
                    <a:pt x="263" y="148"/>
                  </a:lnTo>
                  <a:lnTo>
                    <a:pt x="304" y="180"/>
                  </a:lnTo>
                  <a:lnTo>
                    <a:pt x="344" y="220"/>
                  </a:lnTo>
                  <a:lnTo>
                    <a:pt x="381" y="263"/>
                  </a:lnTo>
                  <a:lnTo>
                    <a:pt x="414" y="313"/>
                  </a:lnTo>
                  <a:lnTo>
                    <a:pt x="443" y="370"/>
                  </a:lnTo>
                  <a:lnTo>
                    <a:pt x="466" y="433"/>
                  </a:lnTo>
                  <a:lnTo>
                    <a:pt x="482" y="505"/>
                  </a:lnTo>
                  <a:lnTo>
                    <a:pt x="489" y="583"/>
                  </a:lnTo>
                  <a:lnTo>
                    <a:pt x="489" y="583"/>
                  </a:lnTo>
                  <a:lnTo>
                    <a:pt x="491" y="586"/>
                  </a:lnTo>
                  <a:lnTo>
                    <a:pt x="491" y="592"/>
                  </a:lnTo>
                  <a:lnTo>
                    <a:pt x="494" y="599"/>
                  </a:lnTo>
                  <a:lnTo>
                    <a:pt x="494" y="609"/>
                  </a:lnTo>
                  <a:lnTo>
                    <a:pt x="495" y="621"/>
                  </a:lnTo>
                  <a:lnTo>
                    <a:pt x="497" y="632"/>
                  </a:lnTo>
                  <a:lnTo>
                    <a:pt x="497" y="647"/>
                  </a:lnTo>
                  <a:lnTo>
                    <a:pt x="495" y="661"/>
                  </a:lnTo>
                  <a:lnTo>
                    <a:pt x="494" y="676"/>
                  </a:lnTo>
                  <a:lnTo>
                    <a:pt x="491" y="691"/>
                  </a:lnTo>
                  <a:lnTo>
                    <a:pt x="488" y="710"/>
                  </a:lnTo>
                  <a:lnTo>
                    <a:pt x="482" y="725"/>
                  </a:lnTo>
                  <a:lnTo>
                    <a:pt x="475" y="742"/>
                  </a:lnTo>
                  <a:lnTo>
                    <a:pt x="466" y="759"/>
                  </a:lnTo>
                  <a:lnTo>
                    <a:pt x="456" y="777"/>
                  </a:lnTo>
                  <a:lnTo>
                    <a:pt x="446" y="977"/>
                  </a:lnTo>
                  <a:lnTo>
                    <a:pt x="472" y="983"/>
                  </a:lnTo>
                  <a:lnTo>
                    <a:pt x="477" y="982"/>
                  </a:lnTo>
                  <a:lnTo>
                    <a:pt x="489" y="977"/>
                  </a:lnTo>
                  <a:lnTo>
                    <a:pt x="509" y="968"/>
                  </a:lnTo>
                  <a:lnTo>
                    <a:pt x="535" y="959"/>
                  </a:lnTo>
                  <a:lnTo>
                    <a:pt x="564" y="947"/>
                  </a:lnTo>
                  <a:lnTo>
                    <a:pt x="599" y="934"/>
                  </a:lnTo>
                  <a:lnTo>
                    <a:pt x="636" y="919"/>
                  </a:lnTo>
                  <a:lnTo>
                    <a:pt x="674" y="905"/>
                  </a:lnTo>
                  <a:lnTo>
                    <a:pt x="711" y="892"/>
                  </a:lnTo>
                  <a:lnTo>
                    <a:pt x="749" y="878"/>
                  </a:lnTo>
                  <a:lnTo>
                    <a:pt x="784" y="864"/>
                  </a:lnTo>
                  <a:lnTo>
                    <a:pt x="818" y="853"/>
                  </a:lnTo>
                  <a:lnTo>
                    <a:pt x="845" y="843"/>
                  </a:lnTo>
                  <a:lnTo>
                    <a:pt x="868" y="837"/>
                  </a:lnTo>
                  <a:lnTo>
                    <a:pt x="885" y="832"/>
                  </a:lnTo>
                  <a:lnTo>
                    <a:pt x="894" y="832"/>
                  </a:lnTo>
                  <a:lnTo>
                    <a:pt x="894" y="833"/>
                  </a:lnTo>
                  <a:lnTo>
                    <a:pt x="897" y="838"/>
                  </a:lnTo>
                  <a:lnTo>
                    <a:pt x="901" y="844"/>
                  </a:lnTo>
                  <a:lnTo>
                    <a:pt x="904" y="853"/>
                  </a:lnTo>
                  <a:lnTo>
                    <a:pt x="908" y="866"/>
                  </a:lnTo>
                  <a:lnTo>
                    <a:pt x="913" y="881"/>
                  </a:lnTo>
                  <a:lnTo>
                    <a:pt x="917" y="901"/>
                  </a:lnTo>
                  <a:lnTo>
                    <a:pt x="922" y="922"/>
                  </a:lnTo>
                  <a:lnTo>
                    <a:pt x="925" y="950"/>
                  </a:lnTo>
                  <a:lnTo>
                    <a:pt x="928" y="980"/>
                  </a:lnTo>
                  <a:lnTo>
                    <a:pt x="931" y="1017"/>
                  </a:lnTo>
                  <a:lnTo>
                    <a:pt x="933" y="1058"/>
                  </a:lnTo>
                  <a:lnTo>
                    <a:pt x="934" y="1104"/>
                  </a:lnTo>
                  <a:lnTo>
                    <a:pt x="934" y="1155"/>
                  </a:lnTo>
                  <a:lnTo>
                    <a:pt x="933" y="1213"/>
                  </a:lnTo>
                  <a:lnTo>
                    <a:pt x="931" y="1214"/>
                  </a:lnTo>
                  <a:lnTo>
                    <a:pt x="927" y="1216"/>
                  </a:lnTo>
                  <a:lnTo>
                    <a:pt x="922" y="1217"/>
                  </a:lnTo>
                  <a:lnTo>
                    <a:pt x="919" y="1217"/>
                  </a:lnTo>
                  <a:lnTo>
                    <a:pt x="914" y="1217"/>
                  </a:lnTo>
                  <a:lnTo>
                    <a:pt x="911" y="1217"/>
                  </a:lnTo>
                  <a:lnTo>
                    <a:pt x="905" y="1214"/>
                  </a:lnTo>
                  <a:lnTo>
                    <a:pt x="901" y="1211"/>
                  </a:lnTo>
                  <a:lnTo>
                    <a:pt x="897" y="1204"/>
                  </a:lnTo>
                  <a:lnTo>
                    <a:pt x="893" y="1196"/>
                  </a:lnTo>
                  <a:lnTo>
                    <a:pt x="888" y="1185"/>
                  </a:lnTo>
                  <a:lnTo>
                    <a:pt x="884" y="1171"/>
                  </a:lnTo>
                  <a:lnTo>
                    <a:pt x="879" y="1155"/>
                  </a:lnTo>
                  <a:lnTo>
                    <a:pt x="878" y="1135"/>
                  </a:lnTo>
                  <a:lnTo>
                    <a:pt x="862" y="1149"/>
                  </a:lnTo>
                  <a:lnTo>
                    <a:pt x="862" y="1150"/>
                  </a:lnTo>
                  <a:lnTo>
                    <a:pt x="862" y="1155"/>
                  </a:lnTo>
                  <a:lnTo>
                    <a:pt x="862" y="1162"/>
                  </a:lnTo>
                  <a:lnTo>
                    <a:pt x="865" y="1173"/>
                  </a:lnTo>
                  <a:lnTo>
                    <a:pt x="867" y="1184"/>
                  </a:lnTo>
                  <a:lnTo>
                    <a:pt x="870" y="1196"/>
                  </a:lnTo>
                  <a:lnTo>
                    <a:pt x="873" y="1210"/>
                  </a:lnTo>
                  <a:lnTo>
                    <a:pt x="879" y="1222"/>
                  </a:lnTo>
                  <a:lnTo>
                    <a:pt x="884" y="1233"/>
                  </a:lnTo>
                  <a:lnTo>
                    <a:pt x="891" y="1242"/>
                  </a:lnTo>
                  <a:lnTo>
                    <a:pt x="899" y="1248"/>
                  </a:lnTo>
                  <a:lnTo>
                    <a:pt x="910" y="1254"/>
                  </a:lnTo>
                  <a:lnTo>
                    <a:pt x="920" y="1254"/>
                  </a:lnTo>
                  <a:lnTo>
                    <a:pt x="934" y="1251"/>
                  </a:lnTo>
                  <a:lnTo>
                    <a:pt x="949" y="1242"/>
                  </a:lnTo>
                  <a:lnTo>
                    <a:pt x="966" y="1230"/>
                  </a:lnTo>
                  <a:lnTo>
                    <a:pt x="966" y="1225"/>
                  </a:lnTo>
                  <a:lnTo>
                    <a:pt x="968" y="1213"/>
                  </a:lnTo>
                  <a:lnTo>
                    <a:pt x="968" y="1194"/>
                  </a:lnTo>
                  <a:lnTo>
                    <a:pt x="969" y="1170"/>
                  </a:lnTo>
                  <a:lnTo>
                    <a:pt x="971" y="1141"/>
                  </a:lnTo>
                  <a:lnTo>
                    <a:pt x="971" y="1109"/>
                  </a:lnTo>
                  <a:lnTo>
                    <a:pt x="971" y="1072"/>
                  </a:lnTo>
                  <a:lnTo>
                    <a:pt x="971" y="1035"/>
                  </a:lnTo>
                  <a:lnTo>
                    <a:pt x="969" y="997"/>
                  </a:lnTo>
                  <a:lnTo>
                    <a:pt x="966" y="957"/>
                  </a:lnTo>
                  <a:lnTo>
                    <a:pt x="962" y="921"/>
                  </a:lnTo>
                  <a:lnTo>
                    <a:pt x="956" y="885"/>
                  </a:lnTo>
                  <a:lnTo>
                    <a:pt x="948" y="852"/>
                  </a:lnTo>
                  <a:lnTo>
                    <a:pt x="939" y="823"/>
                  </a:lnTo>
                  <a:lnTo>
                    <a:pt x="927" y="798"/>
                  </a:lnTo>
                  <a:lnTo>
                    <a:pt x="911" y="781"/>
                  </a:lnTo>
                  <a:lnTo>
                    <a:pt x="907" y="781"/>
                  </a:lnTo>
                  <a:lnTo>
                    <a:pt x="896" y="786"/>
                  </a:lnTo>
                  <a:lnTo>
                    <a:pt x="878" y="792"/>
                  </a:lnTo>
                  <a:lnTo>
                    <a:pt x="855" y="801"/>
                  </a:lnTo>
                  <a:lnTo>
                    <a:pt x="827" y="811"/>
                  </a:lnTo>
                  <a:lnTo>
                    <a:pt x="797" y="823"/>
                  </a:lnTo>
                  <a:lnTo>
                    <a:pt x="763" y="835"/>
                  </a:lnTo>
                  <a:lnTo>
                    <a:pt x="728" y="849"/>
                  </a:lnTo>
                  <a:lnTo>
                    <a:pt x="691" y="861"/>
                  </a:lnTo>
                  <a:lnTo>
                    <a:pt x="653" y="875"/>
                  </a:lnTo>
                  <a:lnTo>
                    <a:pt x="618" y="887"/>
                  </a:lnTo>
                  <a:lnTo>
                    <a:pt x="586" y="899"/>
                  </a:lnTo>
                  <a:lnTo>
                    <a:pt x="553" y="910"/>
                  </a:lnTo>
                  <a:lnTo>
                    <a:pt x="526" y="919"/>
                  </a:lnTo>
                  <a:lnTo>
                    <a:pt x="503" y="927"/>
                  </a:lnTo>
                  <a:lnTo>
                    <a:pt x="488" y="933"/>
                  </a:lnTo>
                  <a:lnTo>
                    <a:pt x="489" y="797"/>
                  </a:lnTo>
                  <a:lnTo>
                    <a:pt x="489" y="795"/>
                  </a:lnTo>
                  <a:lnTo>
                    <a:pt x="491" y="794"/>
                  </a:lnTo>
                  <a:lnTo>
                    <a:pt x="494" y="789"/>
                  </a:lnTo>
                  <a:lnTo>
                    <a:pt x="497" y="785"/>
                  </a:lnTo>
                  <a:lnTo>
                    <a:pt x="501" y="777"/>
                  </a:lnTo>
                  <a:lnTo>
                    <a:pt x="506" y="768"/>
                  </a:lnTo>
                  <a:lnTo>
                    <a:pt x="511" y="755"/>
                  </a:lnTo>
                  <a:lnTo>
                    <a:pt x="517" y="745"/>
                  </a:lnTo>
                  <a:lnTo>
                    <a:pt x="521" y="729"/>
                  </a:lnTo>
                  <a:lnTo>
                    <a:pt x="526" y="716"/>
                  </a:lnTo>
                  <a:lnTo>
                    <a:pt x="529" y="697"/>
                  </a:lnTo>
                  <a:lnTo>
                    <a:pt x="534" y="679"/>
                  </a:lnTo>
                  <a:lnTo>
                    <a:pt x="535" y="658"/>
                  </a:lnTo>
                  <a:lnTo>
                    <a:pt x="537" y="636"/>
                  </a:lnTo>
                  <a:lnTo>
                    <a:pt x="537" y="612"/>
                  </a:lnTo>
                  <a:lnTo>
                    <a:pt x="535" y="586"/>
                  </a:lnTo>
                  <a:lnTo>
                    <a:pt x="535" y="580"/>
                  </a:lnTo>
                  <a:lnTo>
                    <a:pt x="534" y="566"/>
                  </a:lnTo>
                  <a:lnTo>
                    <a:pt x="530" y="540"/>
                  </a:lnTo>
                  <a:lnTo>
                    <a:pt x="524" y="509"/>
                  </a:lnTo>
                  <a:lnTo>
                    <a:pt x="515" y="471"/>
                  </a:lnTo>
                  <a:lnTo>
                    <a:pt x="503" y="428"/>
                  </a:lnTo>
                  <a:lnTo>
                    <a:pt x="486" y="382"/>
                  </a:lnTo>
                  <a:lnTo>
                    <a:pt x="463" y="333"/>
                  </a:lnTo>
                  <a:lnTo>
                    <a:pt x="434" y="283"/>
                  </a:lnTo>
                  <a:lnTo>
                    <a:pt x="399" y="232"/>
                  </a:lnTo>
                  <a:lnTo>
                    <a:pt x="355" y="183"/>
                  </a:lnTo>
                  <a:lnTo>
                    <a:pt x="304" y="138"/>
                  </a:lnTo>
                  <a:lnTo>
                    <a:pt x="243" y="93"/>
                  </a:lnTo>
                  <a:lnTo>
                    <a:pt x="173" y="57"/>
                  </a:lnTo>
                  <a:lnTo>
                    <a:pt x="92" y="24"/>
                  </a:lnTo>
                  <a:lnTo>
                    <a:pt x="0" y="0"/>
                  </a:lnTo>
                  <a:lnTo>
                    <a:pt x="44" y="43"/>
                  </a:lnTo>
                  <a:lnTo>
                    <a:pt x="44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605" name="Freeform 133"/>
            <p:cNvSpPr>
              <a:spLocks/>
            </p:cNvSpPr>
            <p:nvPr/>
          </p:nvSpPr>
          <p:spPr bwMode="auto">
            <a:xfrm>
              <a:off x="1212" y="1422"/>
              <a:ext cx="331" cy="273"/>
            </a:xfrm>
            <a:custGeom>
              <a:avLst/>
              <a:gdLst>
                <a:gd name="T0" fmla="*/ 139 w 661"/>
                <a:gd name="T1" fmla="*/ 182 h 548"/>
                <a:gd name="T2" fmla="*/ 174 w 661"/>
                <a:gd name="T3" fmla="*/ 124 h 548"/>
                <a:gd name="T4" fmla="*/ 242 w 661"/>
                <a:gd name="T5" fmla="*/ 54 h 548"/>
                <a:gd name="T6" fmla="*/ 335 w 661"/>
                <a:gd name="T7" fmla="*/ 5 h 548"/>
                <a:gd name="T8" fmla="*/ 450 w 661"/>
                <a:gd name="T9" fmla="*/ 16 h 548"/>
                <a:gd name="T10" fmla="*/ 543 w 661"/>
                <a:gd name="T11" fmla="*/ 75 h 548"/>
                <a:gd name="T12" fmla="*/ 573 w 661"/>
                <a:gd name="T13" fmla="*/ 120 h 548"/>
                <a:gd name="T14" fmla="*/ 619 w 661"/>
                <a:gd name="T15" fmla="*/ 204 h 548"/>
                <a:gd name="T16" fmla="*/ 656 w 661"/>
                <a:gd name="T17" fmla="*/ 309 h 548"/>
                <a:gd name="T18" fmla="*/ 654 w 661"/>
                <a:gd name="T19" fmla="*/ 419 h 548"/>
                <a:gd name="T20" fmla="*/ 590 w 661"/>
                <a:gd name="T21" fmla="*/ 514 h 548"/>
                <a:gd name="T22" fmla="*/ 572 w 661"/>
                <a:gd name="T23" fmla="*/ 525 h 548"/>
                <a:gd name="T24" fmla="*/ 520 w 661"/>
                <a:gd name="T25" fmla="*/ 543 h 548"/>
                <a:gd name="T26" fmla="*/ 431 w 661"/>
                <a:gd name="T27" fmla="*/ 543 h 548"/>
                <a:gd name="T28" fmla="*/ 301 w 661"/>
                <a:gd name="T29" fmla="*/ 500 h 548"/>
                <a:gd name="T30" fmla="*/ 131 w 661"/>
                <a:gd name="T31" fmla="*/ 386 h 548"/>
                <a:gd name="T32" fmla="*/ 60 w 661"/>
                <a:gd name="T33" fmla="*/ 322 h 548"/>
                <a:gd name="T34" fmla="*/ 37 w 661"/>
                <a:gd name="T35" fmla="*/ 294 h 548"/>
                <a:gd name="T36" fmla="*/ 12 w 661"/>
                <a:gd name="T37" fmla="*/ 256 h 548"/>
                <a:gd name="T38" fmla="*/ 0 w 661"/>
                <a:gd name="T39" fmla="*/ 218 h 548"/>
                <a:gd name="T40" fmla="*/ 21 w 661"/>
                <a:gd name="T41" fmla="*/ 193 h 548"/>
                <a:gd name="T42" fmla="*/ 115 w 661"/>
                <a:gd name="T43" fmla="*/ 300 h 548"/>
                <a:gd name="T44" fmla="*/ 83 w 661"/>
                <a:gd name="T45" fmla="*/ 297 h 548"/>
                <a:gd name="T46" fmla="*/ 72 w 661"/>
                <a:gd name="T47" fmla="*/ 274 h 548"/>
                <a:gd name="T48" fmla="*/ 61 w 661"/>
                <a:gd name="T49" fmla="*/ 253 h 548"/>
                <a:gd name="T50" fmla="*/ 49 w 661"/>
                <a:gd name="T51" fmla="*/ 234 h 548"/>
                <a:gd name="T52" fmla="*/ 44 w 661"/>
                <a:gd name="T53" fmla="*/ 222 h 548"/>
                <a:gd name="T54" fmla="*/ 38 w 661"/>
                <a:gd name="T55" fmla="*/ 218 h 548"/>
                <a:gd name="T56" fmla="*/ 32 w 661"/>
                <a:gd name="T57" fmla="*/ 219 h 548"/>
                <a:gd name="T58" fmla="*/ 32 w 661"/>
                <a:gd name="T59" fmla="*/ 231 h 548"/>
                <a:gd name="T60" fmla="*/ 40 w 661"/>
                <a:gd name="T61" fmla="*/ 251 h 548"/>
                <a:gd name="T62" fmla="*/ 69 w 661"/>
                <a:gd name="T63" fmla="*/ 292 h 548"/>
                <a:gd name="T64" fmla="*/ 148 w 661"/>
                <a:gd name="T65" fmla="*/ 361 h 548"/>
                <a:gd name="T66" fmla="*/ 261 w 661"/>
                <a:gd name="T67" fmla="*/ 439 h 548"/>
                <a:gd name="T68" fmla="*/ 385 w 661"/>
                <a:gd name="T69" fmla="*/ 497 h 548"/>
                <a:gd name="T70" fmla="*/ 500 w 661"/>
                <a:gd name="T71" fmla="*/ 517 h 548"/>
                <a:gd name="T72" fmla="*/ 586 w 661"/>
                <a:gd name="T73" fmla="*/ 476 h 548"/>
                <a:gd name="T74" fmla="*/ 619 w 661"/>
                <a:gd name="T75" fmla="*/ 392 h 548"/>
                <a:gd name="T76" fmla="*/ 609 w 661"/>
                <a:gd name="T77" fmla="*/ 292 h 548"/>
                <a:gd name="T78" fmla="*/ 570 w 661"/>
                <a:gd name="T79" fmla="*/ 192 h 548"/>
                <a:gd name="T80" fmla="*/ 520 w 661"/>
                <a:gd name="T81" fmla="*/ 110 h 548"/>
                <a:gd name="T82" fmla="*/ 469 w 661"/>
                <a:gd name="T83" fmla="*/ 68 h 548"/>
                <a:gd name="T84" fmla="*/ 422 w 661"/>
                <a:gd name="T85" fmla="*/ 48 h 548"/>
                <a:gd name="T86" fmla="*/ 369 w 661"/>
                <a:gd name="T87" fmla="*/ 40 h 548"/>
                <a:gd name="T88" fmla="*/ 310 w 661"/>
                <a:gd name="T89" fmla="*/ 51 h 548"/>
                <a:gd name="T90" fmla="*/ 249 w 661"/>
                <a:gd name="T91" fmla="*/ 92 h 548"/>
                <a:gd name="T92" fmla="*/ 185 w 661"/>
                <a:gd name="T93" fmla="*/ 175 h 548"/>
                <a:gd name="T94" fmla="*/ 131 w 661"/>
                <a:gd name="T95" fmla="*/ 196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61" h="548">
                  <a:moveTo>
                    <a:pt x="131" y="196"/>
                  </a:moveTo>
                  <a:lnTo>
                    <a:pt x="133" y="193"/>
                  </a:lnTo>
                  <a:lnTo>
                    <a:pt x="139" y="182"/>
                  </a:lnTo>
                  <a:lnTo>
                    <a:pt x="147" y="166"/>
                  </a:lnTo>
                  <a:lnTo>
                    <a:pt x="159" y="146"/>
                  </a:lnTo>
                  <a:lnTo>
                    <a:pt x="174" y="124"/>
                  </a:lnTo>
                  <a:lnTo>
                    <a:pt x="194" y="100"/>
                  </a:lnTo>
                  <a:lnTo>
                    <a:pt x="216" y="75"/>
                  </a:lnTo>
                  <a:lnTo>
                    <a:pt x="242" y="54"/>
                  </a:lnTo>
                  <a:lnTo>
                    <a:pt x="269" y="32"/>
                  </a:lnTo>
                  <a:lnTo>
                    <a:pt x="300" y="17"/>
                  </a:lnTo>
                  <a:lnTo>
                    <a:pt x="335" y="5"/>
                  </a:lnTo>
                  <a:lnTo>
                    <a:pt x="370" y="0"/>
                  </a:lnTo>
                  <a:lnTo>
                    <a:pt x="408" y="3"/>
                  </a:lnTo>
                  <a:lnTo>
                    <a:pt x="450" y="16"/>
                  </a:lnTo>
                  <a:lnTo>
                    <a:pt x="494" y="37"/>
                  </a:lnTo>
                  <a:lnTo>
                    <a:pt x="540" y="72"/>
                  </a:lnTo>
                  <a:lnTo>
                    <a:pt x="543" y="75"/>
                  </a:lnTo>
                  <a:lnTo>
                    <a:pt x="549" y="84"/>
                  </a:lnTo>
                  <a:lnTo>
                    <a:pt x="560" y="100"/>
                  </a:lnTo>
                  <a:lnTo>
                    <a:pt x="573" y="120"/>
                  </a:lnTo>
                  <a:lnTo>
                    <a:pt x="589" y="144"/>
                  </a:lnTo>
                  <a:lnTo>
                    <a:pt x="604" y="173"/>
                  </a:lnTo>
                  <a:lnTo>
                    <a:pt x="619" y="204"/>
                  </a:lnTo>
                  <a:lnTo>
                    <a:pt x="635" y="239"/>
                  </a:lnTo>
                  <a:lnTo>
                    <a:pt x="647" y="273"/>
                  </a:lnTo>
                  <a:lnTo>
                    <a:pt x="656" y="309"/>
                  </a:lnTo>
                  <a:lnTo>
                    <a:pt x="661" y="348"/>
                  </a:lnTo>
                  <a:lnTo>
                    <a:pt x="661" y="384"/>
                  </a:lnTo>
                  <a:lnTo>
                    <a:pt x="654" y="419"/>
                  </a:lnTo>
                  <a:lnTo>
                    <a:pt x="641" y="453"/>
                  </a:lnTo>
                  <a:lnTo>
                    <a:pt x="621" y="485"/>
                  </a:lnTo>
                  <a:lnTo>
                    <a:pt x="590" y="514"/>
                  </a:lnTo>
                  <a:lnTo>
                    <a:pt x="589" y="516"/>
                  </a:lnTo>
                  <a:lnTo>
                    <a:pt x="583" y="519"/>
                  </a:lnTo>
                  <a:lnTo>
                    <a:pt x="572" y="525"/>
                  </a:lnTo>
                  <a:lnTo>
                    <a:pt x="560" y="533"/>
                  </a:lnTo>
                  <a:lnTo>
                    <a:pt x="541" y="539"/>
                  </a:lnTo>
                  <a:lnTo>
                    <a:pt x="520" y="543"/>
                  </a:lnTo>
                  <a:lnTo>
                    <a:pt x="495" y="546"/>
                  </a:lnTo>
                  <a:lnTo>
                    <a:pt x="465" y="548"/>
                  </a:lnTo>
                  <a:lnTo>
                    <a:pt x="431" y="543"/>
                  </a:lnTo>
                  <a:lnTo>
                    <a:pt x="393" y="536"/>
                  </a:lnTo>
                  <a:lnTo>
                    <a:pt x="349" y="520"/>
                  </a:lnTo>
                  <a:lnTo>
                    <a:pt x="301" y="500"/>
                  </a:lnTo>
                  <a:lnTo>
                    <a:pt x="248" y="470"/>
                  </a:lnTo>
                  <a:lnTo>
                    <a:pt x="191" y="433"/>
                  </a:lnTo>
                  <a:lnTo>
                    <a:pt x="131" y="386"/>
                  </a:lnTo>
                  <a:lnTo>
                    <a:pt x="66" y="329"/>
                  </a:lnTo>
                  <a:lnTo>
                    <a:pt x="63" y="326"/>
                  </a:lnTo>
                  <a:lnTo>
                    <a:pt x="60" y="322"/>
                  </a:lnTo>
                  <a:lnTo>
                    <a:pt x="52" y="314"/>
                  </a:lnTo>
                  <a:lnTo>
                    <a:pt x="46" y="305"/>
                  </a:lnTo>
                  <a:lnTo>
                    <a:pt x="37" y="294"/>
                  </a:lnTo>
                  <a:lnTo>
                    <a:pt x="28" y="282"/>
                  </a:lnTo>
                  <a:lnTo>
                    <a:pt x="20" y="270"/>
                  </a:lnTo>
                  <a:lnTo>
                    <a:pt x="12" y="256"/>
                  </a:lnTo>
                  <a:lnTo>
                    <a:pt x="6" y="244"/>
                  </a:lnTo>
                  <a:lnTo>
                    <a:pt x="2" y="230"/>
                  </a:lnTo>
                  <a:lnTo>
                    <a:pt x="0" y="218"/>
                  </a:lnTo>
                  <a:lnTo>
                    <a:pt x="3" y="207"/>
                  </a:lnTo>
                  <a:lnTo>
                    <a:pt x="9" y="198"/>
                  </a:lnTo>
                  <a:lnTo>
                    <a:pt x="21" y="193"/>
                  </a:lnTo>
                  <a:lnTo>
                    <a:pt x="37" y="188"/>
                  </a:lnTo>
                  <a:lnTo>
                    <a:pt x="58" y="188"/>
                  </a:lnTo>
                  <a:lnTo>
                    <a:pt x="115" y="300"/>
                  </a:lnTo>
                  <a:lnTo>
                    <a:pt x="90" y="308"/>
                  </a:lnTo>
                  <a:lnTo>
                    <a:pt x="84" y="303"/>
                  </a:lnTo>
                  <a:lnTo>
                    <a:pt x="83" y="297"/>
                  </a:lnTo>
                  <a:lnTo>
                    <a:pt x="80" y="289"/>
                  </a:lnTo>
                  <a:lnTo>
                    <a:pt x="76" y="282"/>
                  </a:lnTo>
                  <a:lnTo>
                    <a:pt x="72" y="274"/>
                  </a:lnTo>
                  <a:lnTo>
                    <a:pt x="69" y="266"/>
                  </a:lnTo>
                  <a:lnTo>
                    <a:pt x="64" y="260"/>
                  </a:lnTo>
                  <a:lnTo>
                    <a:pt x="61" y="253"/>
                  </a:lnTo>
                  <a:lnTo>
                    <a:pt x="57" y="245"/>
                  </a:lnTo>
                  <a:lnTo>
                    <a:pt x="54" y="240"/>
                  </a:lnTo>
                  <a:lnTo>
                    <a:pt x="49" y="234"/>
                  </a:lnTo>
                  <a:lnTo>
                    <a:pt x="47" y="230"/>
                  </a:lnTo>
                  <a:lnTo>
                    <a:pt x="46" y="225"/>
                  </a:lnTo>
                  <a:lnTo>
                    <a:pt x="44" y="222"/>
                  </a:lnTo>
                  <a:lnTo>
                    <a:pt x="43" y="221"/>
                  </a:lnTo>
                  <a:lnTo>
                    <a:pt x="41" y="219"/>
                  </a:lnTo>
                  <a:lnTo>
                    <a:pt x="38" y="218"/>
                  </a:lnTo>
                  <a:lnTo>
                    <a:pt x="35" y="218"/>
                  </a:lnTo>
                  <a:lnTo>
                    <a:pt x="34" y="219"/>
                  </a:lnTo>
                  <a:lnTo>
                    <a:pt x="32" y="219"/>
                  </a:lnTo>
                  <a:lnTo>
                    <a:pt x="32" y="222"/>
                  </a:lnTo>
                  <a:lnTo>
                    <a:pt x="31" y="225"/>
                  </a:lnTo>
                  <a:lnTo>
                    <a:pt x="32" y="231"/>
                  </a:lnTo>
                  <a:lnTo>
                    <a:pt x="34" y="236"/>
                  </a:lnTo>
                  <a:lnTo>
                    <a:pt x="37" y="244"/>
                  </a:lnTo>
                  <a:lnTo>
                    <a:pt x="40" y="251"/>
                  </a:lnTo>
                  <a:lnTo>
                    <a:pt x="44" y="262"/>
                  </a:lnTo>
                  <a:lnTo>
                    <a:pt x="52" y="276"/>
                  </a:lnTo>
                  <a:lnTo>
                    <a:pt x="69" y="292"/>
                  </a:lnTo>
                  <a:lnTo>
                    <a:pt x="90" y="312"/>
                  </a:lnTo>
                  <a:lnTo>
                    <a:pt x="118" y="337"/>
                  </a:lnTo>
                  <a:lnTo>
                    <a:pt x="148" y="361"/>
                  </a:lnTo>
                  <a:lnTo>
                    <a:pt x="183" y="387"/>
                  </a:lnTo>
                  <a:lnTo>
                    <a:pt x="220" y="413"/>
                  </a:lnTo>
                  <a:lnTo>
                    <a:pt x="261" y="439"/>
                  </a:lnTo>
                  <a:lnTo>
                    <a:pt x="301" y="461"/>
                  </a:lnTo>
                  <a:lnTo>
                    <a:pt x="344" y="481"/>
                  </a:lnTo>
                  <a:lnTo>
                    <a:pt x="385" y="497"/>
                  </a:lnTo>
                  <a:lnTo>
                    <a:pt x="427" y="511"/>
                  </a:lnTo>
                  <a:lnTo>
                    <a:pt x="465" y="517"/>
                  </a:lnTo>
                  <a:lnTo>
                    <a:pt x="500" y="517"/>
                  </a:lnTo>
                  <a:lnTo>
                    <a:pt x="534" y="511"/>
                  </a:lnTo>
                  <a:lnTo>
                    <a:pt x="563" y="497"/>
                  </a:lnTo>
                  <a:lnTo>
                    <a:pt x="586" y="476"/>
                  </a:lnTo>
                  <a:lnTo>
                    <a:pt x="602" y="452"/>
                  </a:lnTo>
                  <a:lnTo>
                    <a:pt x="613" y="422"/>
                  </a:lnTo>
                  <a:lnTo>
                    <a:pt x="619" y="392"/>
                  </a:lnTo>
                  <a:lnTo>
                    <a:pt x="619" y="358"/>
                  </a:lnTo>
                  <a:lnTo>
                    <a:pt x="616" y="326"/>
                  </a:lnTo>
                  <a:lnTo>
                    <a:pt x="609" y="292"/>
                  </a:lnTo>
                  <a:lnTo>
                    <a:pt x="599" y="257"/>
                  </a:lnTo>
                  <a:lnTo>
                    <a:pt x="586" y="224"/>
                  </a:lnTo>
                  <a:lnTo>
                    <a:pt x="570" y="192"/>
                  </a:lnTo>
                  <a:lnTo>
                    <a:pt x="554" y="161"/>
                  </a:lnTo>
                  <a:lnTo>
                    <a:pt x="538" y="135"/>
                  </a:lnTo>
                  <a:lnTo>
                    <a:pt x="520" y="110"/>
                  </a:lnTo>
                  <a:lnTo>
                    <a:pt x="502" y="91"/>
                  </a:lnTo>
                  <a:lnTo>
                    <a:pt x="485" y="77"/>
                  </a:lnTo>
                  <a:lnTo>
                    <a:pt x="469" y="68"/>
                  </a:lnTo>
                  <a:lnTo>
                    <a:pt x="454" y="62"/>
                  </a:lnTo>
                  <a:lnTo>
                    <a:pt x="439" y="54"/>
                  </a:lnTo>
                  <a:lnTo>
                    <a:pt x="422" y="48"/>
                  </a:lnTo>
                  <a:lnTo>
                    <a:pt x="405" y="45"/>
                  </a:lnTo>
                  <a:lnTo>
                    <a:pt x="387" y="40"/>
                  </a:lnTo>
                  <a:lnTo>
                    <a:pt x="369" y="40"/>
                  </a:lnTo>
                  <a:lnTo>
                    <a:pt x="350" y="40"/>
                  </a:lnTo>
                  <a:lnTo>
                    <a:pt x="332" y="45"/>
                  </a:lnTo>
                  <a:lnTo>
                    <a:pt x="310" y="51"/>
                  </a:lnTo>
                  <a:lnTo>
                    <a:pt x="292" y="60"/>
                  </a:lnTo>
                  <a:lnTo>
                    <a:pt x="271" y="74"/>
                  </a:lnTo>
                  <a:lnTo>
                    <a:pt x="249" y="92"/>
                  </a:lnTo>
                  <a:lnTo>
                    <a:pt x="228" y="115"/>
                  </a:lnTo>
                  <a:lnTo>
                    <a:pt x="206" y="141"/>
                  </a:lnTo>
                  <a:lnTo>
                    <a:pt x="185" y="175"/>
                  </a:lnTo>
                  <a:lnTo>
                    <a:pt x="162" y="214"/>
                  </a:lnTo>
                  <a:lnTo>
                    <a:pt x="131" y="196"/>
                  </a:lnTo>
                  <a:lnTo>
                    <a:pt x="131" y="1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606" name="Freeform 134"/>
            <p:cNvSpPr>
              <a:spLocks/>
            </p:cNvSpPr>
            <p:nvPr/>
          </p:nvSpPr>
          <p:spPr bwMode="auto">
            <a:xfrm>
              <a:off x="1440" y="1481"/>
              <a:ext cx="14" cy="64"/>
            </a:xfrm>
            <a:custGeom>
              <a:avLst/>
              <a:gdLst>
                <a:gd name="T0" fmla="*/ 9 w 29"/>
                <a:gd name="T1" fmla="*/ 0 h 127"/>
                <a:gd name="T2" fmla="*/ 8 w 29"/>
                <a:gd name="T3" fmla="*/ 0 h 127"/>
                <a:gd name="T4" fmla="*/ 8 w 29"/>
                <a:gd name="T5" fmla="*/ 3 h 127"/>
                <a:gd name="T6" fmla="*/ 6 w 29"/>
                <a:gd name="T7" fmla="*/ 6 h 127"/>
                <a:gd name="T8" fmla="*/ 6 w 29"/>
                <a:gd name="T9" fmla="*/ 10 h 127"/>
                <a:gd name="T10" fmla="*/ 5 w 29"/>
                <a:gd name="T11" fmla="*/ 15 h 127"/>
                <a:gd name="T12" fmla="*/ 5 w 29"/>
                <a:gd name="T13" fmla="*/ 21 h 127"/>
                <a:gd name="T14" fmla="*/ 3 w 29"/>
                <a:gd name="T15" fmla="*/ 29 h 127"/>
                <a:gd name="T16" fmla="*/ 3 w 29"/>
                <a:gd name="T17" fmla="*/ 38 h 127"/>
                <a:gd name="T18" fmla="*/ 2 w 29"/>
                <a:gd name="T19" fmla="*/ 47 h 127"/>
                <a:gd name="T20" fmla="*/ 0 w 29"/>
                <a:gd name="T21" fmla="*/ 56 h 127"/>
                <a:gd name="T22" fmla="*/ 0 w 29"/>
                <a:gd name="T23" fmla="*/ 67 h 127"/>
                <a:gd name="T24" fmla="*/ 0 w 29"/>
                <a:gd name="T25" fmla="*/ 78 h 127"/>
                <a:gd name="T26" fmla="*/ 0 w 29"/>
                <a:gd name="T27" fmla="*/ 88 h 127"/>
                <a:gd name="T28" fmla="*/ 2 w 29"/>
                <a:gd name="T29" fmla="*/ 101 h 127"/>
                <a:gd name="T30" fmla="*/ 3 w 29"/>
                <a:gd name="T31" fmla="*/ 113 h 127"/>
                <a:gd name="T32" fmla="*/ 5 w 29"/>
                <a:gd name="T33" fmla="*/ 125 h 127"/>
                <a:gd name="T34" fmla="*/ 25 w 29"/>
                <a:gd name="T35" fmla="*/ 127 h 127"/>
                <a:gd name="T36" fmla="*/ 25 w 29"/>
                <a:gd name="T37" fmla="*/ 125 h 127"/>
                <a:gd name="T38" fmla="*/ 25 w 29"/>
                <a:gd name="T39" fmla="*/ 122 h 127"/>
                <a:gd name="T40" fmla="*/ 23 w 29"/>
                <a:gd name="T41" fmla="*/ 116 h 127"/>
                <a:gd name="T42" fmla="*/ 23 w 29"/>
                <a:gd name="T43" fmla="*/ 110 h 127"/>
                <a:gd name="T44" fmla="*/ 23 w 29"/>
                <a:gd name="T45" fmla="*/ 102 h 127"/>
                <a:gd name="T46" fmla="*/ 22 w 29"/>
                <a:gd name="T47" fmla="*/ 93 h 127"/>
                <a:gd name="T48" fmla="*/ 22 w 29"/>
                <a:gd name="T49" fmla="*/ 82 h 127"/>
                <a:gd name="T50" fmla="*/ 22 w 29"/>
                <a:gd name="T51" fmla="*/ 73 h 127"/>
                <a:gd name="T52" fmla="*/ 22 w 29"/>
                <a:gd name="T53" fmla="*/ 62 h 127"/>
                <a:gd name="T54" fmla="*/ 22 w 29"/>
                <a:gd name="T55" fmla="*/ 52 h 127"/>
                <a:gd name="T56" fmla="*/ 22 w 29"/>
                <a:gd name="T57" fmla="*/ 41 h 127"/>
                <a:gd name="T58" fmla="*/ 22 w 29"/>
                <a:gd name="T59" fmla="*/ 32 h 127"/>
                <a:gd name="T60" fmla="*/ 23 w 29"/>
                <a:gd name="T61" fmla="*/ 23 h 127"/>
                <a:gd name="T62" fmla="*/ 25 w 29"/>
                <a:gd name="T63" fmla="*/ 16 h 127"/>
                <a:gd name="T64" fmla="*/ 26 w 29"/>
                <a:gd name="T65" fmla="*/ 9 h 127"/>
                <a:gd name="T66" fmla="*/ 29 w 29"/>
                <a:gd name="T67" fmla="*/ 6 h 127"/>
                <a:gd name="T68" fmla="*/ 9 w 29"/>
                <a:gd name="T69" fmla="*/ 0 h 127"/>
                <a:gd name="T70" fmla="*/ 9 w 29"/>
                <a:gd name="T7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" h="127">
                  <a:moveTo>
                    <a:pt x="9" y="0"/>
                  </a:moveTo>
                  <a:lnTo>
                    <a:pt x="8" y="0"/>
                  </a:lnTo>
                  <a:lnTo>
                    <a:pt x="8" y="3"/>
                  </a:lnTo>
                  <a:lnTo>
                    <a:pt x="6" y="6"/>
                  </a:lnTo>
                  <a:lnTo>
                    <a:pt x="6" y="10"/>
                  </a:lnTo>
                  <a:lnTo>
                    <a:pt x="5" y="15"/>
                  </a:lnTo>
                  <a:lnTo>
                    <a:pt x="5" y="21"/>
                  </a:lnTo>
                  <a:lnTo>
                    <a:pt x="3" y="29"/>
                  </a:lnTo>
                  <a:lnTo>
                    <a:pt x="3" y="38"/>
                  </a:lnTo>
                  <a:lnTo>
                    <a:pt x="2" y="47"/>
                  </a:lnTo>
                  <a:lnTo>
                    <a:pt x="0" y="56"/>
                  </a:lnTo>
                  <a:lnTo>
                    <a:pt x="0" y="67"/>
                  </a:lnTo>
                  <a:lnTo>
                    <a:pt x="0" y="78"/>
                  </a:lnTo>
                  <a:lnTo>
                    <a:pt x="0" y="88"/>
                  </a:lnTo>
                  <a:lnTo>
                    <a:pt x="2" y="101"/>
                  </a:lnTo>
                  <a:lnTo>
                    <a:pt x="3" y="113"/>
                  </a:lnTo>
                  <a:lnTo>
                    <a:pt x="5" y="125"/>
                  </a:lnTo>
                  <a:lnTo>
                    <a:pt x="25" y="127"/>
                  </a:lnTo>
                  <a:lnTo>
                    <a:pt x="25" y="125"/>
                  </a:lnTo>
                  <a:lnTo>
                    <a:pt x="25" y="122"/>
                  </a:lnTo>
                  <a:lnTo>
                    <a:pt x="23" y="116"/>
                  </a:lnTo>
                  <a:lnTo>
                    <a:pt x="23" y="110"/>
                  </a:lnTo>
                  <a:lnTo>
                    <a:pt x="23" y="102"/>
                  </a:lnTo>
                  <a:lnTo>
                    <a:pt x="22" y="93"/>
                  </a:lnTo>
                  <a:lnTo>
                    <a:pt x="22" y="82"/>
                  </a:lnTo>
                  <a:lnTo>
                    <a:pt x="22" y="73"/>
                  </a:lnTo>
                  <a:lnTo>
                    <a:pt x="22" y="62"/>
                  </a:lnTo>
                  <a:lnTo>
                    <a:pt x="22" y="52"/>
                  </a:lnTo>
                  <a:lnTo>
                    <a:pt x="22" y="41"/>
                  </a:lnTo>
                  <a:lnTo>
                    <a:pt x="22" y="32"/>
                  </a:lnTo>
                  <a:lnTo>
                    <a:pt x="23" y="23"/>
                  </a:lnTo>
                  <a:lnTo>
                    <a:pt x="25" y="16"/>
                  </a:lnTo>
                  <a:lnTo>
                    <a:pt x="26" y="9"/>
                  </a:lnTo>
                  <a:lnTo>
                    <a:pt x="29" y="6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607" name="Freeform 135"/>
            <p:cNvSpPr>
              <a:spLocks/>
            </p:cNvSpPr>
            <p:nvPr/>
          </p:nvSpPr>
          <p:spPr bwMode="auto">
            <a:xfrm>
              <a:off x="1420" y="1511"/>
              <a:ext cx="66" cy="13"/>
            </a:xfrm>
            <a:custGeom>
              <a:avLst/>
              <a:gdLst>
                <a:gd name="T0" fmla="*/ 0 w 133"/>
                <a:gd name="T1" fmla="*/ 2 h 26"/>
                <a:gd name="T2" fmla="*/ 133 w 133"/>
                <a:gd name="T3" fmla="*/ 0 h 26"/>
                <a:gd name="T4" fmla="*/ 129 w 133"/>
                <a:gd name="T5" fmla="*/ 20 h 26"/>
                <a:gd name="T6" fmla="*/ 7 w 133"/>
                <a:gd name="T7" fmla="*/ 26 h 26"/>
                <a:gd name="T8" fmla="*/ 0 w 133"/>
                <a:gd name="T9" fmla="*/ 2 h 26"/>
                <a:gd name="T10" fmla="*/ 0 w 133"/>
                <a:gd name="T11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26">
                  <a:moveTo>
                    <a:pt x="0" y="2"/>
                  </a:moveTo>
                  <a:lnTo>
                    <a:pt x="133" y="0"/>
                  </a:lnTo>
                  <a:lnTo>
                    <a:pt x="129" y="20"/>
                  </a:lnTo>
                  <a:lnTo>
                    <a:pt x="7" y="2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608" name="Freeform 136"/>
            <p:cNvSpPr>
              <a:spLocks/>
            </p:cNvSpPr>
            <p:nvPr/>
          </p:nvSpPr>
          <p:spPr bwMode="auto">
            <a:xfrm>
              <a:off x="1239" y="1497"/>
              <a:ext cx="43" cy="24"/>
            </a:xfrm>
            <a:custGeom>
              <a:avLst/>
              <a:gdLst>
                <a:gd name="T0" fmla="*/ 16 w 85"/>
                <a:gd name="T1" fmla="*/ 45 h 49"/>
                <a:gd name="T2" fmla="*/ 16 w 85"/>
                <a:gd name="T3" fmla="*/ 43 h 49"/>
                <a:gd name="T4" fmla="*/ 19 w 85"/>
                <a:gd name="T5" fmla="*/ 38 h 49"/>
                <a:gd name="T6" fmla="*/ 24 w 85"/>
                <a:gd name="T7" fmla="*/ 32 h 49"/>
                <a:gd name="T8" fmla="*/ 32 w 85"/>
                <a:gd name="T9" fmla="*/ 29 h 49"/>
                <a:gd name="T10" fmla="*/ 35 w 85"/>
                <a:gd name="T11" fmla="*/ 26 h 49"/>
                <a:gd name="T12" fmla="*/ 38 w 85"/>
                <a:gd name="T13" fmla="*/ 26 h 49"/>
                <a:gd name="T14" fmla="*/ 42 w 85"/>
                <a:gd name="T15" fmla="*/ 26 h 49"/>
                <a:gd name="T16" fmla="*/ 47 w 85"/>
                <a:gd name="T17" fmla="*/ 28 h 49"/>
                <a:gd name="T18" fmla="*/ 52 w 85"/>
                <a:gd name="T19" fmla="*/ 31 h 49"/>
                <a:gd name="T20" fmla="*/ 58 w 85"/>
                <a:gd name="T21" fmla="*/ 35 h 49"/>
                <a:gd name="T22" fmla="*/ 64 w 85"/>
                <a:gd name="T23" fmla="*/ 42 h 49"/>
                <a:gd name="T24" fmla="*/ 71 w 85"/>
                <a:gd name="T25" fmla="*/ 49 h 49"/>
                <a:gd name="T26" fmla="*/ 85 w 85"/>
                <a:gd name="T27" fmla="*/ 31 h 49"/>
                <a:gd name="T28" fmla="*/ 82 w 85"/>
                <a:gd name="T29" fmla="*/ 28 h 49"/>
                <a:gd name="T30" fmla="*/ 76 w 85"/>
                <a:gd name="T31" fmla="*/ 22 h 49"/>
                <a:gd name="T32" fmla="*/ 71 w 85"/>
                <a:gd name="T33" fmla="*/ 17 h 49"/>
                <a:gd name="T34" fmla="*/ 67 w 85"/>
                <a:gd name="T35" fmla="*/ 12 h 49"/>
                <a:gd name="T36" fmla="*/ 61 w 85"/>
                <a:gd name="T37" fmla="*/ 8 h 49"/>
                <a:gd name="T38" fmla="*/ 56 w 85"/>
                <a:gd name="T39" fmla="*/ 6 h 49"/>
                <a:gd name="T40" fmla="*/ 48 w 85"/>
                <a:gd name="T41" fmla="*/ 3 h 49"/>
                <a:gd name="T42" fmla="*/ 42 w 85"/>
                <a:gd name="T43" fmla="*/ 2 h 49"/>
                <a:gd name="T44" fmla="*/ 35 w 85"/>
                <a:gd name="T45" fmla="*/ 0 h 49"/>
                <a:gd name="T46" fmla="*/ 29 w 85"/>
                <a:gd name="T47" fmla="*/ 3 h 49"/>
                <a:gd name="T48" fmla="*/ 21 w 85"/>
                <a:gd name="T49" fmla="*/ 6 h 49"/>
                <a:gd name="T50" fmla="*/ 13 w 85"/>
                <a:gd name="T51" fmla="*/ 12 h 49"/>
                <a:gd name="T52" fmla="*/ 6 w 85"/>
                <a:gd name="T53" fmla="*/ 22 h 49"/>
                <a:gd name="T54" fmla="*/ 0 w 85"/>
                <a:gd name="T55" fmla="*/ 34 h 49"/>
                <a:gd name="T56" fmla="*/ 16 w 85"/>
                <a:gd name="T57" fmla="*/ 45 h 49"/>
                <a:gd name="T58" fmla="*/ 16 w 85"/>
                <a:gd name="T59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5" h="49">
                  <a:moveTo>
                    <a:pt x="16" y="45"/>
                  </a:moveTo>
                  <a:lnTo>
                    <a:pt x="16" y="43"/>
                  </a:lnTo>
                  <a:lnTo>
                    <a:pt x="19" y="38"/>
                  </a:lnTo>
                  <a:lnTo>
                    <a:pt x="24" y="32"/>
                  </a:lnTo>
                  <a:lnTo>
                    <a:pt x="32" y="29"/>
                  </a:lnTo>
                  <a:lnTo>
                    <a:pt x="35" y="26"/>
                  </a:lnTo>
                  <a:lnTo>
                    <a:pt x="38" y="26"/>
                  </a:lnTo>
                  <a:lnTo>
                    <a:pt x="42" y="26"/>
                  </a:lnTo>
                  <a:lnTo>
                    <a:pt x="47" y="28"/>
                  </a:lnTo>
                  <a:lnTo>
                    <a:pt x="52" y="31"/>
                  </a:lnTo>
                  <a:lnTo>
                    <a:pt x="58" y="35"/>
                  </a:lnTo>
                  <a:lnTo>
                    <a:pt x="64" y="42"/>
                  </a:lnTo>
                  <a:lnTo>
                    <a:pt x="71" y="49"/>
                  </a:lnTo>
                  <a:lnTo>
                    <a:pt x="85" y="31"/>
                  </a:lnTo>
                  <a:lnTo>
                    <a:pt x="82" y="28"/>
                  </a:lnTo>
                  <a:lnTo>
                    <a:pt x="76" y="22"/>
                  </a:lnTo>
                  <a:lnTo>
                    <a:pt x="71" y="17"/>
                  </a:lnTo>
                  <a:lnTo>
                    <a:pt x="67" y="12"/>
                  </a:lnTo>
                  <a:lnTo>
                    <a:pt x="61" y="8"/>
                  </a:lnTo>
                  <a:lnTo>
                    <a:pt x="56" y="6"/>
                  </a:lnTo>
                  <a:lnTo>
                    <a:pt x="48" y="3"/>
                  </a:lnTo>
                  <a:lnTo>
                    <a:pt x="42" y="2"/>
                  </a:lnTo>
                  <a:lnTo>
                    <a:pt x="35" y="0"/>
                  </a:lnTo>
                  <a:lnTo>
                    <a:pt x="29" y="3"/>
                  </a:lnTo>
                  <a:lnTo>
                    <a:pt x="21" y="6"/>
                  </a:lnTo>
                  <a:lnTo>
                    <a:pt x="13" y="12"/>
                  </a:lnTo>
                  <a:lnTo>
                    <a:pt x="6" y="22"/>
                  </a:lnTo>
                  <a:lnTo>
                    <a:pt x="0" y="34"/>
                  </a:lnTo>
                  <a:lnTo>
                    <a:pt x="16" y="45"/>
                  </a:lnTo>
                  <a:lnTo>
                    <a:pt x="1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609" name="Freeform 137"/>
            <p:cNvSpPr>
              <a:spLocks/>
            </p:cNvSpPr>
            <p:nvPr/>
          </p:nvSpPr>
          <p:spPr bwMode="auto">
            <a:xfrm>
              <a:off x="1234" y="1503"/>
              <a:ext cx="42" cy="25"/>
            </a:xfrm>
            <a:custGeom>
              <a:avLst/>
              <a:gdLst>
                <a:gd name="T0" fmla="*/ 15 w 84"/>
                <a:gd name="T1" fmla="*/ 45 h 51"/>
                <a:gd name="T2" fmla="*/ 17 w 84"/>
                <a:gd name="T3" fmla="*/ 43 h 51"/>
                <a:gd name="T4" fmla="*/ 20 w 84"/>
                <a:gd name="T5" fmla="*/ 39 h 51"/>
                <a:gd name="T6" fmla="*/ 23 w 84"/>
                <a:gd name="T7" fmla="*/ 34 h 51"/>
                <a:gd name="T8" fmla="*/ 30 w 84"/>
                <a:gd name="T9" fmla="*/ 31 h 51"/>
                <a:gd name="T10" fmla="*/ 33 w 84"/>
                <a:gd name="T11" fmla="*/ 28 h 51"/>
                <a:gd name="T12" fmla="*/ 37 w 84"/>
                <a:gd name="T13" fmla="*/ 28 h 51"/>
                <a:gd name="T14" fmla="*/ 41 w 84"/>
                <a:gd name="T15" fmla="*/ 28 h 51"/>
                <a:gd name="T16" fmla="*/ 47 w 84"/>
                <a:gd name="T17" fmla="*/ 30 h 51"/>
                <a:gd name="T18" fmla="*/ 50 w 84"/>
                <a:gd name="T19" fmla="*/ 31 h 51"/>
                <a:gd name="T20" fmla="*/ 56 w 84"/>
                <a:gd name="T21" fmla="*/ 36 h 51"/>
                <a:gd name="T22" fmla="*/ 63 w 84"/>
                <a:gd name="T23" fmla="*/ 42 h 51"/>
                <a:gd name="T24" fmla="*/ 69 w 84"/>
                <a:gd name="T25" fmla="*/ 51 h 51"/>
                <a:gd name="T26" fmla="*/ 84 w 84"/>
                <a:gd name="T27" fmla="*/ 31 h 51"/>
                <a:gd name="T28" fmla="*/ 81 w 84"/>
                <a:gd name="T29" fmla="*/ 28 h 51"/>
                <a:gd name="T30" fmla="*/ 75 w 84"/>
                <a:gd name="T31" fmla="*/ 22 h 51"/>
                <a:gd name="T32" fmla="*/ 70 w 84"/>
                <a:gd name="T33" fmla="*/ 17 h 51"/>
                <a:gd name="T34" fmla="*/ 66 w 84"/>
                <a:gd name="T35" fmla="*/ 13 h 51"/>
                <a:gd name="T36" fmla="*/ 59 w 84"/>
                <a:gd name="T37" fmla="*/ 8 h 51"/>
                <a:gd name="T38" fmla="*/ 55 w 84"/>
                <a:gd name="T39" fmla="*/ 5 h 51"/>
                <a:gd name="T40" fmla="*/ 49 w 84"/>
                <a:gd name="T41" fmla="*/ 2 h 51"/>
                <a:gd name="T42" fmla="*/ 41 w 84"/>
                <a:gd name="T43" fmla="*/ 0 h 51"/>
                <a:gd name="T44" fmla="*/ 35 w 84"/>
                <a:gd name="T45" fmla="*/ 0 h 51"/>
                <a:gd name="T46" fmla="*/ 27 w 84"/>
                <a:gd name="T47" fmla="*/ 4 h 51"/>
                <a:gd name="T48" fmla="*/ 20 w 84"/>
                <a:gd name="T49" fmla="*/ 7 h 51"/>
                <a:gd name="T50" fmla="*/ 12 w 84"/>
                <a:gd name="T51" fmla="*/ 13 h 51"/>
                <a:gd name="T52" fmla="*/ 6 w 84"/>
                <a:gd name="T53" fmla="*/ 22 h 51"/>
                <a:gd name="T54" fmla="*/ 0 w 84"/>
                <a:gd name="T55" fmla="*/ 34 h 51"/>
                <a:gd name="T56" fmla="*/ 15 w 84"/>
                <a:gd name="T57" fmla="*/ 45 h 51"/>
                <a:gd name="T58" fmla="*/ 15 w 84"/>
                <a:gd name="T59" fmla="*/ 4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4" h="51">
                  <a:moveTo>
                    <a:pt x="15" y="45"/>
                  </a:moveTo>
                  <a:lnTo>
                    <a:pt x="17" y="43"/>
                  </a:lnTo>
                  <a:lnTo>
                    <a:pt x="20" y="39"/>
                  </a:lnTo>
                  <a:lnTo>
                    <a:pt x="23" y="34"/>
                  </a:lnTo>
                  <a:lnTo>
                    <a:pt x="30" y="31"/>
                  </a:lnTo>
                  <a:lnTo>
                    <a:pt x="33" y="28"/>
                  </a:lnTo>
                  <a:lnTo>
                    <a:pt x="37" y="28"/>
                  </a:lnTo>
                  <a:lnTo>
                    <a:pt x="41" y="28"/>
                  </a:lnTo>
                  <a:lnTo>
                    <a:pt x="47" y="30"/>
                  </a:lnTo>
                  <a:lnTo>
                    <a:pt x="50" y="31"/>
                  </a:lnTo>
                  <a:lnTo>
                    <a:pt x="56" y="36"/>
                  </a:lnTo>
                  <a:lnTo>
                    <a:pt x="63" y="42"/>
                  </a:lnTo>
                  <a:lnTo>
                    <a:pt x="69" y="51"/>
                  </a:lnTo>
                  <a:lnTo>
                    <a:pt x="84" y="31"/>
                  </a:lnTo>
                  <a:lnTo>
                    <a:pt x="81" y="28"/>
                  </a:lnTo>
                  <a:lnTo>
                    <a:pt x="75" y="22"/>
                  </a:lnTo>
                  <a:lnTo>
                    <a:pt x="70" y="17"/>
                  </a:lnTo>
                  <a:lnTo>
                    <a:pt x="66" y="13"/>
                  </a:lnTo>
                  <a:lnTo>
                    <a:pt x="59" y="8"/>
                  </a:lnTo>
                  <a:lnTo>
                    <a:pt x="55" y="5"/>
                  </a:lnTo>
                  <a:lnTo>
                    <a:pt x="49" y="2"/>
                  </a:lnTo>
                  <a:lnTo>
                    <a:pt x="41" y="0"/>
                  </a:lnTo>
                  <a:lnTo>
                    <a:pt x="35" y="0"/>
                  </a:lnTo>
                  <a:lnTo>
                    <a:pt x="27" y="4"/>
                  </a:lnTo>
                  <a:lnTo>
                    <a:pt x="20" y="7"/>
                  </a:lnTo>
                  <a:lnTo>
                    <a:pt x="12" y="13"/>
                  </a:lnTo>
                  <a:lnTo>
                    <a:pt x="6" y="22"/>
                  </a:lnTo>
                  <a:lnTo>
                    <a:pt x="0" y="34"/>
                  </a:lnTo>
                  <a:lnTo>
                    <a:pt x="15" y="45"/>
                  </a:lnTo>
                  <a:lnTo>
                    <a:pt x="15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610" name="Freeform 138"/>
            <p:cNvSpPr>
              <a:spLocks/>
            </p:cNvSpPr>
            <p:nvPr/>
          </p:nvSpPr>
          <p:spPr bwMode="auto">
            <a:xfrm>
              <a:off x="1075" y="1159"/>
              <a:ext cx="229" cy="126"/>
            </a:xfrm>
            <a:custGeom>
              <a:avLst/>
              <a:gdLst>
                <a:gd name="T0" fmla="*/ 3 w 458"/>
                <a:gd name="T1" fmla="*/ 232 h 251"/>
                <a:gd name="T2" fmla="*/ 26 w 458"/>
                <a:gd name="T3" fmla="*/ 231 h 251"/>
                <a:gd name="T4" fmla="*/ 69 w 458"/>
                <a:gd name="T5" fmla="*/ 223 h 251"/>
                <a:gd name="T6" fmla="*/ 131 w 458"/>
                <a:gd name="T7" fmla="*/ 206 h 251"/>
                <a:gd name="T8" fmla="*/ 215 w 458"/>
                <a:gd name="T9" fmla="*/ 176 h 251"/>
                <a:gd name="T10" fmla="*/ 281 w 458"/>
                <a:gd name="T11" fmla="*/ 147 h 251"/>
                <a:gd name="T12" fmla="*/ 281 w 458"/>
                <a:gd name="T13" fmla="*/ 131 h 251"/>
                <a:gd name="T14" fmla="*/ 284 w 458"/>
                <a:gd name="T15" fmla="*/ 102 h 251"/>
                <a:gd name="T16" fmla="*/ 295 w 458"/>
                <a:gd name="T17" fmla="*/ 67 h 251"/>
                <a:gd name="T18" fmla="*/ 319 w 458"/>
                <a:gd name="T19" fmla="*/ 29 h 251"/>
                <a:gd name="T20" fmla="*/ 362 w 458"/>
                <a:gd name="T21" fmla="*/ 0 h 251"/>
                <a:gd name="T22" fmla="*/ 371 w 458"/>
                <a:gd name="T23" fmla="*/ 4 h 251"/>
                <a:gd name="T24" fmla="*/ 381 w 458"/>
                <a:gd name="T25" fmla="*/ 18 h 251"/>
                <a:gd name="T26" fmla="*/ 382 w 458"/>
                <a:gd name="T27" fmla="*/ 41 h 251"/>
                <a:gd name="T28" fmla="*/ 371 w 458"/>
                <a:gd name="T29" fmla="*/ 78 h 251"/>
                <a:gd name="T30" fmla="*/ 356 w 458"/>
                <a:gd name="T31" fmla="*/ 111 h 251"/>
                <a:gd name="T32" fmla="*/ 373 w 458"/>
                <a:gd name="T33" fmla="*/ 105 h 251"/>
                <a:gd name="T34" fmla="*/ 399 w 458"/>
                <a:gd name="T35" fmla="*/ 101 h 251"/>
                <a:gd name="T36" fmla="*/ 425 w 458"/>
                <a:gd name="T37" fmla="*/ 101 h 251"/>
                <a:gd name="T38" fmla="*/ 449 w 458"/>
                <a:gd name="T39" fmla="*/ 113 h 251"/>
                <a:gd name="T40" fmla="*/ 458 w 458"/>
                <a:gd name="T41" fmla="*/ 128 h 251"/>
                <a:gd name="T42" fmla="*/ 449 w 458"/>
                <a:gd name="T43" fmla="*/ 141 h 251"/>
                <a:gd name="T44" fmla="*/ 432 w 458"/>
                <a:gd name="T45" fmla="*/ 154 h 251"/>
                <a:gd name="T46" fmla="*/ 406 w 458"/>
                <a:gd name="T47" fmla="*/ 171 h 251"/>
                <a:gd name="T48" fmla="*/ 365 w 458"/>
                <a:gd name="T49" fmla="*/ 188 h 251"/>
                <a:gd name="T50" fmla="*/ 336 w 458"/>
                <a:gd name="T51" fmla="*/ 183 h 251"/>
                <a:gd name="T52" fmla="*/ 350 w 458"/>
                <a:gd name="T53" fmla="*/ 179 h 251"/>
                <a:gd name="T54" fmla="*/ 374 w 458"/>
                <a:gd name="T55" fmla="*/ 170 h 251"/>
                <a:gd name="T56" fmla="*/ 400 w 458"/>
                <a:gd name="T57" fmla="*/ 156 h 251"/>
                <a:gd name="T58" fmla="*/ 423 w 458"/>
                <a:gd name="T59" fmla="*/ 142 h 251"/>
                <a:gd name="T60" fmla="*/ 432 w 458"/>
                <a:gd name="T61" fmla="*/ 127 h 251"/>
                <a:gd name="T62" fmla="*/ 420 w 458"/>
                <a:gd name="T63" fmla="*/ 121 h 251"/>
                <a:gd name="T64" fmla="*/ 405 w 458"/>
                <a:gd name="T65" fmla="*/ 119 h 251"/>
                <a:gd name="T66" fmla="*/ 377 w 458"/>
                <a:gd name="T67" fmla="*/ 124 h 251"/>
                <a:gd name="T68" fmla="*/ 342 w 458"/>
                <a:gd name="T69" fmla="*/ 141 h 251"/>
                <a:gd name="T70" fmla="*/ 304 w 458"/>
                <a:gd name="T71" fmla="*/ 156 h 251"/>
                <a:gd name="T72" fmla="*/ 309 w 458"/>
                <a:gd name="T73" fmla="*/ 145 h 251"/>
                <a:gd name="T74" fmla="*/ 322 w 458"/>
                <a:gd name="T75" fmla="*/ 121 h 251"/>
                <a:gd name="T76" fmla="*/ 341 w 458"/>
                <a:gd name="T77" fmla="*/ 89 h 251"/>
                <a:gd name="T78" fmla="*/ 356 w 458"/>
                <a:gd name="T79" fmla="*/ 55 h 251"/>
                <a:gd name="T80" fmla="*/ 361 w 458"/>
                <a:gd name="T81" fmla="*/ 26 h 251"/>
                <a:gd name="T82" fmla="*/ 351 w 458"/>
                <a:gd name="T83" fmla="*/ 26 h 251"/>
                <a:gd name="T84" fmla="*/ 336 w 458"/>
                <a:gd name="T85" fmla="*/ 38 h 251"/>
                <a:gd name="T86" fmla="*/ 319 w 458"/>
                <a:gd name="T87" fmla="*/ 63 h 251"/>
                <a:gd name="T88" fmla="*/ 306 w 458"/>
                <a:gd name="T89" fmla="*/ 99 h 251"/>
                <a:gd name="T90" fmla="*/ 299 w 458"/>
                <a:gd name="T91" fmla="*/ 153 h 251"/>
                <a:gd name="T92" fmla="*/ 287 w 458"/>
                <a:gd name="T93" fmla="*/ 168 h 251"/>
                <a:gd name="T94" fmla="*/ 246 w 458"/>
                <a:gd name="T95" fmla="*/ 185 h 251"/>
                <a:gd name="T96" fmla="*/ 183 w 458"/>
                <a:gd name="T97" fmla="*/ 211 h 251"/>
                <a:gd name="T98" fmla="*/ 110 w 458"/>
                <a:gd name="T99" fmla="*/ 234 h 251"/>
                <a:gd name="T100" fmla="*/ 39 w 458"/>
                <a:gd name="T101" fmla="*/ 249 h 251"/>
                <a:gd name="T102" fmla="*/ 0 w 458"/>
                <a:gd name="T103" fmla="*/ 23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58" h="251">
                  <a:moveTo>
                    <a:pt x="0" y="232"/>
                  </a:moveTo>
                  <a:lnTo>
                    <a:pt x="0" y="232"/>
                  </a:lnTo>
                  <a:lnTo>
                    <a:pt x="3" y="232"/>
                  </a:lnTo>
                  <a:lnTo>
                    <a:pt x="9" y="231"/>
                  </a:lnTo>
                  <a:lnTo>
                    <a:pt x="17" y="231"/>
                  </a:lnTo>
                  <a:lnTo>
                    <a:pt x="26" y="231"/>
                  </a:lnTo>
                  <a:lnTo>
                    <a:pt x="38" y="229"/>
                  </a:lnTo>
                  <a:lnTo>
                    <a:pt x="52" y="226"/>
                  </a:lnTo>
                  <a:lnTo>
                    <a:pt x="69" y="223"/>
                  </a:lnTo>
                  <a:lnTo>
                    <a:pt x="87" y="219"/>
                  </a:lnTo>
                  <a:lnTo>
                    <a:pt x="108" y="212"/>
                  </a:lnTo>
                  <a:lnTo>
                    <a:pt x="131" y="206"/>
                  </a:lnTo>
                  <a:lnTo>
                    <a:pt x="157" y="199"/>
                  </a:lnTo>
                  <a:lnTo>
                    <a:pt x="185" y="188"/>
                  </a:lnTo>
                  <a:lnTo>
                    <a:pt x="215" y="176"/>
                  </a:lnTo>
                  <a:lnTo>
                    <a:pt x="247" y="163"/>
                  </a:lnTo>
                  <a:lnTo>
                    <a:pt x="281" y="148"/>
                  </a:lnTo>
                  <a:lnTo>
                    <a:pt x="281" y="147"/>
                  </a:lnTo>
                  <a:lnTo>
                    <a:pt x="281" y="144"/>
                  </a:lnTo>
                  <a:lnTo>
                    <a:pt x="281" y="137"/>
                  </a:lnTo>
                  <a:lnTo>
                    <a:pt x="281" y="131"/>
                  </a:lnTo>
                  <a:lnTo>
                    <a:pt x="281" y="122"/>
                  </a:lnTo>
                  <a:lnTo>
                    <a:pt x="281" y="113"/>
                  </a:lnTo>
                  <a:lnTo>
                    <a:pt x="284" y="102"/>
                  </a:lnTo>
                  <a:lnTo>
                    <a:pt x="287" y="92"/>
                  </a:lnTo>
                  <a:lnTo>
                    <a:pt x="290" y="78"/>
                  </a:lnTo>
                  <a:lnTo>
                    <a:pt x="295" y="67"/>
                  </a:lnTo>
                  <a:lnTo>
                    <a:pt x="301" y="53"/>
                  </a:lnTo>
                  <a:lnTo>
                    <a:pt x="310" y="43"/>
                  </a:lnTo>
                  <a:lnTo>
                    <a:pt x="319" y="29"/>
                  </a:lnTo>
                  <a:lnTo>
                    <a:pt x="332" y="18"/>
                  </a:lnTo>
                  <a:lnTo>
                    <a:pt x="345" y="9"/>
                  </a:lnTo>
                  <a:lnTo>
                    <a:pt x="362" y="0"/>
                  </a:lnTo>
                  <a:lnTo>
                    <a:pt x="364" y="0"/>
                  </a:lnTo>
                  <a:lnTo>
                    <a:pt x="368" y="3"/>
                  </a:lnTo>
                  <a:lnTo>
                    <a:pt x="371" y="4"/>
                  </a:lnTo>
                  <a:lnTo>
                    <a:pt x="374" y="9"/>
                  </a:lnTo>
                  <a:lnTo>
                    <a:pt x="377" y="12"/>
                  </a:lnTo>
                  <a:lnTo>
                    <a:pt x="381" y="18"/>
                  </a:lnTo>
                  <a:lnTo>
                    <a:pt x="382" y="24"/>
                  </a:lnTo>
                  <a:lnTo>
                    <a:pt x="382" y="32"/>
                  </a:lnTo>
                  <a:lnTo>
                    <a:pt x="382" y="41"/>
                  </a:lnTo>
                  <a:lnTo>
                    <a:pt x="381" y="52"/>
                  </a:lnTo>
                  <a:lnTo>
                    <a:pt x="376" y="64"/>
                  </a:lnTo>
                  <a:lnTo>
                    <a:pt x="371" y="78"/>
                  </a:lnTo>
                  <a:lnTo>
                    <a:pt x="364" y="95"/>
                  </a:lnTo>
                  <a:lnTo>
                    <a:pt x="353" y="113"/>
                  </a:lnTo>
                  <a:lnTo>
                    <a:pt x="356" y="111"/>
                  </a:lnTo>
                  <a:lnTo>
                    <a:pt x="361" y="110"/>
                  </a:lnTo>
                  <a:lnTo>
                    <a:pt x="367" y="108"/>
                  </a:lnTo>
                  <a:lnTo>
                    <a:pt x="373" y="105"/>
                  </a:lnTo>
                  <a:lnTo>
                    <a:pt x="381" y="104"/>
                  </a:lnTo>
                  <a:lnTo>
                    <a:pt x="390" y="102"/>
                  </a:lnTo>
                  <a:lnTo>
                    <a:pt x="399" y="101"/>
                  </a:lnTo>
                  <a:lnTo>
                    <a:pt x="408" y="99"/>
                  </a:lnTo>
                  <a:lnTo>
                    <a:pt x="417" y="101"/>
                  </a:lnTo>
                  <a:lnTo>
                    <a:pt x="425" y="101"/>
                  </a:lnTo>
                  <a:lnTo>
                    <a:pt x="434" y="104"/>
                  </a:lnTo>
                  <a:lnTo>
                    <a:pt x="442" y="107"/>
                  </a:lnTo>
                  <a:lnTo>
                    <a:pt x="449" y="113"/>
                  </a:lnTo>
                  <a:lnTo>
                    <a:pt x="454" y="119"/>
                  </a:lnTo>
                  <a:lnTo>
                    <a:pt x="458" y="127"/>
                  </a:lnTo>
                  <a:lnTo>
                    <a:pt x="458" y="128"/>
                  </a:lnTo>
                  <a:lnTo>
                    <a:pt x="455" y="133"/>
                  </a:lnTo>
                  <a:lnTo>
                    <a:pt x="452" y="136"/>
                  </a:lnTo>
                  <a:lnTo>
                    <a:pt x="449" y="141"/>
                  </a:lnTo>
                  <a:lnTo>
                    <a:pt x="445" y="144"/>
                  </a:lnTo>
                  <a:lnTo>
                    <a:pt x="440" y="150"/>
                  </a:lnTo>
                  <a:lnTo>
                    <a:pt x="432" y="154"/>
                  </a:lnTo>
                  <a:lnTo>
                    <a:pt x="425" y="160"/>
                  </a:lnTo>
                  <a:lnTo>
                    <a:pt x="416" y="165"/>
                  </a:lnTo>
                  <a:lnTo>
                    <a:pt x="406" y="171"/>
                  </a:lnTo>
                  <a:lnTo>
                    <a:pt x="394" y="176"/>
                  </a:lnTo>
                  <a:lnTo>
                    <a:pt x="381" y="182"/>
                  </a:lnTo>
                  <a:lnTo>
                    <a:pt x="365" y="188"/>
                  </a:lnTo>
                  <a:lnTo>
                    <a:pt x="348" y="194"/>
                  </a:lnTo>
                  <a:lnTo>
                    <a:pt x="335" y="185"/>
                  </a:lnTo>
                  <a:lnTo>
                    <a:pt x="336" y="183"/>
                  </a:lnTo>
                  <a:lnTo>
                    <a:pt x="339" y="182"/>
                  </a:lnTo>
                  <a:lnTo>
                    <a:pt x="344" y="180"/>
                  </a:lnTo>
                  <a:lnTo>
                    <a:pt x="350" y="179"/>
                  </a:lnTo>
                  <a:lnTo>
                    <a:pt x="358" y="176"/>
                  </a:lnTo>
                  <a:lnTo>
                    <a:pt x="365" y="173"/>
                  </a:lnTo>
                  <a:lnTo>
                    <a:pt x="374" y="170"/>
                  </a:lnTo>
                  <a:lnTo>
                    <a:pt x="384" y="165"/>
                  </a:lnTo>
                  <a:lnTo>
                    <a:pt x="391" y="160"/>
                  </a:lnTo>
                  <a:lnTo>
                    <a:pt x="400" y="156"/>
                  </a:lnTo>
                  <a:lnTo>
                    <a:pt x="410" y="151"/>
                  </a:lnTo>
                  <a:lnTo>
                    <a:pt x="417" y="147"/>
                  </a:lnTo>
                  <a:lnTo>
                    <a:pt x="423" y="142"/>
                  </a:lnTo>
                  <a:lnTo>
                    <a:pt x="428" y="136"/>
                  </a:lnTo>
                  <a:lnTo>
                    <a:pt x="431" y="131"/>
                  </a:lnTo>
                  <a:lnTo>
                    <a:pt x="432" y="127"/>
                  </a:lnTo>
                  <a:lnTo>
                    <a:pt x="429" y="125"/>
                  </a:lnTo>
                  <a:lnTo>
                    <a:pt x="425" y="124"/>
                  </a:lnTo>
                  <a:lnTo>
                    <a:pt x="420" y="121"/>
                  </a:lnTo>
                  <a:lnTo>
                    <a:pt x="417" y="119"/>
                  </a:lnTo>
                  <a:lnTo>
                    <a:pt x="411" y="119"/>
                  </a:lnTo>
                  <a:lnTo>
                    <a:pt x="405" y="119"/>
                  </a:lnTo>
                  <a:lnTo>
                    <a:pt x="396" y="119"/>
                  </a:lnTo>
                  <a:lnTo>
                    <a:pt x="388" y="121"/>
                  </a:lnTo>
                  <a:lnTo>
                    <a:pt x="377" y="124"/>
                  </a:lnTo>
                  <a:lnTo>
                    <a:pt x="368" y="127"/>
                  </a:lnTo>
                  <a:lnTo>
                    <a:pt x="356" y="133"/>
                  </a:lnTo>
                  <a:lnTo>
                    <a:pt x="342" y="141"/>
                  </a:lnTo>
                  <a:lnTo>
                    <a:pt x="329" y="151"/>
                  </a:lnTo>
                  <a:lnTo>
                    <a:pt x="315" y="163"/>
                  </a:lnTo>
                  <a:lnTo>
                    <a:pt x="304" y="156"/>
                  </a:lnTo>
                  <a:lnTo>
                    <a:pt x="304" y="154"/>
                  </a:lnTo>
                  <a:lnTo>
                    <a:pt x="306" y="151"/>
                  </a:lnTo>
                  <a:lnTo>
                    <a:pt x="309" y="145"/>
                  </a:lnTo>
                  <a:lnTo>
                    <a:pt x="313" y="139"/>
                  </a:lnTo>
                  <a:lnTo>
                    <a:pt x="318" y="130"/>
                  </a:lnTo>
                  <a:lnTo>
                    <a:pt x="322" y="121"/>
                  </a:lnTo>
                  <a:lnTo>
                    <a:pt x="329" y="110"/>
                  </a:lnTo>
                  <a:lnTo>
                    <a:pt x="336" y="101"/>
                  </a:lnTo>
                  <a:lnTo>
                    <a:pt x="341" y="89"/>
                  </a:lnTo>
                  <a:lnTo>
                    <a:pt x="347" y="76"/>
                  </a:lnTo>
                  <a:lnTo>
                    <a:pt x="351" y="64"/>
                  </a:lnTo>
                  <a:lnTo>
                    <a:pt x="356" y="55"/>
                  </a:lnTo>
                  <a:lnTo>
                    <a:pt x="358" y="44"/>
                  </a:lnTo>
                  <a:lnTo>
                    <a:pt x="361" y="35"/>
                  </a:lnTo>
                  <a:lnTo>
                    <a:pt x="361" y="26"/>
                  </a:lnTo>
                  <a:lnTo>
                    <a:pt x="361" y="20"/>
                  </a:lnTo>
                  <a:lnTo>
                    <a:pt x="358" y="21"/>
                  </a:lnTo>
                  <a:lnTo>
                    <a:pt x="351" y="26"/>
                  </a:lnTo>
                  <a:lnTo>
                    <a:pt x="345" y="29"/>
                  </a:lnTo>
                  <a:lnTo>
                    <a:pt x="341" y="33"/>
                  </a:lnTo>
                  <a:lnTo>
                    <a:pt x="336" y="38"/>
                  </a:lnTo>
                  <a:lnTo>
                    <a:pt x="330" y="46"/>
                  </a:lnTo>
                  <a:lnTo>
                    <a:pt x="324" y="53"/>
                  </a:lnTo>
                  <a:lnTo>
                    <a:pt x="319" y="63"/>
                  </a:lnTo>
                  <a:lnTo>
                    <a:pt x="315" y="73"/>
                  </a:lnTo>
                  <a:lnTo>
                    <a:pt x="310" y="85"/>
                  </a:lnTo>
                  <a:lnTo>
                    <a:pt x="306" y="99"/>
                  </a:lnTo>
                  <a:lnTo>
                    <a:pt x="303" y="116"/>
                  </a:lnTo>
                  <a:lnTo>
                    <a:pt x="299" y="133"/>
                  </a:lnTo>
                  <a:lnTo>
                    <a:pt x="299" y="153"/>
                  </a:lnTo>
                  <a:lnTo>
                    <a:pt x="296" y="163"/>
                  </a:lnTo>
                  <a:lnTo>
                    <a:pt x="293" y="165"/>
                  </a:lnTo>
                  <a:lnTo>
                    <a:pt x="287" y="168"/>
                  </a:lnTo>
                  <a:lnTo>
                    <a:pt x="275" y="171"/>
                  </a:lnTo>
                  <a:lnTo>
                    <a:pt x="263" y="179"/>
                  </a:lnTo>
                  <a:lnTo>
                    <a:pt x="246" y="185"/>
                  </a:lnTo>
                  <a:lnTo>
                    <a:pt x="226" y="193"/>
                  </a:lnTo>
                  <a:lnTo>
                    <a:pt x="206" y="202"/>
                  </a:lnTo>
                  <a:lnTo>
                    <a:pt x="183" y="211"/>
                  </a:lnTo>
                  <a:lnTo>
                    <a:pt x="159" y="219"/>
                  </a:lnTo>
                  <a:lnTo>
                    <a:pt x="134" y="226"/>
                  </a:lnTo>
                  <a:lnTo>
                    <a:pt x="110" y="234"/>
                  </a:lnTo>
                  <a:lnTo>
                    <a:pt x="85" y="240"/>
                  </a:lnTo>
                  <a:lnTo>
                    <a:pt x="61" y="245"/>
                  </a:lnTo>
                  <a:lnTo>
                    <a:pt x="39" y="249"/>
                  </a:lnTo>
                  <a:lnTo>
                    <a:pt x="18" y="251"/>
                  </a:lnTo>
                  <a:lnTo>
                    <a:pt x="0" y="251"/>
                  </a:lnTo>
                  <a:lnTo>
                    <a:pt x="0" y="232"/>
                  </a:lnTo>
                  <a:lnTo>
                    <a:pt x="0" y="23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611" name="Freeform 139"/>
            <p:cNvSpPr>
              <a:spLocks/>
            </p:cNvSpPr>
            <p:nvPr/>
          </p:nvSpPr>
          <p:spPr bwMode="auto">
            <a:xfrm>
              <a:off x="1067" y="1252"/>
              <a:ext cx="184" cy="106"/>
            </a:xfrm>
            <a:custGeom>
              <a:avLst/>
              <a:gdLst>
                <a:gd name="T0" fmla="*/ 10 w 367"/>
                <a:gd name="T1" fmla="*/ 131 h 212"/>
                <a:gd name="T2" fmla="*/ 23 w 367"/>
                <a:gd name="T3" fmla="*/ 150 h 212"/>
                <a:gd name="T4" fmla="*/ 43 w 367"/>
                <a:gd name="T5" fmla="*/ 170 h 212"/>
                <a:gd name="T6" fmla="*/ 72 w 367"/>
                <a:gd name="T7" fmla="*/ 186 h 212"/>
                <a:gd name="T8" fmla="*/ 106 w 367"/>
                <a:gd name="T9" fmla="*/ 193 h 212"/>
                <a:gd name="T10" fmla="*/ 141 w 367"/>
                <a:gd name="T11" fmla="*/ 183 h 212"/>
                <a:gd name="T12" fmla="*/ 164 w 367"/>
                <a:gd name="T13" fmla="*/ 164 h 212"/>
                <a:gd name="T14" fmla="*/ 182 w 367"/>
                <a:gd name="T15" fmla="*/ 142 h 212"/>
                <a:gd name="T16" fmla="*/ 192 w 367"/>
                <a:gd name="T17" fmla="*/ 121 h 212"/>
                <a:gd name="T18" fmla="*/ 195 w 367"/>
                <a:gd name="T19" fmla="*/ 107 h 212"/>
                <a:gd name="T20" fmla="*/ 218 w 367"/>
                <a:gd name="T21" fmla="*/ 102 h 212"/>
                <a:gd name="T22" fmla="*/ 219 w 367"/>
                <a:gd name="T23" fmla="*/ 115 h 212"/>
                <a:gd name="T24" fmla="*/ 225 w 367"/>
                <a:gd name="T25" fmla="*/ 133 h 212"/>
                <a:gd name="T26" fmla="*/ 241 w 367"/>
                <a:gd name="T27" fmla="*/ 147 h 212"/>
                <a:gd name="T28" fmla="*/ 268 w 367"/>
                <a:gd name="T29" fmla="*/ 144 h 212"/>
                <a:gd name="T30" fmla="*/ 309 w 367"/>
                <a:gd name="T31" fmla="*/ 118 h 212"/>
                <a:gd name="T32" fmla="*/ 317 w 367"/>
                <a:gd name="T33" fmla="*/ 107 h 212"/>
                <a:gd name="T34" fmla="*/ 328 w 367"/>
                <a:gd name="T35" fmla="*/ 93 h 212"/>
                <a:gd name="T36" fmla="*/ 337 w 367"/>
                <a:gd name="T37" fmla="*/ 66 h 212"/>
                <a:gd name="T38" fmla="*/ 345 w 367"/>
                <a:gd name="T39" fmla="*/ 30 h 212"/>
                <a:gd name="T40" fmla="*/ 367 w 367"/>
                <a:gd name="T41" fmla="*/ 11 h 212"/>
                <a:gd name="T42" fmla="*/ 367 w 367"/>
                <a:gd name="T43" fmla="*/ 18 h 212"/>
                <a:gd name="T44" fmla="*/ 364 w 367"/>
                <a:gd name="T45" fmla="*/ 38 h 212"/>
                <a:gd name="T46" fmla="*/ 358 w 367"/>
                <a:gd name="T47" fmla="*/ 66 h 212"/>
                <a:gd name="T48" fmla="*/ 348 w 367"/>
                <a:gd name="T49" fmla="*/ 98 h 212"/>
                <a:gd name="T50" fmla="*/ 331 w 367"/>
                <a:gd name="T51" fmla="*/ 130 h 212"/>
                <a:gd name="T52" fmla="*/ 303 w 367"/>
                <a:gd name="T53" fmla="*/ 153 h 212"/>
                <a:gd name="T54" fmla="*/ 277 w 367"/>
                <a:gd name="T55" fmla="*/ 167 h 212"/>
                <a:gd name="T56" fmla="*/ 251 w 367"/>
                <a:gd name="T57" fmla="*/ 171 h 212"/>
                <a:gd name="T58" fmla="*/ 228 w 367"/>
                <a:gd name="T59" fmla="*/ 165 h 212"/>
                <a:gd name="T60" fmla="*/ 213 w 367"/>
                <a:gd name="T61" fmla="*/ 151 h 212"/>
                <a:gd name="T62" fmla="*/ 205 w 367"/>
                <a:gd name="T63" fmla="*/ 139 h 212"/>
                <a:gd name="T64" fmla="*/ 201 w 367"/>
                <a:gd name="T65" fmla="*/ 150 h 212"/>
                <a:gd name="T66" fmla="*/ 187 w 367"/>
                <a:gd name="T67" fmla="*/ 167 h 212"/>
                <a:gd name="T68" fmla="*/ 170 w 367"/>
                <a:gd name="T69" fmla="*/ 186 h 212"/>
                <a:gd name="T70" fmla="*/ 149 w 367"/>
                <a:gd name="T71" fmla="*/ 203 h 212"/>
                <a:gd name="T72" fmla="*/ 123 w 367"/>
                <a:gd name="T73" fmla="*/ 212 h 212"/>
                <a:gd name="T74" fmla="*/ 91 w 367"/>
                <a:gd name="T75" fmla="*/ 212 h 212"/>
                <a:gd name="T76" fmla="*/ 62 w 367"/>
                <a:gd name="T77" fmla="*/ 205 h 212"/>
                <a:gd name="T78" fmla="*/ 36 w 367"/>
                <a:gd name="T79" fmla="*/ 191 h 212"/>
                <a:gd name="T80" fmla="*/ 16 w 367"/>
                <a:gd name="T81" fmla="*/ 174 h 212"/>
                <a:gd name="T82" fmla="*/ 2 w 367"/>
                <a:gd name="T83" fmla="*/ 153 h 212"/>
                <a:gd name="T84" fmla="*/ 7 w 367"/>
                <a:gd name="T85" fmla="*/ 12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7" h="212">
                  <a:moveTo>
                    <a:pt x="7" y="125"/>
                  </a:moveTo>
                  <a:lnTo>
                    <a:pt x="8" y="128"/>
                  </a:lnTo>
                  <a:lnTo>
                    <a:pt x="10" y="131"/>
                  </a:lnTo>
                  <a:lnTo>
                    <a:pt x="14" y="138"/>
                  </a:lnTo>
                  <a:lnTo>
                    <a:pt x="17" y="142"/>
                  </a:lnTo>
                  <a:lnTo>
                    <a:pt x="23" y="150"/>
                  </a:lnTo>
                  <a:lnTo>
                    <a:pt x="30" y="156"/>
                  </a:lnTo>
                  <a:lnTo>
                    <a:pt x="37" y="164"/>
                  </a:lnTo>
                  <a:lnTo>
                    <a:pt x="43" y="170"/>
                  </a:lnTo>
                  <a:lnTo>
                    <a:pt x="52" y="176"/>
                  </a:lnTo>
                  <a:lnTo>
                    <a:pt x="62" y="180"/>
                  </a:lnTo>
                  <a:lnTo>
                    <a:pt x="72" y="186"/>
                  </a:lnTo>
                  <a:lnTo>
                    <a:pt x="83" y="190"/>
                  </a:lnTo>
                  <a:lnTo>
                    <a:pt x="94" y="193"/>
                  </a:lnTo>
                  <a:lnTo>
                    <a:pt x="106" y="193"/>
                  </a:lnTo>
                  <a:lnTo>
                    <a:pt x="118" y="191"/>
                  </a:lnTo>
                  <a:lnTo>
                    <a:pt x="130" y="186"/>
                  </a:lnTo>
                  <a:lnTo>
                    <a:pt x="141" y="183"/>
                  </a:lnTo>
                  <a:lnTo>
                    <a:pt x="149" y="177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2" y="156"/>
                  </a:lnTo>
                  <a:lnTo>
                    <a:pt x="176" y="150"/>
                  </a:lnTo>
                  <a:lnTo>
                    <a:pt x="182" y="142"/>
                  </a:lnTo>
                  <a:lnTo>
                    <a:pt x="185" y="134"/>
                  </a:lnTo>
                  <a:lnTo>
                    <a:pt x="189" y="128"/>
                  </a:lnTo>
                  <a:lnTo>
                    <a:pt x="192" y="121"/>
                  </a:lnTo>
                  <a:lnTo>
                    <a:pt x="193" y="116"/>
                  </a:lnTo>
                  <a:lnTo>
                    <a:pt x="193" y="110"/>
                  </a:lnTo>
                  <a:lnTo>
                    <a:pt x="195" y="107"/>
                  </a:lnTo>
                  <a:lnTo>
                    <a:pt x="195" y="105"/>
                  </a:lnTo>
                  <a:lnTo>
                    <a:pt x="196" y="105"/>
                  </a:lnTo>
                  <a:lnTo>
                    <a:pt x="218" y="102"/>
                  </a:lnTo>
                  <a:lnTo>
                    <a:pt x="218" y="105"/>
                  </a:lnTo>
                  <a:lnTo>
                    <a:pt x="218" y="108"/>
                  </a:lnTo>
                  <a:lnTo>
                    <a:pt x="219" y="115"/>
                  </a:lnTo>
                  <a:lnTo>
                    <a:pt x="221" y="121"/>
                  </a:lnTo>
                  <a:lnTo>
                    <a:pt x="222" y="127"/>
                  </a:lnTo>
                  <a:lnTo>
                    <a:pt x="225" y="133"/>
                  </a:lnTo>
                  <a:lnTo>
                    <a:pt x="231" y="139"/>
                  </a:lnTo>
                  <a:lnTo>
                    <a:pt x="234" y="142"/>
                  </a:lnTo>
                  <a:lnTo>
                    <a:pt x="241" y="147"/>
                  </a:lnTo>
                  <a:lnTo>
                    <a:pt x="248" y="148"/>
                  </a:lnTo>
                  <a:lnTo>
                    <a:pt x="257" y="148"/>
                  </a:lnTo>
                  <a:lnTo>
                    <a:pt x="268" y="144"/>
                  </a:lnTo>
                  <a:lnTo>
                    <a:pt x="280" y="139"/>
                  </a:lnTo>
                  <a:lnTo>
                    <a:pt x="294" y="130"/>
                  </a:lnTo>
                  <a:lnTo>
                    <a:pt x="309" y="118"/>
                  </a:lnTo>
                  <a:lnTo>
                    <a:pt x="311" y="116"/>
                  </a:lnTo>
                  <a:lnTo>
                    <a:pt x="315" y="112"/>
                  </a:lnTo>
                  <a:lnTo>
                    <a:pt x="317" y="107"/>
                  </a:lnTo>
                  <a:lnTo>
                    <a:pt x="322" y="104"/>
                  </a:lnTo>
                  <a:lnTo>
                    <a:pt x="325" y="98"/>
                  </a:lnTo>
                  <a:lnTo>
                    <a:pt x="328" y="93"/>
                  </a:lnTo>
                  <a:lnTo>
                    <a:pt x="331" y="84"/>
                  </a:lnTo>
                  <a:lnTo>
                    <a:pt x="334" y="76"/>
                  </a:lnTo>
                  <a:lnTo>
                    <a:pt x="337" y="66"/>
                  </a:lnTo>
                  <a:lnTo>
                    <a:pt x="340" y="55"/>
                  </a:lnTo>
                  <a:lnTo>
                    <a:pt x="343" y="43"/>
                  </a:lnTo>
                  <a:lnTo>
                    <a:pt x="345" y="30"/>
                  </a:lnTo>
                  <a:lnTo>
                    <a:pt x="346" y="15"/>
                  </a:lnTo>
                  <a:lnTo>
                    <a:pt x="348" y="0"/>
                  </a:lnTo>
                  <a:lnTo>
                    <a:pt x="367" y="11"/>
                  </a:lnTo>
                  <a:lnTo>
                    <a:pt x="367" y="11"/>
                  </a:lnTo>
                  <a:lnTo>
                    <a:pt x="367" y="14"/>
                  </a:lnTo>
                  <a:lnTo>
                    <a:pt x="367" y="18"/>
                  </a:lnTo>
                  <a:lnTo>
                    <a:pt x="367" y="24"/>
                  </a:lnTo>
                  <a:lnTo>
                    <a:pt x="366" y="30"/>
                  </a:lnTo>
                  <a:lnTo>
                    <a:pt x="364" y="38"/>
                  </a:lnTo>
                  <a:lnTo>
                    <a:pt x="363" y="46"/>
                  </a:lnTo>
                  <a:lnTo>
                    <a:pt x="361" y="56"/>
                  </a:lnTo>
                  <a:lnTo>
                    <a:pt x="358" y="66"/>
                  </a:lnTo>
                  <a:lnTo>
                    <a:pt x="355" y="76"/>
                  </a:lnTo>
                  <a:lnTo>
                    <a:pt x="352" y="87"/>
                  </a:lnTo>
                  <a:lnTo>
                    <a:pt x="348" y="98"/>
                  </a:lnTo>
                  <a:lnTo>
                    <a:pt x="343" y="108"/>
                  </a:lnTo>
                  <a:lnTo>
                    <a:pt x="337" y="119"/>
                  </a:lnTo>
                  <a:lnTo>
                    <a:pt x="331" y="130"/>
                  </a:lnTo>
                  <a:lnTo>
                    <a:pt x="323" y="139"/>
                  </a:lnTo>
                  <a:lnTo>
                    <a:pt x="312" y="147"/>
                  </a:lnTo>
                  <a:lnTo>
                    <a:pt x="303" y="153"/>
                  </a:lnTo>
                  <a:lnTo>
                    <a:pt x="294" y="159"/>
                  </a:lnTo>
                  <a:lnTo>
                    <a:pt x="286" y="164"/>
                  </a:lnTo>
                  <a:lnTo>
                    <a:pt x="277" y="167"/>
                  </a:lnTo>
                  <a:lnTo>
                    <a:pt x="268" y="168"/>
                  </a:lnTo>
                  <a:lnTo>
                    <a:pt x="259" y="170"/>
                  </a:lnTo>
                  <a:lnTo>
                    <a:pt x="251" y="171"/>
                  </a:lnTo>
                  <a:lnTo>
                    <a:pt x="242" y="170"/>
                  </a:lnTo>
                  <a:lnTo>
                    <a:pt x="236" y="168"/>
                  </a:lnTo>
                  <a:lnTo>
                    <a:pt x="228" y="165"/>
                  </a:lnTo>
                  <a:lnTo>
                    <a:pt x="224" y="162"/>
                  </a:lnTo>
                  <a:lnTo>
                    <a:pt x="218" y="156"/>
                  </a:lnTo>
                  <a:lnTo>
                    <a:pt x="213" y="151"/>
                  </a:lnTo>
                  <a:lnTo>
                    <a:pt x="208" y="145"/>
                  </a:lnTo>
                  <a:lnTo>
                    <a:pt x="207" y="139"/>
                  </a:lnTo>
                  <a:lnTo>
                    <a:pt x="205" y="139"/>
                  </a:lnTo>
                  <a:lnTo>
                    <a:pt x="204" y="142"/>
                  </a:lnTo>
                  <a:lnTo>
                    <a:pt x="202" y="145"/>
                  </a:lnTo>
                  <a:lnTo>
                    <a:pt x="201" y="150"/>
                  </a:lnTo>
                  <a:lnTo>
                    <a:pt x="196" y="154"/>
                  </a:lnTo>
                  <a:lnTo>
                    <a:pt x="193" y="160"/>
                  </a:lnTo>
                  <a:lnTo>
                    <a:pt x="187" y="167"/>
                  </a:lnTo>
                  <a:lnTo>
                    <a:pt x="184" y="174"/>
                  </a:lnTo>
                  <a:lnTo>
                    <a:pt x="176" y="180"/>
                  </a:lnTo>
                  <a:lnTo>
                    <a:pt x="170" y="186"/>
                  </a:lnTo>
                  <a:lnTo>
                    <a:pt x="164" y="193"/>
                  </a:lnTo>
                  <a:lnTo>
                    <a:pt x="156" y="199"/>
                  </a:lnTo>
                  <a:lnTo>
                    <a:pt x="149" y="203"/>
                  </a:lnTo>
                  <a:lnTo>
                    <a:pt x="141" y="208"/>
                  </a:lnTo>
                  <a:lnTo>
                    <a:pt x="132" y="211"/>
                  </a:lnTo>
                  <a:lnTo>
                    <a:pt x="123" y="212"/>
                  </a:lnTo>
                  <a:lnTo>
                    <a:pt x="112" y="212"/>
                  </a:lnTo>
                  <a:lnTo>
                    <a:pt x="101" y="212"/>
                  </a:lnTo>
                  <a:lnTo>
                    <a:pt x="91" y="212"/>
                  </a:lnTo>
                  <a:lnTo>
                    <a:pt x="81" y="209"/>
                  </a:lnTo>
                  <a:lnTo>
                    <a:pt x="71" y="208"/>
                  </a:lnTo>
                  <a:lnTo>
                    <a:pt x="62" y="205"/>
                  </a:lnTo>
                  <a:lnTo>
                    <a:pt x="52" y="202"/>
                  </a:lnTo>
                  <a:lnTo>
                    <a:pt x="45" y="197"/>
                  </a:lnTo>
                  <a:lnTo>
                    <a:pt x="36" y="191"/>
                  </a:lnTo>
                  <a:lnTo>
                    <a:pt x="30" y="186"/>
                  </a:lnTo>
                  <a:lnTo>
                    <a:pt x="22" y="180"/>
                  </a:lnTo>
                  <a:lnTo>
                    <a:pt x="16" y="174"/>
                  </a:lnTo>
                  <a:lnTo>
                    <a:pt x="10" y="167"/>
                  </a:lnTo>
                  <a:lnTo>
                    <a:pt x="5" y="160"/>
                  </a:lnTo>
                  <a:lnTo>
                    <a:pt x="2" y="153"/>
                  </a:lnTo>
                  <a:lnTo>
                    <a:pt x="0" y="145"/>
                  </a:lnTo>
                  <a:lnTo>
                    <a:pt x="7" y="125"/>
                  </a:lnTo>
                  <a:lnTo>
                    <a:pt x="7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612" name="Freeform 140"/>
            <p:cNvSpPr>
              <a:spLocks/>
            </p:cNvSpPr>
            <p:nvPr/>
          </p:nvSpPr>
          <p:spPr bwMode="auto">
            <a:xfrm>
              <a:off x="1155" y="1403"/>
              <a:ext cx="64" cy="34"/>
            </a:xfrm>
            <a:custGeom>
              <a:avLst/>
              <a:gdLst>
                <a:gd name="T0" fmla="*/ 0 w 129"/>
                <a:gd name="T1" fmla="*/ 55 h 69"/>
                <a:gd name="T2" fmla="*/ 0 w 129"/>
                <a:gd name="T3" fmla="*/ 55 h 69"/>
                <a:gd name="T4" fmla="*/ 2 w 129"/>
                <a:gd name="T5" fmla="*/ 54 h 69"/>
                <a:gd name="T6" fmla="*/ 6 w 129"/>
                <a:gd name="T7" fmla="*/ 51 h 69"/>
                <a:gd name="T8" fmla="*/ 11 w 129"/>
                <a:gd name="T9" fmla="*/ 48 h 69"/>
                <a:gd name="T10" fmla="*/ 16 w 129"/>
                <a:gd name="T11" fmla="*/ 44 h 69"/>
                <a:gd name="T12" fmla="*/ 23 w 129"/>
                <a:gd name="T13" fmla="*/ 40 h 69"/>
                <a:gd name="T14" fmla="*/ 31 w 129"/>
                <a:gd name="T15" fmla="*/ 35 h 69"/>
                <a:gd name="T16" fmla="*/ 40 w 129"/>
                <a:gd name="T17" fmla="*/ 32 h 69"/>
                <a:gd name="T18" fmla="*/ 49 w 129"/>
                <a:gd name="T19" fmla="*/ 26 h 69"/>
                <a:gd name="T20" fmla="*/ 58 w 129"/>
                <a:gd name="T21" fmla="*/ 22 h 69"/>
                <a:gd name="T22" fmla="*/ 69 w 129"/>
                <a:gd name="T23" fmla="*/ 17 h 69"/>
                <a:gd name="T24" fmla="*/ 80 w 129"/>
                <a:gd name="T25" fmla="*/ 14 h 69"/>
                <a:gd name="T26" fmla="*/ 91 w 129"/>
                <a:gd name="T27" fmla="*/ 9 h 69"/>
                <a:gd name="T28" fmla="*/ 101 w 129"/>
                <a:gd name="T29" fmla="*/ 6 h 69"/>
                <a:gd name="T30" fmla="*/ 112 w 129"/>
                <a:gd name="T31" fmla="*/ 3 h 69"/>
                <a:gd name="T32" fmla="*/ 123 w 129"/>
                <a:gd name="T33" fmla="*/ 0 h 69"/>
                <a:gd name="T34" fmla="*/ 129 w 129"/>
                <a:gd name="T35" fmla="*/ 22 h 69"/>
                <a:gd name="T36" fmla="*/ 127 w 129"/>
                <a:gd name="T37" fmla="*/ 22 h 69"/>
                <a:gd name="T38" fmla="*/ 124 w 129"/>
                <a:gd name="T39" fmla="*/ 22 h 69"/>
                <a:gd name="T40" fmla="*/ 121 w 129"/>
                <a:gd name="T41" fmla="*/ 22 h 69"/>
                <a:gd name="T42" fmla="*/ 117 w 129"/>
                <a:gd name="T43" fmla="*/ 23 h 69"/>
                <a:gd name="T44" fmla="*/ 113 w 129"/>
                <a:gd name="T45" fmla="*/ 25 h 69"/>
                <a:gd name="T46" fmla="*/ 107 w 129"/>
                <a:gd name="T47" fmla="*/ 28 h 69"/>
                <a:gd name="T48" fmla="*/ 100 w 129"/>
                <a:gd name="T49" fmla="*/ 29 h 69"/>
                <a:gd name="T50" fmla="*/ 92 w 129"/>
                <a:gd name="T51" fmla="*/ 32 h 69"/>
                <a:gd name="T52" fmla="*/ 81 w 129"/>
                <a:gd name="T53" fmla="*/ 37 h 69"/>
                <a:gd name="T54" fmla="*/ 71 w 129"/>
                <a:gd name="T55" fmla="*/ 41 h 69"/>
                <a:gd name="T56" fmla="*/ 58 w 129"/>
                <a:gd name="T57" fmla="*/ 46 h 69"/>
                <a:gd name="T58" fmla="*/ 45 w 129"/>
                <a:gd name="T59" fmla="*/ 54 h 69"/>
                <a:gd name="T60" fmla="*/ 29 w 129"/>
                <a:gd name="T61" fmla="*/ 61 h 69"/>
                <a:gd name="T62" fmla="*/ 13 w 129"/>
                <a:gd name="T63" fmla="*/ 69 h 69"/>
                <a:gd name="T64" fmla="*/ 0 w 129"/>
                <a:gd name="T65" fmla="*/ 55 h 69"/>
                <a:gd name="T66" fmla="*/ 0 w 129"/>
                <a:gd name="T67" fmla="*/ 5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9" h="69">
                  <a:moveTo>
                    <a:pt x="0" y="55"/>
                  </a:moveTo>
                  <a:lnTo>
                    <a:pt x="0" y="55"/>
                  </a:lnTo>
                  <a:lnTo>
                    <a:pt x="2" y="54"/>
                  </a:lnTo>
                  <a:lnTo>
                    <a:pt x="6" y="51"/>
                  </a:lnTo>
                  <a:lnTo>
                    <a:pt x="11" y="48"/>
                  </a:lnTo>
                  <a:lnTo>
                    <a:pt x="16" y="44"/>
                  </a:lnTo>
                  <a:lnTo>
                    <a:pt x="23" y="40"/>
                  </a:lnTo>
                  <a:lnTo>
                    <a:pt x="31" y="35"/>
                  </a:lnTo>
                  <a:lnTo>
                    <a:pt x="40" y="32"/>
                  </a:lnTo>
                  <a:lnTo>
                    <a:pt x="49" y="26"/>
                  </a:lnTo>
                  <a:lnTo>
                    <a:pt x="58" y="22"/>
                  </a:lnTo>
                  <a:lnTo>
                    <a:pt x="69" y="17"/>
                  </a:lnTo>
                  <a:lnTo>
                    <a:pt x="80" y="14"/>
                  </a:lnTo>
                  <a:lnTo>
                    <a:pt x="91" y="9"/>
                  </a:lnTo>
                  <a:lnTo>
                    <a:pt x="101" y="6"/>
                  </a:lnTo>
                  <a:lnTo>
                    <a:pt x="112" y="3"/>
                  </a:lnTo>
                  <a:lnTo>
                    <a:pt x="123" y="0"/>
                  </a:lnTo>
                  <a:lnTo>
                    <a:pt x="129" y="22"/>
                  </a:lnTo>
                  <a:lnTo>
                    <a:pt x="127" y="22"/>
                  </a:lnTo>
                  <a:lnTo>
                    <a:pt x="124" y="22"/>
                  </a:lnTo>
                  <a:lnTo>
                    <a:pt x="121" y="22"/>
                  </a:lnTo>
                  <a:lnTo>
                    <a:pt x="117" y="23"/>
                  </a:lnTo>
                  <a:lnTo>
                    <a:pt x="113" y="25"/>
                  </a:lnTo>
                  <a:lnTo>
                    <a:pt x="107" y="28"/>
                  </a:lnTo>
                  <a:lnTo>
                    <a:pt x="100" y="29"/>
                  </a:lnTo>
                  <a:lnTo>
                    <a:pt x="92" y="32"/>
                  </a:lnTo>
                  <a:lnTo>
                    <a:pt x="81" y="37"/>
                  </a:lnTo>
                  <a:lnTo>
                    <a:pt x="71" y="41"/>
                  </a:lnTo>
                  <a:lnTo>
                    <a:pt x="58" y="46"/>
                  </a:lnTo>
                  <a:lnTo>
                    <a:pt x="45" y="54"/>
                  </a:lnTo>
                  <a:lnTo>
                    <a:pt x="29" y="61"/>
                  </a:lnTo>
                  <a:lnTo>
                    <a:pt x="13" y="69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613" name="Freeform 141"/>
            <p:cNvSpPr>
              <a:spLocks/>
            </p:cNvSpPr>
            <p:nvPr/>
          </p:nvSpPr>
          <p:spPr bwMode="auto">
            <a:xfrm>
              <a:off x="1212" y="1370"/>
              <a:ext cx="13" cy="13"/>
            </a:xfrm>
            <a:custGeom>
              <a:avLst/>
              <a:gdLst>
                <a:gd name="T0" fmla="*/ 13 w 28"/>
                <a:gd name="T1" fmla="*/ 26 h 28"/>
                <a:gd name="T2" fmla="*/ 8 w 28"/>
                <a:gd name="T3" fmla="*/ 23 h 28"/>
                <a:gd name="T4" fmla="*/ 4 w 28"/>
                <a:gd name="T5" fmla="*/ 20 h 28"/>
                <a:gd name="T6" fmla="*/ 0 w 28"/>
                <a:gd name="T7" fmla="*/ 17 h 28"/>
                <a:gd name="T8" fmla="*/ 0 w 28"/>
                <a:gd name="T9" fmla="*/ 14 h 28"/>
                <a:gd name="T10" fmla="*/ 0 w 28"/>
                <a:gd name="T11" fmla="*/ 10 h 28"/>
                <a:gd name="T12" fmla="*/ 5 w 28"/>
                <a:gd name="T13" fmla="*/ 5 h 28"/>
                <a:gd name="T14" fmla="*/ 8 w 28"/>
                <a:gd name="T15" fmla="*/ 2 h 28"/>
                <a:gd name="T16" fmla="*/ 13 w 28"/>
                <a:gd name="T17" fmla="*/ 0 h 28"/>
                <a:gd name="T18" fmla="*/ 17 w 28"/>
                <a:gd name="T19" fmla="*/ 2 h 28"/>
                <a:gd name="T20" fmla="*/ 20 w 28"/>
                <a:gd name="T21" fmla="*/ 5 h 28"/>
                <a:gd name="T22" fmla="*/ 23 w 28"/>
                <a:gd name="T23" fmla="*/ 6 h 28"/>
                <a:gd name="T24" fmla="*/ 26 w 28"/>
                <a:gd name="T25" fmla="*/ 11 h 28"/>
                <a:gd name="T26" fmla="*/ 28 w 28"/>
                <a:gd name="T27" fmla="*/ 13 h 28"/>
                <a:gd name="T28" fmla="*/ 28 w 28"/>
                <a:gd name="T29" fmla="*/ 14 h 28"/>
                <a:gd name="T30" fmla="*/ 28 w 28"/>
                <a:gd name="T31" fmla="*/ 17 h 28"/>
                <a:gd name="T32" fmla="*/ 26 w 28"/>
                <a:gd name="T33" fmla="*/ 23 h 28"/>
                <a:gd name="T34" fmla="*/ 23 w 28"/>
                <a:gd name="T35" fmla="*/ 23 h 28"/>
                <a:gd name="T36" fmla="*/ 20 w 28"/>
                <a:gd name="T37" fmla="*/ 26 h 28"/>
                <a:gd name="T38" fmla="*/ 17 w 28"/>
                <a:gd name="T39" fmla="*/ 28 h 28"/>
                <a:gd name="T40" fmla="*/ 13 w 28"/>
                <a:gd name="T41" fmla="*/ 26 h 28"/>
                <a:gd name="T42" fmla="*/ 13 w 28"/>
                <a:gd name="T43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" h="28">
                  <a:moveTo>
                    <a:pt x="13" y="26"/>
                  </a:moveTo>
                  <a:lnTo>
                    <a:pt x="8" y="23"/>
                  </a:lnTo>
                  <a:lnTo>
                    <a:pt x="4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5" y="5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0" y="5"/>
                  </a:lnTo>
                  <a:lnTo>
                    <a:pt x="23" y="6"/>
                  </a:lnTo>
                  <a:lnTo>
                    <a:pt x="26" y="11"/>
                  </a:lnTo>
                  <a:lnTo>
                    <a:pt x="28" y="13"/>
                  </a:lnTo>
                  <a:lnTo>
                    <a:pt x="28" y="14"/>
                  </a:lnTo>
                  <a:lnTo>
                    <a:pt x="28" y="17"/>
                  </a:lnTo>
                  <a:lnTo>
                    <a:pt x="26" y="23"/>
                  </a:lnTo>
                  <a:lnTo>
                    <a:pt x="23" y="23"/>
                  </a:lnTo>
                  <a:lnTo>
                    <a:pt x="20" y="26"/>
                  </a:lnTo>
                  <a:lnTo>
                    <a:pt x="17" y="28"/>
                  </a:lnTo>
                  <a:lnTo>
                    <a:pt x="13" y="26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614" name="Freeform 142"/>
            <p:cNvSpPr>
              <a:spLocks/>
            </p:cNvSpPr>
            <p:nvPr/>
          </p:nvSpPr>
          <p:spPr bwMode="auto">
            <a:xfrm>
              <a:off x="1240" y="1364"/>
              <a:ext cx="15" cy="16"/>
            </a:xfrm>
            <a:custGeom>
              <a:avLst/>
              <a:gdLst>
                <a:gd name="T0" fmla="*/ 9 w 29"/>
                <a:gd name="T1" fmla="*/ 30 h 30"/>
                <a:gd name="T2" fmla="*/ 6 w 29"/>
                <a:gd name="T3" fmla="*/ 29 h 30"/>
                <a:gd name="T4" fmla="*/ 3 w 29"/>
                <a:gd name="T5" fmla="*/ 24 h 30"/>
                <a:gd name="T6" fmla="*/ 0 w 29"/>
                <a:gd name="T7" fmla="*/ 21 h 30"/>
                <a:gd name="T8" fmla="*/ 0 w 29"/>
                <a:gd name="T9" fmla="*/ 18 h 30"/>
                <a:gd name="T10" fmla="*/ 0 w 29"/>
                <a:gd name="T11" fmla="*/ 13 h 30"/>
                <a:gd name="T12" fmla="*/ 3 w 29"/>
                <a:gd name="T13" fmla="*/ 7 h 30"/>
                <a:gd name="T14" fmla="*/ 6 w 29"/>
                <a:gd name="T15" fmla="*/ 3 h 30"/>
                <a:gd name="T16" fmla="*/ 11 w 29"/>
                <a:gd name="T17" fmla="*/ 0 h 30"/>
                <a:gd name="T18" fmla="*/ 15 w 29"/>
                <a:gd name="T19" fmla="*/ 0 h 30"/>
                <a:gd name="T20" fmla="*/ 20 w 29"/>
                <a:gd name="T21" fmla="*/ 1 h 30"/>
                <a:gd name="T22" fmla="*/ 23 w 29"/>
                <a:gd name="T23" fmla="*/ 4 h 30"/>
                <a:gd name="T24" fmla="*/ 26 w 29"/>
                <a:gd name="T25" fmla="*/ 7 h 30"/>
                <a:gd name="T26" fmla="*/ 28 w 29"/>
                <a:gd name="T27" fmla="*/ 12 h 30"/>
                <a:gd name="T28" fmla="*/ 29 w 29"/>
                <a:gd name="T29" fmla="*/ 15 h 30"/>
                <a:gd name="T30" fmla="*/ 26 w 29"/>
                <a:gd name="T31" fmla="*/ 21 h 30"/>
                <a:gd name="T32" fmla="*/ 21 w 29"/>
                <a:gd name="T33" fmla="*/ 27 h 30"/>
                <a:gd name="T34" fmla="*/ 15 w 29"/>
                <a:gd name="T35" fmla="*/ 30 h 30"/>
                <a:gd name="T36" fmla="*/ 9 w 29"/>
                <a:gd name="T37" fmla="*/ 30 h 30"/>
                <a:gd name="T38" fmla="*/ 9 w 29"/>
                <a:gd name="T3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30">
                  <a:moveTo>
                    <a:pt x="9" y="30"/>
                  </a:moveTo>
                  <a:lnTo>
                    <a:pt x="6" y="29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3" y="7"/>
                  </a:lnTo>
                  <a:lnTo>
                    <a:pt x="6" y="3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6" y="7"/>
                  </a:lnTo>
                  <a:lnTo>
                    <a:pt x="28" y="12"/>
                  </a:lnTo>
                  <a:lnTo>
                    <a:pt x="29" y="15"/>
                  </a:lnTo>
                  <a:lnTo>
                    <a:pt x="26" y="21"/>
                  </a:lnTo>
                  <a:lnTo>
                    <a:pt x="21" y="27"/>
                  </a:lnTo>
                  <a:lnTo>
                    <a:pt x="15" y="30"/>
                  </a:lnTo>
                  <a:lnTo>
                    <a:pt x="9" y="30"/>
                  </a:lnTo>
                  <a:lnTo>
                    <a:pt x="9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615" name="Freeform 143"/>
            <p:cNvSpPr>
              <a:spLocks/>
            </p:cNvSpPr>
            <p:nvPr/>
          </p:nvSpPr>
          <p:spPr bwMode="auto">
            <a:xfrm>
              <a:off x="1268" y="1354"/>
              <a:ext cx="16" cy="14"/>
            </a:xfrm>
            <a:custGeom>
              <a:avLst/>
              <a:gdLst>
                <a:gd name="T0" fmla="*/ 10 w 32"/>
                <a:gd name="T1" fmla="*/ 29 h 29"/>
                <a:gd name="T2" fmla="*/ 9 w 32"/>
                <a:gd name="T3" fmla="*/ 29 h 29"/>
                <a:gd name="T4" fmla="*/ 7 w 32"/>
                <a:gd name="T5" fmla="*/ 28 h 29"/>
                <a:gd name="T6" fmla="*/ 4 w 32"/>
                <a:gd name="T7" fmla="*/ 25 h 29"/>
                <a:gd name="T8" fmla="*/ 1 w 32"/>
                <a:gd name="T9" fmla="*/ 23 h 29"/>
                <a:gd name="T10" fmla="*/ 0 w 32"/>
                <a:gd name="T11" fmla="*/ 20 h 29"/>
                <a:gd name="T12" fmla="*/ 1 w 32"/>
                <a:gd name="T13" fmla="*/ 16 h 29"/>
                <a:gd name="T14" fmla="*/ 1 w 32"/>
                <a:gd name="T15" fmla="*/ 12 h 29"/>
                <a:gd name="T16" fmla="*/ 3 w 32"/>
                <a:gd name="T17" fmla="*/ 11 h 29"/>
                <a:gd name="T18" fmla="*/ 6 w 32"/>
                <a:gd name="T19" fmla="*/ 8 h 29"/>
                <a:gd name="T20" fmla="*/ 10 w 32"/>
                <a:gd name="T21" fmla="*/ 5 h 29"/>
                <a:gd name="T22" fmla="*/ 16 w 32"/>
                <a:gd name="T23" fmla="*/ 0 h 29"/>
                <a:gd name="T24" fmla="*/ 23 w 32"/>
                <a:gd name="T25" fmla="*/ 0 h 29"/>
                <a:gd name="T26" fmla="*/ 26 w 32"/>
                <a:gd name="T27" fmla="*/ 2 h 29"/>
                <a:gd name="T28" fmla="*/ 29 w 32"/>
                <a:gd name="T29" fmla="*/ 6 h 29"/>
                <a:gd name="T30" fmla="*/ 30 w 32"/>
                <a:gd name="T31" fmla="*/ 11 h 29"/>
                <a:gd name="T32" fmla="*/ 30 w 32"/>
                <a:gd name="T33" fmla="*/ 16 h 29"/>
                <a:gd name="T34" fmla="*/ 30 w 32"/>
                <a:gd name="T35" fmla="*/ 19 h 29"/>
                <a:gd name="T36" fmla="*/ 32 w 32"/>
                <a:gd name="T37" fmla="*/ 20 h 29"/>
                <a:gd name="T38" fmla="*/ 29 w 32"/>
                <a:gd name="T39" fmla="*/ 22 h 29"/>
                <a:gd name="T40" fmla="*/ 24 w 32"/>
                <a:gd name="T41" fmla="*/ 26 h 29"/>
                <a:gd name="T42" fmla="*/ 18 w 32"/>
                <a:gd name="T43" fmla="*/ 29 h 29"/>
                <a:gd name="T44" fmla="*/ 10 w 32"/>
                <a:gd name="T45" fmla="*/ 29 h 29"/>
                <a:gd name="T46" fmla="*/ 10 w 32"/>
                <a:gd name="T4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" h="29">
                  <a:moveTo>
                    <a:pt x="10" y="29"/>
                  </a:move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3" y="11"/>
                  </a:lnTo>
                  <a:lnTo>
                    <a:pt x="6" y="8"/>
                  </a:lnTo>
                  <a:lnTo>
                    <a:pt x="10" y="5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6" y="2"/>
                  </a:lnTo>
                  <a:lnTo>
                    <a:pt x="29" y="6"/>
                  </a:lnTo>
                  <a:lnTo>
                    <a:pt x="30" y="11"/>
                  </a:lnTo>
                  <a:lnTo>
                    <a:pt x="30" y="16"/>
                  </a:lnTo>
                  <a:lnTo>
                    <a:pt x="30" y="19"/>
                  </a:lnTo>
                  <a:lnTo>
                    <a:pt x="32" y="20"/>
                  </a:lnTo>
                  <a:lnTo>
                    <a:pt x="29" y="22"/>
                  </a:lnTo>
                  <a:lnTo>
                    <a:pt x="24" y="26"/>
                  </a:lnTo>
                  <a:lnTo>
                    <a:pt x="18" y="29"/>
                  </a:lnTo>
                  <a:lnTo>
                    <a:pt x="10" y="29"/>
                  </a:lnTo>
                  <a:lnTo>
                    <a:pt x="1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616" name="Freeform 144"/>
            <p:cNvSpPr>
              <a:spLocks/>
            </p:cNvSpPr>
            <p:nvPr/>
          </p:nvSpPr>
          <p:spPr bwMode="auto">
            <a:xfrm>
              <a:off x="1229" y="1405"/>
              <a:ext cx="13" cy="11"/>
            </a:xfrm>
            <a:custGeom>
              <a:avLst/>
              <a:gdLst>
                <a:gd name="T0" fmla="*/ 6 w 26"/>
                <a:gd name="T1" fmla="*/ 21 h 23"/>
                <a:gd name="T2" fmla="*/ 3 w 26"/>
                <a:gd name="T3" fmla="*/ 20 h 23"/>
                <a:gd name="T4" fmla="*/ 1 w 26"/>
                <a:gd name="T5" fmla="*/ 13 h 23"/>
                <a:gd name="T6" fmla="*/ 0 w 26"/>
                <a:gd name="T7" fmla="*/ 10 h 23"/>
                <a:gd name="T8" fmla="*/ 3 w 26"/>
                <a:gd name="T9" fmla="*/ 9 h 23"/>
                <a:gd name="T10" fmla="*/ 6 w 26"/>
                <a:gd name="T11" fmla="*/ 4 h 23"/>
                <a:gd name="T12" fmla="*/ 12 w 26"/>
                <a:gd name="T13" fmla="*/ 3 h 23"/>
                <a:gd name="T14" fmla="*/ 16 w 26"/>
                <a:gd name="T15" fmla="*/ 0 h 23"/>
                <a:gd name="T16" fmla="*/ 21 w 26"/>
                <a:gd name="T17" fmla="*/ 1 h 23"/>
                <a:gd name="T18" fmla="*/ 24 w 26"/>
                <a:gd name="T19" fmla="*/ 3 h 23"/>
                <a:gd name="T20" fmla="*/ 26 w 26"/>
                <a:gd name="T21" fmla="*/ 6 h 23"/>
                <a:gd name="T22" fmla="*/ 26 w 26"/>
                <a:gd name="T23" fmla="*/ 10 h 23"/>
                <a:gd name="T24" fmla="*/ 26 w 26"/>
                <a:gd name="T25" fmla="*/ 15 h 23"/>
                <a:gd name="T26" fmla="*/ 24 w 26"/>
                <a:gd name="T27" fmla="*/ 17 h 23"/>
                <a:gd name="T28" fmla="*/ 18 w 26"/>
                <a:gd name="T29" fmla="*/ 21 h 23"/>
                <a:gd name="T30" fmla="*/ 12 w 26"/>
                <a:gd name="T31" fmla="*/ 23 h 23"/>
                <a:gd name="T32" fmla="*/ 6 w 26"/>
                <a:gd name="T33" fmla="*/ 21 h 23"/>
                <a:gd name="T34" fmla="*/ 6 w 26"/>
                <a:gd name="T35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23">
                  <a:moveTo>
                    <a:pt x="6" y="21"/>
                  </a:moveTo>
                  <a:lnTo>
                    <a:pt x="3" y="20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3" y="9"/>
                  </a:lnTo>
                  <a:lnTo>
                    <a:pt x="6" y="4"/>
                  </a:lnTo>
                  <a:lnTo>
                    <a:pt x="12" y="3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4" y="3"/>
                  </a:lnTo>
                  <a:lnTo>
                    <a:pt x="26" y="6"/>
                  </a:lnTo>
                  <a:lnTo>
                    <a:pt x="26" y="10"/>
                  </a:lnTo>
                  <a:lnTo>
                    <a:pt x="26" y="15"/>
                  </a:lnTo>
                  <a:lnTo>
                    <a:pt x="24" y="17"/>
                  </a:lnTo>
                  <a:lnTo>
                    <a:pt x="18" y="21"/>
                  </a:lnTo>
                  <a:lnTo>
                    <a:pt x="12" y="23"/>
                  </a:lnTo>
                  <a:lnTo>
                    <a:pt x="6" y="21"/>
                  </a:lnTo>
                  <a:lnTo>
                    <a:pt x="6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617" name="Freeform 145"/>
            <p:cNvSpPr>
              <a:spLocks/>
            </p:cNvSpPr>
            <p:nvPr/>
          </p:nvSpPr>
          <p:spPr bwMode="auto">
            <a:xfrm>
              <a:off x="1211" y="1445"/>
              <a:ext cx="14" cy="12"/>
            </a:xfrm>
            <a:custGeom>
              <a:avLst/>
              <a:gdLst>
                <a:gd name="T0" fmla="*/ 8 w 27"/>
                <a:gd name="T1" fmla="*/ 22 h 25"/>
                <a:gd name="T2" fmla="*/ 5 w 27"/>
                <a:gd name="T3" fmla="*/ 19 h 25"/>
                <a:gd name="T4" fmla="*/ 1 w 27"/>
                <a:gd name="T5" fmla="*/ 12 h 25"/>
                <a:gd name="T6" fmla="*/ 0 w 27"/>
                <a:gd name="T7" fmla="*/ 9 h 25"/>
                <a:gd name="T8" fmla="*/ 1 w 27"/>
                <a:gd name="T9" fmla="*/ 6 h 25"/>
                <a:gd name="T10" fmla="*/ 1 w 27"/>
                <a:gd name="T11" fmla="*/ 5 h 25"/>
                <a:gd name="T12" fmla="*/ 3 w 27"/>
                <a:gd name="T13" fmla="*/ 3 h 25"/>
                <a:gd name="T14" fmla="*/ 6 w 27"/>
                <a:gd name="T15" fmla="*/ 2 h 25"/>
                <a:gd name="T16" fmla="*/ 11 w 27"/>
                <a:gd name="T17" fmla="*/ 2 h 25"/>
                <a:gd name="T18" fmla="*/ 14 w 27"/>
                <a:gd name="T19" fmla="*/ 0 h 25"/>
                <a:gd name="T20" fmla="*/ 18 w 27"/>
                <a:gd name="T21" fmla="*/ 0 h 25"/>
                <a:gd name="T22" fmla="*/ 21 w 27"/>
                <a:gd name="T23" fmla="*/ 2 h 25"/>
                <a:gd name="T24" fmla="*/ 24 w 27"/>
                <a:gd name="T25" fmla="*/ 3 h 25"/>
                <a:gd name="T26" fmla="*/ 26 w 27"/>
                <a:gd name="T27" fmla="*/ 8 h 25"/>
                <a:gd name="T28" fmla="*/ 27 w 27"/>
                <a:gd name="T29" fmla="*/ 14 h 25"/>
                <a:gd name="T30" fmla="*/ 24 w 27"/>
                <a:gd name="T31" fmla="*/ 20 h 25"/>
                <a:gd name="T32" fmla="*/ 23 w 27"/>
                <a:gd name="T33" fmla="*/ 23 h 25"/>
                <a:gd name="T34" fmla="*/ 18 w 27"/>
                <a:gd name="T35" fmla="*/ 23 h 25"/>
                <a:gd name="T36" fmla="*/ 17 w 27"/>
                <a:gd name="T37" fmla="*/ 25 h 25"/>
                <a:gd name="T38" fmla="*/ 11 w 27"/>
                <a:gd name="T39" fmla="*/ 22 h 25"/>
                <a:gd name="T40" fmla="*/ 8 w 27"/>
                <a:gd name="T41" fmla="*/ 22 h 25"/>
                <a:gd name="T42" fmla="*/ 8 w 27"/>
                <a:gd name="T43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" h="25">
                  <a:moveTo>
                    <a:pt x="8" y="22"/>
                  </a:moveTo>
                  <a:lnTo>
                    <a:pt x="5" y="19"/>
                  </a:lnTo>
                  <a:lnTo>
                    <a:pt x="1" y="12"/>
                  </a:lnTo>
                  <a:lnTo>
                    <a:pt x="0" y="9"/>
                  </a:lnTo>
                  <a:lnTo>
                    <a:pt x="1" y="6"/>
                  </a:lnTo>
                  <a:lnTo>
                    <a:pt x="1" y="5"/>
                  </a:lnTo>
                  <a:lnTo>
                    <a:pt x="3" y="3"/>
                  </a:lnTo>
                  <a:lnTo>
                    <a:pt x="6" y="2"/>
                  </a:lnTo>
                  <a:lnTo>
                    <a:pt x="11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4" y="3"/>
                  </a:lnTo>
                  <a:lnTo>
                    <a:pt x="26" y="8"/>
                  </a:lnTo>
                  <a:lnTo>
                    <a:pt x="27" y="14"/>
                  </a:lnTo>
                  <a:lnTo>
                    <a:pt x="24" y="20"/>
                  </a:lnTo>
                  <a:lnTo>
                    <a:pt x="23" y="23"/>
                  </a:lnTo>
                  <a:lnTo>
                    <a:pt x="18" y="23"/>
                  </a:lnTo>
                  <a:lnTo>
                    <a:pt x="17" y="25"/>
                  </a:lnTo>
                  <a:lnTo>
                    <a:pt x="11" y="22"/>
                  </a:lnTo>
                  <a:lnTo>
                    <a:pt x="8" y="22"/>
                  </a:lnTo>
                  <a:lnTo>
                    <a:pt x="8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618" name="Freeform 146"/>
            <p:cNvSpPr>
              <a:spLocks/>
            </p:cNvSpPr>
            <p:nvPr/>
          </p:nvSpPr>
          <p:spPr bwMode="auto">
            <a:xfrm>
              <a:off x="1259" y="1450"/>
              <a:ext cx="12" cy="13"/>
            </a:xfrm>
            <a:custGeom>
              <a:avLst/>
              <a:gdLst>
                <a:gd name="T0" fmla="*/ 5 w 25"/>
                <a:gd name="T1" fmla="*/ 23 h 26"/>
                <a:gd name="T2" fmla="*/ 3 w 25"/>
                <a:gd name="T3" fmla="*/ 21 h 26"/>
                <a:gd name="T4" fmla="*/ 2 w 25"/>
                <a:gd name="T5" fmla="*/ 15 h 26"/>
                <a:gd name="T6" fmla="*/ 0 w 25"/>
                <a:gd name="T7" fmla="*/ 12 h 26"/>
                <a:gd name="T8" fmla="*/ 2 w 25"/>
                <a:gd name="T9" fmla="*/ 9 h 26"/>
                <a:gd name="T10" fmla="*/ 5 w 25"/>
                <a:gd name="T11" fmla="*/ 6 h 26"/>
                <a:gd name="T12" fmla="*/ 8 w 25"/>
                <a:gd name="T13" fmla="*/ 3 h 26"/>
                <a:gd name="T14" fmla="*/ 13 w 25"/>
                <a:gd name="T15" fmla="*/ 0 h 26"/>
                <a:gd name="T16" fmla="*/ 16 w 25"/>
                <a:gd name="T17" fmla="*/ 0 h 26"/>
                <a:gd name="T18" fmla="*/ 19 w 25"/>
                <a:gd name="T19" fmla="*/ 1 h 26"/>
                <a:gd name="T20" fmla="*/ 22 w 25"/>
                <a:gd name="T21" fmla="*/ 3 h 26"/>
                <a:gd name="T22" fmla="*/ 25 w 25"/>
                <a:gd name="T23" fmla="*/ 9 h 26"/>
                <a:gd name="T24" fmla="*/ 25 w 25"/>
                <a:gd name="T25" fmla="*/ 14 h 26"/>
                <a:gd name="T26" fmla="*/ 20 w 25"/>
                <a:gd name="T27" fmla="*/ 18 h 26"/>
                <a:gd name="T28" fmla="*/ 17 w 25"/>
                <a:gd name="T29" fmla="*/ 24 h 26"/>
                <a:gd name="T30" fmla="*/ 11 w 25"/>
                <a:gd name="T31" fmla="*/ 26 h 26"/>
                <a:gd name="T32" fmla="*/ 5 w 25"/>
                <a:gd name="T33" fmla="*/ 23 h 26"/>
                <a:gd name="T34" fmla="*/ 5 w 25"/>
                <a:gd name="T35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" h="26">
                  <a:moveTo>
                    <a:pt x="5" y="23"/>
                  </a:moveTo>
                  <a:lnTo>
                    <a:pt x="3" y="21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2" y="9"/>
                  </a:lnTo>
                  <a:lnTo>
                    <a:pt x="5" y="6"/>
                  </a:lnTo>
                  <a:lnTo>
                    <a:pt x="8" y="3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1"/>
                  </a:lnTo>
                  <a:lnTo>
                    <a:pt x="22" y="3"/>
                  </a:lnTo>
                  <a:lnTo>
                    <a:pt x="25" y="9"/>
                  </a:lnTo>
                  <a:lnTo>
                    <a:pt x="25" y="14"/>
                  </a:lnTo>
                  <a:lnTo>
                    <a:pt x="20" y="18"/>
                  </a:lnTo>
                  <a:lnTo>
                    <a:pt x="17" y="24"/>
                  </a:lnTo>
                  <a:lnTo>
                    <a:pt x="11" y="26"/>
                  </a:lnTo>
                  <a:lnTo>
                    <a:pt x="5" y="23"/>
                  </a:lnTo>
                  <a:lnTo>
                    <a:pt x="5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619" name="Freeform 147"/>
            <p:cNvSpPr>
              <a:spLocks/>
            </p:cNvSpPr>
            <p:nvPr/>
          </p:nvSpPr>
          <p:spPr bwMode="auto">
            <a:xfrm>
              <a:off x="1082" y="1361"/>
              <a:ext cx="16" cy="15"/>
            </a:xfrm>
            <a:custGeom>
              <a:avLst/>
              <a:gdLst>
                <a:gd name="T0" fmla="*/ 9 w 32"/>
                <a:gd name="T1" fmla="*/ 28 h 31"/>
                <a:gd name="T2" fmla="*/ 6 w 32"/>
                <a:gd name="T3" fmla="*/ 24 h 31"/>
                <a:gd name="T4" fmla="*/ 1 w 32"/>
                <a:gd name="T5" fmla="*/ 18 h 31"/>
                <a:gd name="T6" fmla="*/ 0 w 32"/>
                <a:gd name="T7" fmla="*/ 14 h 31"/>
                <a:gd name="T8" fmla="*/ 1 w 32"/>
                <a:gd name="T9" fmla="*/ 11 h 31"/>
                <a:gd name="T10" fmla="*/ 1 w 32"/>
                <a:gd name="T11" fmla="*/ 8 h 31"/>
                <a:gd name="T12" fmla="*/ 4 w 32"/>
                <a:gd name="T13" fmla="*/ 6 h 31"/>
                <a:gd name="T14" fmla="*/ 7 w 32"/>
                <a:gd name="T15" fmla="*/ 5 h 31"/>
                <a:gd name="T16" fmla="*/ 12 w 32"/>
                <a:gd name="T17" fmla="*/ 3 h 31"/>
                <a:gd name="T18" fmla="*/ 18 w 32"/>
                <a:gd name="T19" fmla="*/ 0 h 31"/>
                <a:gd name="T20" fmla="*/ 24 w 32"/>
                <a:gd name="T21" fmla="*/ 2 h 31"/>
                <a:gd name="T22" fmla="*/ 27 w 32"/>
                <a:gd name="T23" fmla="*/ 3 h 31"/>
                <a:gd name="T24" fmla="*/ 30 w 32"/>
                <a:gd name="T25" fmla="*/ 6 h 31"/>
                <a:gd name="T26" fmla="*/ 30 w 32"/>
                <a:gd name="T27" fmla="*/ 11 h 31"/>
                <a:gd name="T28" fmla="*/ 32 w 32"/>
                <a:gd name="T29" fmla="*/ 14 h 31"/>
                <a:gd name="T30" fmla="*/ 32 w 32"/>
                <a:gd name="T31" fmla="*/ 17 h 31"/>
                <a:gd name="T32" fmla="*/ 32 w 32"/>
                <a:gd name="T33" fmla="*/ 18 h 31"/>
                <a:gd name="T34" fmla="*/ 29 w 32"/>
                <a:gd name="T35" fmla="*/ 20 h 31"/>
                <a:gd name="T36" fmla="*/ 24 w 32"/>
                <a:gd name="T37" fmla="*/ 26 h 31"/>
                <a:gd name="T38" fmla="*/ 19 w 32"/>
                <a:gd name="T39" fmla="*/ 28 h 31"/>
                <a:gd name="T40" fmla="*/ 16 w 32"/>
                <a:gd name="T41" fmla="*/ 31 h 31"/>
                <a:gd name="T42" fmla="*/ 12 w 32"/>
                <a:gd name="T43" fmla="*/ 29 h 31"/>
                <a:gd name="T44" fmla="*/ 9 w 32"/>
                <a:gd name="T45" fmla="*/ 28 h 31"/>
                <a:gd name="T46" fmla="*/ 9 w 32"/>
                <a:gd name="T47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" h="31">
                  <a:moveTo>
                    <a:pt x="9" y="28"/>
                  </a:moveTo>
                  <a:lnTo>
                    <a:pt x="6" y="24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1" y="8"/>
                  </a:lnTo>
                  <a:lnTo>
                    <a:pt x="4" y="6"/>
                  </a:lnTo>
                  <a:lnTo>
                    <a:pt x="7" y="5"/>
                  </a:lnTo>
                  <a:lnTo>
                    <a:pt x="12" y="3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27" y="3"/>
                  </a:lnTo>
                  <a:lnTo>
                    <a:pt x="30" y="6"/>
                  </a:lnTo>
                  <a:lnTo>
                    <a:pt x="30" y="11"/>
                  </a:lnTo>
                  <a:lnTo>
                    <a:pt x="32" y="14"/>
                  </a:lnTo>
                  <a:lnTo>
                    <a:pt x="32" y="17"/>
                  </a:lnTo>
                  <a:lnTo>
                    <a:pt x="32" y="18"/>
                  </a:lnTo>
                  <a:lnTo>
                    <a:pt x="29" y="20"/>
                  </a:lnTo>
                  <a:lnTo>
                    <a:pt x="24" y="26"/>
                  </a:lnTo>
                  <a:lnTo>
                    <a:pt x="19" y="28"/>
                  </a:lnTo>
                  <a:lnTo>
                    <a:pt x="16" y="31"/>
                  </a:lnTo>
                  <a:lnTo>
                    <a:pt x="12" y="29"/>
                  </a:lnTo>
                  <a:lnTo>
                    <a:pt x="9" y="28"/>
                  </a:lnTo>
                  <a:lnTo>
                    <a:pt x="9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620" name="Freeform 148"/>
            <p:cNvSpPr>
              <a:spLocks/>
            </p:cNvSpPr>
            <p:nvPr/>
          </p:nvSpPr>
          <p:spPr bwMode="auto">
            <a:xfrm>
              <a:off x="1054" y="1365"/>
              <a:ext cx="68" cy="43"/>
            </a:xfrm>
            <a:custGeom>
              <a:avLst/>
              <a:gdLst>
                <a:gd name="T0" fmla="*/ 0 w 137"/>
                <a:gd name="T1" fmla="*/ 58 h 86"/>
                <a:gd name="T2" fmla="*/ 13 w 137"/>
                <a:gd name="T3" fmla="*/ 48 h 86"/>
                <a:gd name="T4" fmla="*/ 22 w 137"/>
                <a:gd name="T5" fmla="*/ 58 h 86"/>
                <a:gd name="T6" fmla="*/ 115 w 137"/>
                <a:gd name="T7" fmla="*/ 0 h 86"/>
                <a:gd name="T8" fmla="*/ 137 w 137"/>
                <a:gd name="T9" fmla="*/ 5 h 86"/>
                <a:gd name="T10" fmla="*/ 132 w 137"/>
                <a:gd name="T11" fmla="*/ 19 h 86"/>
                <a:gd name="T12" fmla="*/ 17 w 137"/>
                <a:gd name="T13" fmla="*/ 86 h 86"/>
                <a:gd name="T14" fmla="*/ 0 w 137"/>
                <a:gd name="T15" fmla="*/ 58 h 86"/>
                <a:gd name="T16" fmla="*/ 0 w 137"/>
                <a:gd name="T17" fmla="*/ 5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86">
                  <a:moveTo>
                    <a:pt x="0" y="58"/>
                  </a:moveTo>
                  <a:lnTo>
                    <a:pt x="13" y="48"/>
                  </a:lnTo>
                  <a:lnTo>
                    <a:pt x="22" y="58"/>
                  </a:lnTo>
                  <a:lnTo>
                    <a:pt x="115" y="0"/>
                  </a:lnTo>
                  <a:lnTo>
                    <a:pt x="137" y="5"/>
                  </a:lnTo>
                  <a:lnTo>
                    <a:pt x="132" y="19"/>
                  </a:lnTo>
                  <a:lnTo>
                    <a:pt x="17" y="86"/>
                  </a:lnTo>
                  <a:lnTo>
                    <a:pt x="0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621" name="Freeform 149"/>
            <p:cNvSpPr>
              <a:spLocks/>
            </p:cNvSpPr>
            <p:nvPr/>
          </p:nvSpPr>
          <p:spPr bwMode="auto">
            <a:xfrm>
              <a:off x="1315" y="1143"/>
              <a:ext cx="497" cy="407"/>
            </a:xfrm>
            <a:custGeom>
              <a:avLst/>
              <a:gdLst>
                <a:gd name="T0" fmla="*/ 21 w 994"/>
                <a:gd name="T1" fmla="*/ 503 h 815"/>
                <a:gd name="T2" fmla="*/ 38 w 994"/>
                <a:gd name="T3" fmla="*/ 460 h 815"/>
                <a:gd name="T4" fmla="*/ 70 w 994"/>
                <a:gd name="T5" fmla="*/ 389 h 815"/>
                <a:gd name="T6" fmla="*/ 121 w 994"/>
                <a:gd name="T7" fmla="*/ 300 h 815"/>
                <a:gd name="T8" fmla="*/ 190 w 994"/>
                <a:gd name="T9" fmla="*/ 208 h 815"/>
                <a:gd name="T10" fmla="*/ 278 w 994"/>
                <a:gd name="T11" fmla="*/ 126 h 815"/>
                <a:gd name="T12" fmla="*/ 388 w 994"/>
                <a:gd name="T13" fmla="*/ 64 h 815"/>
                <a:gd name="T14" fmla="*/ 520 w 994"/>
                <a:gd name="T15" fmla="*/ 40 h 815"/>
                <a:gd name="T16" fmla="*/ 667 w 994"/>
                <a:gd name="T17" fmla="*/ 63 h 815"/>
                <a:gd name="T18" fmla="*/ 790 w 994"/>
                <a:gd name="T19" fmla="*/ 138 h 815"/>
                <a:gd name="T20" fmla="*/ 884 w 994"/>
                <a:gd name="T21" fmla="*/ 249 h 815"/>
                <a:gd name="T22" fmla="*/ 937 w 994"/>
                <a:gd name="T23" fmla="*/ 381 h 815"/>
                <a:gd name="T24" fmla="*/ 948 w 994"/>
                <a:gd name="T25" fmla="*/ 516 h 815"/>
                <a:gd name="T26" fmla="*/ 913 w 994"/>
                <a:gd name="T27" fmla="*/ 636 h 815"/>
                <a:gd name="T28" fmla="*/ 824 w 994"/>
                <a:gd name="T29" fmla="*/ 725 h 815"/>
                <a:gd name="T30" fmla="*/ 679 w 994"/>
                <a:gd name="T31" fmla="*/ 768 h 815"/>
                <a:gd name="T32" fmla="*/ 636 w 994"/>
                <a:gd name="T33" fmla="*/ 815 h 815"/>
                <a:gd name="T34" fmla="*/ 650 w 994"/>
                <a:gd name="T35" fmla="*/ 815 h 815"/>
                <a:gd name="T36" fmla="*/ 688 w 994"/>
                <a:gd name="T37" fmla="*/ 811 h 815"/>
                <a:gd name="T38" fmla="*/ 743 w 994"/>
                <a:gd name="T39" fmla="*/ 802 h 815"/>
                <a:gd name="T40" fmla="*/ 807 w 994"/>
                <a:gd name="T41" fmla="*/ 780 h 815"/>
                <a:gd name="T42" fmla="*/ 873 w 994"/>
                <a:gd name="T43" fmla="*/ 743 h 815"/>
                <a:gd name="T44" fmla="*/ 931 w 994"/>
                <a:gd name="T45" fmla="*/ 690 h 815"/>
                <a:gd name="T46" fmla="*/ 974 w 994"/>
                <a:gd name="T47" fmla="*/ 612 h 815"/>
                <a:gd name="T48" fmla="*/ 994 w 994"/>
                <a:gd name="T49" fmla="*/ 509 h 815"/>
                <a:gd name="T50" fmla="*/ 992 w 994"/>
                <a:gd name="T51" fmla="*/ 490 h 815"/>
                <a:gd name="T52" fmla="*/ 989 w 994"/>
                <a:gd name="T53" fmla="*/ 438 h 815"/>
                <a:gd name="T54" fmla="*/ 977 w 994"/>
                <a:gd name="T55" fmla="*/ 366 h 815"/>
                <a:gd name="T56" fmla="*/ 951 w 994"/>
                <a:gd name="T57" fmla="*/ 280 h 815"/>
                <a:gd name="T58" fmla="*/ 904 w 994"/>
                <a:gd name="T59" fmla="*/ 191 h 815"/>
                <a:gd name="T60" fmla="*/ 833 w 994"/>
                <a:gd name="T61" fmla="*/ 109 h 815"/>
                <a:gd name="T62" fmla="*/ 731 w 994"/>
                <a:gd name="T63" fmla="*/ 45 h 815"/>
                <a:gd name="T64" fmla="*/ 593 w 994"/>
                <a:gd name="T65" fmla="*/ 6 h 815"/>
                <a:gd name="T66" fmla="*/ 448 w 994"/>
                <a:gd name="T67" fmla="*/ 6 h 815"/>
                <a:gd name="T68" fmla="*/ 326 w 994"/>
                <a:gd name="T69" fmla="*/ 48 h 815"/>
                <a:gd name="T70" fmla="*/ 223 w 994"/>
                <a:gd name="T71" fmla="*/ 116 h 815"/>
                <a:gd name="T72" fmla="*/ 142 w 994"/>
                <a:gd name="T73" fmla="*/ 202 h 815"/>
                <a:gd name="T74" fmla="*/ 81 w 994"/>
                <a:gd name="T75" fmla="*/ 289 h 815"/>
                <a:gd name="T76" fmla="*/ 38 w 994"/>
                <a:gd name="T77" fmla="*/ 372 h 815"/>
                <a:gd name="T78" fmla="*/ 11 w 994"/>
                <a:gd name="T79" fmla="*/ 434 h 815"/>
                <a:gd name="T80" fmla="*/ 0 w 994"/>
                <a:gd name="T81" fmla="*/ 468 h 815"/>
                <a:gd name="T82" fmla="*/ 20 w 994"/>
                <a:gd name="T83" fmla="*/ 509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94" h="815">
                  <a:moveTo>
                    <a:pt x="20" y="509"/>
                  </a:moveTo>
                  <a:lnTo>
                    <a:pt x="21" y="503"/>
                  </a:lnTo>
                  <a:lnTo>
                    <a:pt x="27" y="486"/>
                  </a:lnTo>
                  <a:lnTo>
                    <a:pt x="38" y="460"/>
                  </a:lnTo>
                  <a:lnTo>
                    <a:pt x="52" y="427"/>
                  </a:lnTo>
                  <a:lnTo>
                    <a:pt x="70" y="389"/>
                  </a:lnTo>
                  <a:lnTo>
                    <a:pt x="93" y="346"/>
                  </a:lnTo>
                  <a:lnTo>
                    <a:pt x="121" y="300"/>
                  </a:lnTo>
                  <a:lnTo>
                    <a:pt x="153" y="254"/>
                  </a:lnTo>
                  <a:lnTo>
                    <a:pt x="190" y="208"/>
                  </a:lnTo>
                  <a:lnTo>
                    <a:pt x="232" y="165"/>
                  </a:lnTo>
                  <a:lnTo>
                    <a:pt x="278" y="126"/>
                  </a:lnTo>
                  <a:lnTo>
                    <a:pt x="332" y="92"/>
                  </a:lnTo>
                  <a:lnTo>
                    <a:pt x="388" y="64"/>
                  </a:lnTo>
                  <a:lnTo>
                    <a:pt x="451" y="48"/>
                  </a:lnTo>
                  <a:lnTo>
                    <a:pt x="520" y="40"/>
                  </a:lnTo>
                  <a:lnTo>
                    <a:pt x="593" y="46"/>
                  </a:lnTo>
                  <a:lnTo>
                    <a:pt x="667" y="63"/>
                  </a:lnTo>
                  <a:lnTo>
                    <a:pt x="732" y="95"/>
                  </a:lnTo>
                  <a:lnTo>
                    <a:pt x="790" y="138"/>
                  </a:lnTo>
                  <a:lnTo>
                    <a:pt x="841" y="191"/>
                  </a:lnTo>
                  <a:lnTo>
                    <a:pt x="884" y="249"/>
                  </a:lnTo>
                  <a:lnTo>
                    <a:pt x="916" y="314"/>
                  </a:lnTo>
                  <a:lnTo>
                    <a:pt x="937" y="381"/>
                  </a:lnTo>
                  <a:lnTo>
                    <a:pt x="948" y="450"/>
                  </a:lnTo>
                  <a:lnTo>
                    <a:pt x="948" y="516"/>
                  </a:lnTo>
                  <a:lnTo>
                    <a:pt x="936" y="578"/>
                  </a:lnTo>
                  <a:lnTo>
                    <a:pt x="913" y="636"/>
                  </a:lnTo>
                  <a:lnTo>
                    <a:pt x="876" y="687"/>
                  </a:lnTo>
                  <a:lnTo>
                    <a:pt x="824" y="725"/>
                  </a:lnTo>
                  <a:lnTo>
                    <a:pt x="758" y="754"/>
                  </a:lnTo>
                  <a:lnTo>
                    <a:pt x="679" y="768"/>
                  </a:lnTo>
                  <a:lnTo>
                    <a:pt x="584" y="768"/>
                  </a:lnTo>
                  <a:lnTo>
                    <a:pt x="636" y="815"/>
                  </a:lnTo>
                  <a:lnTo>
                    <a:pt x="639" y="815"/>
                  </a:lnTo>
                  <a:lnTo>
                    <a:pt x="650" y="815"/>
                  </a:lnTo>
                  <a:lnTo>
                    <a:pt x="667" y="814"/>
                  </a:lnTo>
                  <a:lnTo>
                    <a:pt x="688" y="811"/>
                  </a:lnTo>
                  <a:lnTo>
                    <a:pt x="714" y="806"/>
                  </a:lnTo>
                  <a:lnTo>
                    <a:pt x="743" y="802"/>
                  </a:lnTo>
                  <a:lnTo>
                    <a:pt x="775" y="792"/>
                  </a:lnTo>
                  <a:lnTo>
                    <a:pt x="807" y="780"/>
                  </a:lnTo>
                  <a:lnTo>
                    <a:pt x="839" y="763"/>
                  </a:lnTo>
                  <a:lnTo>
                    <a:pt x="873" y="743"/>
                  </a:lnTo>
                  <a:lnTo>
                    <a:pt x="902" y="719"/>
                  </a:lnTo>
                  <a:lnTo>
                    <a:pt x="931" y="690"/>
                  </a:lnTo>
                  <a:lnTo>
                    <a:pt x="954" y="653"/>
                  </a:lnTo>
                  <a:lnTo>
                    <a:pt x="974" y="612"/>
                  </a:lnTo>
                  <a:lnTo>
                    <a:pt x="986" y="564"/>
                  </a:lnTo>
                  <a:lnTo>
                    <a:pt x="994" y="509"/>
                  </a:lnTo>
                  <a:lnTo>
                    <a:pt x="992" y="503"/>
                  </a:lnTo>
                  <a:lnTo>
                    <a:pt x="992" y="490"/>
                  </a:lnTo>
                  <a:lnTo>
                    <a:pt x="992" y="467"/>
                  </a:lnTo>
                  <a:lnTo>
                    <a:pt x="989" y="438"/>
                  </a:lnTo>
                  <a:lnTo>
                    <a:pt x="985" y="404"/>
                  </a:lnTo>
                  <a:lnTo>
                    <a:pt x="977" y="366"/>
                  </a:lnTo>
                  <a:lnTo>
                    <a:pt x="965" y="323"/>
                  </a:lnTo>
                  <a:lnTo>
                    <a:pt x="951" y="280"/>
                  </a:lnTo>
                  <a:lnTo>
                    <a:pt x="930" y="234"/>
                  </a:lnTo>
                  <a:lnTo>
                    <a:pt x="904" y="191"/>
                  </a:lnTo>
                  <a:lnTo>
                    <a:pt x="872" y="149"/>
                  </a:lnTo>
                  <a:lnTo>
                    <a:pt x="833" y="109"/>
                  </a:lnTo>
                  <a:lnTo>
                    <a:pt x="786" y="74"/>
                  </a:lnTo>
                  <a:lnTo>
                    <a:pt x="731" y="45"/>
                  </a:lnTo>
                  <a:lnTo>
                    <a:pt x="667" y="22"/>
                  </a:lnTo>
                  <a:lnTo>
                    <a:pt x="593" y="6"/>
                  </a:lnTo>
                  <a:lnTo>
                    <a:pt x="518" y="0"/>
                  </a:lnTo>
                  <a:lnTo>
                    <a:pt x="448" y="6"/>
                  </a:lnTo>
                  <a:lnTo>
                    <a:pt x="384" y="23"/>
                  </a:lnTo>
                  <a:lnTo>
                    <a:pt x="326" y="48"/>
                  </a:lnTo>
                  <a:lnTo>
                    <a:pt x="271" y="80"/>
                  </a:lnTo>
                  <a:lnTo>
                    <a:pt x="223" y="116"/>
                  </a:lnTo>
                  <a:lnTo>
                    <a:pt x="180" y="158"/>
                  </a:lnTo>
                  <a:lnTo>
                    <a:pt x="142" y="202"/>
                  </a:lnTo>
                  <a:lnTo>
                    <a:pt x="108" y="245"/>
                  </a:lnTo>
                  <a:lnTo>
                    <a:pt x="81" y="289"/>
                  </a:lnTo>
                  <a:lnTo>
                    <a:pt x="56" y="332"/>
                  </a:lnTo>
                  <a:lnTo>
                    <a:pt x="38" y="372"/>
                  </a:lnTo>
                  <a:lnTo>
                    <a:pt x="21" y="405"/>
                  </a:lnTo>
                  <a:lnTo>
                    <a:pt x="11" y="434"/>
                  </a:lnTo>
                  <a:lnTo>
                    <a:pt x="3" y="456"/>
                  </a:lnTo>
                  <a:lnTo>
                    <a:pt x="0" y="468"/>
                  </a:lnTo>
                  <a:lnTo>
                    <a:pt x="20" y="509"/>
                  </a:lnTo>
                  <a:lnTo>
                    <a:pt x="2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622" name="Freeform 150"/>
            <p:cNvSpPr>
              <a:spLocks/>
            </p:cNvSpPr>
            <p:nvPr/>
          </p:nvSpPr>
          <p:spPr bwMode="auto">
            <a:xfrm>
              <a:off x="1672" y="1399"/>
              <a:ext cx="60" cy="108"/>
            </a:xfrm>
            <a:custGeom>
              <a:avLst/>
              <a:gdLst>
                <a:gd name="T0" fmla="*/ 90 w 121"/>
                <a:gd name="T1" fmla="*/ 8 h 218"/>
                <a:gd name="T2" fmla="*/ 89 w 121"/>
                <a:gd name="T3" fmla="*/ 10 h 218"/>
                <a:gd name="T4" fmla="*/ 89 w 121"/>
                <a:gd name="T5" fmla="*/ 14 h 218"/>
                <a:gd name="T6" fmla="*/ 89 w 121"/>
                <a:gd name="T7" fmla="*/ 22 h 218"/>
                <a:gd name="T8" fmla="*/ 89 w 121"/>
                <a:gd name="T9" fmla="*/ 33 h 218"/>
                <a:gd name="T10" fmla="*/ 89 w 121"/>
                <a:gd name="T11" fmla="*/ 45 h 218"/>
                <a:gd name="T12" fmla="*/ 87 w 121"/>
                <a:gd name="T13" fmla="*/ 60 h 218"/>
                <a:gd name="T14" fmla="*/ 84 w 121"/>
                <a:gd name="T15" fmla="*/ 75 h 218"/>
                <a:gd name="T16" fmla="*/ 83 w 121"/>
                <a:gd name="T17" fmla="*/ 92 h 218"/>
                <a:gd name="T18" fmla="*/ 76 w 121"/>
                <a:gd name="T19" fmla="*/ 108 h 218"/>
                <a:gd name="T20" fmla="*/ 72 w 121"/>
                <a:gd name="T21" fmla="*/ 124 h 218"/>
                <a:gd name="T22" fmla="*/ 64 w 121"/>
                <a:gd name="T23" fmla="*/ 138 h 218"/>
                <a:gd name="T24" fmla="*/ 57 w 121"/>
                <a:gd name="T25" fmla="*/ 153 h 218"/>
                <a:gd name="T26" fmla="*/ 44 w 121"/>
                <a:gd name="T27" fmla="*/ 166 h 218"/>
                <a:gd name="T28" fmla="*/ 32 w 121"/>
                <a:gd name="T29" fmla="*/ 178 h 218"/>
                <a:gd name="T30" fmla="*/ 17 w 121"/>
                <a:gd name="T31" fmla="*/ 184 h 218"/>
                <a:gd name="T32" fmla="*/ 0 w 121"/>
                <a:gd name="T33" fmla="*/ 190 h 218"/>
                <a:gd name="T34" fmla="*/ 15 w 121"/>
                <a:gd name="T35" fmla="*/ 218 h 218"/>
                <a:gd name="T36" fmla="*/ 15 w 121"/>
                <a:gd name="T37" fmla="*/ 218 h 218"/>
                <a:gd name="T38" fmla="*/ 20 w 121"/>
                <a:gd name="T39" fmla="*/ 216 h 218"/>
                <a:gd name="T40" fmla="*/ 24 w 121"/>
                <a:gd name="T41" fmla="*/ 215 h 218"/>
                <a:gd name="T42" fmla="*/ 32 w 121"/>
                <a:gd name="T43" fmla="*/ 213 h 218"/>
                <a:gd name="T44" fmla="*/ 40 w 121"/>
                <a:gd name="T45" fmla="*/ 208 h 218"/>
                <a:gd name="T46" fmla="*/ 49 w 121"/>
                <a:gd name="T47" fmla="*/ 204 h 218"/>
                <a:gd name="T48" fmla="*/ 60 w 121"/>
                <a:gd name="T49" fmla="*/ 198 h 218"/>
                <a:gd name="T50" fmla="*/ 70 w 121"/>
                <a:gd name="T51" fmla="*/ 189 h 218"/>
                <a:gd name="T52" fmla="*/ 80 w 121"/>
                <a:gd name="T53" fmla="*/ 176 h 218"/>
                <a:gd name="T54" fmla="*/ 90 w 121"/>
                <a:gd name="T55" fmla="*/ 161 h 218"/>
                <a:gd name="T56" fmla="*/ 98 w 121"/>
                <a:gd name="T57" fmla="*/ 144 h 218"/>
                <a:gd name="T58" fmla="*/ 107 w 121"/>
                <a:gd name="T59" fmla="*/ 124 h 218"/>
                <a:gd name="T60" fmla="*/ 113 w 121"/>
                <a:gd name="T61" fmla="*/ 98 h 218"/>
                <a:gd name="T62" fmla="*/ 119 w 121"/>
                <a:gd name="T63" fmla="*/ 71 h 218"/>
                <a:gd name="T64" fmla="*/ 121 w 121"/>
                <a:gd name="T65" fmla="*/ 37 h 218"/>
                <a:gd name="T66" fmla="*/ 121 w 121"/>
                <a:gd name="T67" fmla="*/ 0 h 218"/>
                <a:gd name="T68" fmla="*/ 90 w 121"/>
                <a:gd name="T69" fmla="*/ 8 h 218"/>
                <a:gd name="T70" fmla="*/ 90 w 121"/>
                <a:gd name="T71" fmla="*/ 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1" h="218">
                  <a:moveTo>
                    <a:pt x="90" y="8"/>
                  </a:moveTo>
                  <a:lnTo>
                    <a:pt x="89" y="10"/>
                  </a:lnTo>
                  <a:lnTo>
                    <a:pt x="89" y="14"/>
                  </a:lnTo>
                  <a:lnTo>
                    <a:pt x="89" y="22"/>
                  </a:lnTo>
                  <a:lnTo>
                    <a:pt x="89" y="33"/>
                  </a:lnTo>
                  <a:lnTo>
                    <a:pt x="89" y="45"/>
                  </a:lnTo>
                  <a:lnTo>
                    <a:pt x="87" y="60"/>
                  </a:lnTo>
                  <a:lnTo>
                    <a:pt x="84" y="75"/>
                  </a:lnTo>
                  <a:lnTo>
                    <a:pt x="83" y="92"/>
                  </a:lnTo>
                  <a:lnTo>
                    <a:pt x="76" y="108"/>
                  </a:lnTo>
                  <a:lnTo>
                    <a:pt x="72" y="124"/>
                  </a:lnTo>
                  <a:lnTo>
                    <a:pt x="64" y="138"/>
                  </a:lnTo>
                  <a:lnTo>
                    <a:pt x="57" y="153"/>
                  </a:lnTo>
                  <a:lnTo>
                    <a:pt x="44" y="166"/>
                  </a:lnTo>
                  <a:lnTo>
                    <a:pt x="32" y="178"/>
                  </a:lnTo>
                  <a:lnTo>
                    <a:pt x="17" y="184"/>
                  </a:lnTo>
                  <a:lnTo>
                    <a:pt x="0" y="190"/>
                  </a:lnTo>
                  <a:lnTo>
                    <a:pt x="15" y="218"/>
                  </a:lnTo>
                  <a:lnTo>
                    <a:pt x="15" y="218"/>
                  </a:lnTo>
                  <a:lnTo>
                    <a:pt x="20" y="216"/>
                  </a:lnTo>
                  <a:lnTo>
                    <a:pt x="24" y="215"/>
                  </a:lnTo>
                  <a:lnTo>
                    <a:pt x="32" y="213"/>
                  </a:lnTo>
                  <a:lnTo>
                    <a:pt x="40" y="208"/>
                  </a:lnTo>
                  <a:lnTo>
                    <a:pt x="49" y="204"/>
                  </a:lnTo>
                  <a:lnTo>
                    <a:pt x="60" y="198"/>
                  </a:lnTo>
                  <a:lnTo>
                    <a:pt x="70" y="189"/>
                  </a:lnTo>
                  <a:lnTo>
                    <a:pt x="80" y="176"/>
                  </a:lnTo>
                  <a:lnTo>
                    <a:pt x="90" y="161"/>
                  </a:lnTo>
                  <a:lnTo>
                    <a:pt x="98" y="144"/>
                  </a:lnTo>
                  <a:lnTo>
                    <a:pt x="107" y="124"/>
                  </a:lnTo>
                  <a:lnTo>
                    <a:pt x="113" y="98"/>
                  </a:lnTo>
                  <a:lnTo>
                    <a:pt x="119" y="71"/>
                  </a:lnTo>
                  <a:lnTo>
                    <a:pt x="121" y="37"/>
                  </a:lnTo>
                  <a:lnTo>
                    <a:pt x="121" y="0"/>
                  </a:lnTo>
                  <a:lnTo>
                    <a:pt x="90" y="8"/>
                  </a:lnTo>
                  <a:lnTo>
                    <a:pt x="9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623" name="Freeform 151"/>
            <p:cNvSpPr>
              <a:spLocks/>
            </p:cNvSpPr>
            <p:nvPr/>
          </p:nvSpPr>
          <p:spPr bwMode="auto">
            <a:xfrm>
              <a:off x="1518" y="1189"/>
              <a:ext cx="141" cy="88"/>
            </a:xfrm>
            <a:custGeom>
              <a:avLst/>
              <a:gdLst>
                <a:gd name="T0" fmla="*/ 0 w 281"/>
                <a:gd name="T1" fmla="*/ 121 h 176"/>
                <a:gd name="T2" fmla="*/ 0 w 281"/>
                <a:gd name="T3" fmla="*/ 120 h 176"/>
                <a:gd name="T4" fmla="*/ 1 w 281"/>
                <a:gd name="T5" fmla="*/ 117 h 176"/>
                <a:gd name="T6" fmla="*/ 4 w 281"/>
                <a:gd name="T7" fmla="*/ 114 h 176"/>
                <a:gd name="T8" fmla="*/ 10 w 281"/>
                <a:gd name="T9" fmla="*/ 108 h 176"/>
                <a:gd name="T10" fmla="*/ 16 w 281"/>
                <a:gd name="T11" fmla="*/ 100 h 176"/>
                <a:gd name="T12" fmla="*/ 24 w 281"/>
                <a:gd name="T13" fmla="*/ 91 h 176"/>
                <a:gd name="T14" fmla="*/ 33 w 281"/>
                <a:gd name="T15" fmla="*/ 82 h 176"/>
                <a:gd name="T16" fmla="*/ 46 w 281"/>
                <a:gd name="T17" fmla="*/ 72 h 176"/>
                <a:gd name="T18" fmla="*/ 58 w 281"/>
                <a:gd name="T19" fmla="*/ 62 h 176"/>
                <a:gd name="T20" fmla="*/ 72 w 281"/>
                <a:gd name="T21" fmla="*/ 52 h 176"/>
                <a:gd name="T22" fmla="*/ 87 w 281"/>
                <a:gd name="T23" fmla="*/ 42 h 176"/>
                <a:gd name="T24" fmla="*/ 105 w 281"/>
                <a:gd name="T25" fmla="*/ 33 h 176"/>
                <a:gd name="T26" fmla="*/ 124 w 281"/>
                <a:gd name="T27" fmla="*/ 22 h 176"/>
                <a:gd name="T28" fmla="*/ 143 w 281"/>
                <a:gd name="T29" fmla="*/ 14 h 176"/>
                <a:gd name="T30" fmla="*/ 166 w 281"/>
                <a:gd name="T31" fmla="*/ 7 h 176"/>
                <a:gd name="T32" fmla="*/ 191 w 281"/>
                <a:gd name="T33" fmla="*/ 0 h 176"/>
                <a:gd name="T34" fmla="*/ 281 w 281"/>
                <a:gd name="T35" fmla="*/ 170 h 176"/>
                <a:gd name="T36" fmla="*/ 243 w 281"/>
                <a:gd name="T37" fmla="*/ 176 h 176"/>
                <a:gd name="T38" fmla="*/ 169 w 281"/>
                <a:gd name="T39" fmla="*/ 42 h 176"/>
                <a:gd name="T40" fmla="*/ 168 w 281"/>
                <a:gd name="T41" fmla="*/ 42 h 176"/>
                <a:gd name="T42" fmla="*/ 166 w 281"/>
                <a:gd name="T43" fmla="*/ 43 h 176"/>
                <a:gd name="T44" fmla="*/ 162 w 281"/>
                <a:gd name="T45" fmla="*/ 45 h 176"/>
                <a:gd name="T46" fmla="*/ 156 w 281"/>
                <a:gd name="T47" fmla="*/ 48 h 176"/>
                <a:gd name="T48" fmla="*/ 148 w 281"/>
                <a:gd name="T49" fmla="*/ 49 h 176"/>
                <a:gd name="T50" fmla="*/ 140 w 281"/>
                <a:gd name="T51" fmla="*/ 54 h 176"/>
                <a:gd name="T52" fmla="*/ 131 w 281"/>
                <a:gd name="T53" fmla="*/ 59 h 176"/>
                <a:gd name="T54" fmla="*/ 124 w 281"/>
                <a:gd name="T55" fmla="*/ 65 h 176"/>
                <a:gd name="T56" fmla="*/ 111 w 281"/>
                <a:gd name="T57" fmla="*/ 69 h 176"/>
                <a:gd name="T58" fmla="*/ 101 w 281"/>
                <a:gd name="T59" fmla="*/ 75 h 176"/>
                <a:gd name="T60" fmla="*/ 88 w 281"/>
                <a:gd name="T61" fmla="*/ 83 h 176"/>
                <a:gd name="T62" fmla="*/ 78 w 281"/>
                <a:gd name="T63" fmla="*/ 92 h 176"/>
                <a:gd name="T64" fmla="*/ 65 w 281"/>
                <a:gd name="T65" fmla="*/ 101 h 176"/>
                <a:gd name="T66" fmla="*/ 53 w 281"/>
                <a:gd name="T67" fmla="*/ 112 h 176"/>
                <a:gd name="T68" fmla="*/ 41 w 281"/>
                <a:gd name="T69" fmla="*/ 123 h 176"/>
                <a:gd name="T70" fmla="*/ 30 w 281"/>
                <a:gd name="T71" fmla="*/ 135 h 176"/>
                <a:gd name="T72" fmla="*/ 0 w 281"/>
                <a:gd name="T73" fmla="*/ 121 h 176"/>
                <a:gd name="T74" fmla="*/ 0 w 281"/>
                <a:gd name="T75" fmla="*/ 12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1" h="176">
                  <a:moveTo>
                    <a:pt x="0" y="121"/>
                  </a:moveTo>
                  <a:lnTo>
                    <a:pt x="0" y="120"/>
                  </a:lnTo>
                  <a:lnTo>
                    <a:pt x="1" y="117"/>
                  </a:lnTo>
                  <a:lnTo>
                    <a:pt x="4" y="114"/>
                  </a:lnTo>
                  <a:lnTo>
                    <a:pt x="10" y="108"/>
                  </a:lnTo>
                  <a:lnTo>
                    <a:pt x="16" y="100"/>
                  </a:lnTo>
                  <a:lnTo>
                    <a:pt x="24" y="91"/>
                  </a:lnTo>
                  <a:lnTo>
                    <a:pt x="33" y="82"/>
                  </a:lnTo>
                  <a:lnTo>
                    <a:pt x="46" y="72"/>
                  </a:lnTo>
                  <a:lnTo>
                    <a:pt x="58" y="62"/>
                  </a:lnTo>
                  <a:lnTo>
                    <a:pt x="72" y="52"/>
                  </a:lnTo>
                  <a:lnTo>
                    <a:pt x="87" y="42"/>
                  </a:lnTo>
                  <a:lnTo>
                    <a:pt x="105" y="33"/>
                  </a:lnTo>
                  <a:lnTo>
                    <a:pt x="124" y="22"/>
                  </a:lnTo>
                  <a:lnTo>
                    <a:pt x="143" y="14"/>
                  </a:lnTo>
                  <a:lnTo>
                    <a:pt x="166" y="7"/>
                  </a:lnTo>
                  <a:lnTo>
                    <a:pt x="191" y="0"/>
                  </a:lnTo>
                  <a:lnTo>
                    <a:pt x="281" y="170"/>
                  </a:lnTo>
                  <a:lnTo>
                    <a:pt x="243" y="176"/>
                  </a:lnTo>
                  <a:lnTo>
                    <a:pt x="169" y="42"/>
                  </a:lnTo>
                  <a:lnTo>
                    <a:pt x="168" y="42"/>
                  </a:lnTo>
                  <a:lnTo>
                    <a:pt x="166" y="43"/>
                  </a:lnTo>
                  <a:lnTo>
                    <a:pt x="162" y="45"/>
                  </a:lnTo>
                  <a:lnTo>
                    <a:pt x="156" y="48"/>
                  </a:lnTo>
                  <a:lnTo>
                    <a:pt x="148" y="49"/>
                  </a:lnTo>
                  <a:lnTo>
                    <a:pt x="140" y="54"/>
                  </a:lnTo>
                  <a:lnTo>
                    <a:pt x="131" y="59"/>
                  </a:lnTo>
                  <a:lnTo>
                    <a:pt x="124" y="65"/>
                  </a:lnTo>
                  <a:lnTo>
                    <a:pt x="111" y="69"/>
                  </a:lnTo>
                  <a:lnTo>
                    <a:pt x="101" y="75"/>
                  </a:lnTo>
                  <a:lnTo>
                    <a:pt x="88" y="83"/>
                  </a:lnTo>
                  <a:lnTo>
                    <a:pt x="78" y="92"/>
                  </a:lnTo>
                  <a:lnTo>
                    <a:pt x="65" y="101"/>
                  </a:lnTo>
                  <a:lnTo>
                    <a:pt x="53" y="112"/>
                  </a:lnTo>
                  <a:lnTo>
                    <a:pt x="41" y="123"/>
                  </a:lnTo>
                  <a:lnTo>
                    <a:pt x="30" y="135"/>
                  </a:lnTo>
                  <a:lnTo>
                    <a:pt x="0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624" name="Freeform 152"/>
            <p:cNvSpPr>
              <a:spLocks/>
            </p:cNvSpPr>
            <p:nvPr/>
          </p:nvSpPr>
          <p:spPr bwMode="auto">
            <a:xfrm>
              <a:off x="1048" y="1373"/>
              <a:ext cx="68" cy="43"/>
            </a:xfrm>
            <a:custGeom>
              <a:avLst/>
              <a:gdLst>
                <a:gd name="T0" fmla="*/ 0 w 136"/>
                <a:gd name="T1" fmla="*/ 60 h 88"/>
                <a:gd name="T2" fmla="*/ 14 w 136"/>
                <a:gd name="T3" fmla="*/ 51 h 88"/>
                <a:gd name="T4" fmla="*/ 23 w 136"/>
                <a:gd name="T5" fmla="*/ 60 h 88"/>
                <a:gd name="T6" fmla="*/ 121 w 136"/>
                <a:gd name="T7" fmla="*/ 0 h 88"/>
                <a:gd name="T8" fmla="*/ 136 w 136"/>
                <a:gd name="T9" fmla="*/ 8 h 88"/>
                <a:gd name="T10" fmla="*/ 135 w 136"/>
                <a:gd name="T11" fmla="*/ 22 h 88"/>
                <a:gd name="T12" fmla="*/ 19 w 136"/>
                <a:gd name="T13" fmla="*/ 88 h 88"/>
                <a:gd name="T14" fmla="*/ 0 w 136"/>
                <a:gd name="T15" fmla="*/ 60 h 88"/>
                <a:gd name="T16" fmla="*/ 0 w 136"/>
                <a:gd name="T17" fmla="*/ 6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88">
                  <a:moveTo>
                    <a:pt x="0" y="60"/>
                  </a:moveTo>
                  <a:lnTo>
                    <a:pt x="14" y="51"/>
                  </a:lnTo>
                  <a:lnTo>
                    <a:pt x="23" y="60"/>
                  </a:lnTo>
                  <a:lnTo>
                    <a:pt x="121" y="0"/>
                  </a:lnTo>
                  <a:lnTo>
                    <a:pt x="136" y="8"/>
                  </a:lnTo>
                  <a:lnTo>
                    <a:pt x="135" y="22"/>
                  </a:lnTo>
                  <a:lnTo>
                    <a:pt x="19" y="88"/>
                  </a:lnTo>
                  <a:lnTo>
                    <a:pt x="0" y="6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625" name="Freeform 153"/>
            <p:cNvSpPr>
              <a:spLocks/>
            </p:cNvSpPr>
            <p:nvPr/>
          </p:nvSpPr>
          <p:spPr bwMode="auto">
            <a:xfrm>
              <a:off x="1280" y="1271"/>
              <a:ext cx="19" cy="39"/>
            </a:xfrm>
            <a:custGeom>
              <a:avLst/>
              <a:gdLst>
                <a:gd name="T0" fmla="*/ 13 w 38"/>
                <a:gd name="T1" fmla="*/ 6 h 78"/>
                <a:gd name="T2" fmla="*/ 13 w 38"/>
                <a:gd name="T3" fmla="*/ 8 h 78"/>
                <a:gd name="T4" fmla="*/ 15 w 38"/>
                <a:gd name="T5" fmla="*/ 11 h 78"/>
                <a:gd name="T6" fmla="*/ 15 w 38"/>
                <a:gd name="T7" fmla="*/ 14 h 78"/>
                <a:gd name="T8" fmla="*/ 16 w 38"/>
                <a:gd name="T9" fmla="*/ 18 h 78"/>
                <a:gd name="T10" fmla="*/ 18 w 38"/>
                <a:gd name="T11" fmla="*/ 22 h 78"/>
                <a:gd name="T12" fmla="*/ 19 w 38"/>
                <a:gd name="T13" fmla="*/ 28 h 78"/>
                <a:gd name="T14" fmla="*/ 18 w 38"/>
                <a:gd name="T15" fmla="*/ 32 h 78"/>
                <a:gd name="T16" fmla="*/ 18 w 38"/>
                <a:gd name="T17" fmla="*/ 37 h 78"/>
                <a:gd name="T18" fmla="*/ 18 w 38"/>
                <a:gd name="T19" fmla="*/ 43 h 78"/>
                <a:gd name="T20" fmla="*/ 16 w 38"/>
                <a:gd name="T21" fmla="*/ 49 h 78"/>
                <a:gd name="T22" fmla="*/ 13 w 38"/>
                <a:gd name="T23" fmla="*/ 55 h 78"/>
                <a:gd name="T24" fmla="*/ 10 w 38"/>
                <a:gd name="T25" fmla="*/ 61 h 78"/>
                <a:gd name="T26" fmla="*/ 4 w 38"/>
                <a:gd name="T27" fmla="*/ 67 h 78"/>
                <a:gd name="T28" fmla="*/ 0 w 38"/>
                <a:gd name="T29" fmla="*/ 75 h 78"/>
                <a:gd name="T30" fmla="*/ 13 w 38"/>
                <a:gd name="T31" fmla="*/ 78 h 78"/>
                <a:gd name="T32" fmla="*/ 13 w 38"/>
                <a:gd name="T33" fmla="*/ 77 h 78"/>
                <a:gd name="T34" fmla="*/ 18 w 38"/>
                <a:gd name="T35" fmla="*/ 72 h 78"/>
                <a:gd name="T36" fmla="*/ 19 w 38"/>
                <a:gd name="T37" fmla="*/ 69 h 78"/>
                <a:gd name="T38" fmla="*/ 22 w 38"/>
                <a:gd name="T39" fmla="*/ 66 h 78"/>
                <a:gd name="T40" fmla="*/ 26 w 38"/>
                <a:gd name="T41" fmla="*/ 63 h 78"/>
                <a:gd name="T42" fmla="*/ 29 w 38"/>
                <a:gd name="T43" fmla="*/ 58 h 78"/>
                <a:gd name="T44" fmla="*/ 32 w 38"/>
                <a:gd name="T45" fmla="*/ 54 h 78"/>
                <a:gd name="T46" fmla="*/ 33 w 38"/>
                <a:gd name="T47" fmla="*/ 48 h 78"/>
                <a:gd name="T48" fmla="*/ 35 w 38"/>
                <a:gd name="T49" fmla="*/ 41 h 78"/>
                <a:gd name="T50" fmla="*/ 38 w 38"/>
                <a:gd name="T51" fmla="*/ 35 h 78"/>
                <a:gd name="T52" fmla="*/ 38 w 38"/>
                <a:gd name="T53" fmla="*/ 26 h 78"/>
                <a:gd name="T54" fmla="*/ 38 w 38"/>
                <a:gd name="T55" fmla="*/ 18 h 78"/>
                <a:gd name="T56" fmla="*/ 36 w 38"/>
                <a:gd name="T57" fmla="*/ 8 h 78"/>
                <a:gd name="T58" fmla="*/ 35 w 38"/>
                <a:gd name="T59" fmla="*/ 0 h 78"/>
                <a:gd name="T60" fmla="*/ 13 w 38"/>
                <a:gd name="T61" fmla="*/ 6 h 78"/>
                <a:gd name="T62" fmla="*/ 13 w 38"/>
                <a:gd name="T63" fmla="*/ 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78">
                  <a:moveTo>
                    <a:pt x="13" y="6"/>
                  </a:moveTo>
                  <a:lnTo>
                    <a:pt x="13" y="8"/>
                  </a:lnTo>
                  <a:lnTo>
                    <a:pt x="15" y="11"/>
                  </a:lnTo>
                  <a:lnTo>
                    <a:pt x="15" y="14"/>
                  </a:lnTo>
                  <a:lnTo>
                    <a:pt x="16" y="18"/>
                  </a:lnTo>
                  <a:lnTo>
                    <a:pt x="18" y="22"/>
                  </a:lnTo>
                  <a:lnTo>
                    <a:pt x="19" y="28"/>
                  </a:lnTo>
                  <a:lnTo>
                    <a:pt x="18" y="32"/>
                  </a:lnTo>
                  <a:lnTo>
                    <a:pt x="18" y="37"/>
                  </a:lnTo>
                  <a:lnTo>
                    <a:pt x="18" y="43"/>
                  </a:lnTo>
                  <a:lnTo>
                    <a:pt x="16" y="49"/>
                  </a:lnTo>
                  <a:lnTo>
                    <a:pt x="13" y="55"/>
                  </a:lnTo>
                  <a:lnTo>
                    <a:pt x="10" y="61"/>
                  </a:lnTo>
                  <a:lnTo>
                    <a:pt x="4" y="67"/>
                  </a:lnTo>
                  <a:lnTo>
                    <a:pt x="0" y="75"/>
                  </a:lnTo>
                  <a:lnTo>
                    <a:pt x="13" y="78"/>
                  </a:lnTo>
                  <a:lnTo>
                    <a:pt x="13" y="77"/>
                  </a:lnTo>
                  <a:lnTo>
                    <a:pt x="18" y="72"/>
                  </a:lnTo>
                  <a:lnTo>
                    <a:pt x="19" y="69"/>
                  </a:lnTo>
                  <a:lnTo>
                    <a:pt x="22" y="66"/>
                  </a:lnTo>
                  <a:lnTo>
                    <a:pt x="26" y="63"/>
                  </a:lnTo>
                  <a:lnTo>
                    <a:pt x="29" y="58"/>
                  </a:lnTo>
                  <a:lnTo>
                    <a:pt x="32" y="54"/>
                  </a:lnTo>
                  <a:lnTo>
                    <a:pt x="33" y="48"/>
                  </a:lnTo>
                  <a:lnTo>
                    <a:pt x="35" y="41"/>
                  </a:lnTo>
                  <a:lnTo>
                    <a:pt x="38" y="35"/>
                  </a:lnTo>
                  <a:lnTo>
                    <a:pt x="38" y="26"/>
                  </a:lnTo>
                  <a:lnTo>
                    <a:pt x="38" y="18"/>
                  </a:lnTo>
                  <a:lnTo>
                    <a:pt x="36" y="8"/>
                  </a:lnTo>
                  <a:lnTo>
                    <a:pt x="35" y="0"/>
                  </a:lnTo>
                  <a:lnTo>
                    <a:pt x="13" y="6"/>
                  </a:lnTo>
                  <a:lnTo>
                    <a:pt x="13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626" name="Freeform 154"/>
            <p:cNvSpPr>
              <a:spLocks/>
            </p:cNvSpPr>
            <p:nvPr/>
          </p:nvSpPr>
          <p:spPr bwMode="auto">
            <a:xfrm>
              <a:off x="1274" y="1272"/>
              <a:ext cx="19" cy="39"/>
            </a:xfrm>
            <a:custGeom>
              <a:avLst/>
              <a:gdLst>
                <a:gd name="T0" fmla="*/ 16 w 39"/>
                <a:gd name="T1" fmla="*/ 6 h 78"/>
                <a:gd name="T2" fmla="*/ 16 w 39"/>
                <a:gd name="T3" fmla="*/ 6 h 78"/>
                <a:gd name="T4" fmla="*/ 17 w 39"/>
                <a:gd name="T5" fmla="*/ 10 h 78"/>
                <a:gd name="T6" fmla="*/ 19 w 39"/>
                <a:gd name="T7" fmla="*/ 13 h 78"/>
                <a:gd name="T8" fmla="*/ 20 w 39"/>
                <a:gd name="T9" fmla="*/ 18 h 78"/>
                <a:gd name="T10" fmla="*/ 20 w 39"/>
                <a:gd name="T11" fmla="*/ 23 h 78"/>
                <a:gd name="T12" fmla="*/ 22 w 39"/>
                <a:gd name="T13" fmla="*/ 27 h 78"/>
                <a:gd name="T14" fmla="*/ 22 w 39"/>
                <a:gd name="T15" fmla="*/ 32 h 78"/>
                <a:gd name="T16" fmla="*/ 22 w 39"/>
                <a:gd name="T17" fmla="*/ 38 h 78"/>
                <a:gd name="T18" fmla="*/ 20 w 39"/>
                <a:gd name="T19" fmla="*/ 44 h 78"/>
                <a:gd name="T20" fmla="*/ 19 w 39"/>
                <a:gd name="T21" fmla="*/ 50 h 78"/>
                <a:gd name="T22" fmla="*/ 16 w 39"/>
                <a:gd name="T23" fmla="*/ 56 h 78"/>
                <a:gd name="T24" fmla="*/ 11 w 39"/>
                <a:gd name="T25" fmla="*/ 62 h 78"/>
                <a:gd name="T26" fmla="*/ 6 w 39"/>
                <a:gd name="T27" fmla="*/ 68 h 78"/>
                <a:gd name="T28" fmla="*/ 0 w 39"/>
                <a:gd name="T29" fmla="*/ 76 h 78"/>
                <a:gd name="T30" fmla="*/ 16 w 39"/>
                <a:gd name="T31" fmla="*/ 78 h 78"/>
                <a:gd name="T32" fmla="*/ 17 w 39"/>
                <a:gd name="T33" fmla="*/ 76 h 78"/>
                <a:gd name="T34" fmla="*/ 20 w 39"/>
                <a:gd name="T35" fmla="*/ 73 h 78"/>
                <a:gd name="T36" fmla="*/ 23 w 39"/>
                <a:gd name="T37" fmla="*/ 70 h 78"/>
                <a:gd name="T38" fmla="*/ 26 w 39"/>
                <a:gd name="T39" fmla="*/ 67 h 78"/>
                <a:gd name="T40" fmla="*/ 28 w 39"/>
                <a:gd name="T41" fmla="*/ 62 h 78"/>
                <a:gd name="T42" fmla="*/ 31 w 39"/>
                <a:gd name="T43" fmla="*/ 59 h 78"/>
                <a:gd name="T44" fmla="*/ 32 w 39"/>
                <a:gd name="T45" fmla="*/ 53 h 78"/>
                <a:gd name="T46" fmla="*/ 35 w 39"/>
                <a:gd name="T47" fmla="*/ 49 h 78"/>
                <a:gd name="T48" fmla="*/ 37 w 39"/>
                <a:gd name="T49" fmla="*/ 41 h 78"/>
                <a:gd name="T50" fmla="*/ 39 w 39"/>
                <a:gd name="T51" fmla="*/ 35 h 78"/>
                <a:gd name="T52" fmla="*/ 39 w 39"/>
                <a:gd name="T53" fmla="*/ 26 h 78"/>
                <a:gd name="T54" fmla="*/ 39 w 39"/>
                <a:gd name="T55" fmla="*/ 18 h 78"/>
                <a:gd name="T56" fmla="*/ 37 w 39"/>
                <a:gd name="T57" fmla="*/ 9 h 78"/>
                <a:gd name="T58" fmla="*/ 35 w 39"/>
                <a:gd name="T59" fmla="*/ 0 h 78"/>
                <a:gd name="T60" fmla="*/ 16 w 39"/>
                <a:gd name="T61" fmla="*/ 6 h 78"/>
                <a:gd name="T62" fmla="*/ 16 w 39"/>
                <a:gd name="T63" fmla="*/ 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" h="78">
                  <a:moveTo>
                    <a:pt x="16" y="6"/>
                  </a:moveTo>
                  <a:lnTo>
                    <a:pt x="16" y="6"/>
                  </a:lnTo>
                  <a:lnTo>
                    <a:pt x="17" y="10"/>
                  </a:lnTo>
                  <a:lnTo>
                    <a:pt x="19" y="13"/>
                  </a:lnTo>
                  <a:lnTo>
                    <a:pt x="20" y="18"/>
                  </a:lnTo>
                  <a:lnTo>
                    <a:pt x="20" y="23"/>
                  </a:lnTo>
                  <a:lnTo>
                    <a:pt x="22" y="27"/>
                  </a:lnTo>
                  <a:lnTo>
                    <a:pt x="22" y="32"/>
                  </a:lnTo>
                  <a:lnTo>
                    <a:pt x="22" y="38"/>
                  </a:lnTo>
                  <a:lnTo>
                    <a:pt x="20" y="44"/>
                  </a:lnTo>
                  <a:lnTo>
                    <a:pt x="19" y="50"/>
                  </a:lnTo>
                  <a:lnTo>
                    <a:pt x="16" y="56"/>
                  </a:lnTo>
                  <a:lnTo>
                    <a:pt x="11" y="62"/>
                  </a:lnTo>
                  <a:lnTo>
                    <a:pt x="6" y="68"/>
                  </a:lnTo>
                  <a:lnTo>
                    <a:pt x="0" y="76"/>
                  </a:lnTo>
                  <a:lnTo>
                    <a:pt x="16" y="78"/>
                  </a:lnTo>
                  <a:lnTo>
                    <a:pt x="17" y="76"/>
                  </a:lnTo>
                  <a:lnTo>
                    <a:pt x="20" y="73"/>
                  </a:lnTo>
                  <a:lnTo>
                    <a:pt x="23" y="70"/>
                  </a:lnTo>
                  <a:lnTo>
                    <a:pt x="26" y="67"/>
                  </a:lnTo>
                  <a:lnTo>
                    <a:pt x="28" y="62"/>
                  </a:lnTo>
                  <a:lnTo>
                    <a:pt x="31" y="59"/>
                  </a:lnTo>
                  <a:lnTo>
                    <a:pt x="32" y="53"/>
                  </a:lnTo>
                  <a:lnTo>
                    <a:pt x="35" y="49"/>
                  </a:lnTo>
                  <a:lnTo>
                    <a:pt x="37" y="41"/>
                  </a:lnTo>
                  <a:lnTo>
                    <a:pt x="39" y="35"/>
                  </a:lnTo>
                  <a:lnTo>
                    <a:pt x="39" y="26"/>
                  </a:lnTo>
                  <a:lnTo>
                    <a:pt x="39" y="18"/>
                  </a:lnTo>
                  <a:lnTo>
                    <a:pt x="37" y="9"/>
                  </a:lnTo>
                  <a:lnTo>
                    <a:pt x="35" y="0"/>
                  </a:lnTo>
                  <a:lnTo>
                    <a:pt x="16" y="6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627" name="Freeform 155"/>
            <p:cNvSpPr>
              <a:spLocks/>
            </p:cNvSpPr>
            <p:nvPr/>
          </p:nvSpPr>
          <p:spPr bwMode="auto">
            <a:xfrm>
              <a:off x="1270" y="1450"/>
              <a:ext cx="43" cy="65"/>
            </a:xfrm>
            <a:custGeom>
              <a:avLst/>
              <a:gdLst>
                <a:gd name="T0" fmla="*/ 26 w 87"/>
                <a:gd name="T1" fmla="*/ 130 h 130"/>
                <a:gd name="T2" fmla="*/ 26 w 87"/>
                <a:gd name="T3" fmla="*/ 128 h 130"/>
                <a:gd name="T4" fmla="*/ 26 w 87"/>
                <a:gd name="T5" fmla="*/ 127 h 130"/>
                <a:gd name="T6" fmla="*/ 27 w 87"/>
                <a:gd name="T7" fmla="*/ 124 h 130"/>
                <a:gd name="T8" fmla="*/ 29 w 87"/>
                <a:gd name="T9" fmla="*/ 119 h 130"/>
                <a:gd name="T10" fmla="*/ 30 w 87"/>
                <a:gd name="T11" fmla="*/ 115 h 130"/>
                <a:gd name="T12" fmla="*/ 33 w 87"/>
                <a:gd name="T13" fmla="*/ 109 h 130"/>
                <a:gd name="T14" fmla="*/ 35 w 87"/>
                <a:gd name="T15" fmla="*/ 101 h 130"/>
                <a:gd name="T16" fmla="*/ 39 w 87"/>
                <a:gd name="T17" fmla="*/ 93 h 130"/>
                <a:gd name="T18" fmla="*/ 44 w 87"/>
                <a:gd name="T19" fmla="*/ 83 h 130"/>
                <a:gd name="T20" fmla="*/ 49 w 87"/>
                <a:gd name="T21" fmla="*/ 73 h 130"/>
                <a:gd name="T22" fmla="*/ 53 w 87"/>
                <a:gd name="T23" fmla="*/ 63 h 130"/>
                <a:gd name="T24" fmla="*/ 59 w 87"/>
                <a:gd name="T25" fmla="*/ 52 h 130"/>
                <a:gd name="T26" fmla="*/ 65 w 87"/>
                <a:gd name="T27" fmla="*/ 40 h 130"/>
                <a:gd name="T28" fmla="*/ 72 w 87"/>
                <a:gd name="T29" fmla="*/ 27 h 130"/>
                <a:gd name="T30" fmla="*/ 79 w 87"/>
                <a:gd name="T31" fmla="*/ 14 h 130"/>
                <a:gd name="T32" fmla="*/ 87 w 87"/>
                <a:gd name="T33" fmla="*/ 0 h 130"/>
                <a:gd name="T34" fmla="*/ 56 w 87"/>
                <a:gd name="T35" fmla="*/ 9 h 130"/>
                <a:gd name="T36" fmla="*/ 55 w 87"/>
                <a:gd name="T37" fmla="*/ 9 h 130"/>
                <a:gd name="T38" fmla="*/ 53 w 87"/>
                <a:gd name="T39" fmla="*/ 11 h 130"/>
                <a:gd name="T40" fmla="*/ 52 w 87"/>
                <a:gd name="T41" fmla="*/ 14 h 130"/>
                <a:gd name="T42" fmla="*/ 50 w 87"/>
                <a:gd name="T43" fmla="*/ 18 h 130"/>
                <a:gd name="T44" fmla="*/ 46 w 87"/>
                <a:gd name="T45" fmla="*/ 23 h 130"/>
                <a:gd name="T46" fmla="*/ 42 w 87"/>
                <a:gd name="T47" fmla="*/ 29 h 130"/>
                <a:gd name="T48" fmla="*/ 39 w 87"/>
                <a:gd name="T49" fmla="*/ 35 h 130"/>
                <a:gd name="T50" fmla="*/ 35 w 87"/>
                <a:gd name="T51" fmla="*/ 44 h 130"/>
                <a:gd name="T52" fmla="*/ 30 w 87"/>
                <a:gd name="T53" fmla="*/ 52 h 130"/>
                <a:gd name="T54" fmla="*/ 26 w 87"/>
                <a:gd name="T55" fmla="*/ 63 h 130"/>
                <a:gd name="T56" fmla="*/ 21 w 87"/>
                <a:gd name="T57" fmla="*/ 72 h 130"/>
                <a:gd name="T58" fmla="*/ 16 w 87"/>
                <a:gd name="T59" fmla="*/ 83 h 130"/>
                <a:gd name="T60" fmla="*/ 12 w 87"/>
                <a:gd name="T61" fmla="*/ 93 h 130"/>
                <a:gd name="T62" fmla="*/ 7 w 87"/>
                <a:gd name="T63" fmla="*/ 104 h 130"/>
                <a:gd name="T64" fmla="*/ 3 w 87"/>
                <a:gd name="T65" fmla="*/ 116 h 130"/>
                <a:gd name="T66" fmla="*/ 0 w 87"/>
                <a:gd name="T67" fmla="*/ 128 h 130"/>
                <a:gd name="T68" fmla="*/ 26 w 87"/>
                <a:gd name="T69" fmla="*/ 130 h 130"/>
                <a:gd name="T70" fmla="*/ 26 w 87"/>
                <a:gd name="T71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130">
                  <a:moveTo>
                    <a:pt x="26" y="130"/>
                  </a:moveTo>
                  <a:lnTo>
                    <a:pt x="26" y="128"/>
                  </a:lnTo>
                  <a:lnTo>
                    <a:pt x="26" y="127"/>
                  </a:lnTo>
                  <a:lnTo>
                    <a:pt x="27" y="124"/>
                  </a:lnTo>
                  <a:lnTo>
                    <a:pt x="29" y="119"/>
                  </a:lnTo>
                  <a:lnTo>
                    <a:pt x="30" y="115"/>
                  </a:lnTo>
                  <a:lnTo>
                    <a:pt x="33" y="109"/>
                  </a:lnTo>
                  <a:lnTo>
                    <a:pt x="35" y="101"/>
                  </a:lnTo>
                  <a:lnTo>
                    <a:pt x="39" y="93"/>
                  </a:lnTo>
                  <a:lnTo>
                    <a:pt x="44" y="83"/>
                  </a:lnTo>
                  <a:lnTo>
                    <a:pt x="49" y="73"/>
                  </a:lnTo>
                  <a:lnTo>
                    <a:pt x="53" y="63"/>
                  </a:lnTo>
                  <a:lnTo>
                    <a:pt x="59" y="52"/>
                  </a:lnTo>
                  <a:lnTo>
                    <a:pt x="65" y="40"/>
                  </a:lnTo>
                  <a:lnTo>
                    <a:pt x="72" y="27"/>
                  </a:lnTo>
                  <a:lnTo>
                    <a:pt x="79" y="14"/>
                  </a:lnTo>
                  <a:lnTo>
                    <a:pt x="87" y="0"/>
                  </a:lnTo>
                  <a:lnTo>
                    <a:pt x="56" y="9"/>
                  </a:lnTo>
                  <a:lnTo>
                    <a:pt x="55" y="9"/>
                  </a:lnTo>
                  <a:lnTo>
                    <a:pt x="53" y="11"/>
                  </a:lnTo>
                  <a:lnTo>
                    <a:pt x="52" y="14"/>
                  </a:lnTo>
                  <a:lnTo>
                    <a:pt x="50" y="18"/>
                  </a:lnTo>
                  <a:lnTo>
                    <a:pt x="46" y="23"/>
                  </a:lnTo>
                  <a:lnTo>
                    <a:pt x="42" y="29"/>
                  </a:lnTo>
                  <a:lnTo>
                    <a:pt x="39" y="35"/>
                  </a:lnTo>
                  <a:lnTo>
                    <a:pt x="35" y="44"/>
                  </a:lnTo>
                  <a:lnTo>
                    <a:pt x="30" y="52"/>
                  </a:lnTo>
                  <a:lnTo>
                    <a:pt x="26" y="63"/>
                  </a:lnTo>
                  <a:lnTo>
                    <a:pt x="21" y="72"/>
                  </a:lnTo>
                  <a:lnTo>
                    <a:pt x="16" y="83"/>
                  </a:lnTo>
                  <a:lnTo>
                    <a:pt x="12" y="93"/>
                  </a:lnTo>
                  <a:lnTo>
                    <a:pt x="7" y="104"/>
                  </a:lnTo>
                  <a:lnTo>
                    <a:pt x="3" y="116"/>
                  </a:lnTo>
                  <a:lnTo>
                    <a:pt x="0" y="128"/>
                  </a:lnTo>
                  <a:lnTo>
                    <a:pt x="26" y="130"/>
                  </a:lnTo>
                  <a:lnTo>
                    <a:pt x="26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628" name="Freeform 156"/>
            <p:cNvSpPr>
              <a:spLocks/>
            </p:cNvSpPr>
            <p:nvPr/>
          </p:nvSpPr>
          <p:spPr bwMode="auto">
            <a:xfrm>
              <a:off x="1263" y="1452"/>
              <a:ext cx="44" cy="64"/>
            </a:xfrm>
            <a:custGeom>
              <a:avLst/>
              <a:gdLst>
                <a:gd name="T0" fmla="*/ 27 w 89"/>
                <a:gd name="T1" fmla="*/ 128 h 128"/>
                <a:gd name="T2" fmla="*/ 27 w 89"/>
                <a:gd name="T3" fmla="*/ 128 h 128"/>
                <a:gd name="T4" fmla="*/ 27 w 89"/>
                <a:gd name="T5" fmla="*/ 127 h 128"/>
                <a:gd name="T6" fmla="*/ 27 w 89"/>
                <a:gd name="T7" fmla="*/ 124 h 128"/>
                <a:gd name="T8" fmla="*/ 30 w 89"/>
                <a:gd name="T9" fmla="*/ 119 h 128"/>
                <a:gd name="T10" fmla="*/ 32 w 89"/>
                <a:gd name="T11" fmla="*/ 115 h 128"/>
                <a:gd name="T12" fmla="*/ 35 w 89"/>
                <a:gd name="T13" fmla="*/ 109 h 128"/>
                <a:gd name="T14" fmla="*/ 37 w 89"/>
                <a:gd name="T15" fmla="*/ 101 h 128"/>
                <a:gd name="T16" fmla="*/ 41 w 89"/>
                <a:gd name="T17" fmla="*/ 93 h 128"/>
                <a:gd name="T18" fmla="*/ 44 w 89"/>
                <a:gd name="T19" fmla="*/ 83 h 128"/>
                <a:gd name="T20" fmla="*/ 49 w 89"/>
                <a:gd name="T21" fmla="*/ 73 h 128"/>
                <a:gd name="T22" fmla="*/ 53 w 89"/>
                <a:gd name="T23" fmla="*/ 63 h 128"/>
                <a:gd name="T24" fmla="*/ 60 w 89"/>
                <a:gd name="T25" fmla="*/ 52 h 128"/>
                <a:gd name="T26" fmla="*/ 66 w 89"/>
                <a:gd name="T27" fmla="*/ 40 h 128"/>
                <a:gd name="T28" fmla="*/ 73 w 89"/>
                <a:gd name="T29" fmla="*/ 26 h 128"/>
                <a:gd name="T30" fmla="*/ 79 w 89"/>
                <a:gd name="T31" fmla="*/ 14 h 128"/>
                <a:gd name="T32" fmla="*/ 89 w 89"/>
                <a:gd name="T33" fmla="*/ 0 h 128"/>
                <a:gd name="T34" fmla="*/ 56 w 89"/>
                <a:gd name="T35" fmla="*/ 8 h 128"/>
                <a:gd name="T36" fmla="*/ 55 w 89"/>
                <a:gd name="T37" fmla="*/ 8 h 128"/>
                <a:gd name="T38" fmla="*/ 53 w 89"/>
                <a:gd name="T39" fmla="*/ 11 h 128"/>
                <a:gd name="T40" fmla="*/ 52 w 89"/>
                <a:gd name="T41" fmla="*/ 12 h 128"/>
                <a:gd name="T42" fmla="*/ 50 w 89"/>
                <a:gd name="T43" fmla="*/ 18 h 128"/>
                <a:gd name="T44" fmla="*/ 47 w 89"/>
                <a:gd name="T45" fmla="*/ 21 h 128"/>
                <a:gd name="T46" fmla="*/ 44 w 89"/>
                <a:gd name="T47" fmla="*/ 28 h 128"/>
                <a:gd name="T48" fmla="*/ 40 w 89"/>
                <a:gd name="T49" fmla="*/ 35 h 128"/>
                <a:gd name="T50" fmla="*/ 37 w 89"/>
                <a:gd name="T51" fmla="*/ 44 h 128"/>
                <a:gd name="T52" fmla="*/ 32 w 89"/>
                <a:gd name="T53" fmla="*/ 52 h 128"/>
                <a:gd name="T54" fmla="*/ 27 w 89"/>
                <a:gd name="T55" fmla="*/ 61 h 128"/>
                <a:gd name="T56" fmla="*/ 23 w 89"/>
                <a:gd name="T57" fmla="*/ 70 h 128"/>
                <a:gd name="T58" fmla="*/ 18 w 89"/>
                <a:gd name="T59" fmla="*/ 81 h 128"/>
                <a:gd name="T60" fmla="*/ 14 w 89"/>
                <a:gd name="T61" fmla="*/ 92 h 128"/>
                <a:gd name="T62" fmla="*/ 9 w 89"/>
                <a:gd name="T63" fmla="*/ 104 h 128"/>
                <a:gd name="T64" fmla="*/ 5 w 89"/>
                <a:gd name="T65" fmla="*/ 116 h 128"/>
                <a:gd name="T66" fmla="*/ 0 w 89"/>
                <a:gd name="T67" fmla="*/ 128 h 128"/>
                <a:gd name="T68" fmla="*/ 27 w 89"/>
                <a:gd name="T69" fmla="*/ 128 h 128"/>
                <a:gd name="T70" fmla="*/ 27 w 89"/>
                <a:gd name="T7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9" h="128">
                  <a:moveTo>
                    <a:pt x="27" y="128"/>
                  </a:moveTo>
                  <a:lnTo>
                    <a:pt x="27" y="128"/>
                  </a:lnTo>
                  <a:lnTo>
                    <a:pt x="27" y="127"/>
                  </a:lnTo>
                  <a:lnTo>
                    <a:pt x="27" y="124"/>
                  </a:lnTo>
                  <a:lnTo>
                    <a:pt x="30" y="119"/>
                  </a:lnTo>
                  <a:lnTo>
                    <a:pt x="32" y="115"/>
                  </a:lnTo>
                  <a:lnTo>
                    <a:pt x="35" y="109"/>
                  </a:lnTo>
                  <a:lnTo>
                    <a:pt x="37" y="101"/>
                  </a:lnTo>
                  <a:lnTo>
                    <a:pt x="41" y="93"/>
                  </a:lnTo>
                  <a:lnTo>
                    <a:pt x="44" y="83"/>
                  </a:lnTo>
                  <a:lnTo>
                    <a:pt x="49" y="73"/>
                  </a:lnTo>
                  <a:lnTo>
                    <a:pt x="53" y="63"/>
                  </a:lnTo>
                  <a:lnTo>
                    <a:pt x="60" y="52"/>
                  </a:lnTo>
                  <a:lnTo>
                    <a:pt x="66" y="40"/>
                  </a:lnTo>
                  <a:lnTo>
                    <a:pt x="73" y="26"/>
                  </a:lnTo>
                  <a:lnTo>
                    <a:pt x="79" y="14"/>
                  </a:lnTo>
                  <a:lnTo>
                    <a:pt x="89" y="0"/>
                  </a:lnTo>
                  <a:lnTo>
                    <a:pt x="56" y="8"/>
                  </a:lnTo>
                  <a:lnTo>
                    <a:pt x="55" y="8"/>
                  </a:lnTo>
                  <a:lnTo>
                    <a:pt x="53" y="11"/>
                  </a:lnTo>
                  <a:lnTo>
                    <a:pt x="52" y="12"/>
                  </a:lnTo>
                  <a:lnTo>
                    <a:pt x="50" y="18"/>
                  </a:lnTo>
                  <a:lnTo>
                    <a:pt x="47" y="21"/>
                  </a:lnTo>
                  <a:lnTo>
                    <a:pt x="44" y="28"/>
                  </a:lnTo>
                  <a:lnTo>
                    <a:pt x="40" y="35"/>
                  </a:lnTo>
                  <a:lnTo>
                    <a:pt x="37" y="44"/>
                  </a:lnTo>
                  <a:lnTo>
                    <a:pt x="32" y="52"/>
                  </a:lnTo>
                  <a:lnTo>
                    <a:pt x="27" y="61"/>
                  </a:lnTo>
                  <a:lnTo>
                    <a:pt x="23" y="70"/>
                  </a:lnTo>
                  <a:lnTo>
                    <a:pt x="18" y="81"/>
                  </a:lnTo>
                  <a:lnTo>
                    <a:pt x="14" y="92"/>
                  </a:lnTo>
                  <a:lnTo>
                    <a:pt x="9" y="104"/>
                  </a:lnTo>
                  <a:lnTo>
                    <a:pt x="5" y="116"/>
                  </a:lnTo>
                  <a:lnTo>
                    <a:pt x="0" y="128"/>
                  </a:lnTo>
                  <a:lnTo>
                    <a:pt x="27" y="128"/>
                  </a:lnTo>
                  <a:lnTo>
                    <a:pt x="27" y="1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629" name="Freeform 157"/>
            <p:cNvSpPr>
              <a:spLocks/>
            </p:cNvSpPr>
            <p:nvPr/>
          </p:nvSpPr>
          <p:spPr bwMode="auto">
            <a:xfrm>
              <a:off x="1047" y="1201"/>
              <a:ext cx="282" cy="286"/>
            </a:xfrm>
            <a:custGeom>
              <a:avLst/>
              <a:gdLst>
                <a:gd name="T0" fmla="*/ 151 w 562"/>
                <a:gd name="T1" fmla="*/ 348 h 572"/>
                <a:gd name="T2" fmla="*/ 185 w 562"/>
                <a:gd name="T3" fmla="*/ 403 h 572"/>
                <a:gd name="T4" fmla="*/ 241 w 562"/>
                <a:gd name="T5" fmla="*/ 474 h 572"/>
                <a:gd name="T6" fmla="*/ 318 w 562"/>
                <a:gd name="T7" fmla="*/ 531 h 572"/>
                <a:gd name="T8" fmla="*/ 411 w 562"/>
                <a:gd name="T9" fmla="*/ 543 h 572"/>
                <a:gd name="T10" fmla="*/ 480 w 562"/>
                <a:gd name="T11" fmla="*/ 511 h 572"/>
                <a:gd name="T12" fmla="*/ 497 w 562"/>
                <a:gd name="T13" fmla="*/ 497 h 572"/>
                <a:gd name="T14" fmla="*/ 518 w 562"/>
                <a:gd name="T15" fmla="*/ 464 h 572"/>
                <a:gd name="T16" fmla="*/ 533 w 562"/>
                <a:gd name="T17" fmla="*/ 407 h 572"/>
                <a:gd name="T18" fmla="*/ 526 w 562"/>
                <a:gd name="T19" fmla="*/ 326 h 572"/>
                <a:gd name="T20" fmla="*/ 484 w 562"/>
                <a:gd name="T21" fmla="*/ 219 h 572"/>
                <a:gd name="T22" fmla="*/ 498 w 562"/>
                <a:gd name="T23" fmla="*/ 215 h 572"/>
                <a:gd name="T24" fmla="*/ 513 w 562"/>
                <a:gd name="T25" fmla="*/ 199 h 572"/>
                <a:gd name="T26" fmla="*/ 518 w 562"/>
                <a:gd name="T27" fmla="*/ 176 h 572"/>
                <a:gd name="T28" fmla="*/ 513 w 562"/>
                <a:gd name="T29" fmla="*/ 143 h 572"/>
                <a:gd name="T30" fmla="*/ 501 w 562"/>
                <a:gd name="T31" fmla="*/ 133 h 572"/>
                <a:gd name="T32" fmla="*/ 489 w 562"/>
                <a:gd name="T33" fmla="*/ 127 h 572"/>
                <a:gd name="T34" fmla="*/ 471 w 562"/>
                <a:gd name="T35" fmla="*/ 129 h 572"/>
                <a:gd name="T36" fmla="*/ 452 w 562"/>
                <a:gd name="T37" fmla="*/ 144 h 572"/>
                <a:gd name="T38" fmla="*/ 437 w 562"/>
                <a:gd name="T39" fmla="*/ 164 h 572"/>
                <a:gd name="T40" fmla="*/ 417 w 562"/>
                <a:gd name="T41" fmla="*/ 141 h 572"/>
                <a:gd name="T42" fmla="*/ 371 w 562"/>
                <a:gd name="T43" fmla="*/ 101 h 572"/>
                <a:gd name="T44" fmla="*/ 302 w 562"/>
                <a:gd name="T45" fmla="*/ 60 h 572"/>
                <a:gd name="T46" fmla="*/ 209 w 562"/>
                <a:gd name="T47" fmla="*/ 34 h 572"/>
                <a:gd name="T48" fmla="*/ 94 w 562"/>
                <a:gd name="T49" fmla="*/ 36 h 572"/>
                <a:gd name="T50" fmla="*/ 87 w 562"/>
                <a:gd name="T51" fmla="*/ 65 h 572"/>
                <a:gd name="T52" fmla="*/ 72 w 562"/>
                <a:gd name="T53" fmla="*/ 140 h 572"/>
                <a:gd name="T54" fmla="*/ 52 w 562"/>
                <a:gd name="T55" fmla="*/ 236 h 572"/>
                <a:gd name="T56" fmla="*/ 33 w 562"/>
                <a:gd name="T57" fmla="*/ 328 h 572"/>
                <a:gd name="T58" fmla="*/ 24 w 562"/>
                <a:gd name="T59" fmla="*/ 393 h 572"/>
                <a:gd name="T60" fmla="*/ 0 w 562"/>
                <a:gd name="T61" fmla="*/ 406 h 572"/>
                <a:gd name="T62" fmla="*/ 9 w 562"/>
                <a:gd name="T63" fmla="*/ 357 h 572"/>
                <a:gd name="T64" fmla="*/ 23 w 562"/>
                <a:gd name="T65" fmla="*/ 270 h 572"/>
                <a:gd name="T66" fmla="*/ 41 w 562"/>
                <a:gd name="T67" fmla="*/ 169 h 572"/>
                <a:gd name="T68" fmla="*/ 59 w 562"/>
                <a:gd name="T69" fmla="*/ 75 h 572"/>
                <a:gd name="T70" fmla="*/ 75 w 562"/>
                <a:gd name="T71" fmla="*/ 14 h 572"/>
                <a:gd name="T72" fmla="*/ 107 w 562"/>
                <a:gd name="T73" fmla="*/ 3 h 572"/>
                <a:gd name="T74" fmla="*/ 154 w 562"/>
                <a:gd name="T75" fmla="*/ 0 h 572"/>
                <a:gd name="T76" fmla="*/ 228 w 562"/>
                <a:gd name="T77" fmla="*/ 8 h 572"/>
                <a:gd name="T78" fmla="*/ 312 w 562"/>
                <a:gd name="T79" fmla="*/ 33 h 572"/>
                <a:gd name="T80" fmla="*/ 391 w 562"/>
                <a:gd name="T81" fmla="*/ 81 h 572"/>
                <a:gd name="T82" fmla="*/ 436 w 562"/>
                <a:gd name="T83" fmla="*/ 132 h 572"/>
                <a:gd name="T84" fmla="*/ 442 w 562"/>
                <a:gd name="T85" fmla="*/ 123 h 572"/>
                <a:gd name="T86" fmla="*/ 457 w 562"/>
                <a:gd name="T87" fmla="*/ 109 h 572"/>
                <a:gd name="T88" fmla="*/ 478 w 562"/>
                <a:gd name="T89" fmla="*/ 100 h 572"/>
                <a:gd name="T90" fmla="*/ 504 w 562"/>
                <a:gd name="T91" fmla="*/ 104 h 572"/>
                <a:gd name="T92" fmla="*/ 536 w 562"/>
                <a:gd name="T93" fmla="*/ 133 h 572"/>
                <a:gd name="T94" fmla="*/ 541 w 562"/>
                <a:gd name="T95" fmla="*/ 146 h 572"/>
                <a:gd name="T96" fmla="*/ 546 w 562"/>
                <a:gd name="T97" fmla="*/ 167 h 572"/>
                <a:gd name="T98" fmla="*/ 546 w 562"/>
                <a:gd name="T99" fmla="*/ 192 h 572"/>
                <a:gd name="T100" fmla="*/ 536 w 562"/>
                <a:gd name="T101" fmla="*/ 213 h 572"/>
                <a:gd name="T102" fmla="*/ 517 w 562"/>
                <a:gd name="T103" fmla="*/ 228 h 572"/>
                <a:gd name="T104" fmla="*/ 526 w 562"/>
                <a:gd name="T105" fmla="*/ 244 h 572"/>
                <a:gd name="T106" fmla="*/ 544 w 562"/>
                <a:gd name="T107" fmla="*/ 286 h 572"/>
                <a:gd name="T108" fmla="*/ 561 w 562"/>
                <a:gd name="T109" fmla="*/ 348 h 572"/>
                <a:gd name="T110" fmla="*/ 558 w 562"/>
                <a:gd name="T111" fmla="*/ 424 h 572"/>
                <a:gd name="T112" fmla="*/ 521 w 562"/>
                <a:gd name="T113" fmla="*/ 508 h 572"/>
                <a:gd name="T114" fmla="*/ 489 w 562"/>
                <a:gd name="T115" fmla="*/ 542 h 572"/>
                <a:gd name="T116" fmla="*/ 446 w 562"/>
                <a:gd name="T117" fmla="*/ 562 h 572"/>
                <a:gd name="T118" fmla="*/ 376 w 562"/>
                <a:gd name="T119" fmla="*/ 572 h 572"/>
                <a:gd name="T120" fmla="*/ 286 w 562"/>
                <a:gd name="T121" fmla="*/ 543 h 572"/>
                <a:gd name="T122" fmla="*/ 186 w 562"/>
                <a:gd name="T123" fmla="*/ 453 h 572"/>
                <a:gd name="T124" fmla="*/ 145 w 562"/>
                <a:gd name="T125" fmla="*/ 334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62" h="572">
                  <a:moveTo>
                    <a:pt x="145" y="334"/>
                  </a:moveTo>
                  <a:lnTo>
                    <a:pt x="146" y="337"/>
                  </a:lnTo>
                  <a:lnTo>
                    <a:pt x="151" y="348"/>
                  </a:lnTo>
                  <a:lnTo>
                    <a:pt x="160" y="361"/>
                  </a:lnTo>
                  <a:lnTo>
                    <a:pt x="171" y="381"/>
                  </a:lnTo>
                  <a:lnTo>
                    <a:pt x="185" y="403"/>
                  </a:lnTo>
                  <a:lnTo>
                    <a:pt x="202" y="427"/>
                  </a:lnTo>
                  <a:lnTo>
                    <a:pt x="220" y="452"/>
                  </a:lnTo>
                  <a:lnTo>
                    <a:pt x="241" y="474"/>
                  </a:lnTo>
                  <a:lnTo>
                    <a:pt x="266" y="497"/>
                  </a:lnTo>
                  <a:lnTo>
                    <a:pt x="290" y="517"/>
                  </a:lnTo>
                  <a:lnTo>
                    <a:pt x="318" y="531"/>
                  </a:lnTo>
                  <a:lnTo>
                    <a:pt x="348" y="542"/>
                  </a:lnTo>
                  <a:lnTo>
                    <a:pt x="377" y="546"/>
                  </a:lnTo>
                  <a:lnTo>
                    <a:pt x="411" y="543"/>
                  </a:lnTo>
                  <a:lnTo>
                    <a:pt x="445" y="533"/>
                  </a:lnTo>
                  <a:lnTo>
                    <a:pt x="480" y="513"/>
                  </a:lnTo>
                  <a:lnTo>
                    <a:pt x="480" y="511"/>
                  </a:lnTo>
                  <a:lnTo>
                    <a:pt x="484" y="508"/>
                  </a:lnTo>
                  <a:lnTo>
                    <a:pt x="489" y="504"/>
                  </a:lnTo>
                  <a:lnTo>
                    <a:pt x="497" y="497"/>
                  </a:lnTo>
                  <a:lnTo>
                    <a:pt x="503" y="488"/>
                  </a:lnTo>
                  <a:lnTo>
                    <a:pt x="512" y="476"/>
                  </a:lnTo>
                  <a:lnTo>
                    <a:pt x="518" y="464"/>
                  </a:lnTo>
                  <a:lnTo>
                    <a:pt x="526" y="447"/>
                  </a:lnTo>
                  <a:lnTo>
                    <a:pt x="530" y="429"/>
                  </a:lnTo>
                  <a:lnTo>
                    <a:pt x="533" y="407"/>
                  </a:lnTo>
                  <a:lnTo>
                    <a:pt x="533" y="383"/>
                  </a:lnTo>
                  <a:lnTo>
                    <a:pt x="532" y="357"/>
                  </a:lnTo>
                  <a:lnTo>
                    <a:pt x="526" y="326"/>
                  </a:lnTo>
                  <a:lnTo>
                    <a:pt x="518" y="294"/>
                  </a:lnTo>
                  <a:lnTo>
                    <a:pt x="503" y="257"/>
                  </a:lnTo>
                  <a:lnTo>
                    <a:pt x="484" y="219"/>
                  </a:lnTo>
                  <a:lnTo>
                    <a:pt x="486" y="218"/>
                  </a:lnTo>
                  <a:lnTo>
                    <a:pt x="492" y="218"/>
                  </a:lnTo>
                  <a:lnTo>
                    <a:pt x="498" y="215"/>
                  </a:lnTo>
                  <a:lnTo>
                    <a:pt x="507" y="208"/>
                  </a:lnTo>
                  <a:lnTo>
                    <a:pt x="510" y="204"/>
                  </a:lnTo>
                  <a:lnTo>
                    <a:pt x="513" y="199"/>
                  </a:lnTo>
                  <a:lnTo>
                    <a:pt x="517" y="193"/>
                  </a:lnTo>
                  <a:lnTo>
                    <a:pt x="518" y="185"/>
                  </a:lnTo>
                  <a:lnTo>
                    <a:pt x="518" y="176"/>
                  </a:lnTo>
                  <a:lnTo>
                    <a:pt x="518" y="167"/>
                  </a:lnTo>
                  <a:lnTo>
                    <a:pt x="517" y="155"/>
                  </a:lnTo>
                  <a:lnTo>
                    <a:pt x="513" y="143"/>
                  </a:lnTo>
                  <a:lnTo>
                    <a:pt x="512" y="140"/>
                  </a:lnTo>
                  <a:lnTo>
                    <a:pt x="506" y="137"/>
                  </a:lnTo>
                  <a:lnTo>
                    <a:pt x="501" y="133"/>
                  </a:lnTo>
                  <a:lnTo>
                    <a:pt x="498" y="130"/>
                  </a:lnTo>
                  <a:lnTo>
                    <a:pt x="494" y="129"/>
                  </a:lnTo>
                  <a:lnTo>
                    <a:pt x="489" y="127"/>
                  </a:lnTo>
                  <a:lnTo>
                    <a:pt x="483" y="126"/>
                  </a:lnTo>
                  <a:lnTo>
                    <a:pt x="477" y="127"/>
                  </a:lnTo>
                  <a:lnTo>
                    <a:pt x="471" y="129"/>
                  </a:lnTo>
                  <a:lnTo>
                    <a:pt x="465" y="133"/>
                  </a:lnTo>
                  <a:lnTo>
                    <a:pt x="458" y="138"/>
                  </a:lnTo>
                  <a:lnTo>
                    <a:pt x="452" y="144"/>
                  </a:lnTo>
                  <a:lnTo>
                    <a:pt x="445" y="153"/>
                  </a:lnTo>
                  <a:lnTo>
                    <a:pt x="440" y="166"/>
                  </a:lnTo>
                  <a:lnTo>
                    <a:pt x="437" y="164"/>
                  </a:lnTo>
                  <a:lnTo>
                    <a:pt x="434" y="158"/>
                  </a:lnTo>
                  <a:lnTo>
                    <a:pt x="426" y="150"/>
                  </a:lnTo>
                  <a:lnTo>
                    <a:pt x="417" y="141"/>
                  </a:lnTo>
                  <a:lnTo>
                    <a:pt x="405" y="127"/>
                  </a:lnTo>
                  <a:lnTo>
                    <a:pt x="390" y="115"/>
                  </a:lnTo>
                  <a:lnTo>
                    <a:pt x="371" y="101"/>
                  </a:lnTo>
                  <a:lnTo>
                    <a:pt x="351" y="88"/>
                  </a:lnTo>
                  <a:lnTo>
                    <a:pt x="328" y="74"/>
                  </a:lnTo>
                  <a:lnTo>
                    <a:pt x="302" y="60"/>
                  </a:lnTo>
                  <a:lnTo>
                    <a:pt x="273" y="49"/>
                  </a:lnTo>
                  <a:lnTo>
                    <a:pt x="243" y="42"/>
                  </a:lnTo>
                  <a:lnTo>
                    <a:pt x="209" y="34"/>
                  </a:lnTo>
                  <a:lnTo>
                    <a:pt x="174" y="29"/>
                  </a:lnTo>
                  <a:lnTo>
                    <a:pt x="136" y="29"/>
                  </a:lnTo>
                  <a:lnTo>
                    <a:pt x="94" y="36"/>
                  </a:lnTo>
                  <a:lnTo>
                    <a:pt x="93" y="37"/>
                  </a:lnTo>
                  <a:lnTo>
                    <a:pt x="91" y="48"/>
                  </a:lnTo>
                  <a:lnTo>
                    <a:pt x="87" y="65"/>
                  </a:lnTo>
                  <a:lnTo>
                    <a:pt x="82" y="86"/>
                  </a:lnTo>
                  <a:lnTo>
                    <a:pt x="78" y="111"/>
                  </a:lnTo>
                  <a:lnTo>
                    <a:pt x="72" y="140"/>
                  </a:lnTo>
                  <a:lnTo>
                    <a:pt x="64" y="170"/>
                  </a:lnTo>
                  <a:lnTo>
                    <a:pt x="58" y="204"/>
                  </a:lnTo>
                  <a:lnTo>
                    <a:pt x="52" y="236"/>
                  </a:lnTo>
                  <a:lnTo>
                    <a:pt x="44" y="268"/>
                  </a:lnTo>
                  <a:lnTo>
                    <a:pt x="38" y="299"/>
                  </a:lnTo>
                  <a:lnTo>
                    <a:pt x="33" y="328"/>
                  </a:lnTo>
                  <a:lnTo>
                    <a:pt x="29" y="354"/>
                  </a:lnTo>
                  <a:lnTo>
                    <a:pt x="26" y="377"/>
                  </a:lnTo>
                  <a:lnTo>
                    <a:pt x="24" y="393"/>
                  </a:lnTo>
                  <a:lnTo>
                    <a:pt x="24" y="406"/>
                  </a:lnTo>
                  <a:lnTo>
                    <a:pt x="0" y="409"/>
                  </a:lnTo>
                  <a:lnTo>
                    <a:pt x="0" y="406"/>
                  </a:lnTo>
                  <a:lnTo>
                    <a:pt x="1" y="395"/>
                  </a:lnTo>
                  <a:lnTo>
                    <a:pt x="4" y="378"/>
                  </a:lnTo>
                  <a:lnTo>
                    <a:pt x="9" y="357"/>
                  </a:lnTo>
                  <a:lnTo>
                    <a:pt x="12" y="331"/>
                  </a:lnTo>
                  <a:lnTo>
                    <a:pt x="18" y="302"/>
                  </a:lnTo>
                  <a:lnTo>
                    <a:pt x="23" y="270"/>
                  </a:lnTo>
                  <a:lnTo>
                    <a:pt x="29" y="237"/>
                  </a:lnTo>
                  <a:lnTo>
                    <a:pt x="35" y="202"/>
                  </a:lnTo>
                  <a:lnTo>
                    <a:pt x="41" y="169"/>
                  </a:lnTo>
                  <a:lnTo>
                    <a:pt x="47" y="135"/>
                  </a:lnTo>
                  <a:lnTo>
                    <a:pt x="53" y="104"/>
                  </a:lnTo>
                  <a:lnTo>
                    <a:pt x="59" y="75"/>
                  </a:lnTo>
                  <a:lnTo>
                    <a:pt x="64" y="49"/>
                  </a:lnTo>
                  <a:lnTo>
                    <a:pt x="69" y="29"/>
                  </a:lnTo>
                  <a:lnTo>
                    <a:pt x="75" y="14"/>
                  </a:lnTo>
                  <a:lnTo>
                    <a:pt x="96" y="5"/>
                  </a:lnTo>
                  <a:lnTo>
                    <a:pt x="99" y="3"/>
                  </a:lnTo>
                  <a:lnTo>
                    <a:pt x="107" y="3"/>
                  </a:lnTo>
                  <a:lnTo>
                    <a:pt x="119" y="2"/>
                  </a:lnTo>
                  <a:lnTo>
                    <a:pt x="134" y="2"/>
                  </a:lnTo>
                  <a:lnTo>
                    <a:pt x="154" y="0"/>
                  </a:lnTo>
                  <a:lnTo>
                    <a:pt x="177" y="2"/>
                  </a:lnTo>
                  <a:lnTo>
                    <a:pt x="202" y="3"/>
                  </a:lnTo>
                  <a:lnTo>
                    <a:pt x="228" y="8"/>
                  </a:lnTo>
                  <a:lnTo>
                    <a:pt x="255" y="14"/>
                  </a:lnTo>
                  <a:lnTo>
                    <a:pt x="284" y="22"/>
                  </a:lnTo>
                  <a:lnTo>
                    <a:pt x="312" y="33"/>
                  </a:lnTo>
                  <a:lnTo>
                    <a:pt x="339" y="45"/>
                  </a:lnTo>
                  <a:lnTo>
                    <a:pt x="367" y="62"/>
                  </a:lnTo>
                  <a:lnTo>
                    <a:pt x="391" y="81"/>
                  </a:lnTo>
                  <a:lnTo>
                    <a:pt x="414" y="104"/>
                  </a:lnTo>
                  <a:lnTo>
                    <a:pt x="436" y="133"/>
                  </a:lnTo>
                  <a:lnTo>
                    <a:pt x="436" y="132"/>
                  </a:lnTo>
                  <a:lnTo>
                    <a:pt x="437" y="130"/>
                  </a:lnTo>
                  <a:lnTo>
                    <a:pt x="439" y="126"/>
                  </a:lnTo>
                  <a:lnTo>
                    <a:pt x="442" y="123"/>
                  </a:lnTo>
                  <a:lnTo>
                    <a:pt x="446" y="118"/>
                  </a:lnTo>
                  <a:lnTo>
                    <a:pt x="451" y="114"/>
                  </a:lnTo>
                  <a:lnTo>
                    <a:pt x="457" y="109"/>
                  </a:lnTo>
                  <a:lnTo>
                    <a:pt x="463" y="106"/>
                  </a:lnTo>
                  <a:lnTo>
                    <a:pt x="471" y="101"/>
                  </a:lnTo>
                  <a:lnTo>
                    <a:pt x="478" y="100"/>
                  </a:lnTo>
                  <a:lnTo>
                    <a:pt x="486" y="100"/>
                  </a:lnTo>
                  <a:lnTo>
                    <a:pt x="495" y="101"/>
                  </a:lnTo>
                  <a:lnTo>
                    <a:pt x="504" y="104"/>
                  </a:lnTo>
                  <a:lnTo>
                    <a:pt x="515" y="112"/>
                  </a:lnTo>
                  <a:lnTo>
                    <a:pt x="526" y="121"/>
                  </a:lnTo>
                  <a:lnTo>
                    <a:pt x="536" y="133"/>
                  </a:lnTo>
                  <a:lnTo>
                    <a:pt x="538" y="137"/>
                  </a:lnTo>
                  <a:lnTo>
                    <a:pt x="538" y="140"/>
                  </a:lnTo>
                  <a:lnTo>
                    <a:pt x="541" y="146"/>
                  </a:lnTo>
                  <a:lnTo>
                    <a:pt x="543" y="152"/>
                  </a:lnTo>
                  <a:lnTo>
                    <a:pt x="544" y="159"/>
                  </a:lnTo>
                  <a:lnTo>
                    <a:pt x="546" y="167"/>
                  </a:lnTo>
                  <a:lnTo>
                    <a:pt x="547" y="176"/>
                  </a:lnTo>
                  <a:lnTo>
                    <a:pt x="546" y="184"/>
                  </a:lnTo>
                  <a:lnTo>
                    <a:pt x="546" y="192"/>
                  </a:lnTo>
                  <a:lnTo>
                    <a:pt x="544" y="199"/>
                  </a:lnTo>
                  <a:lnTo>
                    <a:pt x="541" y="207"/>
                  </a:lnTo>
                  <a:lnTo>
                    <a:pt x="536" y="213"/>
                  </a:lnTo>
                  <a:lnTo>
                    <a:pt x="532" y="221"/>
                  </a:lnTo>
                  <a:lnTo>
                    <a:pt x="526" y="224"/>
                  </a:lnTo>
                  <a:lnTo>
                    <a:pt x="517" y="228"/>
                  </a:lnTo>
                  <a:lnTo>
                    <a:pt x="517" y="230"/>
                  </a:lnTo>
                  <a:lnTo>
                    <a:pt x="521" y="236"/>
                  </a:lnTo>
                  <a:lnTo>
                    <a:pt x="526" y="244"/>
                  </a:lnTo>
                  <a:lnTo>
                    <a:pt x="532" y="256"/>
                  </a:lnTo>
                  <a:lnTo>
                    <a:pt x="538" y="268"/>
                  </a:lnTo>
                  <a:lnTo>
                    <a:pt x="544" y="286"/>
                  </a:lnTo>
                  <a:lnTo>
                    <a:pt x="550" y="305"/>
                  </a:lnTo>
                  <a:lnTo>
                    <a:pt x="558" y="326"/>
                  </a:lnTo>
                  <a:lnTo>
                    <a:pt x="561" y="348"/>
                  </a:lnTo>
                  <a:lnTo>
                    <a:pt x="562" y="372"/>
                  </a:lnTo>
                  <a:lnTo>
                    <a:pt x="561" y="396"/>
                  </a:lnTo>
                  <a:lnTo>
                    <a:pt x="558" y="424"/>
                  </a:lnTo>
                  <a:lnTo>
                    <a:pt x="549" y="452"/>
                  </a:lnTo>
                  <a:lnTo>
                    <a:pt x="538" y="479"/>
                  </a:lnTo>
                  <a:lnTo>
                    <a:pt x="521" y="508"/>
                  </a:lnTo>
                  <a:lnTo>
                    <a:pt x="500" y="536"/>
                  </a:lnTo>
                  <a:lnTo>
                    <a:pt x="497" y="537"/>
                  </a:lnTo>
                  <a:lnTo>
                    <a:pt x="489" y="542"/>
                  </a:lnTo>
                  <a:lnTo>
                    <a:pt x="478" y="548"/>
                  </a:lnTo>
                  <a:lnTo>
                    <a:pt x="465" y="556"/>
                  </a:lnTo>
                  <a:lnTo>
                    <a:pt x="446" y="562"/>
                  </a:lnTo>
                  <a:lnTo>
                    <a:pt x="426" y="568"/>
                  </a:lnTo>
                  <a:lnTo>
                    <a:pt x="402" y="571"/>
                  </a:lnTo>
                  <a:lnTo>
                    <a:pt x="376" y="572"/>
                  </a:lnTo>
                  <a:lnTo>
                    <a:pt x="348" y="568"/>
                  </a:lnTo>
                  <a:lnTo>
                    <a:pt x="318" y="559"/>
                  </a:lnTo>
                  <a:lnTo>
                    <a:pt x="286" y="543"/>
                  </a:lnTo>
                  <a:lnTo>
                    <a:pt x="255" y="523"/>
                  </a:lnTo>
                  <a:lnTo>
                    <a:pt x="221" y="493"/>
                  </a:lnTo>
                  <a:lnTo>
                    <a:pt x="186" y="453"/>
                  </a:lnTo>
                  <a:lnTo>
                    <a:pt x="153" y="404"/>
                  </a:lnTo>
                  <a:lnTo>
                    <a:pt x="120" y="344"/>
                  </a:lnTo>
                  <a:lnTo>
                    <a:pt x="145" y="334"/>
                  </a:lnTo>
                  <a:lnTo>
                    <a:pt x="145" y="3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630" name="Freeform 158"/>
            <p:cNvSpPr>
              <a:spLocks/>
            </p:cNvSpPr>
            <p:nvPr/>
          </p:nvSpPr>
          <p:spPr bwMode="auto">
            <a:xfrm>
              <a:off x="1257" y="1449"/>
              <a:ext cx="200" cy="159"/>
            </a:xfrm>
            <a:custGeom>
              <a:avLst/>
              <a:gdLst>
                <a:gd name="T0" fmla="*/ 197 w 400"/>
                <a:gd name="T1" fmla="*/ 7 h 317"/>
                <a:gd name="T2" fmla="*/ 200 w 400"/>
                <a:gd name="T3" fmla="*/ 23 h 317"/>
                <a:gd name="T4" fmla="*/ 211 w 400"/>
                <a:gd name="T5" fmla="*/ 52 h 317"/>
                <a:gd name="T6" fmla="*/ 232 w 400"/>
                <a:gd name="T7" fmla="*/ 91 h 317"/>
                <a:gd name="T8" fmla="*/ 269 w 400"/>
                <a:gd name="T9" fmla="*/ 144 h 317"/>
                <a:gd name="T10" fmla="*/ 322 w 400"/>
                <a:gd name="T11" fmla="*/ 211 h 317"/>
                <a:gd name="T12" fmla="*/ 400 w 400"/>
                <a:gd name="T13" fmla="*/ 297 h 317"/>
                <a:gd name="T14" fmla="*/ 384 w 400"/>
                <a:gd name="T15" fmla="*/ 315 h 317"/>
                <a:gd name="T16" fmla="*/ 368 w 400"/>
                <a:gd name="T17" fmla="*/ 314 h 317"/>
                <a:gd name="T18" fmla="*/ 339 w 400"/>
                <a:gd name="T19" fmla="*/ 309 h 317"/>
                <a:gd name="T20" fmla="*/ 298 w 400"/>
                <a:gd name="T21" fmla="*/ 303 h 317"/>
                <a:gd name="T22" fmla="*/ 250 w 400"/>
                <a:gd name="T23" fmla="*/ 293 h 317"/>
                <a:gd name="T24" fmla="*/ 195 w 400"/>
                <a:gd name="T25" fmla="*/ 276 h 317"/>
                <a:gd name="T26" fmla="*/ 136 w 400"/>
                <a:gd name="T27" fmla="*/ 253 h 317"/>
                <a:gd name="T28" fmla="*/ 78 w 400"/>
                <a:gd name="T29" fmla="*/ 224 h 317"/>
                <a:gd name="T30" fmla="*/ 49 w 400"/>
                <a:gd name="T31" fmla="*/ 204 h 317"/>
                <a:gd name="T32" fmla="*/ 50 w 400"/>
                <a:gd name="T33" fmla="*/ 193 h 317"/>
                <a:gd name="T34" fmla="*/ 52 w 400"/>
                <a:gd name="T35" fmla="*/ 185 h 317"/>
                <a:gd name="T36" fmla="*/ 53 w 400"/>
                <a:gd name="T37" fmla="*/ 175 h 317"/>
                <a:gd name="T38" fmla="*/ 52 w 400"/>
                <a:gd name="T39" fmla="*/ 164 h 317"/>
                <a:gd name="T40" fmla="*/ 49 w 400"/>
                <a:gd name="T41" fmla="*/ 156 h 317"/>
                <a:gd name="T42" fmla="*/ 44 w 400"/>
                <a:gd name="T43" fmla="*/ 150 h 317"/>
                <a:gd name="T44" fmla="*/ 38 w 400"/>
                <a:gd name="T45" fmla="*/ 150 h 317"/>
                <a:gd name="T46" fmla="*/ 35 w 400"/>
                <a:gd name="T47" fmla="*/ 153 h 317"/>
                <a:gd name="T48" fmla="*/ 30 w 400"/>
                <a:gd name="T49" fmla="*/ 161 h 317"/>
                <a:gd name="T50" fmla="*/ 29 w 400"/>
                <a:gd name="T51" fmla="*/ 170 h 317"/>
                <a:gd name="T52" fmla="*/ 29 w 400"/>
                <a:gd name="T53" fmla="*/ 184 h 317"/>
                <a:gd name="T54" fmla="*/ 29 w 400"/>
                <a:gd name="T55" fmla="*/ 201 h 317"/>
                <a:gd name="T56" fmla="*/ 3 w 400"/>
                <a:gd name="T57" fmla="*/ 208 h 317"/>
                <a:gd name="T58" fmla="*/ 1 w 400"/>
                <a:gd name="T59" fmla="*/ 204 h 317"/>
                <a:gd name="T60" fmla="*/ 1 w 400"/>
                <a:gd name="T61" fmla="*/ 193 h 317"/>
                <a:gd name="T62" fmla="*/ 0 w 400"/>
                <a:gd name="T63" fmla="*/ 178 h 317"/>
                <a:gd name="T64" fmla="*/ 3 w 400"/>
                <a:gd name="T65" fmla="*/ 161 h 317"/>
                <a:gd name="T66" fmla="*/ 7 w 400"/>
                <a:gd name="T67" fmla="*/ 144 h 317"/>
                <a:gd name="T68" fmla="*/ 15 w 400"/>
                <a:gd name="T69" fmla="*/ 133 h 317"/>
                <a:gd name="T70" fmla="*/ 29 w 400"/>
                <a:gd name="T71" fmla="*/ 126 h 317"/>
                <a:gd name="T72" fmla="*/ 50 w 400"/>
                <a:gd name="T73" fmla="*/ 127 h 317"/>
                <a:gd name="T74" fmla="*/ 56 w 400"/>
                <a:gd name="T75" fmla="*/ 129 h 317"/>
                <a:gd name="T76" fmla="*/ 67 w 400"/>
                <a:gd name="T77" fmla="*/ 138 h 317"/>
                <a:gd name="T78" fmla="*/ 73 w 400"/>
                <a:gd name="T79" fmla="*/ 144 h 317"/>
                <a:gd name="T80" fmla="*/ 78 w 400"/>
                <a:gd name="T81" fmla="*/ 156 h 317"/>
                <a:gd name="T82" fmla="*/ 79 w 400"/>
                <a:gd name="T83" fmla="*/ 173 h 317"/>
                <a:gd name="T84" fmla="*/ 79 w 400"/>
                <a:gd name="T85" fmla="*/ 193 h 317"/>
                <a:gd name="T86" fmla="*/ 82 w 400"/>
                <a:gd name="T87" fmla="*/ 196 h 317"/>
                <a:gd name="T88" fmla="*/ 96 w 400"/>
                <a:gd name="T89" fmla="*/ 205 h 317"/>
                <a:gd name="T90" fmla="*/ 119 w 400"/>
                <a:gd name="T91" fmla="*/ 218 h 317"/>
                <a:gd name="T92" fmla="*/ 151 w 400"/>
                <a:gd name="T93" fmla="*/ 233 h 317"/>
                <a:gd name="T94" fmla="*/ 189 w 400"/>
                <a:gd name="T95" fmla="*/ 248 h 317"/>
                <a:gd name="T96" fmla="*/ 238 w 400"/>
                <a:gd name="T97" fmla="*/ 263 h 317"/>
                <a:gd name="T98" fmla="*/ 293 w 400"/>
                <a:gd name="T99" fmla="*/ 279 h 317"/>
                <a:gd name="T100" fmla="*/ 358 w 400"/>
                <a:gd name="T101" fmla="*/ 293 h 317"/>
                <a:gd name="T102" fmla="*/ 350 w 400"/>
                <a:gd name="T103" fmla="*/ 283 h 317"/>
                <a:gd name="T104" fmla="*/ 327 w 400"/>
                <a:gd name="T105" fmla="*/ 260 h 317"/>
                <a:gd name="T106" fmla="*/ 296 w 400"/>
                <a:gd name="T107" fmla="*/ 227 h 317"/>
                <a:gd name="T108" fmla="*/ 263 w 400"/>
                <a:gd name="T109" fmla="*/ 187 h 317"/>
                <a:gd name="T110" fmla="*/ 228 w 400"/>
                <a:gd name="T111" fmla="*/ 140 h 317"/>
                <a:gd name="T112" fmla="*/ 198 w 400"/>
                <a:gd name="T113" fmla="*/ 92 h 317"/>
                <a:gd name="T114" fmla="*/ 179 w 400"/>
                <a:gd name="T115" fmla="*/ 48 h 317"/>
                <a:gd name="T116" fmla="*/ 176 w 400"/>
                <a:gd name="T117" fmla="*/ 8 h 317"/>
                <a:gd name="T118" fmla="*/ 197 w 400"/>
                <a:gd name="T11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0" h="317">
                  <a:moveTo>
                    <a:pt x="197" y="0"/>
                  </a:moveTo>
                  <a:lnTo>
                    <a:pt x="197" y="7"/>
                  </a:lnTo>
                  <a:lnTo>
                    <a:pt x="197" y="14"/>
                  </a:lnTo>
                  <a:lnTo>
                    <a:pt x="200" y="23"/>
                  </a:lnTo>
                  <a:lnTo>
                    <a:pt x="205" y="36"/>
                  </a:lnTo>
                  <a:lnTo>
                    <a:pt x="211" y="52"/>
                  </a:lnTo>
                  <a:lnTo>
                    <a:pt x="220" y="69"/>
                  </a:lnTo>
                  <a:lnTo>
                    <a:pt x="232" y="91"/>
                  </a:lnTo>
                  <a:lnTo>
                    <a:pt x="247" y="115"/>
                  </a:lnTo>
                  <a:lnTo>
                    <a:pt x="269" y="144"/>
                  </a:lnTo>
                  <a:lnTo>
                    <a:pt x="293" y="176"/>
                  </a:lnTo>
                  <a:lnTo>
                    <a:pt x="322" y="211"/>
                  </a:lnTo>
                  <a:lnTo>
                    <a:pt x="358" y="251"/>
                  </a:lnTo>
                  <a:lnTo>
                    <a:pt x="400" y="297"/>
                  </a:lnTo>
                  <a:lnTo>
                    <a:pt x="387" y="317"/>
                  </a:lnTo>
                  <a:lnTo>
                    <a:pt x="384" y="315"/>
                  </a:lnTo>
                  <a:lnTo>
                    <a:pt x="377" y="315"/>
                  </a:lnTo>
                  <a:lnTo>
                    <a:pt x="368" y="314"/>
                  </a:lnTo>
                  <a:lnTo>
                    <a:pt x="354" y="312"/>
                  </a:lnTo>
                  <a:lnTo>
                    <a:pt x="339" y="309"/>
                  </a:lnTo>
                  <a:lnTo>
                    <a:pt x="319" y="308"/>
                  </a:lnTo>
                  <a:lnTo>
                    <a:pt x="298" y="303"/>
                  </a:lnTo>
                  <a:lnTo>
                    <a:pt x="275" y="299"/>
                  </a:lnTo>
                  <a:lnTo>
                    <a:pt x="250" y="293"/>
                  </a:lnTo>
                  <a:lnTo>
                    <a:pt x="223" y="285"/>
                  </a:lnTo>
                  <a:lnTo>
                    <a:pt x="195" y="276"/>
                  </a:lnTo>
                  <a:lnTo>
                    <a:pt x="166" y="265"/>
                  </a:lnTo>
                  <a:lnTo>
                    <a:pt x="136" y="253"/>
                  </a:lnTo>
                  <a:lnTo>
                    <a:pt x="107" y="241"/>
                  </a:lnTo>
                  <a:lnTo>
                    <a:pt x="78" y="224"/>
                  </a:lnTo>
                  <a:lnTo>
                    <a:pt x="49" y="207"/>
                  </a:lnTo>
                  <a:lnTo>
                    <a:pt x="49" y="204"/>
                  </a:lnTo>
                  <a:lnTo>
                    <a:pt x="50" y="198"/>
                  </a:lnTo>
                  <a:lnTo>
                    <a:pt x="50" y="193"/>
                  </a:lnTo>
                  <a:lnTo>
                    <a:pt x="52" y="190"/>
                  </a:lnTo>
                  <a:lnTo>
                    <a:pt x="52" y="185"/>
                  </a:lnTo>
                  <a:lnTo>
                    <a:pt x="53" y="181"/>
                  </a:lnTo>
                  <a:lnTo>
                    <a:pt x="53" y="175"/>
                  </a:lnTo>
                  <a:lnTo>
                    <a:pt x="53" y="170"/>
                  </a:lnTo>
                  <a:lnTo>
                    <a:pt x="52" y="164"/>
                  </a:lnTo>
                  <a:lnTo>
                    <a:pt x="52" y="161"/>
                  </a:lnTo>
                  <a:lnTo>
                    <a:pt x="49" y="156"/>
                  </a:lnTo>
                  <a:lnTo>
                    <a:pt x="47" y="153"/>
                  </a:lnTo>
                  <a:lnTo>
                    <a:pt x="44" y="150"/>
                  </a:lnTo>
                  <a:lnTo>
                    <a:pt x="39" y="150"/>
                  </a:lnTo>
                  <a:lnTo>
                    <a:pt x="38" y="150"/>
                  </a:lnTo>
                  <a:lnTo>
                    <a:pt x="36" y="150"/>
                  </a:lnTo>
                  <a:lnTo>
                    <a:pt x="35" y="153"/>
                  </a:lnTo>
                  <a:lnTo>
                    <a:pt x="32" y="159"/>
                  </a:lnTo>
                  <a:lnTo>
                    <a:pt x="30" y="161"/>
                  </a:lnTo>
                  <a:lnTo>
                    <a:pt x="30" y="166"/>
                  </a:lnTo>
                  <a:lnTo>
                    <a:pt x="29" y="170"/>
                  </a:lnTo>
                  <a:lnTo>
                    <a:pt x="29" y="178"/>
                  </a:lnTo>
                  <a:lnTo>
                    <a:pt x="29" y="184"/>
                  </a:lnTo>
                  <a:lnTo>
                    <a:pt x="29" y="193"/>
                  </a:lnTo>
                  <a:lnTo>
                    <a:pt x="29" y="201"/>
                  </a:lnTo>
                  <a:lnTo>
                    <a:pt x="30" y="211"/>
                  </a:lnTo>
                  <a:lnTo>
                    <a:pt x="3" y="208"/>
                  </a:lnTo>
                  <a:lnTo>
                    <a:pt x="1" y="207"/>
                  </a:lnTo>
                  <a:lnTo>
                    <a:pt x="1" y="204"/>
                  </a:lnTo>
                  <a:lnTo>
                    <a:pt x="1" y="199"/>
                  </a:lnTo>
                  <a:lnTo>
                    <a:pt x="1" y="193"/>
                  </a:lnTo>
                  <a:lnTo>
                    <a:pt x="0" y="185"/>
                  </a:lnTo>
                  <a:lnTo>
                    <a:pt x="0" y="178"/>
                  </a:lnTo>
                  <a:lnTo>
                    <a:pt x="0" y="170"/>
                  </a:lnTo>
                  <a:lnTo>
                    <a:pt x="3" y="161"/>
                  </a:lnTo>
                  <a:lnTo>
                    <a:pt x="4" y="152"/>
                  </a:lnTo>
                  <a:lnTo>
                    <a:pt x="7" y="144"/>
                  </a:lnTo>
                  <a:lnTo>
                    <a:pt x="10" y="138"/>
                  </a:lnTo>
                  <a:lnTo>
                    <a:pt x="15" y="133"/>
                  </a:lnTo>
                  <a:lnTo>
                    <a:pt x="21" y="127"/>
                  </a:lnTo>
                  <a:lnTo>
                    <a:pt x="29" y="126"/>
                  </a:lnTo>
                  <a:lnTo>
                    <a:pt x="38" y="126"/>
                  </a:lnTo>
                  <a:lnTo>
                    <a:pt x="50" y="127"/>
                  </a:lnTo>
                  <a:lnTo>
                    <a:pt x="52" y="127"/>
                  </a:lnTo>
                  <a:lnTo>
                    <a:pt x="56" y="129"/>
                  </a:lnTo>
                  <a:lnTo>
                    <a:pt x="61" y="132"/>
                  </a:lnTo>
                  <a:lnTo>
                    <a:pt x="67" y="138"/>
                  </a:lnTo>
                  <a:lnTo>
                    <a:pt x="70" y="140"/>
                  </a:lnTo>
                  <a:lnTo>
                    <a:pt x="73" y="144"/>
                  </a:lnTo>
                  <a:lnTo>
                    <a:pt x="75" y="150"/>
                  </a:lnTo>
                  <a:lnTo>
                    <a:pt x="78" y="156"/>
                  </a:lnTo>
                  <a:lnTo>
                    <a:pt x="78" y="164"/>
                  </a:lnTo>
                  <a:lnTo>
                    <a:pt x="79" y="173"/>
                  </a:lnTo>
                  <a:lnTo>
                    <a:pt x="79" y="182"/>
                  </a:lnTo>
                  <a:lnTo>
                    <a:pt x="79" y="193"/>
                  </a:lnTo>
                  <a:lnTo>
                    <a:pt x="79" y="193"/>
                  </a:lnTo>
                  <a:lnTo>
                    <a:pt x="82" y="196"/>
                  </a:lnTo>
                  <a:lnTo>
                    <a:pt x="88" y="199"/>
                  </a:lnTo>
                  <a:lnTo>
                    <a:pt x="96" y="205"/>
                  </a:lnTo>
                  <a:lnTo>
                    <a:pt x="107" y="210"/>
                  </a:lnTo>
                  <a:lnTo>
                    <a:pt x="119" y="218"/>
                  </a:lnTo>
                  <a:lnTo>
                    <a:pt x="133" y="224"/>
                  </a:lnTo>
                  <a:lnTo>
                    <a:pt x="151" y="233"/>
                  </a:lnTo>
                  <a:lnTo>
                    <a:pt x="168" y="241"/>
                  </a:lnTo>
                  <a:lnTo>
                    <a:pt x="189" y="248"/>
                  </a:lnTo>
                  <a:lnTo>
                    <a:pt x="212" y="256"/>
                  </a:lnTo>
                  <a:lnTo>
                    <a:pt x="238" y="263"/>
                  </a:lnTo>
                  <a:lnTo>
                    <a:pt x="264" y="271"/>
                  </a:lnTo>
                  <a:lnTo>
                    <a:pt x="293" y="279"/>
                  </a:lnTo>
                  <a:lnTo>
                    <a:pt x="324" y="285"/>
                  </a:lnTo>
                  <a:lnTo>
                    <a:pt x="358" y="293"/>
                  </a:lnTo>
                  <a:lnTo>
                    <a:pt x="354" y="289"/>
                  </a:lnTo>
                  <a:lnTo>
                    <a:pt x="350" y="283"/>
                  </a:lnTo>
                  <a:lnTo>
                    <a:pt x="339" y="273"/>
                  </a:lnTo>
                  <a:lnTo>
                    <a:pt x="327" y="260"/>
                  </a:lnTo>
                  <a:lnTo>
                    <a:pt x="312" y="245"/>
                  </a:lnTo>
                  <a:lnTo>
                    <a:pt x="296" y="227"/>
                  </a:lnTo>
                  <a:lnTo>
                    <a:pt x="280" y="207"/>
                  </a:lnTo>
                  <a:lnTo>
                    <a:pt x="263" y="187"/>
                  </a:lnTo>
                  <a:lnTo>
                    <a:pt x="244" y="163"/>
                  </a:lnTo>
                  <a:lnTo>
                    <a:pt x="228" y="140"/>
                  </a:lnTo>
                  <a:lnTo>
                    <a:pt x="211" y="117"/>
                  </a:lnTo>
                  <a:lnTo>
                    <a:pt x="198" y="92"/>
                  </a:lnTo>
                  <a:lnTo>
                    <a:pt x="188" y="69"/>
                  </a:lnTo>
                  <a:lnTo>
                    <a:pt x="179" y="48"/>
                  </a:lnTo>
                  <a:lnTo>
                    <a:pt x="174" y="26"/>
                  </a:lnTo>
                  <a:lnTo>
                    <a:pt x="176" y="8"/>
                  </a:lnTo>
                  <a:lnTo>
                    <a:pt x="197" y="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631" name="Freeform 159"/>
            <p:cNvSpPr>
              <a:spLocks/>
            </p:cNvSpPr>
            <p:nvPr/>
          </p:nvSpPr>
          <p:spPr bwMode="auto">
            <a:xfrm>
              <a:off x="1156" y="1825"/>
              <a:ext cx="705" cy="276"/>
            </a:xfrm>
            <a:custGeom>
              <a:avLst/>
              <a:gdLst>
                <a:gd name="T0" fmla="*/ 261 w 1410"/>
                <a:gd name="T1" fmla="*/ 503 h 554"/>
                <a:gd name="T2" fmla="*/ 258 w 1410"/>
                <a:gd name="T3" fmla="*/ 455 h 554"/>
                <a:gd name="T4" fmla="*/ 266 w 1410"/>
                <a:gd name="T5" fmla="*/ 366 h 554"/>
                <a:gd name="T6" fmla="*/ 300 w 1410"/>
                <a:gd name="T7" fmla="*/ 266 h 554"/>
                <a:gd name="T8" fmla="*/ 370 w 1410"/>
                <a:gd name="T9" fmla="*/ 179 h 554"/>
                <a:gd name="T10" fmla="*/ 497 w 1410"/>
                <a:gd name="T11" fmla="*/ 132 h 554"/>
                <a:gd name="T12" fmla="*/ 517 w 1410"/>
                <a:gd name="T13" fmla="*/ 126 h 554"/>
                <a:gd name="T14" fmla="*/ 567 w 1410"/>
                <a:gd name="T15" fmla="*/ 112 h 554"/>
                <a:gd name="T16" fmla="*/ 634 w 1410"/>
                <a:gd name="T17" fmla="*/ 91 h 554"/>
                <a:gd name="T18" fmla="*/ 702 w 1410"/>
                <a:gd name="T19" fmla="*/ 69 h 554"/>
                <a:gd name="T20" fmla="*/ 754 w 1410"/>
                <a:gd name="T21" fmla="*/ 46 h 554"/>
                <a:gd name="T22" fmla="*/ 769 w 1410"/>
                <a:gd name="T23" fmla="*/ 62 h 554"/>
                <a:gd name="T24" fmla="*/ 793 w 1410"/>
                <a:gd name="T25" fmla="*/ 152 h 554"/>
                <a:gd name="T26" fmla="*/ 842 w 1410"/>
                <a:gd name="T27" fmla="*/ 277 h 554"/>
                <a:gd name="T28" fmla="*/ 916 w 1410"/>
                <a:gd name="T29" fmla="*/ 392 h 554"/>
                <a:gd name="T30" fmla="*/ 1023 w 1410"/>
                <a:gd name="T31" fmla="*/ 455 h 554"/>
                <a:gd name="T32" fmla="*/ 1113 w 1410"/>
                <a:gd name="T33" fmla="*/ 444 h 554"/>
                <a:gd name="T34" fmla="*/ 1150 w 1410"/>
                <a:gd name="T35" fmla="*/ 425 h 554"/>
                <a:gd name="T36" fmla="*/ 1212 w 1410"/>
                <a:gd name="T37" fmla="*/ 389 h 554"/>
                <a:gd name="T38" fmla="*/ 1289 w 1410"/>
                <a:gd name="T39" fmla="*/ 344 h 554"/>
                <a:gd name="T40" fmla="*/ 1359 w 1410"/>
                <a:gd name="T41" fmla="*/ 296 h 554"/>
                <a:gd name="T42" fmla="*/ 1410 w 1410"/>
                <a:gd name="T43" fmla="*/ 253 h 554"/>
                <a:gd name="T44" fmla="*/ 1396 w 1410"/>
                <a:gd name="T45" fmla="*/ 225 h 554"/>
                <a:gd name="T46" fmla="*/ 1349 w 1410"/>
                <a:gd name="T47" fmla="*/ 259 h 554"/>
                <a:gd name="T48" fmla="*/ 1280 w 1410"/>
                <a:gd name="T49" fmla="*/ 309 h 554"/>
                <a:gd name="T50" fmla="*/ 1197 w 1410"/>
                <a:gd name="T51" fmla="*/ 360 h 554"/>
                <a:gd name="T52" fmla="*/ 1118 w 1410"/>
                <a:gd name="T53" fmla="*/ 401 h 554"/>
                <a:gd name="T54" fmla="*/ 1072 w 1410"/>
                <a:gd name="T55" fmla="*/ 416 h 554"/>
                <a:gd name="T56" fmla="*/ 1044 w 1410"/>
                <a:gd name="T57" fmla="*/ 419 h 554"/>
                <a:gd name="T58" fmla="*/ 994 w 1410"/>
                <a:gd name="T59" fmla="*/ 406 h 554"/>
                <a:gd name="T60" fmla="*/ 930 w 1410"/>
                <a:gd name="T61" fmla="*/ 348 h 554"/>
                <a:gd name="T62" fmla="*/ 861 w 1410"/>
                <a:gd name="T63" fmla="*/ 221 h 554"/>
                <a:gd name="T64" fmla="*/ 798 w 1410"/>
                <a:gd name="T65" fmla="*/ 0 h 554"/>
                <a:gd name="T66" fmla="*/ 777 w 1410"/>
                <a:gd name="T67" fmla="*/ 6 h 554"/>
                <a:gd name="T68" fmla="*/ 726 w 1410"/>
                <a:gd name="T69" fmla="*/ 26 h 554"/>
                <a:gd name="T70" fmla="*/ 654 w 1410"/>
                <a:gd name="T71" fmla="*/ 51 h 554"/>
                <a:gd name="T72" fmla="*/ 573 w 1410"/>
                <a:gd name="T73" fmla="*/ 77 h 554"/>
                <a:gd name="T74" fmla="*/ 495 w 1410"/>
                <a:gd name="T75" fmla="*/ 97 h 554"/>
                <a:gd name="T76" fmla="*/ 425 w 1410"/>
                <a:gd name="T77" fmla="*/ 115 h 554"/>
                <a:gd name="T78" fmla="*/ 356 w 1410"/>
                <a:gd name="T79" fmla="*/ 147 h 554"/>
                <a:gd name="T80" fmla="*/ 298 w 1410"/>
                <a:gd name="T81" fmla="*/ 202 h 554"/>
                <a:gd name="T82" fmla="*/ 251 w 1410"/>
                <a:gd name="T83" fmla="*/ 280 h 554"/>
                <a:gd name="T84" fmla="*/ 228 w 1410"/>
                <a:gd name="T85" fmla="*/ 387 h 554"/>
                <a:gd name="T86" fmla="*/ 6 w 1410"/>
                <a:gd name="T87" fmla="*/ 516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10" h="554">
                  <a:moveTo>
                    <a:pt x="0" y="554"/>
                  </a:moveTo>
                  <a:lnTo>
                    <a:pt x="261" y="508"/>
                  </a:lnTo>
                  <a:lnTo>
                    <a:pt x="261" y="503"/>
                  </a:lnTo>
                  <a:lnTo>
                    <a:pt x="260" y="493"/>
                  </a:lnTo>
                  <a:lnTo>
                    <a:pt x="258" y="476"/>
                  </a:lnTo>
                  <a:lnTo>
                    <a:pt x="258" y="455"/>
                  </a:lnTo>
                  <a:lnTo>
                    <a:pt x="258" y="427"/>
                  </a:lnTo>
                  <a:lnTo>
                    <a:pt x="261" y="398"/>
                  </a:lnTo>
                  <a:lnTo>
                    <a:pt x="266" y="366"/>
                  </a:lnTo>
                  <a:lnTo>
                    <a:pt x="274" y="334"/>
                  </a:lnTo>
                  <a:lnTo>
                    <a:pt x="284" y="300"/>
                  </a:lnTo>
                  <a:lnTo>
                    <a:pt x="300" y="266"/>
                  </a:lnTo>
                  <a:lnTo>
                    <a:pt x="318" y="234"/>
                  </a:lnTo>
                  <a:lnTo>
                    <a:pt x="342" y="205"/>
                  </a:lnTo>
                  <a:lnTo>
                    <a:pt x="370" y="179"/>
                  </a:lnTo>
                  <a:lnTo>
                    <a:pt x="407" y="158"/>
                  </a:lnTo>
                  <a:lnTo>
                    <a:pt x="448" y="143"/>
                  </a:lnTo>
                  <a:lnTo>
                    <a:pt x="497" y="132"/>
                  </a:lnTo>
                  <a:lnTo>
                    <a:pt x="500" y="130"/>
                  </a:lnTo>
                  <a:lnTo>
                    <a:pt x="506" y="129"/>
                  </a:lnTo>
                  <a:lnTo>
                    <a:pt x="517" y="126"/>
                  </a:lnTo>
                  <a:lnTo>
                    <a:pt x="532" y="123"/>
                  </a:lnTo>
                  <a:lnTo>
                    <a:pt x="549" y="117"/>
                  </a:lnTo>
                  <a:lnTo>
                    <a:pt x="567" y="112"/>
                  </a:lnTo>
                  <a:lnTo>
                    <a:pt x="589" y="104"/>
                  </a:lnTo>
                  <a:lnTo>
                    <a:pt x="612" y="98"/>
                  </a:lnTo>
                  <a:lnTo>
                    <a:pt x="634" y="91"/>
                  </a:lnTo>
                  <a:lnTo>
                    <a:pt x="657" y="84"/>
                  </a:lnTo>
                  <a:lnTo>
                    <a:pt x="679" y="77"/>
                  </a:lnTo>
                  <a:lnTo>
                    <a:pt x="702" y="69"/>
                  </a:lnTo>
                  <a:lnTo>
                    <a:pt x="720" y="62"/>
                  </a:lnTo>
                  <a:lnTo>
                    <a:pt x="738" y="54"/>
                  </a:lnTo>
                  <a:lnTo>
                    <a:pt x="754" y="46"/>
                  </a:lnTo>
                  <a:lnTo>
                    <a:pt x="766" y="40"/>
                  </a:lnTo>
                  <a:lnTo>
                    <a:pt x="766" y="46"/>
                  </a:lnTo>
                  <a:lnTo>
                    <a:pt x="769" y="62"/>
                  </a:lnTo>
                  <a:lnTo>
                    <a:pt x="775" y="86"/>
                  </a:lnTo>
                  <a:lnTo>
                    <a:pt x="783" y="117"/>
                  </a:lnTo>
                  <a:lnTo>
                    <a:pt x="793" y="152"/>
                  </a:lnTo>
                  <a:lnTo>
                    <a:pt x="807" y="193"/>
                  </a:lnTo>
                  <a:lnTo>
                    <a:pt x="823" y="234"/>
                  </a:lnTo>
                  <a:lnTo>
                    <a:pt x="842" y="277"/>
                  </a:lnTo>
                  <a:lnTo>
                    <a:pt x="864" y="318"/>
                  </a:lnTo>
                  <a:lnTo>
                    <a:pt x="888" y="357"/>
                  </a:lnTo>
                  <a:lnTo>
                    <a:pt x="916" y="392"/>
                  </a:lnTo>
                  <a:lnTo>
                    <a:pt x="949" y="421"/>
                  </a:lnTo>
                  <a:lnTo>
                    <a:pt x="983" y="442"/>
                  </a:lnTo>
                  <a:lnTo>
                    <a:pt x="1023" y="455"/>
                  </a:lnTo>
                  <a:lnTo>
                    <a:pt x="1064" y="456"/>
                  </a:lnTo>
                  <a:lnTo>
                    <a:pt x="1112" y="447"/>
                  </a:lnTo>
                  <a:lnTo>
                    <a:pt x="1113" y="444"/>
                  </a:lnTo>
                  <a:lnTo>
                    <a:pt x="1121" y="441"/>
                  </a:lnTo>
                  <a:lnTo>
                    <a:pt x="1133" y="433"/>
                  </a:lnTo>
                  <a:lnTo>
                    <a:pt x="1150" y="425"/>
                  </a:lnTo>
                  <a:lnTo>
                    <a:pt x="1167" y="413"/>
                  </a:lnTo>
                  <a:lnTo>
                    <a:pt x="1190" y="403"/>
                  </a:lnTo>
                  <a:lnTo>
                    <a:pt x="1212" y="389"/>
                  </a:lnTo>
                  <a:lnTo>
                    <a:pt x="1238" y="375"/>
                  </a:lnTo>
                  <a:lnTo>
                    <a:pt x="1263" y="360"/>
                  </a:lnTo>
                  <a:lnTo>
                    <a:pt x="1289" y="344"/>
                  </a:lnTo>
                  <a:lnTo>
                    <a:pt x="1313" y="328"/>
                  </a:lnTo>
                  <a:lnTo>
                    <a:pt x="1338" y="311"/>
                  </a:lnTo>
                  <a:lnTo>
                    <a:pt x="1359" y="296"/>
                  </a:lnTo>
                  <a:lnTo>
                    <a:pt x="1379" y="280"/>
                  </a:lnTo>
                  <a:lnTo>
                    <a:pt x="1396" y="265"/>
                  </a:lnTo>
                  <a:lnTo>
                    <a:pt x="1410" y="253"/>
                  </a:lnTo>
                  <a:lnTo>
                    <a:pt x="1407" y="219"/>
                  </a:lnTo>
                  <a:lnTo>
                    <a:pt x="1404" y="221"/>
                  </a:lnTo>
                  <a:lnTo>
                    <a:pt x="1396" y="225"/>
                  </a:lnTo>
                  <a:lnTo>
                    <a:pt x="1384" y="234"/>
                  </a:lnTo>
                  <a:lnTo>
                    <a:pt x="1368" y="247"/>
                  </a:lnTo>
                  <a:lnTo>
                    <a:pt x="1349" y="259"/>
                  </a:lnTo>
                  <a:lnTo>
                    <a:pt x="1329" y="276"/>
                  </a:lnTo>
                  <a:lnTo>
                    <a:pt x="1304" y="292"/>
                  </a:lnTo>
                  <a:lnTo>
                    <a:pt x="1280" y="309"/>
                  </a:lnTo>
                  <a:lnTo>
                    <a:pt x="1251" y="328"/>
                  </a:lnTo>
                  <a:lnTo>
                    <a:pt x="1225" y="344"/>
                  </a:lnTo>
                  <a:lnTo>
                    <a:pt x="1197" y="360"/>
                  </a:lnTo>
                  <a:lnTo>
                    <a:pt x="1170" y="377"/>
                  </a:lnTo>
                  <a:lnTo>
                    <a:pt x="1142" y="390"/>
                  </a:lnTo>
                  <a:lnTo>
                    <a:pt x="1118" y="401"/>
                  </a:lnTo>
                  <a:lnTo>
                    <a:pt x="1095" y="410"/>
                  </a:lnTo>
                  <a:lnTo>
                    <a:pt x="1073" y="416"/>
                  </a:lnTo>
                  <a:lnTo>
                    <a:pt x="1072" y="416"/>
                  </a:lnTo>
                  <a:lnTo>
                    <a:pt x="1066" y="418"/>
                  </a:lnTo>
                  <a:lnTo>
                    <a:pt x="1055" y="418"/>
                  </a:lnTo>
                  <a:lnTo>
                    <a:pt x="1044" y="419"/>
                  </a:lnTo>
                  <a:lnTo>
                    <a:pt x="1029" y="418"/>
                  </a:lnTo>
                  <a:lnTo>
                    <a:pt x="1012" y="413"/>
                  </a:lnTo>
                  <a:lnTo>
                    <a:pt x="994" y="406"/>
                  </a:lnTo>
                  <a:lnTo>
                    <a:pt x="974" y="393"/>
                  </a:lnTo>
                  <a:lnTo>
                    <a:pt x="953" y="374"/>
                  </a:lnTo>
                  <a:lnTo>
                    <a:pt x="930" y="348"/>
                  </a:lnTo>
                  <a:lnTo>
                    <a:pt x="907" y="314"/>
                  </a:lnTo>
                  <a:lnTo>
                    <a:pt x="884" y="273"/>
                  </a:lnTo>
                  <a:lnTo>
                    <a:pt x="861" y="221"/>
                  </a:lnTo>
                  <a:lnTo>
                    <a:pt x="838" y="159"/>
                  </a:lnTo>
                  <a:lnTo>
                    <a:pt x="816" y="86"/>
                  </a:lnTo>
                  <a:lnTo>
                    <a:pt x="798" y="0"/>
                  </a:lnTo>
                  <a:lnTo>
                    <a:pt x="795" y="0"/>
                  </a:lnTo>
                  <a:lnTo>
                    <a:pt x="789" y="3"/>
                  </a:lnTo>
                  <a:lnTo>
                    <a:pt x="777" y="6"/>
                  </a:lnTo>
                  <a:lnTo>
                    <a:pt x="763" y="13"/>
                  </a:lnTo>
                  <a:lnTo>
                    <a:pt x="746" y="19"/>
                  </a:lnTo>
                  <a:lnTo>
                    <a:pt x="726" y="26"/>
                  </a:lnTo>
                  <a:lnTo>
                    <a:pt x="703" y="34"/>
                  </a:lnTo>
                  <a:lnTo>
                    <a:pt x="680" y="42"/>
                  </a:lnTo>
                  <a:lnTo>
                    <a:pt x="654" y="51"/>
                  </a:lnTo>
                  <a:lnTo>
                    <a:pt x="628" y="60"/>
                  </a:lnTo>
                  <a:lnTo>
                    <a:pt x="601" y="68"/>
                  </a:lnTo>
                  <a:lnTo>
                    <a:pt x="573" y="77"/>
                  </a:lnTo>
                  <a:lnTo>
                    <a:pt x="547" y="84"/>
                  </a:lnTo>
                  <a:lnTo>
                    <a:pt x="520" y="91"/>
                  </a:lnTo>
                  <a:lnTo>
                    <a:pt x="495" y="97"/>
                  </a:lnTo>
                  <a:lnTo>
                    <a:pt x="472" y="103"/>
                  </a:lnTo>
                  <a:lnTo>
                    <a:pt x="448" y="107"/>
                  </a:lnTo>
                  <a:lnTo>
                    <a:pt x="425" y="115"/>
                  </a:lnTo>
                  <a:lnTo>
                    <a:pt x="402" y="124"/>
                  </a:lnTo>
                  <a:lnTo>
                    <a:pt x="379" y="135"/>
                  </a:lnTo>
                  <a:lnTo>
                    <a:pt x="356" y="147"/>
                  </a:lnTo>
                  <a:lnTo>
                    <a:pt x="336" y="162"/>
                  </a:lnTo>
                  <a:lnTo>
                    <a:pt x="315" y="181"/>
                  </a:lnTo>
                  <a:lnTo>
                    <a:pt x="298" y="202"/>
                  </a:lnTo>
                  <a:lnTo>
                    <a:pt x="280" y="225"/>
                  </a:lnTo>
                  <a:lnTo>
                    <a:pt x="264" y="250"/>
                  </a:lnTo>
                  <a:lnTo>
                    <a:pt x="251" y="280"/>
                  </a:lnTo>
                  <a:lnTo>
                    <a:pt x="241" y="312"/>
                  </a:lnTo>
                  <a:lnTo>
                    <a:pt x="232" y="349"/>
                  </a:lnTo>
                  <a:lnTo>
                    <a:pt x="228" y="387"/>
                  </a:lnTo>
                  <a:lnTo>
                    <a:pt x="225" y="430"/>
                  </a:lnTo>
                  <a:lnTo>
                    <a:pt x="228" y="477"/>
                  </a:lnTo>
                  <a:lnTo>
                    <a:pt x="6" y="516"/>
                  </a:lnTo>
                  <a:lnTo>
                    <a:pt x="0" y="554"/>
                  </a:lnTo>
                  <a:lnTo>
                    <a:pt x="0" y="5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632" name="Freeform 160"/>
            <p:cNvSpPr>
              <a:spLocks/>
            </p:cNvSpPr>
            <p:nvPr/>
          </p:nvSpPr>
          <p:spPr bwMode="auto">
            <a:xfrm>
              <a:off x="1277" y="1403"/>
              <a:ext cx="13" cy="13"/>
            </a:xfrm>
            <a:custGeom>
              <a:avLst/>
              <a:gdLst>
                <a:gd name="T0" fmla="*/ 7 w 28"/>
                <a:gd name="T1" fmla="*/ 23 h 26"/>
                <a:gd name="T2" fmla="*/ 3 w 28"/>
                <a:gd name="T3" fmla="*/ 20 h 26"/>
                <a:gd name="T4" fmla="*/ 0 w 28"/>
                <a:gd name="T5" fmla="*/ 14 h 26"/>
                <a:gd name="T6" fmla="*/ 0 w 28"/>
                <a:gd name="T7" fmla="*/ 9 h 26"/>
                <a:gd name="T8" fmla="*/ 2 w 28"/>
                <a:gd name="T9" fmla="*/ 6 h 26"/>
                <a:gd name="T10" fmla="*/ 5 w 28"/>
                <a:gd name="T11" fmla="*/ 3 h 26"/>
                <a:gd name="T12" fmla="*/ 11 w 28"/>
                <a:gd name="T13" fmla="*/ 2 h 26"/>
                <a:gd name="T14" fmla="*/ 17 w 28"/>
                <a:gd name="T15" fmla="*/ 0 h 26"/>
                <a:gd name="T16" fmla="*/ 22 w 28"/>
                <a:gd name="T17" fmla="*/ 2 h 26"/>
                <a:gd name="T18" fmla="*/ 25 w 28"/>
                <a:gd name="T19" fmla="*/ 3 h 26"/>
                <a:gd name="T20" fmla="*/ 28 w 28"/>
                <a:gd name="T21" fmla="*/ 8 h 26"/>
                <a:gd name="T22" fmla="*/ 28 w 28"/>
                <a:gd name="T23" fmla="*/ 14 h 26"/>
                <a:gd name="T24" fmla="*/ 28 w 28"/>
                <a:gd name="T25" fmla="*/ 17 h 26"/>
                <a:gd name="T26" fmla="*/ 25 w 28"/>
                <a:gd name="T27" fmla="*/ 18 h 26"/>
                <a:gd name="T28" fmla="*/ 20 w 28"/>
                <a:gd name="T29" fmla="*/ 23 h 26"/>
                <a:gd name="T30" fmla="*/ 13 w 28"/>
                <a:gd name="T31" fmla="*/ 26 h 26"/>
                <a:gd name="T32" fmla="*/ 7 w 28"/>
                <a:gd name="T33" fmla="*/ 23 h 26"/>
                <a:gd name="T34" fmla="*/ 7 w 28"/>
                <a:gd name="T35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26">
                  <a:moveTo>
                    <a:pt x="7" y="23"/>
                  </a:moveTo>
                  <a:lnTo>
                    <a:pt x="3" y="20"/>
                  </a:lnTo>
                  <a:lnTo>
                    <a:pt x="0" y="14"/>
                  </a:lnTo>
                  <a:lnTo>
                    <a:pt x="0" y="9"/>
                  </a:lnTo>
                  <a:lnTo>
                    <a:pt x="2" y="6"/>
                  </a:lnTo>
                  <a:lnTo>
                    <a:pt x="5" y="3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2" y="2"/>
                  </a:lnTo>
                  <a:lnTo>
                    <a:pt x="25" y="3"/>
                  </a:lnTo>
                  <a:lnTo>
                    <a:pt x="28" y="8"/>
                  </a:lnTo>
                  <a:lnTo>
                    <a:pt x="28" y="14"/>
                  </a:lnTo>
                  <a:lnTo>
                    <a:pt x="28" y="17"/>
                  </a:lnTo>
                  <a:lnTo>
                    <a:pt x="25" y="18"/>
                  </a:lnTo>
                  <a:lnTo>
                    <a:pt x="20" y="23"/>
                  </a:lnTo>
                  <a:lnTo>
                    <a:pt x="13" y="26"/>
                  </a:lnTo>
                  <a:lnTo>
                    <a:pt x="7" y="23"/>
                  </a:lnTo>
                  <a:lnTo>
                    <a:pt x="7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633" name="Freeform 161"/>
            <p:cNvSpPr>
              <a:spLocks/>
            </p:cNvSpPr>
            <p:nvPr/>
          </p:nvSpPr>
          <p:spPr bwMode="auto">
            <a:xfrm>
              <a:off x="1252" y="1409"/>
              <a:ext cx="15" cy="14"/>
            </a:xfrm>
            <a:custGeom>
              <a:avLst/>
              <a:gdLst>
                <a:gd name="T0" fmla="*/ 6 w 29"/>
                <a:gd name="T1" fmla="*/ 21 h 27"/>
                <a:gd name="T2" fmla="*/ 4 w 29"/>
                <a:gd name="T3" fmla="*/ 18 h 27"/>
                <a:gd name="T4" fmla="*/ 1 w 29"/>
                <a:gd name="T5" fmla="*/ 14 h 27"/>
                <a:gd name="T6" fmla="*/ 0 w 29"/>
                <a:gd name="T7" fmla="*/ 9 h 27"/>
                <a:gd name="T8" fmla="*/ 1 w 29"/>
                <a:gd name="T9" fmla="*/ 6 h 27"/>
                <a:gd name="T10" fmla="*/ 4 w 29"/>
                <a:gd name="T11" fmla="*/ 3 h 27"/>
                <a:gd name="T12" fmla="*/ 12 w 29"/>
                <a:gd name="T13" fmla="*/ 1 h 27"/>
                <a:gd name="T14" fmla="*/ 16 w 29"/>
                <a:gd name="T15" fmla="*/ 0 h 27"/>
                <a:gd name="T16" fmla="*/ 21 w 29"/>
                <a:gd name="T17" fmla="*/ 1 h 27"/>
                <a:gd name="T18" fmla="*/ 24 w 29"/>
                <a:gd name="T19" fmla="*/ 4 h 27"/>
                <a:gd name="T20" fmla="*/ 26 w 29"/>
                <a:gd name="T21" fmla="*/ 8 h 27"/>
                <a:gd name="T22" fmla="*/ 27 w 29"/>
                <a:gd name="T23" fmla="*/ 12 h 27"/>
                <a:gd name="T24" fmla="*/ 27 w 29"/>
                <a:gd name="T25" fmla="*/ 15 h 27"/>
                <a:gd name="T26" fmla="*/ 27 w 29"/>
                <a:gd name="T27" fmla="*/ 18 h 27"/>
                <a:gd name="T28" fmla="*/ 29 w 29"/>
                <a:gd name="T29" fmla="*/ 20 h 27"/>
                <a:gd name="T30" fmla="*/ 26 w 29"/>
                <a:gd name="T31" fmla="*/ 21 h 27"/>
                <a:gd name="T32" fmla="*/ 22 w 29"/>
                <a:gd name="T33" fmla="*/ 26 h 27"/>
                <a:gd name="T34" fmla="*/ 18 w 29"/>
                <a:gd name="T35" fmla="*/ 26 h 27"/>
                <a:gd name="T36" fmla="*/ 15 w 29"/>
                <a:gd name="T37" fmla="*/ 27 h 27"/>
                <a:gd name="T38" fmla="*/ 10 w 29"/>
                <a:gd name="T39" fmla="*/ 24 h 27"/>
                <a:gd name="T40" fmla="*/ 6 w 29"/>
                <a:gd name="T41" fmla="*/ 21 h 27"/>
                <a:gd name="T42" fmla="*/ 6 w 29"/>
                <a:gd name="T43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27">
                  <a:moveTo>
                    <a:pt x="6" y="21"/>
                  </a:moveTo>
                  <a:lnTo>
                    <a:pt x="4" y="18"/>
                  </a:lnTo>
                  <a:lnTo>
                    <a:pt x="1" y="14"/>
                  </a:lnTo>
                  <a:lnTo>
                    <a:pt x="0" y="9"/>
                  </a:lnTo>
                  <a:lnTo>
                    <a:pt x="1" y="6"/>
                  </a:lnTo>
                  <a:lnTo>
                    <a:pt x="4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7" y="12"/>
                  </a:lnTo>
                  <a:lnTo>
                    <a:pt x="27" y="15"/>
                  </a:lnTo>
                  <a:lnTo>
                    <a:pt x="27" y="18"/>
                  </a:lnTo>
                  <a:lnTo>
                    <a:pt x="29" y="20"/>
                  </a:lnTo>
                  <a:lnTo>
                    <a:pt x="26" y="21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5" y="27"/>
                  </a:lnTo>
                  <a:lnTo>
                    <a:pt x="10" y="24"/>
                  </a:lnTo>
                  <a:lnTo>
                    <a:pt x="6" y="21"/>
                  </a:lnTo>
                  <a:lnTo>
                    <a:pt x="6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634" name="Freeform 162"/>
            <p:cNvSpPr>
              <a:spLocks/>
            </p:cNvSpPr>
            <p:nvPr/>
          </p:nvSpPr>
          <p:spPr bwMode="auto">
            <a:xfrm>
              <a:off x="1279" y="1426"/>
              <a:ext cx="12" cy="14"/>
            </a:xfrm>
            <a:custGeom>
              <a:avLst/>
              <a:gdLst>
                <a:gd name="T0" fmla="*/ 6 w 24"/>
                <a:gd name="T1" fmla="*/ 21 h 27"/>
                <a:gd name="T2" fmla="*/ 5 w 24"/>
                <a:gd name="T3" fmla="*/ 19 h 27"/>
                <a:gd name="T4" fmla="*/ 2 w 24"/>
                <a:gd name="T5" fmla="*/ 13 h 27"/>
                <a:gd name="T6" fmla="*/ 0 w 24"/>
                <a:gd name="T7" fmla="*/ 9 h 27"/>
                <a:gd name="T8" fmla="*/ 2 w 24"/>
                <a:gd name="T9" fmla="*/ 6 h 27"/>
                <a:gd name="T10" fmla="*/ 5 w 24"/>
                <a:gd name="T11" fmla="*/ 3 h 27"/>
                <a:gd name="T12" fmla="*/ 12 w 24"/>
                <a:gd name="T13" fmla="*/ 1 h 27"/>
                <a:gd name="T14" fmla="*/ 17 w 24"/>
                <a:gd name="T15" fmla="*/ 0 h 27"/>
                <a:gd name="T16" fmla="*/ 21 w 24"/>
                <a:gd name="T17" fmla="*/ 0 h 27"/>
                <a:gd name="T18" fmla="*/ 23 w 24"/>
                <a:gd name="T19" fmla="*/ 3 h 27"/>
                <a:gd name="T20" fmla="*/ 24 w 24"/>
                <a:gd name="T21" fmla="*/ 6 h 27"/>
                <a:gd name="T22" fmla="*/ 24 w 24"/>
                <a:gd name="T23" fmla="*/ 13 h 27"/>
                <a:gd name="T24" fmla="*/ 24 w 24"/>
                <a:gd name="T25" fmla="*/ 16 h 27"/>
                <a:gd name="T26" fmla="*/ 23 w 24"/>
                <a:gd name="T27" fmla="*/ 19 h 27"/>
                <a:gd name="T28" fmla="*/ 21 w 24"/>
                <a:gd name="T29" fmla="*/ 26 h 27"/>
                <a:gd name="T30" fmla="*/ 20 w 24"/>
                <a:gd name="T31" fmla="*/ 27 h 27"/>
                <a:gd name="T32" fmla="*/ 17 w 24"/>
                <a:gd name="T33" fmla="*/ 27 h 27"/>
                <a:gd name="T34" fmla="*/ 12 w 24"/>
                <a:gd name="T35" fmla="*/ 26 h 27"/>
                <a:gd name="T36" fmla="*/ 6 w 24"/>
                <a:gd name="T37" fmla="*/ 21 h 27"/>
                <a:gd name="T38" fmla="*/ 6 w 24"/>
                <a:gd name="T39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" h="27">
                  <a:moveTo>
                    <a:pt x="6" y="21"/>
                  </a:moveTo>
                  <a:lnTo>
                    <a:pt x="5" y="19"/>
                  </a:lnTo>
                  <a:lnTo>
                    <a:pt x="2" y="13"/>
                  </a:lnTo>
                  <a:lnTo>
                    <a:pt x="0" y="9"/>
                  </a:lnTo>
                  <a:lnTo>
                    <a:pt x="2" y="6"/>
                  </a:lnTo>
                  <a:lnTo>
                    <a:pt x="5" y="3"/>
                  </a:lnTo>
                  <a:lnTo>
                    <a:pt x="12" y="1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3" y="3"/>
                  </a:lnTo>
                  <a:lnTo>
                    <a:pt x="24" y="6"/>
                  </a:lnTo>
                  <a:lnTo>
                    <a:pt x="24" y="13"/>
                  </a:lnTo>
                  <a:lnTo>
                    <a:pt x="24" y="16"/>
                  </a:lnTo>
                  <a:lnTo>
                    <a:pt x="23" y="19"/>
                  </a:lnTo>
                  <a:lnTo>
                    <a:pt x="21" y="26"/>
                  </a:lnTo>
                  <a:lnTo>
                    <a:pt x="20" y="27"/>
                  </a:lnTo>
                  <a:lnTo>
                    <a:pt x="17" y="27"/>
                  </a:lnTo>
                  <a:lnTo>
                    <a:pt x="12" y="26"/>
                  </a:lnTo>
                  <a:lnTo>
                    <a:pt x="6" y="21"/>
                  </a:lnTo>
                  <a:lnTo>
                    <a:pt x="6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9635" name="Freeform 163"/>
            <p:cNvSpPr>
              <a:spLocks/>
            </p:cNvSpPr>
            <p:nvPr/>
          </p:nvSpPr>
          <p:spPr bwMode="auto">
            <a:xfrm>
              <a:off x="1140" y="2084"/>
              <a:ext cx="68" cy="135"/>
            </a:xfrm>
            <a:custGeom>
              <a:avLst/>
              <a:gdLst>
                <a:gd name="T0" fmla="*/ 134 w 136"/>
                <a:gd name="T1" fmla="*/ 0 h 270"/>
                <a:gd name="T2" fmla="*/ 134 w 136"/>
                <a:gd name="T3" fmla="*/ 3 h 270"/>
                <a:gd name="T4" fmla="*/ 134 w 136"/>
                <a:gd name="T5" fmla="*/ 10 h 270"/>
                <a:gd name="T6" fmla="*/ 130 w 136"/>
                <a:gd name="T7" fmla="*/ 26 h 270"/>
                <a:gd name="T8" fmla="*/ 122 w 136"/>
                <a:gd name="T9" fmla="*/ 47 h 270"/>
                <a:gd name="T10" fmla="*/ 110 w 136"/>
                <a:gd name="T11" fmla="*/ 76 h 270"/>
                <a:gd name="T12" fmla="*/ 90 w 136"/>
                <a:gd name="T13" fmla="*/ 114 h 270"/>
                <a:gd name="T14" fmla="*/ 62 w 136"/>
                <a:gd name="T15" fmla="*/ 162 h 270"/>
                <a:gd name="T16" fmla="*/ 46 w 136"/>
                <a:gd name="T17" fmla="*/ 192 h 270"/>
                <a:gd name="T18" fmla="*/ 41 w 136"/>
                <a:gd name="T19" fmla="*/ 197 h 270"/>
                <a:gd name="T20" fmla="*/ 35 w 136"/>
                <a:gd name="T21" fmla="*/ 206 h 270"/>
                <a:gd name="T22" fmla="*/ 30 w 136"/>
                <a:gd name="T23" fmla="*/ 217 h 270"/>
                <a:gd name="T24" fmla="*/ 26 w 136"/>
                <a:gd name="T25" fmla="*/ 229 h 270"/>
                <a:gd name="T26" fmla="*/ 24 w 136"/>
                <a:gd name="T27" fmla="*/ 240 h 270"/>
                <a:gd name="T28" fmla="*/ 27 w 136"/>
                <a:gd name="T29" fmla="*/ 246 h 270"/>
                <a:gd name="T30" fmla="*/ 38 w 136"/>
                <a:gd name="T31" fmla="*/ 249 h 270"/>
                <a:gd name="T32" fmla="*/ 93 w 136"/>
                <a:gd name="T33" fmla="*/ 160 h 270"/>
                <a:gd name="T34" fmla="*/ 56 w 136"/>
                <a:gd name="T35" fmla="*/ 266 h 270"/>
                <a:gd name="T36" fmla="*/ 52 w 136"/>
                <a:gd name="T37" fmla="*/ 267 h 270"/>
                <a:gd name="T38" fmla="*/ 41 w 136"/>
                <a:gd name="T39" fmla="*/ 269 h 270"/>
                <a:gd name="T40" fmla="*/ 29 w 136"/>
                <a:gd name="T41" fmla="*/ 270 h 270"/>
                <a:gd name="T42" fmla="*/ 15 w 136"/>
                <a:gd name="T43" fmla="*/ 269 h 270"/>
                <a:gd name="T44" fmla="*/ 4 w 136"/>
                <a:gd name="T45" fmla="*/ 260 h 270"/>
                <a:gd name="T46" fmla="*/ 0 w 136"/>
                <a:gd name="T47" fmla="*/ 246 h 270"/>
                <a:gd name="T48" fmla="*/ 6 w 136"/>
                <a:gd name="T49" fmla="*/ 222 h 270"/>
                <a:gd name="T50" fmla="*/ 24 w 136"/>
                <a:gd name="T51" fmla="*/ 185 h 270"/>
                <a:gd name="T52" fmla="*/ 27 w 136"/>
                <a:gd name="T53" fmla="*/ 179 h 270"/>
                <a:gd name="T54" fmla="*/ 38 w 136"/>
                <a:gd name="T55" fmla="*/ 162 h 270"/>
                <a:gd name="T56" fmla="*/ 50 w 136"/>
                <a:gd name="T57" fmla="*/ 137 h 270"/>
                <a:gd name="T58" fmla="*/ 67 w 136"/>
                <a:gd name="T59" fmla="*/ 108 h 270"/>
                <a:gd name="T60" fmla="*/ 84 w 136"/>
                <a:gd name="T61" fmla="*/ 75 h 270"/>
                <a:gd name="T62" fmla="*/ 98 w 136"/>
                <a:gd name="T63" fmla="*/ 46 h 270"/>
                <a:gd name="T64" fmla="*/ 107 w 136"/>
                <a:gd name="T65" fmla="*/ 18 h 270"/>
                <a:gd name="T66" fmla="*/ 113 w 136"/>
                <a:gd name="T67" fmla="*/ 0 h 270"/>
                <a:gd name="T68" fmla="*/ 136 w 136"/>
                <a:gd name="T69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6" h="270">
                  <a:moveTo>
                    <a:pt x="136" y="0"/>
                  </a:moveTo>
                  <a:lnTo>
                    <a:pt x="134" y="0"/>
                  </a:lnTo>
                  <a:lnTo>
                    <a:pt x="134" y="0"/>
                  </a:lnTo>
                  <a:lnTo>
                    <a:pt x="134" y="3"/>
                  </a:lnTo>
                  <a:lnTo>
                    <a:pt x="134" y="6"/>
                  </a:lnTo>
                  <a:lnTo>
                    <a:pt x="134" y="10"/>
                  </a:lnTo>
                  <a:lnTo>
                    <a:pt x="133" y="18"/>
                  </a:lnTo>
                  <a:lnTo>
                    <a:pt x="130" y="26"/>
                  </a:lnTo>
                  <a:lnTo>
                    <a:pt x="128" y="36"/>
                  </a:lnTo>
                  <a:lnTo>
                    <a:pt x="122" y="47"/>
                  </a:lnTo>
                  <a:lnTo>
                    <a:pt x="117" y="61"/>
                  </a:lnTo>
                  <a:lnTo>
                    <a:pt x="110" y="76"/>
                  </a:lnTo>
                  <a:lnTo>
                    <a:pt x="101" y="95"/>
                  </a:lnTo>
                  <a:lnTo>
                    <a:pt x="90" y="114"/>
                  </a:lnTo>
                  <a:lnTo>
                    <a:pt x="78" y="137"/>
                  </a:lnTo>
                  <a:lnTo>
                    <a:pt x="62" y="162"/>
                  </a:lnTo>
                  <a:lnTo>
                    <a:pt x="46" y="192"/>
                  </a:lnTo>
                  <a:lnTo>
                    <a:pt x="46" y="192"/>
                  </a:lnTo>
                  <a:lnTo>
                    <a:pt x="43" y="194"/>
                  </a:lnTo>
                  <a:lnTo>
                    <a:pt x="41" y="197"/>
                  </a:lnTo>
                  <a:lnTo>
                    <a:pt x="39" y="202"/>
                  </a:lnTo>
                  <a:lnTo>
                    <a:pt x="35" y="206"/>
                  </a:lnTo>
                  <a:lnTo>
                    <a:pt x="33" y="212"/>
                  </a:lnTo>
                  <a:lnTo>
                    <a:pt x="30" y="217"/>
                  </a:lnTo>
                  <a:lnTo>
                    <a:pt x="27" y="225"/>
                  </a:lnTo>
                  <a:lnTo>
                    <a:pt x="26" y="229"/>
                  </a:lnTo>
                  <a:lnTo>
                    <a:pt x="24" y="235"/>
                  </a:lnTo>
                  <a:lnTo>
                    <a:pt x="24" y="240"/>
                  </a:lnTo>
                  <a:lnTo>
                    <a:pt x="26" y="244"/>
                  </a:lnTo>
                  <a:lnTo>
                    <a:pt x="27" y="246"/>
                  </a:lnTo>
                  <a:lnTo>
                    <a:pt x="32" y="249"/>
                  </a:lnTo>
                  <a:lnTo>
                    <a:pt x="38" y="249"/>
                  </a:lnTo>
                  <a:lnTo>
                    <a:pt x="46" y="248"/>
                  </a:lnTo>
                  <a:lnTo>
                    <a:pt x="93" y="160"/>
                  </a:lnTo>
                  <a:lnTo>
                    <a:pt x="113" y="166"/>
                  </a:lnTo>
                  <a:lnTo>
                    <a:pt x="56" y="266"/>
                  </a:lnTo>
                  <a:lnTo>
                    <a:pt x="55" y="266"/>
                  </a:lnTo>
                  <a:lnTo>
                    <a:pt x="52" y="267"/>
                  </a:lnTo>
                  <a:lnTo>
                    <a:pt x="47" y="267"/>
                  </a:lnTo>
                  <a:lnTo>
                    <a:pt x="41" y="269"/>
                  </a:lnTo>
                  <a:lnTo>
                    <a:pt x="35" y="269"/>
                  </a:lnTo>
                  <a:lnTo>
                    <a:pt x="29" y="270"/>
                  </a:lnTo>
                  <a:lnTo>
                    <a:pt x="21" y="269"/>
                  </a:lnTo>
                  <a:lnTo>
                    <a:pt x="15" y="269"/>
                  </a:lnTo>
                  <a:lnTo>
                    <a:pt x="7" y="264"/>
                  </a:lnTo>
                  <a:lnTo>
                    <a:pt x="4" y="260"/>
                  </a:lnTo>
                  <a:lnTo>
                    <a:pt x="1" y="254"/>
                  </a:lnTo>
                  <a:lnTo>
                    <a:pt x="0" y="246"/>
                  </a:lnTo>
                  <a:lnTo>
                    <a:pt x="1" y="234"/>
                  </a:lnTo>
                  <a:lnTo>
                    <a:pt x="6" y="222"/>
                  </a:lnTo>
                  <a:lnTo>
                    <a:pt x="12" y="205"/>
                  </a:lnTo>
                  <a:lnTo>
                    <a:pt x="24" y="185"/>
                  </a:lnTo>
                  <a:lnTo>
                    <a:pt x="24" y="183"/>
                  </a:lnTo>
                  <a:lnTo>
                    <a:pt x="27" y="179"/>
                  </a:lnTo>
                  <a:lnTo>
                    <a:pt x="32" y="171"/>
                  </a:lnTo>
                  <a:lnTo>
                    <a:pt x="38" y="162"/>
                  </a:lnTo>
                  <a:lnTo>
                    <a:pt x="43" y="150"/>
                  </a:lnTo>
                  <a:lnTo>
                    <a:pt x="50" y="137"/>
                  </a:lnTo>
                  <a:lnTo>
                    <a:pt x="58" y="122"/>
                  </a:lnTo>
                  <a:lnTo>
                    <a:pt x="67" y="108"/>
                  </a:lnTo>
                  <a:lnTo>
                    <a:pt x="75" y="92"/>
                  </a:lnTo>
                  <a:lnTo>
                    <a:pt x="84" y="75"/>
                  </a:lnTo>
                  <a:lnTo>
                    <a:pt x="90" y="59"/>
                  </a:lnTo>
                  <a:lnTo>
                    <a:pt x="98" y="46"/>
                  </a:lnTo>
                  <a:lnTo>
                    <a:pt x="102" y="30"/>
                  </a:lnTo>
                  <a:lnTo>
                    <a:pt x="107" y="18"/>
                  </a:lnTo>
                  <a:lnTo>
                    <a:pt x="110" y="7"/>
                  </a:lnTo>
                  <a:lnTo>
                    <a:pt x="113" y="0"/>
                  </a:lnTo>
                  <a:lnTo>
                    <a:pt x="136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489636" name="Picture 164" descr="j033547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59450" y="1852613"/>
            <a:ext cx="1816100" cy="1665287"/>
          </a:xfrm>
        </p:spPr>
      </p:pic>
      <p:grpSp>
        <p:nvGrpSpPr>
          <p:cNvPr id="489637" name="Group 165"/>
          <p:cNvGrpSpPr>
            <a:grpSpLocks/>
          </p:cNvGrpSpPr>
          <p:nvPr/>
        </p:nvGrpSpPr>
        <p:grpSpPr bwMode="auto">
          <a:xfrm>
            <a:off x="7772400" y="6019800"/>
            <a:ext cx="1162050" cy="685800"/>
            <a:chOff x="4896" y="3792"/>
            <a:chExt cx="732" cy="432"/>
          </a:xfrm>
        </p:grpSpPr>
        <p:grpSp>
          <p:nvGrpSpPr>
            <p:cNvPr id="489638" name="Group 166"/>
            <p:cNvGrpSpPr>
              <a:grpSpLocks/>
            </p:cNvGrpSpPr>
            <p:nvPr/>
          </p:nvGrpSpPr>
          <p:grpSpPr bwMode="auto">
            <a:xfrm>
              <a:off x="5137" y="3914"/>
              <a:ext cx="194" cy="180"/>
              <a:chOff x="1824" y="633"/>
              <a:chExt cx="2834" cy="2849"/>
            </a:xfrm>
          </p:grpSpPr>
          <p:sp>
            <p:nvSpPr>
              <p:cNvPr id="489639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9640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9641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9642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489643" name="Group 171"/>
            <p:cNvGrpSpPr>
              <a:grpSpLocks/>
            </p:cNvGrpSpPr>
            <p:nvPr/>
          </p:nvGrpSpPr>
          <p:grpSpPr bwMode="auto">
            <a:xfrm>
              <a:off x="5398" y="4053"/>
              <a:ext cx="230" cy="142"/>
              <a:chOff x="1008" y="1059"/>
              <a:chExt cx="3768" cy="2733"/>
            </a:xfrm>
          </p:grpSpPr>
          <p:sp>
            <p:nvSpPr>
              <p:cNvPr id="489644" name="AutoShape 172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9645" name="Oval 173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9646" name="Oval 174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9647" name="Oval 175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489648" name="Film"/>
            <p:cNvSpPr>
              <a:spLocks noEditPoints="1" noChangeArrowheads="1"/>
            </p:cNvSpPr>
            <p:nvPr/>
          </p:nvSpPr>
          <p:spPr bwMode="auto">
            <a:xfrm>
              <a:off x="4896" y="3808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89649" name="Lock"/>
            <p:cNvSpPr>
              <a:spLocks noEditPoints="1" noChangeArrowheads="1"/>
            </p:cNvSpPr>
            <p:nvPr/>
          </p:nvSpPr>
          <p:spPr bwMode="auto">
            <a:xfrm>
              <a:off x="5405" y="3792"/>
              <a:ext cx="170" cy="16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89650" name="AutoShape 178"/>
            <p:cNvSpPr>
              <a:spLocks noChangeArrowheads="1"/>
            </p:cNvSpPr>
            <p:nvPr/>
          </p:nvSpPr>
          <p:spPr bwMode="auto">
            <a:xfrm>
              <a:off x="5063" y="3971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9651" name="AutoShape 179"/>
            <p:cNvSpPr>
              <a:spLocks noChangeArrowheads="1"/>
            </p:cNvSpPr>
            <p:nvPr/>
          </p:nvSpPr>
          <p:spPr bwMode="auto">
            <a:xfrm>
              <a:off x="5251" y="3808"/>
              <a:ext cx="141" cy="93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9652" name="AutoShape 180"/>
            <p:cNvSpPr>
              <a:spLocks noChangeArrowheads="1"/>
            </p:cNvSpPr>
            <p:nvPr/>
          </p:nvSpPr>
          <p:spPr bwMode="auto">
            <a:xfrm flipV="1">
              <a:off x="5258" y="4085"/>
              <a:ext cx="140" cy="10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489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489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9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489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9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489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9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489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489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9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489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9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489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9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9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9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8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89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76" grpId="0"/>
      <p:bldP spid="489479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563" name="Picture 19" descr="j021507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950913"/>
            <a:ext cx="4394200" cy="3930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2564" name="Rectangle 20"/>
          <p:cNvSpPr>
            <a:spLocks noGrp="1" noChangeArrowheads="1"/>
          </p:cNvSpPr>
          <p:nvPr>
            <p:ph type="title" sz="quarter"/>
          </p:nvPr>
        </p:nvSpPr>
        <p:spPr>
          <a:noFill/>
          <a:ln/>
          <a:effectLst>
            <a:outerShdw dist="113592" dir="1593903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>
                <a:ea typeface="宋体" pitchFamily="96" charset="-122"/>
              </a:rPr>
              <a:t>先知书和圣卷</a:t>
            </a:r>
            <a:endParaRPr lang="en-US" altLang="en-US"/>
          </a:p>
        </p:txBody>
      </p:sp>
      <p:pic>
        <p:nvPicPr>
          <p:cNvPr id="492557" name="Picture 13" descr="j0286670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3241675"/>
            <a:ext cx="1447800" cy="1254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2560" name="Picture 16" descr="j031037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179513"/>
            <a:ext cx="2895600" cy="1949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2567" name="Text Box 23"/>
          <p:cNvSpPr txBox="1">
            <a:spLocks noChangeArrowheads="1"/>
          </p:cNvSpPr>
          <p:nvPr/>
        </p:nvSpPr>
        <p:spPr bwMode="auto">
          <a:xfrm>
            <a:off x="152400" y="3313113"/>
            <a:ext cx="38862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3200">
                <a:solidFill>
                  <a:srgbClr val="FBE50F"/>
                </a:solidFill>
                <a:latin typeface="Comic Sans MS" pitchFamily="96" charset="0"/>
                <a:ea typeface="宋体" pitchFamily="96" charset="-122"/>
              </a:rPr>
              <a:t>先知书大约是在</a:t>
            </a:r>
            <a:r>
              <a:rPr lang="en-US" altLang="zh-CN" sz="3200">
                <a:solidFill>
                  <a:srgbClr val="FBE50F"/>
                </a:solidFill>
                <a:latin typeface="Comic Sans MS" pitchFamily="96" charset="0"/>
                <a:ea typeface="宋体" pitchFamily="96" charset="-122"/>
              </a:rPr>
              <a:t> </a:t>
            </a:r>
            <a:r>
              <a:rPr lang="en-US" altLang="en-US" sz="3200">
                <a:solidFill>
                  <a:srgbClr val="FBE50F"/>
                </a:solidFill>
                <a:latin typeface="Comic Sans MS" pitchFamily="96" charset="0"/>
              </a:rPr>
              <a:t>400 BCE</a:t>
            </a:r>
            <a:r>
              <a:rPr lang="zh-CN" altLang="en-US" sz="3200">
                <a:solidFill>
                  <a:srgbClr val="FBE50F"/>
                </a:solidFill>
                <a:latin typeface="Comic Sans MS" pitchFamily="96" charset="0"/>
                <a:ea typeface="宋体" pitchFamily="96" charset="-122"/>
              </a:rPr>
              <a:t>被正典的。</a:t>
            </a:r>
            <a:endParaRPr lang="en-US" altLang="en-US" sz="3200">
              <a:solidFill>
                <a:srgbClr val="FBE50F"/>
              </a:solidFill>
              <a:latin typeface="Comic Sans MS" pitchFamily="96" charset="0"/>
            </a:endParaRPr>
          </a:p>
        </p:txBody>
      </p:sp>
      <p:sp>
        <p:nvSpPr>
          <p:cNvPr id="492568" name="Text Box 24"/>
          <p:cNvSpPr txBox="1">
            <a:spLocks noChangeArrowheads="1"/>
          </p:cNvSpPr>
          <p:nvPr/>
        </p:nvSpPr>
        <p:spPr bwMode="auto">
          <a:xfrm>
            <a:off x="4648200" y="4608513"/>
            <a:ext cx="41148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3200">
                <a:solidFill>
                  <a:srgbClr val="FBE50F"/>
                </a:solidFill>
                <a:latin typeface="Comic Sans MS" pitchFamily="96" charset="0"/>
                <a:ea typeface="宋体" pitchFamily="96" charset="-122"/>
              </a:rPr>
              <a:t>圣卷大约是在</a:t>
            </a:r>
            <a:r>
              <a:rPr lang="en-US" altLang="en-US" sz="3200">
                <a:solidFill>
                  <a:srgbClr val="FBE50F"/>
                </a:solidFill>
                <a:latin typeface="Comic Sans MS" pitchFamily="96" charset="0"/>
              </a:rPr>
              <a:t>300 BCE</a:t>
            </a:r>
            <a:r>
              <a:rPr lang="zh-CN" altLang="en-US" sz="3200">
                <a:solidFill>
                  <a:srgbClr val="FBE50F"/>
                </a:solidFill>
                <a:latin typeface="Comic Sans MS" pitchFamily="96" charset="0"/>
                <a:ea typeface="宋体" pitchFamily="96" charset="-122"/>
              </a:rPr>
              <a:t>被正典的。</a:t>
            </a:r>
            <a:endParaRPr lang="en-US" altLang="en-US" sz="3200">
              <a:solidFill>
                <a:srgbClr val="FBE50F"/>
              </a:solidFill>
              <a:latin typeface="Comic Sans MS" pitchFamily="96" charset="0"/>
            </a:endParaRPr>
          </a:p>
        </p:txBody>
      </p:sp>
      <p:grpSp>
        <p:nvGrpSpPr>
          <p:cNvPr id="492570" name="Group 26"/>
          <p:cNvGrpSpPr>
            <a:grpSpLocks/>
          </p:cNvGrpSpPr>
          <p:nvPr/>
        </p:nvGrpSpPr>
        <p:grpSpPr bwMode="auto">
          <a:xfrm>
            <a:off x="7772400" y="6019800"/>
            <a:ext cx="1162050" cy="685800"/>
            <a:chOff x="4896" y="3792"/>
            <a:chExt cx="732" cy="432"/>
          </a:xfrm>
        </p:grpSpPr>
        <p:grpSp>
          <p:nvGrpSpPr>
            <p:cNvPr id="492571" name="Group 27"/>
            <p:cNvGrpSpPr>
              <a:grpSpLocks/>
            </p:cNvGrpSpPr>
            <p:nvPr/>
          </p:nvGrpSpPr>
          <p:grpSpPr bwMode="auto">
            <a:xfrm>
              <a:off x="5137" y="3914"/>
              <a:ext cx="194" cy="180"/>
              <a:chOff x="1824" y="633"/>
              <a:chExt cx="2834" cy="2849"/>
            </a:xfrm>
          </p:grpSpPr>
          <p:sp>
            <p:nvSpPr>
              <p:cNvPr id="492572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2573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2574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2575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492576" name="Group 32"/>
            <p:cNvGrpSpPr>
              <a:grpSpLocks/>
            </p:cNvGrpSpPr>
            <p:nvPr/>
          </p:nvGrpSpPr>
          <p:grpSpPr bwMode="auto">
            <a:xfrm>
              <a:off x="5398" y="4053"/>
              <a:ext cx="230" cy="142"/>
              <a:chOff x="1008" y="1059"/>
              <a:chExt cx="3768" cy="2733"/>
            </a:xfrm>
          </p:grpSpPr>
          <p:sp>
            <p:nvSpPr>
              <p:cNvPr id="492577" name="AutoShape 33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2578" name="Oval 34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2579" name="Oval 35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2580" name="Oval 36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492581" name="Film"/>
            <p:cNvSpPr>
              <a:spLocks noEditPoints="1" noChangeArrowheads="1"/>
            </p:cNvSpPr>
            <p:nvPr/>
          </p:nvSpPr>
          <p:spPr bwMode="auto">
            <a:xfrm>
              <a:off x="4896" y="3808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2582" name="Lock"/>
            <p:cNvSpPr>
              <a:spLocks noEditPoints="1" noChangeArrowheads="1"/>
            </p:cNvSpPr>
            <p:nvPr/>
          </p:nvSpPr>
          <p:spPr bwMode="auto">
            <a:xfrm>
              <a:off x="5405" y="3792"/>
              <a:ext cx="170" cy="16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2583" name="AutoShape 39"/>
            <p:cNvSpPr>
              <a:spLocks noChangeArrowheads="1"/>
            </p:cNvSpPr>
            <p:nvPr/>
          </p:nvSpPr>
          <p:spPr bwMode="auto">
            <a:xfrm>
              <a:off x="5063" y="3971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2584" name="AutoShape 40"/>
            <p:cNvSpPr>
              <a:spLocks noChangeArrowheads="1"/>
            </p:cNvSpPr>
            <p:nvPr/>
          </p:nvSpPr>
          <p:spPr bwMode="auto">
            <a:xfrm>
              <a:off x="5251" y="3808"/>
              <a:ext cx="141" cy="93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2585" name="AutoShape 41"/>
            <p:cNvSpPr>
              <a:spLocks noChangeArrowheads="1"/>
            </p:cNvSpPr>
            <p:nvPr/>
          </p:nvSpPr>
          <p:spPr bwMode="auto">
            <a:xfrm flipV="1">
              <a:off x="5258" y="4085"/>
              <a:ext cx="140" cy="10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925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925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925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92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925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92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92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2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2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32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25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2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2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2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2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9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492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925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9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9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4925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4925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4925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564" grpId="0"/>
      <p:bldP spid="492567" grpId="0"/>
      <p:bldP spid="49256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4226" name="Group 1026"/>
          <p:cNvGrpSpPr>
            <a:grpSpLocks/>
          </p:cNvGrpSpPr>
          <p:nvPr/>
        </p:nvGrpSpPr>
        <p:grpSpPr bwMode="auto">
          <a:xfrm>
            <a:off x="3276600" y="2819400"/>
            <a:ext cx="2209800" cy="1676400"/>
            <a:chOff x="1824" y="633"/>
            <a:chExt cx="2834" cy="2849"/>
          </a:xfrm>
        </p:grpSpPr>
        <p:sp>
          <p:nvSpPr>
            <p:cNvPr id="564227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4228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4229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4230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64231" name="Group 1031"/>
          <p:cNvGrpSpPr>
            <a:grpSpLocks/>
          </p:cNvGrpSpPr>
          <p:nvPr/>
        </p:nvGrpSpPr>
        <p:grpSpPr bwMode="auto">
          <a:xfrm>
            <a:off x="6248400" y="4114800"/>
            <a:ext cx="2609850" cy="1333500"/>
            <a:chOff x="1008" y="1059"/>
            <a:chExt cx="3768" cy="2733"/>
          </a:xfrm>
        </p:grpSpPr>
        <p:sp>
          <p:nvSpPr>
            <p:cNvPr id="564232" name="AutoShape 1032"/>
            <p:cNvSpPr>
              <a:spLocks noChangeAspect="1" noChangeArrowheads="1"/>
            </p:cNvSpPr>
            <p:nvPr/>
          </p:nvSpPr>
          <p:spPr bwMode="auto">
            <a:xfrm>
              <a:off x="1915" y="1617"/>
              <a:ext cx="1942" cy="1675"/>
            </a:xfrm>
            <a:prstGeom prst="triangle">
              <a:avLst>
                <a:gd name="adj" fmla="val 50000"/>
              </a:avLst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4233" name="Oval 1033"/>
            <p:cNvSpPr>
              <a:spLocks noChangeArrowheads="1"/>
            </p:cNvSpPr>
            <p:nvPr/>
          </p:nvSpPr>
          <p:spPr bwMode="auto">
            <a:xfrm>
              <a:off x="1008" y="3234"/>
              <a:ext cx="1116" cy="55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4234" name="Oval 1034"/>
            <p:cNvSpPr>
              <a:spLocks noChangeArrowheads="1"/>
            </p:cNvSpPr>
            <p:nvPr/>
          </p:nvSpPr>
          <p:spPr bwMode="auto">
            <a:xfrm>
              <a:off x="2334" y="1059"/>
              <a:ext cx="1116" cy="55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4235" name="Oval 1035"/>
            <p:cNvSpPr>
              <a:spLocks noChangeArrowheads="1"/>
            </p:cNvSpPr>
            <p:nvPr/>
          </p:nvSpPr>
          <p:spPr bwMode="auto">
            <a:xfrm>
              <a:off x="3660" y="3234"/>
              <a:ext cx="1116" cy="55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64236" name="Film"/>
          <p:cNvSpPr>
            <a:spLocks noEditPoints="1" noChangeArrowheads="1"/>
          </p:cNvSpPr>
          <p:nvPr/>
        </p:nvSpPr>
        <p:spPr bwMode="auto">
          <a:xfrm>
            <a:off x="533400" y="1828800"/>
            <a:ext cx="1828800" cy="38862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4960 w 21600"/>
              <a:gd name="T17" fmla="*/ 8129 h 21600"/>
              <a:gd name="T18" fmla="*/ 17079 w 21600"/>
              <a:gd name="T19" fmla="*/ 1342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237" name="Lock"/>
          <p:cNvSpPr>
            <a:spLocks noEditPoints="1" noChangeArrowheads="1"/>
          </p:cNvSpPr>
          <p:nvPr/>
        </p:nvSpPr>
        <p:spPr bwMode="auto">
          <a:xfrm>
            <a:off x="6324600" y="1676400"/>
            <a:ext cx="1928813" cy="156210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9606 h 21600"/>
              <a:gd name="T4" fmla="*/ 10800 w 21600"/>
              <a:gd name="T5" fmla="*/ 21600 h 21600"/>
              <a:gd name="T6" fmla="*/ 0 w 21600"/>
              <a:gd name="T7" fmla="*/ 9606 h 21600"/>
              <a:gd name="T8" fmla="*/ 744 w 21600"/>
              <a:gd name="T9" fmla="*/ 9904 h 21600"/>
              <a:gd name="T10" fmla="*/ 21134 w 21600"/>
              <a:gd name="T11" fmla="*/ 153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rgbClr val="C0C0C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4238" name="AutoShape 1038"/>
          <p:cNvSpPr>
            <a:spLocks noChangeArrowheads="1"/>
          </p:cNvSpPr>
          <p:nvPr/>
        </p:nvSpPr>
        <p:spPr bwMode="auto">
          <a:xfrm>
            <a:off x="2438400" y="3352800"/>
            <a:ext cx="762000" cy="4572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64239" name="AutoShape 1039"/>
          <p:cNvSpPr>
            <a:spLocks noChangeArrowheads="1"/>
          </p:cNvSpPr>
          <p:nvPr/>
        </p:nvSpPr>
        <p:spPr bwMode="auto">
          <a:xfrm>
            <a:off x="4572000" y="1828800"/>
            <a:ext cx="1600200" cy="86677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64240" name="AutoShape 1040"/>
          <p:cNvSpPr>
            <a:spLocks noChangeArrowheads="1"/>
          </p:cNvSpPr>
          <p:nvPr/>
        </p:nvSpPr>
        <p:spPr bwMode="auto">
          <a:xfrm flipV="1">
            <a:off x="4648200" y="4419600"/>
            <a:ext cx="1600200" cy="9906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64246" name="WordArt 1046"/>
          <p:cNvSpPr>
            <a:spLocks noChangeArrowheads="1" noChangeShapeType="1" noTextEdit="1"/>
          </p:cNvSpPr>
          <p:nvPr/>
        </p:nvSpPr>
        <p:spPr bwMode="auto">
          <a:xfrm>
            <a:off x="2819400" y="2209800"/>
            <a:ext cx="2476500" cy="977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zh-CN" alt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Comic Sans MS"/>
              </a:rPr>
              <a:t>收集</a:t>
            </a:r>
            <a:endParaRPr lang="en-GB" sz="36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Comic Sans MS"/>
            </a:endParaRPr>
          </a:p>
        </p:txBody>
      </p:sp>
      <p:sp>
        <p:nvSpPr>
          <p:cNvPr id="18" name="WordArt 104"/>
          <p:cNvSpPr>
            <a:spLocks noChangeArrowheads="1" noChangeShapeType="1" noTextEdit="1"/>
          </p:cNvSpPr>
          <p:nvPr/>
        </p:nvSpPr>
        <p:spPr bwMode="auto">
          <a:xfrm>
            <a:off x="304800" y="1371600"/>
            <a:ext cx="2476500" cy="977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zh-CN" altLang="en-US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Comic Sans MS"/>
              </a:rPr>
              <a:t>创造</a:t>
            </a:r>
            <a:endParaRPr lang="en-GB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4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46" grpId="0" animBg="1"/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113592" dir="1593903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>
                <a:ea typeface="华文宋体" pitchFamily="96" charset="-122"/>
              </a:rPr>
              <a:t>在</a:t>
            </a:r>
            <a:r>
              <a:rPr lang="zh-CN" altLang="en-US">
                <a:latin typeface="Arial" charset="0"/>
                <a:ea typeface="华文宋体" pitchFamily="96" charset="-122"/>
              </a:rPr>
              <a:t>雅</a:t>
            </a:r>
            <a:r>
              <a:rPr lang="zh-CN" altLang="en-US">
                <a:latin typeface="Arial" charset="0"/>
                <a:ea typeface="宋体" pitchFamily="96" charset="-122"/>
              </a:rPr>
              <a:t>麦</a:t>
            </a:r>
            <a:r>
              <a:rPr lang="zh-CN" altLang="en-US">
                <a:latin typeface="Arial" charset="0"/>
                <a:ea typeface="华文宋体" pitchFamily="96" charset="-122"/>
              </a:rPr>
              <a:t>尼亞会</a:t>
            </a:r>
            <a:r>
              <a:rPr lang="zh-CN" altLang="en-US">
                <a:latin typeface="Arial" charset="0"/>
                <a:ea typeface="宋体" pitchFamily="96" charset="-122"/>
              </a:rPr>
              <a:t>仪</a:t>
            </a:r>
            <a:r>
              <a:rPr lang="zh-CN" altLang="en-US">
                <a:latin typeface="Arial" charset="0"/>
                <a:ea typeface="华文宋体" pitchFamily="96" charset="-122"/>
              </a:rPr>
              <a:t>前的正典证据</a:t>
            </a:r>
            <a:r>
              <a:rPr lang="en-US" altLang="en-US">
                <a:latin typeface="Arial" charset="0"/>
              </a:rPr>
              <a:t> </a:t>
            </a:r>
          </a:p>
        </p:txBody>
      </p:sp>
      <p:pic>
        <p:nvPicPr>
          <p:cNvPr id="497668" name="Picture 4" descr="j028107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3429000"/>
            <a:ext cx="2678113" cy="2835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7671" name="Picture 7" descr="Pharaoh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971800"/>
            <a:ext cx="4391025" cy="3721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7670" name="Text Box 6"/>
          <p:cNvSpPr txBox="1">
            <a:spLocks noChangeArrowheads="1"/>
          </p:cNvSpPr>
          <p:nvPr/>
        </p:nvSpPr>
        <p:spPr bwMode="auto">
          <a:xfrm>
            <a:off x="228600" y="1524000"/>
            <a:ext cx="5257800" cy="8223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阿立斯蒂亞</a:t>
            </a:r>
            <a:r>
              <a:rPr lang="zh-CN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给他弟弟</a:t>
            </a:r>
            <a:r>
              <a:rPr lang="en-US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斐羅</a:t>
            </a:r>
            <a:r>
              <a:rPr lang="zh-CN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的书信（</a:t>
            </a:r>
            <a:r>
              <a:rPr lang="en-US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ca 130 BC</a:t>
            </a:r>
            <a:r>
              <a:rPr lang="zh-CN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）</a:t>
            </a:r>
            <a:r>
              <a:rPr lang="zh-CN" altLang="en-US" sz="2400">
                <a:solidFill>
                  <a:srgbClr val="FBE50F"/>
                </a:solidFill>
                <a:latin typeface="华文宋体" pitchFamily="96" charset="-122"/>
                <a:ea typeface="宋体" pitchFamily="96" charset="-122"/>
              </a:rPr>
              <a:t>淡</a:t>
            </a:r>
            <a:r>
              <a:rPr lang="zh-CN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道</a:t>
            </a:r>
            <a:r>
              <a:rPr lang="en-US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多利買二世</a:t>
            </a:r>
            <a:r>
              <a:rPr lang="en-US" altLang="zh-CN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 </a:t>
            </a:r>
            <a:r>
              <a:rPr lang="zh-CN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（</a:t>
            </a:r>
            <a:r>
              <a:rPr lang="en-US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285 BC</a:t>
            </a:r>
            <a:r>
              <a:rPr lang="zh-CN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）</a:t>
            </a:r>
            <a:endParaRPr lang="en-US" altLang="en-US" sz="3200">
              <a:solidFill>
                <a:srgbClr val="FBE50F"/>
              </a:solidFill>
              <a:latin typeface="Comic Sans MS" pitchFamily="96" charset="0"/>
            </a:endParaRPr>
          </a:p>
        </p:txBody>
      </p:sp>
      <p:sp>
        <p:nvSpPr>
          <p:cNvPr id="497679" name="Text Box 15"/>
          <p:cNvSpPr txBox="1">
            <a:spLocks noChangeArrowheads="1"/>
          </p:cNvSpPr>
          <p:nvPr/>
        </p:nvSpPr>
        <p:spPr bwMode="auto">
          <a:xfrm>
            <a:off x="0" y="5257800"/>
            <a:ext cx="8763000" cy="10668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3200" b="1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起初的</a:t>
            </a:r>
            <a:r>
              <a:rPr lang="en-US" altLang="en-US" sz="3200" b="1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LXX</a:t>
            </a:r>
            <a:r>
              <a:rPr lang="zh-CN" altLang="en-US" sz="3200" b="1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只有妥拉（</a:t>
            </a:r>
            <a:r>
              <a:rPr lang="en-US" altLang="en-US" sz="3200" b="1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ca 285 BC</a:t>
            </a:r>
            <a:r>
              <a:rPr lang="zh-CN" altLang="en-US" sz="3200" b="1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）其余的书卷后来</a:t>
            </a:r>
            <a:r>
              <a:rPr lang="zh-CN" altLang="en-US" sz="3200" b="1">
                <a:solidFill>
                  <a:srgbClr val="FBE50F"/>
                </a:solidFill>
                <a:latin typeface="华文宋体" pitchFamily="96" charset="-122"/>
                <a:ea typeface="宋体" pitchFamily="96" charset="-122"/>
              </a:rPr>
              <a:t>才</a:t>
            </a:r>
            <a:r>
              <a:rPr lang="zh-CN" altLang="en-US" sz="3200" b="1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被加入，完成了</a:t>
            </a:r>
            <a:r>
              <a:rPr lang="en-US" altLang="en-US" sz="3200" b="1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宋体" pitchFamily="96" charset="-122"/>
                <a:ea typeface="华文宋体" pitchFamily="96" charset="-122"/>
              </a:rPr>
              <a:t>七十士</a:t>
            </a:r>
            <a:r>
              <a:rPr lang="zh-CN" altLang="en-US" sz="3200" b="1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宋体" pitchFamily="96" charset="-122"/>
                <a:ea typeface="宋体" pitchFamily="96" charset="-122"/>
              </a:rPr>
              <a:t>译</a:t>
            </a:r>
            <a:r>
              <a:rPr lang="ja-JP" altLang="en-US" sz="3200" b="1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宋体" pitchFamily="96" charset="-122"/>
                <a:ea typeface="华文宋体" pitchFamily="96" charset="-122"/>
              </a:rPr>
              <a:t>本</a:t>
            </a:r>
            <a:r>
              <a:rPr lang="en-US" altLang="en-US" sz="3200" b="1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(LXX) ca 132 BC</a:t>
            </a:r>
            <a:endParaRPr lang="en-US" altLang="en-US" sz="3200">
              <a:solidFill>
                <a:srgbClr val="FBE50F"/>
              </a:solidFill>
              <a:latin typeface="华文宋体" pitchFamily="96" charset="-122"/>
              <a:ea typeface="华文宋体" pitchFamily="96" charset="-122"/>
            </a:endParaRPr>
          </a:p>
        </p:txBody>
      </p:sp>
      <p:pic>
        <p:nvPicPr>
          <p:cNvPr id="497680" name="Picture 16" descr="j030090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371600"/>
            <a:ext cx="3962400" cy="2301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97682" name="Group 18"/>
          <p:cNvGrpSpPr>
            <a:grpSpLocks/>
          </p:cNvGrpSpPr>
          <p:nvPr/>
        </p:nvGrpSpPr>
        <p:grpSpPr bwMode="auto">
          <a:xfrm>
            <a:off x="8058150" y="6096000"/>
            <a:ext cx="1009650" cy="685800"/>
            <a:chOff x="4032" y="3792"/>
            <a:chExt cx="636" cy="432"/>
          </a:xfrm>
        </p:grpSpPr>
        <p:grpSp>
          <p:nvGrpSpPr>
            <p:cNvPr id="497683" name="Group 19"/>
            <p:cNvGrpSpPr>
              <a:grpSpLocks/>
            </p:cNvGrpSpPr>
            <p:nvPr/>
          </p:nvGrpSpPr>
          <p:grpSpPr bwMode="auto">
            <a:xfrm>
              <a:off x="4242" y="3914"/>
              <a:ext cx="168" cy="180"/>
              <a:chOff x="1824" y="633"/>
              <a:chExt cx="2834" cy="2849"/>
            </a:xfrm>
          </p:grpSpPr>
          <p:sp>
            <p:nvSpPr>
              <p:cNvPr id="497684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7685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7686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7687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497688" name="Group 24"/>
            <p:cNvGrpSpPr>
              <a:grpSpLocks/>
            </p:cNvGrpSpPr>
            <p:nvPr/>
          </p:nvGrpSpPr>
          <p:grpSpPr bwMode="auto">
            <a:xfrm>
              <a:off x="4469" y="4053"/>
              <a:ext cx="199" cy="142"/>
              <a:chOff x="1008" y="1059"/>
              <a:chExt cx="3768" cy="2733"/>
            </a:xfrm>
          </p:grpSpPr>
          <p:sp>
            <p:nvSpPr>
              <p:cNvPr id="497689" name="AutoShape 25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7690" name="Oval 26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7691" name="Oval 27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7692" name="Oval 28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497693" name="Film"/>
            <p:cNvSpPr>
              <a:spLocks noEditPoints="1" noChangeArrowheads="1"/>
            </p:cNvSpPr>
            <p:nvPr/>
          </p:nvSpPr>
          <p:spPr bwMode="auto">
            <a:xfrm>
              <a:off x="4032" y="3808"/>
              <a:ext cx="140" cy="4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7694" name="Lock"/>
            <p:cNvSpPr>
              <a:spLocks noEditPoints="1" noChangeArrowheads="1"/>
            </p:cNvSpPr>
            <p:nvPr/>
          </p:nvSpPr>
          <p:spPr bwMode="auto">
            <a:xfrm>
              <a:off x="4474" y="3792"/>
              <a:ext cx="148" cy="16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7695" name="AutoShape 31"/>
            <p:cNvSpPr>
              <a:spLocks noChangeArrowheads="1"/>
            </p:cNvSpPr>
            <p:nvPr/>
          </p:nvSpPr>
          <p:spPr bwMode="auto">
            <a:xfrm>
              <a:off x="4178" y="3971"/>
              <a:ext cx="58" cy="49"/>
            </a:xfrm>
            <a:prstGeom prst="rightArrow">
              <a:avLst>
                <a:gd name="adj1" fmla="val 50000"/>
                <a:gd name="adj2" fmla="val 295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7696" name="AutoShape 32"/>
            <p:cNvSpPr>
              <a:spLocks noChangeArrowheads="1"/>
            </p:cNvSpPr>
            <p:nvPr/>
          </p:nvSpPr>
          <p:spPr bwMode="auto">
            <a:xfrm>
              <a:off x="4341" y="3808"/>
              <a:ext cx="122" cy="93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7697" name="AutoShape 33"/>
            <p:cNvSpPr>
              <a:spLocks noChangeArrowheads="1"/>
            </p:cNvSpPr>
            <p:nvPr/>
          </p:nvSpPr>
          <p:spPr bwMode="auto">
            <a:xfrm flipV="1">
              <a:off x="4346" y="4085"/>
              <a:ext cx="123" cy="10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7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7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976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976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976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4976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976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97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97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7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7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72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9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4976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97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97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4976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4976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4976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7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7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497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66" grpId="0"/>
      <p:bldP spid="497670" grpId="0"/>
      <p:bldP spid="49767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71" name="Rectangle 103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4468" name="Rectangle 1028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9763"/>
          </a:xfrm>
        </p:spPr>
        <p:txBody>
          <a:bodyPr/>
          <a:lstStyle/>
          <a:p>
            <a:r>
              <a:rPr lang="en-US" altLang="en-US" sz="4000">
                <a:effectLst>
                  <a:outerShdw blurRad="38100" dist="38100" dir="2700000" algn="tl">
                    <a:srgbClr val="FFFFFF"/>
                  </a:outerShdw>
                </a:effectLst>
              </a:rPr>
              <a:t>2002 News Paper Clip</a:t>
            </a:r>
          </a:p>
        </p:txBody>
      </p:sp>
      <p:pic>
        <p:nvPicPr>
          <p:cNvPr id="574470" name="Picture 1030" descr="alexandria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-142875"/>
            <a:ext cx="8839200" cy="7000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124" name="Picture 4" descr="septuagint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40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7126" name="Rectangle 6"/>
          <p:cNvSpPr>
            <a:spLocks noChangeArrowheads="1"/>
          </p:cNvSpPr>
          <p:nvPr/>
        </p:nvSpPr>
        <p:spPr bwMode="auto">
          <a:xfrm>
            <a:off x="381000" y="1600200"/>
            <a:ext cx="8458200" cy="4876800"/>
          </a:xfrm>
          <a:prstGeom prst="rect">
            <a:avLst/>
          </a:prstGeom>
          <a:solidFill>
            <a:srgbClr val="FFFFFF">
              <a:alpha val="5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>
                <a:latin typeface="Arial" charset="0"/>
                <a:ea typeface="华文细黑" pitchFamily="96" charset="-122"/>
              </a:rPr>
              <a:t>七十士</a:t>
            </a:r>
            <a:r>
              <a:rPr lang="zh-CN" altLang="en-US">
                <a:latin typeface="Arial" charset="0"/>
                <a:ea typeface="宋体" pitchFamily="96" charset="-122"/>
              </a:rPr>
              <a:t>译</a:t>
            </a:r>
            <a:r>
              <a:rPr lang="ja-JP" altLang="en-US">
                <a:latin typeface="Arial" charset="0"/>
                <a:ea typeface="华文细黑" pitchFamily="96" charset="-122"/>
              </a:rPr>
              <a:t>本</a:t>
            </a:r>
            <a:r>
              <a:rPr lang="en-US" altLang="en-US">
                <a:solidFill>
                  <a:schemeClr val="bg2"/>
                </a:solidFill>
              </a:rPr>
              <a:t>(LXX)</a:t>
            </a: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20763"/>
            <a:ext cx="8305800" cy="48006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000066"/>
              </a:buClr>
            </a:pPr>
            <a:r>
              <a:rPr lang="zh-CN" altLang="en-US" sz="2800">
                <a:solidFill>
                  <a:srgbClr val="FD1E0D"/>
                </a:solidFill>
                <a:latin typeface="Comic Sans MS" pitchFamily="96" charset="0"/>
                <a:ea typeface="宋体" pitchFamily="96" charset="-122"/>
              </a:rPr>
              <a:t>指</a:t>
            </a:r>
            <a:r>
              <a:rPr lang="en-US" altLang="zh-CN" sz="2800">
                <a:solidFill>
                  <a:srgbClr val="FD1E0D"/>
                </a:solidFill>
                <a:latin typeface="Comic Sans MS" pitchFamily="96" charset="0"/>
                <a:ea typeface="宋体" pitchFamily="96" charset="-122"/>
              </a:rPr>
              <a:t> </a:t>
            </a:r>
            <a:r>
              <a:rPr lang="en-US" altLang="en-US" sz="2800">
                <a:solidFill>
                  <a:schemeClr val="bg2"/>
                </a:solidFill>
                <a:latin typeface="Comic Sans MS" pitchFamily="96" charset="0"/>
              </a:rPr>
              <a:t>Tanak</a:t>
            </a:r>
            <a:r>
              <a:rPr lang="en-US" altLang="zh-CN" sz="2800">
                <a:solidFill>
                  <a:srgbClr val="FD1E0D"/>
                </a:solidFill>
                <a:latin typeface="Comic Sans MS" pitchFamily="96" charset="0"/>
                <a:ea typeface="宋体" pitchFamily="96" charset="-122"/>
              </a:rPr>
              <a:t> </a:t>
            </a:r>
            <a:r>
              <a:rPr lang="zh-CN" altLang="en-US" sz="2800">
                <a:solidFill>
                  <a:srgbClr val="FD1E0D"/>
                </a:solidFill>
                <a:latin typeface="Comic Sans MS" pitchFamily="96" charset="0"/>
                <a:ea typeface="宋体" pitchFamily="96" charset="-122"/>
              </a:rPr>
              <a:t>的希腊文翻译本。</a:t>
            </a:r>
            <a:r>
              <a:rPr lang="en-US" altLang="en-US" sz="2800">
                <a:solidFill>
                  <a:srgbClr val="FD1E0D"/>
                </a:solidFill>
                <a:latin typeface="Comic Sans MS" pitchFamily="96" charset="0"/>
              </a:rPr>
              <a:t>  </a:t>
            </a:r>
            <a:endParaRPr lang="en-US" altLang="zh-CN" sz="2800">
              <a:solidFill>
                <a:srgbClr val="FD1E0D"/>
              </a:solidFill>
              <a:latin typeface="Comic Sans MS" pitchFamily="96" charset="0"/>
            </a:endParaRPr>
          </a:p>
          <a:p>
            <a:pPr>
              <a:lnSpc>
                <a:spcPct val="90000"/>
              </a:lnSpc>
              <a:buClr>
                <a:srgbClr val="000066"/>
              </a:buClr>
            </a:pPr>
            <a:r>
              <a:rPr lang="en-US" altLang="en-US" sz="2800">
                <a:solidFill>
                  <a:srgbClr val="FD1E0D"/>
                </a:solidFill>
                <a:latin typeface="Comic Sans MS" pitchFamily="96" charset="0"/>
              </a:rPr>
              <a:t>LXX </a:t>
            </a:r>
            <a:r>
              <a:rPr lang="zh-CN" altLang="en-US" sz="2800">
                <a:solidFill>
                  <a:srgbClr val="FD1E0D"/>
                </a:solidFill>
                <a:latin typeface="Comic Sans MS" pitchFamily="96" charset="0"/>
                <a:ea typeface="宋体" pitchFamily="96" charset="-122"/>
              </a:rPr>
              <a:t>在拉丁文是七十的意思。</a:t>
            </a:r>
            <a:endParaRPr lang="en-US" altLang="en-US" sz="2800">
              <a:solidFill>
                <a:srgbClr val="FD1E0D"/>
              </a:solidFill>
              <a:latin typeface="Comic Sans MS" pitchFamily="96" charset="0"/>
            </a:endParaRPr>
          </a:p>
          <a:p>
            <a:pPr>
              <a:lnSpc>
                <a:spcPct val="90000"/>
              </a:lnSpc>
              <a:buClr>
                <a:srgbClr val="000066"/>
              </a:buClr>
              <a:buFontTx/>
              <a:buNone/>
            </a:pPr>
            <a:endParaRPr lang="en-US" altLang="en-US" sz="1200">
              <a:solidFill>
                <a:srgbClr val="FD1E0D"/>
              </a:solidFill>
              <a:latin typeface="Comic Sans MS" pitchFamily="96" charset="0"/>
            </a:endParaRPr>
          </a:p>
          <a:p>
            <a:pPr>
              <a:lnSpc>
                <a:spcPct val="90000"/>
              </a:lnSpc>
              <a:buClr>
                <a:srgbClr val="000066"/>
              </a:buClr>
            </a:pPr>
            <a:r>
              <a:rPr lang="zh-CN" altLang="en-US" sz="2800">
                <a:solidFill>
                  <a:srgbClr val="FD1E0D"/>
                </a:solidFill>
                <a:latin typeface="Comic Sans MS" pitchFamily="96" charset="0"/>
                <a:ea typeface="宋体" pitchFamily="96" charset="-122"/>
              </a:rPr>
              <a:t>它有用，因为它帮助我们更加认识已经遗失或毁坏了的早期手抄本。</a:t>
            </a:r>
            <a:endParaRPr lang="en-US" altLang="en-US" sz="2800">
              <a:solidFill>
                <a:srgbClr val="FD1E0D"/>
              </a:solidFill>
              <a:latin typeface="Comic Sans MS" pitchFamily="96" charset="0"/>
            </a:endParaRPr>
          </a:p>
          <a:p>
            <a:pPr>
              <a:lnSpc>
                <a:spcPct val="90000"/>
              </a:lnSpc>
              <a:buClr>
                <a:srgbClr val="000066"/>
              </a:buClr>
              <a:buFontTx/>
              <a:buNone/>
            </a:pPr>
            <a:endParaRPr lang="en-US" altLang="en-US" sz="1200">
              <a:solidFill>
                <a:srgbClr val="FD1E0D"/>
              </a:solidFill>
              <a:latin typeface="Comic Sans MS" pitchFamily="96" charset="0"/>
            </a:endParaRPr>
          </a:p>
          <a:p>
            <a:pPr>
              <a:lnSpc>
                <a:spcPct val="90000"/>
              </a:lnSpc>
              <a:buClr>
                <a:srgbClr val="000066"/>
              </a:buClr>
            </a:pPr>
            <a:r>
              <a:rPr lang="zh-CN" altLang="en-US" sz="2800">
                <a:solidFill>
                  <a:srgbClr val="FD1E0D"/>
                </a:solidFill>
                <a:latin typeface="Comic Sans MS" pitchFamily="96" charset="0"/>
                <a:ea typeface="宋体" pitchFamily="96" charset="-122"/>
              </a:rPr>
              <a:t>很多不同的翻译过程，例如</a:t>
            </a:r>
            <a:r>
              <a:rPr lang="en-US" altLang="zh-CN" sz="2800">
                <a:solidFill>
                  <a:srgbClr val="FD1E0D"/>
                </a:solidFill>
                <a:latin typeface="Comic Sans MS" pitchFamily="96" charset="0"/>
                <a:ea typeface="华文细黑" pitchFamily="96" charset="-122"/>
              </a:rPr>
              <a:t>⋯⋯</a:t>
            </a:r>
            <a:r>
              <a:rPr lang="en-US" altLang="en-US" sz="2800">
                <a:solidFill>
                  <a:srgbClr val="FD1E0D"/>
                </a:solidFill>
                <a:latin typeface="Comic Sans MS" pitchFamily="96" charset="0"/>
              </a:rPr>
              <a:t>	</a:t>
            </a:r>
            <a:r>
              <a:rPr lang="zh-CN" altLang="en-US" sz="2800">
                <a:solidFill>
                  <a:srgbClr val="FD1E0D"/>
                </a:solidFill>
                <a:latin typeface="Comic Sans MS" pitchFamily="96" charset="0"/>
                <a:ea typeface="宋体" pitchFamily="96" charset="-122"/>
              </a:rPr>
              <a:t>在王多利买二世和大祭司以利亚撒的要求下，以色列的</a:t>
            </a:r>
            <a:r>
              <a:rPr lang="en-US" altLang="zh-CN" sz="2800">
                <a:solidFill>
                  <a:srgbClr val="FD1E0D"/>
                </a:solidFill>
                <a:latin typeface="Comic Sans MS" pitchFamily="96" charset="0"/>
                <a:ea typeface="宋体" pitchFamily="96" charset="-122"/>
              </a:rPr>
              <a:t>12</a:t>
            </a:r>
            <a:r>
              <a:rPr lang="zh-CN" altLang="en-US" sz="2800">
                <a:solidFill>
                  <a:srgbClr val="FD1E0D"/>
                </a:solidFill>
                <a:latin typeface="Comic Sans MS" pitchFamily="96" charset="0"/>
                <a:ea typeface="宋体" pitchFamily="96" charset="-122"/>
              </a:rPr>
              <a:t>个支派个别派</a:t>
            </a:r>
            <a:r>
              <a:rPr lang="en-US" altLang="zh-CN" sz="2800">
                <a:solidFill>
                  <a:srgbClr val="FD1E0D"/>
                </a:solidFill>
                <a:latin typeface="Comic Sans MS" pitchFamily="96" charset="0"/>
                <a:ea typeface="宋体" pitchFamily="96" charset="-122"/>
              </a:rPr>
              <a:t>6</a:t>
            </a:r>
            <a:r>
              <a:rPr lang="zh-CN" altLang="en-US" sz="2800">
                <a:solidFill>
                  <a:srgbClr val="FD1E0D"/>
                </a:solidFill>
                <a:latin typeface="Comic Sans MS" pitchFamily="96" charset="0"/>
                <a:ea typeface="宋体" pitchFamily="96" charset="-122"/>
              </a:rPr>
              <a:t>个代表带着秀美的多拉经卷到亚历山太去。</a:t>
            </a:r>
            <a:endParaRPr lang="en-US" altLang="en-US" sz="2800">
              <a:solidFill>
                <a:srgbClr val="FD1E0D"/>
              </a:solidFill>
              <a:latin typeface="Comic Sans MS" pitchFamily="96" charset="0"/>
            </a:endParaRPr>
          </a:p>
          <a:p>
            <a:pPr>
              <a:lnSpc>
                <a:spcPct val="90000"/>
              </a:lnSpc>
              <a:buClr>
                <a:srgbClr val="000066"/>
              </a:buClr>
              <a:buFontTx/>
              <a:buNone/>
            </a:pPr>
            <a:endParaRPr lang="en-US" altLang="en-US" sz="1200">
              <a:solidFill>
                <a:srgbClr val="FD1E0D"/>
              </a:solidFill>
              <a:latin typeface="Comic Sans MS" pitchFamily="96" charset="0"/>
            </a:endParaRPr>
          </a:p>
          <a:p>
            <a:pPr>
              <a:lnSpc>
                <a:spcPct val="90000"/>
              </a:lnSpc>
              <a:buClr>
                <a:srgbClr val="000066"/>
              </a:buClr>
            </a:pPr>
            <a:r>
              <a:rPr lang="zh-CN" altLang="en-US" sz="2800">
                <a:solidFill>
                  <a:srgbClr val="FD1E0D"/>
                </a:solidFill>
                <a:latin typeface="Comic Sans MS" pitchFamily="96" charset="0"/>
                <a:ea typeface="宋体" pitchFamily="96" charset="-122"/>
              </a:rPr>
              <a:t>他们用</a:t>
            </a:r>
            <a:r>
              <a:rPr lang="en-US" altLang="zh-CN" sz="2800">
                <a:solidFill>
                  <a:srgbClr val="FD1E0D"/>
                </a:solidFill>
                <a:latin typeface="Comic Sans MS" pitchFamily="96" charset="0"/>
                <a:ea typeface="宋体" pitchFamily="96" charset="-122"/>
              </a:rPr>
              <a:t>72</a:t>
            </a:r>
            <a:r>
              <a:rPr lang="zh-CN" altLang="en-US" sz="2800">
                <a:solidFill>
                  <a:srgbClr val="FD1E0D"/>
                </a:solidFill>
                <a:latin typeface="Comic Sans MS" pitchFamily="96" charset="0"/>
                <a:ea typeface="宋体" pitchFamily="96" charset="-122"/>
              </a:rPr>
              <a:t>天完成了翻译。</a:t>
            </a:r>
            <a:endParaRPr lang="en-US" altLang="en-US" sz="2800">
              <a:solidFill>
                <a:srgbClr val="FD1E0D"/>
              </a:solidFill>
              <a:latin typeface="Comic Sans MS" pitchFamily="96" charset="0"/>
            </a:endParaRPr>
          </a:p>
        </p:txBody>
      </p:sp>
      <p:grpSp>
        <p:nvGrpSpPr>
          <p:cNvPr id="517127" name="Group 7"/>
          <p:cNvGrpSpPr>
            <a:grpSpLocks/>
          </p:cNvGrpSpPr>
          <p:nvPr/>
        </p:nvGrpSpPr>
        <p:grpSpPr bwMode="auto">
          <a:xfrm>
            <a:off x="8058150" y="6096000"/>
            <a:ext cx="1009650" cy="685800"/>
            <a:chOff x="4032" y="3792"/>
            <a:chExt cx="636" cy="432"/>
          </a:xfrm>
        </p:grpSpPr>
        <p:grpSp>
          <p:nvGrpSpPr>
            <p:cNvPr id="517128" name="Group 8"/>
            <p:cNvGrpSpPr>
              <a:grpSpLocks/>
            </p:cNvGrpSpPr>
            <p:nvPr/>
          </p:nvGrpSpPr>
          <p:grpSpPr bwMode="auto">
            <a:xfrm>
              <a:off x="4242" y="3914"/>
              <a:ext cx="168" cy="180"/>
              <a:chOff x="1824" y="633"/>
              <a:chExt cx="2834" cy="2849"/>
            </a:xfrm>
          </p:grpSpPr>
          <p:sp>
            <p:nvSpPr>
              <p:cNvPr id="517129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7130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7131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7132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17133" name="Group 13"/>
            <p:cNvGrpSpPr>
              <a:grpSpLocks/>
            </p:cNvGrpSpPr>
            <p:nvPr/>
          </p:nvGrpSpPr>
          <p:grpSpPr bwMode="auto">
            <a:xfrm>
              <a:off x="4469" y="4053"/>
              <a:ext cx="199" cy="142"/>
              <a:chOff x="1008" y="1059"/>
              <a:chExt cx="3768" cy="2733"/>
            </a:xfrm>
          </p:grpSpPr>
          <p:sp>
            <p:nvSpPr>
              <p:cNvPr id="517134" name="AutoShape 14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7135" name="Oval 15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7136" name="Oval 16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7137" name="Oval 17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17138" name="Film"/>
            <p:cNvSpPr>
              <a:spLocks noEditPoints="1" noChangeArrowheads="1"/>
            </p:cNvSpPr>
            <p:nvPr/>
          </p:nvSpPr>
          <p:spPr bwMode="auto">
            <a:xfrm>
              <a:off x="4032" y="3808"/>
              <a:ext cx="140" cy="4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7139" name="Lock"/>
            <p:cNvSpPr>
              <a:spLocks noEditPoints="1" noChangeArrowheads="1"/>
            </p:cNvSpPr>
            <p:nvPr/>
          </p:nvSpPr>
          <p:spPr bwMode="auto">
            <a:xfrm>
              <a:off x="4474" y="3792"/>
              <a:ext cx="148" cy="16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7140" name="AutoShape 20"/>
            <p:cNvSpPr>
              <a:spLocks noChangeArrowheads="1"/>
            </p:cNvSpPr>
            <p:nvPr/>
          </p:nvSpPr>
          <p:spPr bwMode="auto">
            <a:xfrm>
              <a:off x="4178" y="3971"/>
              <a:ext cx="58" cy="49"/>
            </a:xfrm>
            <a:prstGeom prst="rightArrow">
              <a:avLst>
                <a:gd name="adj1" fmla="val 50000"/>
                <a:gd name="adj2" fmla="val 295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7141" name="AutoShape 21"/>
            <p:cNvSpPr>
              <a:spLocks noChangeArrowheads="1"/>
            </p:cNvSpPr>
            <p:nvPr/>
          </p:nvSpPr>
          <p:spPr bwMode="auto">
            <a:xfrm>
              <a:off x="4341" y="3808"/>
              <a:ext cx="122" cy="93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7142" name="AutoShape 22"/>
            <p:cNvSpPr>
              <a:spLocks noChangeArrowheads="1"/>
            </p:cNvSpPr>
            <p:nvPr/>
          </p:nvSpPr>
          <p:spPr bwMode="auto">
            <a:xfrm flipV="1">
              <a:off x="4346" y="4085"/>
              <a:ext cx="123" cy="10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17159" name="Text Box 39"/>
          <p:cNvSpPr txBox="1">
            <a:spLocks noChangeArrowheads="1"/>
          </p:cNvSpPr>
          <p:nvPr/>
        </p:nvSpPr>
        <p:spPr bwMode="auto">
          <a:xfrm>
            <a:off x="8548688" y="0"/>
            <a:ext cx="590550" cy="4572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en-US" sz="2400" b="1">
                <a:effectLst>
                  <a:outerShdw blurRad="38100" dist="38100" dir="2700000" algn="tl">
                    <a:srgbClr val="006E6B"/>
                  </a:outerShdw>
                </a:effectLst>
              </a:rPr>
              <a:t>194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7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7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7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8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48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7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7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7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17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2" grpId="0"/>
      <p:bldP spid="51712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113592" dir="1593903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>
                <a:ea typeface="宋体" pitchFamily="96" charset="-122"/>
              </a:rPr>
              <a:t>经卷的次序</a:t>
            </a:r>
            <a:endParaRPr lang="en-US" altLang="en-US"/>
          </a:p>
        </p:txBody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000066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据说，犹大马</a:t>
            </a:r>
            <a:r>
              <a:rPr lang="ja-JP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加比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在战后收集了遗失的经卷。</a:t>
            </a:r>
            <a:endParaRPr lang="en-US" altLang="en-US">
              <a:solidFill>
                <a:srgbClr val="FBE50F"/>
              </a:solidFill>
              <a:latin typeface="华文宋体" pitchFamily="96" charset="-122"/>
              <a:ea typeface="华文宋体" pitchFamily="96" charset="-122"/>
            </a:endParaRPr>
          </a:p>
          <a:p>
            <a:pPr>
              <a:lnSpc>
                <a:spcPct val="90000"/>
              </a:lnSpc>
            </a:pPr>
            <a:r>
              <a:rPr lang="zh-CN" altLang="en-US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马</a:t>
            </a:r>
            <a:r>
              <a:rPr lang="ja-JP" altLang="en-US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加比二</a:t>
            </a:r>
            <a:r>
              <a:rPr lang="zh-CN" altLang="en-US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书</a:t>
            </a:r>
            <a:r>
              <a:rPr lang="en-US" altLang="en-US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 </a:t>
            </a:r>
            <a:r>
              <a:rPr lang="en-US" altLang="en-US">
                <a:solidFill>
                  <a:schemeClr val="accent1"/>
                </a:solidFill>
                <a:effectLst/>
                <a:latin typeface="华文宋体" pitchFamily="96" charset="-122"/>
                <a:ea typeface="华文宋体" pitchFamily="96" charset="-122"/>
              </a:rPr>
              <a:t>2:14</a:t>
            </a:r>
            <a:r>
              <a:rPr lang="en-US" altLang="en-US">
                <a:solidFill>
                  <a:srgbClr val="FBE50F"/>
                </a:solidFill>
                <a:effectLst/>
                <a:latin typeface="华文宋体" pitchFamily="96" charset="-122"/>
                <a:ea typeface="华文宋体" pitchFamily="96" charset="-122"/>
              </a:rPr>
              <a:t> </a:t>
            </a:r>
            <a:r>
              <a:rPr lang="en-US" altLang="en-US">
                <a:latin typeface="华文宋体" pitchFamily="96" charset="-122"/>
                <a:ea typeface="华文宋体" pitchFamily="96" charset="-122"/>
              </a:rPr>
              <a:t>“</a:t>
            </a:r>
            <a:r>
              <a:rPr lang="zh-CN" altLang="en-US">
                <a:latin typeface="华文宋体" pitchFamily="96" charset="-122"/>
                <a:ea typeface="华文宋体" pitchFamily="96" charset="-122"/>
              </a:rPr>
              <a:t>在相似的情况下，犹大（马加比）收集了因为战争而有遗失的东西。这些东西留在我们这里</a:t>
            </a:r>
            <a:r>
              <a:rPr lang="en-US" altLang="zh-CN">
                <a:latin typeface="华文宋体" pitchFamily="96" charset="-122"/>
                <a:ea typeface="华文宋体" pitchFamily="96" charset="-122"/>
              </a:rPr>
              <a:t>”</a:t>
            </a:r>
            <a:r>
              <a:rPr lang="zh-CN" altLang="en-US">
                <a:latin typeface="华文宋体" pitchFamily="96" charset="-122"/>
                <a:ea typeface="华文宋体" pitchFamily="96" charset="-122"/>
              </a:rPr>
              <a:t>。</a:t>
            </a:r>
            <a:endParaRPr lang="en-US" altLang="zh-CN">
              <a:latin typeface="华文宋体" pitchFamily="96" charset="-122"/>
              <a:ea typeface="华文宋体" pitchFamily="96" charset="-122"/>
            </a:endParaRPr>
          </a:p>
          <a:p>
            <a:pPr>
              <a:lnSpc>
                <a:spcPct val="90000"/>
              </a:lnSpc>
            </a:pP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他很可能是在</a:t>
            </a: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164 BCE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成立了传统经卷的次序。</a:t>
            </a:r>
            <a:endParaRPr lang="en-US" altLang="zh-CN">
              <a:solidFill>
                <a:srgbClr val="FBE50F"/>
              </a:solidFill>
              <a:latin typeface="华文宋体" pitchFamily="96" charset="-122"/>
              <a:ea typeface="华文宋体" pitchFamily="96" charset="-122"/>
            </a:endParaRPr>
          </a:p>
          <a:p>
            <a:pPr>
              <a:lnSpc>
                <a:spcPct val="90000"/>
              </a:lnSpc>
            </a:pP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有一个传统的次序记载在</a:t>
            </a: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巴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比伦他勒目</a:t>
            </a: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 (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论最后一道门</a:t>
            </a: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 14b-15a)</a:t>
            </a:r>
          </a:p>
        </p:txBody>
      </p:sp>
      <p:grpSp>
        <p:nvGrpSpPr>
          <p:cNvPr id="533508" name="Group 4"/>
          <p:cNvGrpSpPr>
            <a:grpSpLocks/>
          </p:cNvGrpSpPr>
          <p:nvPr/>
        </p:nvGrpSpPr>
        <p:grpSpPr bwMode="auto">
          <a:xfrm>
            <a:off x="8058150" y="6096000"/>
            <a:ext cx="1009650" cy="685800"/>
            <a:chOff x="4032" y="3792"/>
            <a:chExt cx="636" cy="432"/>
          </a:xfrm>
        </p:grpSpPr>
        <p:grpSp>
          <p:nvGrpSpPr>
            <p:cNvPr id="533509" name="Group 5"/>
            <p:cNvGrpSpPr>
              <a:grpSpLocks/>
            </p:cNvGrpSpPr>
            <p:nvPr/>
          </p:nvGrpSpPr>
          <p:grpSpPr bwMode="auto">
            <a:xfrm>
              <a:off x="4242" y="3914"/>
              <a:ext cx="168" cy="180"/>
              <a:chOff x="1824" y="633"/>
              <a:chExt cx="2834" cy="2849"/>
            </a:xfrm>
          </p:grpSpPr>
          <p:sp>
            <p:nvSpPr>
              <p:cNvPr id="533510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3511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3512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3513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33514" name="Group 10"/>
            <p:cNvGrpSpPr>
              <a:grpSpLocks/>
            </p:cNvGrpSpPr>
            <p:nvPr/>
          </p:nvGrpSpPr>
          <p:grpSpPr bwMode="auto">
            <a:xfrm>
              <a:off x="4469" y="4053"/>
              <a:ext cx="199" cy="142"/>
              <a:chOff x="1008" y="1059"/>
              <a:chExt cx="3768" cy="2733"/>
            </a:xfrm>
          </p:grpSpPr>
          <p:sp>
            <p:nvSpPr>
              <p:cNvPr id="533515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3516" name="Oval 12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3517" name="Oval 13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3518" name="Oval 14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33519" name="Film"/>
            <p:cNvSpPr>
              <a:spLocks noEditPoints="1" noChangeArrowheads="1"/>
            </p:cNvSpPr>
            <p:nvPr/>
          </p:nvSpPr>
          <p:spPr bwMode="auto">
            <a:xfrm>
              <a:off x="4032" y="3808"/>
              <a:ext cx="140" cy="4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3520" name="Lock"/>
            <p:cNvSpPr>
              <a:spLocks noEditPoints="1" noChangeArrowheads="1"/>
            </p:cNvSpPr>
            <p:nvPr/>
          </p:nvSpPr>
          <p:spPr bwMode="auto">
            <a:xfrm>
              <a:off x="4474" y="3792"/>
              <a:ext cx="148" cy="16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3521" name="AutoShape 17"/>
            <p:cNvSpPr>
              <a:spLocks noChangeArrowheads="1"/>
            </p:cNvSpPr>
            <p:nvPr/>
          </p:nvSpPr>
          <p:spPr bwMode="auto">
            <a:xfrm>
              <a:off x="4178" y="3971"/>
              <a:ext cx="58" cy="49"/>
            </a:xfrm>
            <a:prstGeom prst="rightArrow">
              <a:avLst>
                <a:gd name="adj1" fmla="val 50000"/>
                <a:gd name="adj2" fmla="val 295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3522" name="AutoShape 18"/>
            <p:cNvSpPr>
              <a:spLocks noChangeArrowheads="1"/>
            </p:cNvSpPr>
            <p:nvPr/>
          </p:nvSpPr>
          <p:spPr bwMode="auto">
            <a:xfrm>
              <a:off x="4341" y="3808"/>
              <a:ext cx="122" cy="93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3523" name="AutoShape 19"/>
            <p:cNvSpPr>
              <a:spLocks noChangeArrowheads="1"/>
            </p:cNvSpPr>
            <p:nvPr/>
          </p:nvSpPr>
          <p:spPr bwMode="auto">
            <a:xfrm flipV="1">
              <a:off x="4346" y="4085"/>
              <a:ext cx="123" cy="10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33524" name="Text Box 20"/>
          <p:cNvSpPr txBox="1">
            <a:spLocks noChangeArrowheads="1"/>
          </p:cNvSpPr>
          <p:nvPr/>
        </p:nvSpPr>
        <p:spPr bwMode="auto">
          <a:xfrm>
            <a:off x="8440738" y="0"/>
            <a:ext cx="7366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en-US" sz="2400" b="1"/>
              <a:t>195a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3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33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33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506" grpId="0"/>
      <p:bldP spid="53350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876" name="Picture 36" descr="j023238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4343400" cy="24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5486400" cy="1066800"/>
          </a:xfrm>
          <a:noFill/>
          <a:ln/>
          <a:effectLst>
            <a:outerShdw dist="113592" dir="1593903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>
                <a:latin typeface="Arial" charset="0"/>
                <a:ea typeface="华文宋体" pitchFamily="96" charset="-122"/>
              </a:rPr>
              <a:t>雅麦尼亞会仪</a:t>
            </a:r>
            <a:endParaRPr lang="en-US" altLang="en-US">
              <a:latin typeface="Arial" charset="0"/>
              <a:ea typeface="华文细黑" pitchFamily="96" charset="-122"/>
            </a:endParaRPr>
          </a:p>
        </p:txBody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362200"/>
            <a:ext cx="8763000" cy="4495800"/>
          </a:xfrm>
        </p:spPr>
        <p:txBody>
          <a:bodyPr/>
          <a:lstStyle/>
          <a:p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雅麦尼亚会议</a:t>
            </a: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 AD 90</a:t>
            </a:r>
          </a:p>
          <a:p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会议的主要目的不是为了收集或决定</a:t>
            </a:r>
            <a:r>
              <a:rPr lang="en-US" altLang="zh-CN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 </a:t>
            </a: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Tanak</a:t>
            </a:r>
            <a:r>
              <a:rPr lang="en-US" altLang="zh-CN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 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正典，而是为了确定现有经卷的位置。</a:t>
            </a:r>
            <a:endParaRPr lang="en-US" altLang="zh-CN">
              <a:solidFill>
                <a:srgbClr val="FBE50F"/>
              </a:solidFill>
              <a:latin typeface="华文宋体" pitchFamily="96" charset="-122"/>
              <a:ea typeface="华文宋体" pitchFamily="96" charset="-122"/>
            </a:endParaRPr>
          </a:p>
          <a:p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受到争议但是仍然放在正典里的经卷被称为</a:t>
            </a: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引起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争议</a:t>
            </a:r>
            <a:r>
              <a:rPr lang="ja-JP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的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经</a:t>
            </a:r>
            <a:r>
              <a:rPr lang="ja-JP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卷</a:t>
            </a:r>
            <a:endParaRPr lang="en-US" altLang="en-US">
              <a:solidFill>
                <a:srgbClr val="FBE50F"/>
              </a:solidFill>
              <a:latin typeface="华文宋体" pitchFamily="96" charset="-122"/>
              <a:ea typeface="华文宋体" pitchFamily="96" charset="-122"/>
            </a:endParaRPr>
          </a:p>
        </p:txBody>
      </p:sp>
      <p:grpSp>
        <p:nvGrpSpPr>
          <p:cNvPr id="547860" name="Group 20"/>
          <p:cNvGrpSpPr>
            <a:grpSpLocks/>
          </p:cNvGrpSpPr>
          <p:nvPr/>
        </p:nvGrpSpPr>
        <p:grpSpPr bwMode="auto">
          <a:xfrm>
            <a:off x="8058150" y="6096000"/>
            <a:ext cx="1009650" cy="685800"/>
            <a:chOff x="4032" y="3792"/>
            <a:chExt cx="636" cy="432"/>
          </a:xfrm>
        </p:grpSpPr>
        <p:grpSp>
          <p:nvGrpSpPr>
            <p:cNvPr id="547861" name="Group 21"/>
            <p:cNvGrpSpPr>
              <a:grpSpLocks/>
            </p:cNvGrpSpPr>
            <p:nvPr/>
          </p:nvGrpSpPr>
          <p:grpSpPr bwMode="auto">
            <a:xfrm>
              <a:off x="4242" y="3914"/>
              <a:ext cx="168" cy="180"/>
              <a:chOff x="1824" y="633"/>
              <a:chExt cx="2834" cy="2849"/>
            </a:xfrm>
          </p:grpSpPr>
          <p:sp>
            <p:nvSpPr>
              <p:cNvPr id="547862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7863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7864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7865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47866" name="Group 26"/>
            <p:cNvGrpSpPr>
              <a:grpSpLocks/>
            </p:cNvGrpSpPr>
            <p:nvPr/>
          </p:nvGrpSpPr>
          <p:grpSpPr bwMode="auto">
            <a:xfrm>
              <a:off x="4469" y="4053"/>
              <a:ext cx="199" cy="142"/>
              <a:chOff x="1008" y="1059"/>
              <a:chExt cx="3768" cy="2733"/>
            </a:xfrm>
          </p:grpSpPr>
          <p:sp>
            <p:nvSpPr>
              <p:cNvPr id="547867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7868" name="Oval 28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7869" name="Oval 29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7870" name="Oval 30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47871" name="Film"/>
            <p:cNvSpPr>
              <a:spLocks noEditPoints="1" noChangeArrowheads="1"/>
            </p:cNvSpPr>
            <p:nvPr/>
          </p:nvSpPr>
          <p:spPr bwMode="auto">
            <a:xfrm>
              <a:off x="4032" y="3808"/>
              <a:ext cx="140" cy="4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47872" name="Lock"/>
            <p:cNvSpPr>
              <a:spLocks noEditPoints="1" noChangeArrowheads="1"/>
            </p:cNvSpPr>
            <p:nvPr/>
          </p:nvSpPr>
          <p:spPr bwMode="auto">
            <a:xfrm>
              <a:off x="4474" y="3792"/>
              <a:ext cx="148" cy="16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47873" name="AutoShape 33"/>
            <p:cNvSpPr>
              <a:spLocks noChangeArrowheads="1"/>
            </p:cNvSpPr>
            <p:nvPr/>
          </p:nvSpPr>
          <p:spPr bwMode="auto">
            <a:xfrm>
              <a:off x="4178" y="3971"/>
              <a:ext cx="58" cy="49"/>
            </a:xfrm>
            <a:prstGeom prst="rightArrow">
              <a:avLst>
                <a:gd name="adj1" fmla="val 50000"/>
                <a:gd name="adj2" fmla="val 295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7874" name="AutoShape 34"/>
            <p:cNvSpPr>
              <a:spLocks noChangeArrowheads="1"/>
            </p:cNvSpPr>
            <p:nvPr/>
          </p:nvSpPr>
          <p:spPr bwMode="auto">
            <a:xfrm>
              <a:off x="4341" y="3808"/>
              <a:ext cx="122" cy="93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7875" name="AutoShape 35"/>
            <p:cNvSpPr>
              <a:spLocks noChangeArrowheads="1"/>
            </p:cNvSpPr>
            <p:nvPr/>
          </p:nvSpPr>
          <p:spPr bwMode="auto">
            <a:xfrm flipV="1">
              <a:off x="4346" y="4085"/>
              <a:ext cx="123" cy="10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47879" name="Text Box 39"/>
          <p:cNvSpPr txBox="1">
            <a:spLocks noChangeArrowheads="1"/>
          </p:cNvSpPr>
          <p:nvPr/>
        </p:nvSpPr>
        <p:spPr bwMode="auto">
          <a:xfrm>
            <a:off x="8443913" y="0"/>
            <a:ext cx="7366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en-US" sz="2400" b="1"/>
              <a:t>195a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7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4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47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47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47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842" grpId="0"/>
      <p:bldP spid="54784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0156" name="Group 28"/>
          <p:cNvGrpSpPr>
            <a:grpSpLocks/>
          </p:cNvGrpSpPr>
          <p:nvPr/>
        </p:nvGrpSpPr>
        <p:grpSpPr bwMode="auto">
          <a:xfrm>
            <a:off x="457200" y="1524000"/>
            <a:ext cx="8553450" cy="4343400"/>
            <a:chOff x="288" y="960"/>
            <a:chExt cx="5388" cy="2736"/>
          </a:xfrm>
        </p:grpSpPr>
        <p:grpSp>
          <p:nvGrpSpPr>
            <p:cNvPr id="560155" name="Group 27"/>
            <p:cNvGrpSpPr>
              <a:grpSpLocks/>
            </p:cNvGrpSpPr>
            <p:nvPr/>
          </p:nvGrpSpPr>
          <p:grpSpPr bwMode="auto">
            <a:xfrm>
              <a:off x="2160" y="1872"/>
              <a:ext cx="1392" cy="1056"/>
              <a:chOff x="2160" y="1872"/>
              <a:chExt cx="1392" cy="1056"/>
            </a:xfrm>
          </p:grpSpPr>
          <p:sp>
            <p:nvSpPr>
              <p:cNvPr id="560133" name="Puzzle3"/>
              <p:cNvSpPr>
                <a:spLocks noEditPoints="1" noChangeArrowheads="1"/>
              </p:cNvSpPr>
              <p:nvPr/>
            </p:nvSpPr>
            <p:spPr bwMode="auto">
              <a:xfrm>
                <a:off x="2838" y="1872"/>
                <a:ext cx="547" cy="561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0134" name="Puzzle2"/>
              <p:cNvSpPr>
                <a:spLocks noEditPoints="1" noChangeArrowheads="1"/>
              </p:cNvSpPr>
              <p:nvPr/>
            </p:nvSpPr>
            <p:spPr bwMode="auto">
              <a:xfrm>
                <a:off x="2679" y="2281"/>
                <a:ext cx="873" cy="511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0135" name="Puzzle4"/>
              <p:cNvSpPr>
                <a:spLocks noEditPoints="1" noChangeArrowheads="1"/>
              </p:cNvSpPr>
              <p:nvPr/>
            </p:nvSpPr>
            <p:spPr bwMode="auto">
              <a:xfrm>
                <a:off x="2341" y="2275"/>
                <a:ext cx="526" cy="65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0136" name="Puzzle1"/>
              <p:cNvSpPr>
                <a:spLocks noEditPoints="1" noChangeArrowheads="1"/>
              </p:cNvSpPr>
              <p:nvPr/>
            </p:nvSpPr>
            <p:spPr bwMode="auto">
              <a:xfrm>
                <a:off x="2160" y="2042"/>
                <a:ext cx="884" cy="389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60154" name="Group 26"/>
            <p:cNvGrpSpPr>
              <a:grpSpLocks/>
            </p:cNvGrpSpPr>
            <p:nvPr/>
          </p:nvGrpSpPr>
          <p:grpSpPr bwMode="auto">
            <a:xfrm>
              <a:off x="4032" y="2688"/>
              <a:ext cx="1644" cy="840"/>
              <a:chOff x="4032" y="2688"/>
              <a:chExt cx="1644" cy="840"/>
            </a:xfrm>
          </p:grpSpPr>
          <p:sp>
            <p:nvSpPr>
              <p:cNvPr id="560138" name="AutoShape 10"/>
              <p:cNvSpPr>
                <a:spLocks noChangeAspect="1" noChangeArrowheads="1"/>
              </p:cNvSpPr>
              <p:nvPr/>
            </p:nvSpPr>
            <p:spPr bwMode="auto">
              <a:xfrm>
                <a:off x="4428" y="2860"/>
                <a:ext cx="847" cy="514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0139" name="Oval 11"/>
              <p:cNvSpPr>
                <a:spLocks noChangeArrowheads="1"/>
              </p:cNvSpPr>
              <p:nvPr/>
            </p:nvSpPr>
            <p:spPr bwMode="auto">
              <a:xfrm>
                <a:off x="4032" y="3356"/>
                <a:ext cx="487" cy="172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0140" name="Oval 12"/>
              <p:cNvSpPr>
                <a:spLocks noChangeArrowheads="1"/>
              </p:cNvSpPr>
              <p:nvPr/>
            </p:nvSpPr>
            <p:spPr bwMode="auto">
              <a:xfrm>
                <a:off x="4611" y="2688"/>
                <a:ext cx="486" cy="172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0141" name="Oval 13"/>
              <p:cNvSpPr>
                <a:spLocks noChangeArrowheads="1"/>
              </p:cNvSpPr>
              <p:nvPr/>
            </p:nvSpPr>
            <p:spPr bwMode="auto">
              <a:xfrm>
                <a:off x="5189" y="3356"/>
                <a:ext cx="487" cy="172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60142" name="Film"/>
            <p:cNvSpPr>
              <a:spLocks noEditPoints="1" noChangeArrowheads="1"/>
            </p:cNvSpPr>
            <p:nvPr/>
          </p:nvSpPr>
          <p:spPr bwMode="auto">
            <a:xfrm>
              <a:off x="432" y="1248"/>
              <a:ext cx="1152" cy="2448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0143" name="Lock"/>
            <p:cNvSpPr>
              <a:spLocks noEditPoints="1" noChangeArrowheads="1"/>
            </p:cNvSpPr>
            <p:nvPr/>
          </p:nvSpPr>
          <p:spPr bwMode="auto">
            <a:xfrm>
              <a:off x="4080" y="1152"/>
              <a:ext cx="1215" cy="984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0144" name="AutoShape 16"/>
            <p:cNvSpPr>
              <a:spLocks noChangeArrowheads="1"/>
            </p:cNvSpPr>
            <p:nvPr/>
          </p:nvSpPr>
          <p:spPr bwMode="auto">
            <a:xfrm>
              <a:off x="1632" y="2208"/>
              <a:ext cx="480" cy="28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60145" name="AutoShape 17"/>
            <p:cNvSpPr>
              <a:spLocks noChangeArrowheads="1"/>
            </p:cNvSpPr>
            <p:nvPr/>
          </p:nvSpPr>
          <p:spPr bwMode="auto">
            <a:xfrm>
              <a:off x="2976" y="1248"/>
              <a:ext cx="1008" cy="54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60146" name="AutoShape 18"/>
            <p:cNvSpPr>
              <a:spLocks noChangeArrowheads="1"/>
            </p:cNvSpPr>
            <p:nvPr/>
          </p:nvSpPr>
          <p:spPr bwMode="auto">
            <a:xfrm flipV="1">
              <a:off x="3024" y="2880"/>
              <a:ext cx="1008" cy="624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60147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288" y="960"/>
              <a:ext cx="1560" cy="61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scene3d>
                <a:camera prst="legacyPerspectiveFront">
                  <a:rot lat="20519999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</a:sp3d>
            </a:bodyPr>
            <a:lstStyle/>
            <a:p>
              <a:r>
                <a:rPr lang="zh-CN" altLang="en-US" sz="3600" kern="10">
                  <a:ln w="952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latin typeface="Comic Sans MS"/>
                </a:rPr>
                <a:t>创造</a:t>
              </a:r>
              <a:endParaRPr lang="en-GB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Comic Sans MS"/>
              </a:endParaRP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113592" dir="1593903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>
                <a:ea typeface="宋体" pitchFamily="96" charset="-122"/>
              </a:rPr>
              <a:t>圣经的分割</a:t>
            </a:r>
            <a:endParaRPr lang="en-US" altLang="en-US"/>
          </a:p>
        </p:txBody>
      </p:sp>
      <p:sp>
        <p:nvSpPr>
          <p:cNvPr id="5488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86800" cy="4495800"/>
          </a:xfrm>
        </p:spPr>
        <p:txBody>
          <a:bodyPr/>
          <a:lstStyle/>
          <a:p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沒有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争议</a:t>
            </a:r>
            <a:r>
              <a:rPr lang="ja-JP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的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经</a:t>
            </a:r>
            <a:r>
              <a:rPr lang="ja-JP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卷</a:t>
            </a: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 </a:t>
            </a:r>
          </a:p>
          <a:p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那些肯定不被接受的经卷被称为</a:t>
            </a: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次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经</a:t>
            </a:r>
            <a:endParaRPr lang="en-US" altLang="en-US">
              <a:solidFill>
                <a:srgbClr val="FBE50F"/>
              </a:solidFill>
              <a:latin typeface="华文宋体" pitchFamily="96" charset="-122"/>
              <a:ea typeface="华文宋体" pitchFamily="96" charset="-122"/>
            </a:endParaRPr>
          </a:p>
          <a:p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引起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争议</a:t>
            </a:r>
            <a:r>
              <a:rPr lang="ja-JP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的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经</a:t>
            </a:r>
            <a:r>
              <a:rPr lang="ja-JP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卷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有</a:t>
            </a: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, 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以西结书，以斯帖记，传道书，箴言，以及雅歌。</a:t>
            </a:r>
            <a:endParaRPr lang="en-US" altLang="zh-CN">
              <a:solidFill>
                <a:srgbClr val="FBE50F"/>
              </a:solidFill>
              <a:latin typeface="华文宋体" pitchFamily="96" charset="-122"/>
              <a:ea typeface="华文宋体" pitchFamily="96" charset="-122"/>
            </a:endParaRPr>
          </a:p>
          <a:p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那些没有被考虑的经卷被称为</a:t>
            </a: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偽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经</a:t>
            </a:r>
            <a:endParaRPr lang="en-US" altLang="en-US">
              <a:solidFill>
                <a:srgbClr val="FBE50F"/>
              </a:solidFill>
              <a:latin typeface="华文宋体" pitchFamily="96" charset="-122"/>
              <a:ea typeface="华文宋体" pitchFamily="96" charset="-122"/>
            </a:endParaRPr>
          </a:p>
        </p:txBody>
      </p:sp>
      <p:grpSp>
        <p:nvGrpSpPr>
          <p:cNvPr id="548884" name="Group 1044"/>
          <p:cNvGrpSpPr>
            <a:grpSpLocks/>
          </p:cNvGrpSpPr>
          <p:nvPr/>
        </p:nvGrpSpPr>
        <p:grpSpPr bwMode="auto">
          <a:xfrm>
            <a:off x="8058150" y="6096000"/>
            <a:ext cx="1009650" cy="685800"/>
            <a:chOff x="4032" y="3792"/>
            <a:chExt cx="636" cy="432"/>
          </a:xfrm>
        </p:grpSpPr>
        <p:grpSp>
          <p:nvGrpSpPr>
            <p:cNvPr id="548885" name="Group 1045"/>
            <p:cNvGrpSpPr>
              <a:grpSpLocks/>
            </p:cNvGrpSpPr>
            <p:nvPr/>
          </p:nvGrpSpPr>
          <p:grpSpPr bwMode="auto">
            <a:xfrm>
              <a:off x="4242" y="3914"/>
              <a:ext cx="168" cy="180"/>
              <a:chOff x="1824" y="633"/>
              <a:chExt cx="2834" cy="2849"/>
            </a:xfrm>
          </p:grpSpPr>
          <p:sp>
            <p:nvSpPr>
              <p:cNvPr id="548886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8887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8888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8889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48890" name="Group 1050"/>
            <p:cNvGrpSpPr>
              <a:grpSpLocks/>
            </p:cNvGrpSpPr>
            <p:nvPr/>
          </p:nvGrpSpPr>
          <p:grpSpPr bwMode="auto">
            <a:xfrm>
              <a:off x="4469" y="4053"/>
              <a:ext cx="199" cy="142"/>
              <a:chOff x="1008" y="1059"/>
              <a:chExt cx="3768" cy="2733"/>
            </a:xfrm>
          </p:grpSpPr>
          <p:sp>
            <p:nvSpPr>
              <p:cNvPr id="548891" name="AutoShape 1051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8892" name="Oval 1052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8893" name="Oval 1053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8894" name="Oval 1054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48895" name="Film"/>
            <p:cNvSpPr>
              <a:spLocks noEditPoints="1" noChangeArrowheads="1"/>
            </p:cNvSpPr>
            <p:nvPr/>
          </p:nvSpPr>
          <p:spPr bwMode="auto">
            <a:xfrm>
              <a:off x="4032" y="3808"/>
              <a:ext cx="140" cy="4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48896" name="Lock"/>
            <p:cNvSpPr>
              <a:spLocks noEditPoints="1" noChangeArrowheads="1"/>
            </p:cNvSpPr>
            <p:nvPr/>
          </p:nvSpPr>
          <p:spPr bwMode="auto">
            <a:xfrm>
              <a:off x="4474" y="3792"/>
              <a:ext cx="148" cy="16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48897" name="AutoShape 1057"/>
            <p:cNvSpPr>
              <a:spLocks noChangeArrowheads="1"/>
            </p:cNvSpPr>
            <p:nvPr/>
          </p:nvSpPr>
          <p:spPr bwMode="auto">
            <a:xfrm>
              <a:off x="4178" y="3971"/>
              <a:ext cx="58" cy="49"/>
            </a:xfrm>
            <a:prstGeom prst="rightArrow">
              <a:avLst>
                <a:gd name="adj1" fmla="val 50000"/>
                <a:gd name="adj2" fmla="val 295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8898" name="AutoShape 1058"/>
            <p:cNvSpPr>
              <a:spLocks noChangeArrowheads="1"/>
            </p:cNvSpPr>
            <p:nvPr/>
          </p:nvSpPr>
          <p:spPr bwMode="auto">
            <a:xfrm>
              <a:off x="4341" y="3808"/>
              <a:ext cx="122" cy="93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8899" name="AutoShape 1059"/>
            <p:cNvSpPr>
              <a:spLocks noChangeArrowheads="1"/>
            </p:cNvSpPr>
            <p:nvPr/>
          </p:nvSpPr>
          <p:spPr bwMode="auto">
            <a:xfrm flipV="1">
              <a:off x="4346" y="4085"/>
              <a:ext cx="123" cy="10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48901" name="Text Box 1061"/>
          <p:cNvSpPr txBox="1">
            <a:spLocks noChangeArrowheads="1"/>
          </p:cNvSpPr>
          <p:nvPr/>
        </p:nvSpPr>
        <p:spPr bwMode="auto">
          <a:xfrm>
            <a:off x="8455025" y="0"/>
            <a:ext cx="7366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en-US" sz="2400" b="1"/>
              <a:t>195a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8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48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48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48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48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66" grpId="0"/>
      <p:bldP spid="548867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113592" dir="1593903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charset="0"/>
                <a:ea typeface="华文宋体" pitchFamily="96" charset="-122"/>
              </a:rPr>
              <a:t>沒有</a:t>
            </a:r>
            <a:r>
              <a:rPr lang="zh-CN" altLang="en-US">
                <a:latin typeface="Arial" charset="0"/>
                <a:ea typeface="华文宋体" pitchFamily="96" charset="-122"/>
              </a:rPr>
              <a:t>争议</a:t>
            </a:r>
            <a:r>
              <a:rPr lang="ja-JP" altLang="en-US">
                <a:latin typeface="Arial" charset="0"/>
                <a:ea typeface="华文宋体" pitchFamily="96" charset="-122"/>
              </a:rPr>
              <a:t>的</a:t>
            </a:r>
            <a:r>
              <a:rPr lang="zh-CN" altLang="en-US">
                <a:latin typeface="Arial" charset="0"/>
                <a:ea typeface="华文宋体" pitchFamily="96" charset="-122"/>
              </a:rPr>
              <a:t>经</a:t>
            </a:r>
            <a:r>
              <a:rPr lang="ja-JP" altLang="en-US">
                <a:latin typeface="Arial" charset="0"/>
                <a:ea typeface="华文宋体" pitchFamily="96" charset="-122"/>
              </a:rPr>
              <a:t>卷</a:t>
            </a:r>
            <a:r>
              <a:rPr lang="en-US" altLang="en-US">
                <a:latin typeface="Arial" charset="0"/>
              </a:rPr>
              <a:t> </a:t>
            </a:r>
            <a:br>
              <a:rPr lang="en-US" altLang="en-US">
                <a:solidFill>
                  <a:srgbClr val="FD1E0D"/>
                </a:solidFill>
                <a:latin typeface="Comic Sans MS" pitchFamily="96" charset="0"/>
              </a:rPr>
            </a:br>
            <a:endParaRPr lang="en-US" altLang="en-US">
              <a:solidFill>
                <a:srgbClr val="FD1E0D"/>
              </a:solidFill>
              <a:latin typeface="Comic Sans MS" pitchFamily="96" charset="0"/>
            </a:endParaRPr>
          </a:p>
        </p:txBody>
      </p:sp>
      <p:sp>
        <p:nvSpPr>
          <p:cNvPr id="5427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它的内容和教义稳定性不受争议，并且被完全接受。</a:t>
            </a:r>
            <a:endParaRPr lang="en-US" altLang="en-US">
              <a:solidFill>
                <a:srgbClr val="FBE50F"/>
              </a:solidFill>
              <a:latin typeface="华文宋体" pitchFamily="96" charset="-122"/>
              <a:ea typeface="华文宋体" pitchFamily="96" charset="-122"/>
            </a:endParaRPr>
          </a:p>
          <a:p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在</a:t>
            </a:r>
            <a:r>
              <a:rPr lang="en-US" altLang="zh-CN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39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卷旧约经卷中，有</a:t>
            </a:r>
            <a:r>
              <a:rPr lang="en-US" altLang="zh-CN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34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卷属于</a:t>
            </a:r>
            <a:r>
              <a:rPr lang="en-US" altLang="en-US">
                <a:latin typeface="华文宋体" pitchFamily="96" charset="-122"/>
                <a:ea typeface="华文宋体" pitchFamily="96" charset="-122"/>
              </a:rPr>
              <a:t>沒有</a:t>
            </a:r>
            <a:r>
              <a:rPr lang="zh-CN" altLang="en-US">
                <a:latin typeface="华文宋体" pitchFamily="96" charset="-122"/>
                <a:ea typeface="华文宋体" pitchFamily="96" charset="-122"/>
              </a:rPr>
              <a:t>争议</a:t>
            </a:r>
            <a:r>
              <a:rPr lang="ja-JP" altLang="en-US">
                <a:latin typeface="华文宋体" pitchFamily="96" charset="-122"/>
                <a:ea typeface="华文宋体" pitchFamily="96" charset="-122"/>
              </a:rPr>
              <a:t>的</a:t>
            </a:r>
            <a:r>
              <a:rPr lang="zh-CN" altLang="en-US">
                <a:latin typeface="华文宋体" pitchFamily="96" charset="-122"/>
                <a:ea typeface="华文宋体" pitchFamily="96" charset="-122"/>
              </a:rPr>
              <a:t>经</a:t>
            </a:r>
            <a:r>
              <a:rPr lang="ja-JP" altLang="en-US">
                <a:latin typeface="华文宋体" pitchFamily="96" charset="-122"/>
                <a:ea typeface="华文宋体" pitchFamily="96" charset="-122"/>
              </a:rPr>
              <a:t>卷</a:t>
            </a:r>
            <a:r>
              <a:rPr lang="en-US" altLang="en-US">
                <a:latin typeface="华文宋体" pitchFamily="96" charset="-122"/>
                <a:ea typeface="华文宋体" pitchFamily="96" charset="-122"/>
              </a:rPr>
              <a:t> </a:t>
            </a:r>
            <a:endParaRPr lang="en-US" altLang="en-US">
              <a:solidFill>
                <a:srgbClr val="FD1E0D"/>
              </a:solidFill>
              <a:latin typeface="华文宋体" pitchFamily="96" charset="-122"/>
              <a:ea typeface="华文宋体" pitchFamily="96" charset="-122"/>
            </a:endParaRPr>
          </a:p>
          <a:p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只有</a:t>
            </a:r>
            <a:r>
              <a:rPr lang="en-US" altLang="zh-CN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5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卷属于</a:t>
            </a:r>
            <a:r>
              <a:rPr lang="en-US" altLang="en-US">
                <a:latin typeface="华文宋体" pitchFamily="96" charset="-122"/>
                <a:ea typeface="华文宋体" pitchFamily="96" charset="-122"/>
              </a:rPr>
              <a:t>引起</a:t>
            </a:r>
            <a:r>
              <a:rPr lang="zh-CN" altLang="en-US">
                <a:latin typeface="华文宋体" pitchFamily="96" charset="-122"/>
                <a:ea typeface="华文宋体" pitchFamily="96" charset="-122"/>
              </a:rPr>
              <a:t>争议</a:t>
            </a:r>
            <a:r>
              <a:rPr lang="ja-JP" altLang="en-US">
                <a:latin typeface="华文宋体" pitchFamily="96" charset="-122"/>
                <a:ea typeface="华文宋体" pitchFamily="96" charset="-122"/>
              </a:rPr>
              <a:t>的</a:t>
            </a:r>
            <a:r>
              <a:rPr lang="zh-CN" altLang="en-US">
                <a:latin typeface="华文宋体" pitchFamily="96" charset="-122"/>
                <a:ea typeface="华文宋体" pitchFamily="96" charset="-122"/>
              </a:rPr>
              <a:t>经</a:t>
            </a:r>
            <a:r>
              <a:rPr lang="ja-JP" altLang="en-US">
                <a:latin typeface="华文宋体" pitchFamily="96" charset="-122"/>
                <a:ea typeface="华文宋体" pitchFamily="96" charset="-122"/>
              </a:rPr>
              <a:t>卷</a:t>
            </a:r>
            <a:r>
              <a:rPr lang="en-US" altLang="en-US">
                <a:latin typeface="Arial" charset="0"/>
              </a:rPr>
              <a:t> </a:t>
            </a:r>
          </a:p>
        </p:txBody>
      </p:sp>
      <p:grpSp>
        <p:nvGrpSpPr>
          <p:cNvPr id="542740" name="Group 1044"/>
          <p:cNvGrpSpPr>
            <a:grpSpLocks/>
          </p:cNvGrpSpPr>
          <p:nvPr/>
        </p:nvGrpSpPr>
        <p:grpSpPr bwMode="auto">
          <a:xfrm>
            <a:off x="8058150" y="6096000"/>
            <a:ext cx="1009650" cy="685800"/>
            <a:chOff x="4032" y="3792"/>
            <a:chExt cx="636" cy="432"/>
          </a:xfrm>
        </p:grpSpPr>
        <p:grpSp>
          <p:nvGrpSpPr>
            <p:cNvPr id="542741" name="Group 1045"/>
            <p:cNvGrpSpPr>
              <a:grpSpLocks/>
            </p:cNvGrpSpPr>
            <p:nvPr/>
          </p:nvGrpSpPr>
          <p:grpSpPr bwMode="auto">
            <a:xfrm>
              <a:off x="4242" y="3914"/>
              <a:ext cx="168" cy="180"/>
              <a:chOff x="1824" y="633"/>
              <a:chExt cx="2834" cy="2849"/>
            </a:xfrm>
          </p:grpSpPr>
          <p:sp>
            <p:nvSpPr>
              <p:cNvPr id="542742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2743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2744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2745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42746" name="Group 1050"/>
            <p:cNvGrpSpPr>
              <a:grpSpLocks/>
            </p:cNvGrpSpPr>
            <p:nvPr/>
          </p:nvGrpSpPr>
          <p:grpSpPr bwMode="auto">
            <a:xfrm>
              <a:off x="4469" y="4053"/>
              <a:ext cx="199" cy="142"/>
              <a:chOff x="1008" y="1059"/>
              <a:chExt cx="3768" cy="2733"/>
            </a:xfrm>
          </p:grpSpPr>
          <p:sp>
            <p:nvSpPr>
              <p:cNvPr id="542747" name="AutoShape 1051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2748" name="Oval 1052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2749" name="Oval 1053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2750" name="Oval 1054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42751" name="Film"/>
            <p:cNvSpPr>
              <a:spLocks noEditPoints="1" noChangeArrowheads="1"/>
            </p:cNvSpPr>
            <p:nvPr/>
          </p:nvSpPr>
          <p:spPr bwMode="auto">
            <a:xfrm>
              <a:off x="4032" y="3808"/>
              <a:ext cx="140" cy="4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42752" name="Lock"/>
            <p:cNvSpPr>
              <a:spLocks noEditPoints="1" noChangeArrowheads="1"/>
            </p:cNvSpPr>
            <p:nvPr/>
          </p:nvSpPr>
          <p:spPr bwMode="auto">
            <a:xfrm>
              <a:off x="4474" y="3792"/>
              <a:ext cx="148" cy="16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42753" name="AutoShape 1057"/>
            <p:cNvSpPr>
              <a:spLocks noChangeArrowheads="1"/>
            </p:cNvSpPr>
            <p:nvPr/>
          </p:nvSpPr>
          <p:spPr bwMode="auto">
            <a:xfrm>
              <a:off x="4178" y="3971"/>
              <a:ext cx="58" cy="49"/>
            </a:xfrm>
            <a:prstGeom prst="rightArrow">
              <a:avLst>
                <a:gd name="adj1" fmla="val 50000"/>
                <a:gd name="adj2" fmla="val 295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2754" name="AutoShape 1058"/>
            <p:cNvSpPr>
              <a:spLocks noChangeArrowheads="1"/>
            </p:cNvSpPr>
            <p:nvPr/>
          </p:nvSpPr>
          <p:spPr bwMode="auto">
            <a:xfrm>
              <a:off x="4341" y="3808"/>
              <a:ext cx="122" cy="93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2755" name="AutoShape 1059"/>
            <p:cNvSpPr>
              <a:spLocks noChangeArrowheads="1"/>
            </p:cNvSpPr>
            <p:nvPr/>
          </p:nvSpPr>
          <p:spPr bwMode="auto">
            <a:xfrm flipV="1">
              <a:off x="4346" y="4085"/>
              <a:ext cx="123" cy="10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2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42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42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42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22" grpId="0"/>
      <p:bldP spid="54272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113592" dir="1593903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charset="0"/>
                <a:ea typeface="华文宋体" pitchFamily="96" charset="-122"/>
              </a:rPr>
              <a:t>引起</a:t>
            </a:r>
            <a:r>
              <a:rPr lang="zh-CN" altLang="en-US">
                <a:latin typeface="Arial" charset="0"/>
                <a:ea typeface="华文宋体" pitchFamily="96" charset="-122"/>
              </a:rPr>
              <a:t>争议</a:t>
            </a:r>
            <a:r>
              <a:rPr lang="ja-JP" altLang="en-US">
                <a:latin typeface="Arial" charset="0"/>
                <a:ea typeface="华文宋体" pitchFamily="96" charset="-122"/>
              </a:rPr>
              <a:t>的</a:t>
            </a:r>
            <a:r>
              <a:rPr lang="zh-CN" altLang="en-US">
                <a:latin typeface="Arial" charset="0"/>
                <a:ea typeface="华文宋体" pitchFamily="96" charset="-122"/>
              </a:rPr>
              <a:t>经</a:t>
            </a:r>
            <a:r>
              <a:rPr lang="ja-JP" altLang="en-US">
                <a:latin typeface="Arial" charset="0"/>
                <a:ea typeface="华文宋体" pitchFamily="96" charset="-122"/>
              </a:rPr>
              <a:t>卷</a:t>
            </a:r>
            <a:endParaRPr lang="en-US" altLang="en-US">
              <a:latin typeface="Arial" charset="0"/>
              <a:ea typeface="华文细黑" pitchFamily="96" charset="-122"/>
            </a:endParaRPr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zh-CN" altLang="en-US" sz="28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雅歌</a:t>
            </a:r>
            <a:r>
              <a:rPr lang="en-US" altLang="en-US" sz="2800">
                <a:latin typeface="华文宋体" pitchFamily="96" charset="-122"/>
                <a:ea typeface="华文宋体" pitchFamily="96" charset="-122"/>
              </a:rPr>
              <a:t>– </a:t>
            </a:r>
            <a:r>
              <a:rPr lang="zh-CN" altLang="en-US" sz="2800">
                <a:latin typeface="华文宋体" pitchFamily="96" charset="-122"/>
                <a:ea typeface="华文宋体" pitchFamily="96" charset="-122"/>
              </a:rPr>
              <a:t>被认为过于感性</a:t>
            </a:r>
            <a:endParaRPr lang="en-US" altLang="en-US" sz="2800">
              <a:latin typeface="华文宋体" pitchFamily="96" charset="-122"/>
              <a:ea typeface="华文宋体" pitchFamily="96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28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传道书</a:t>
            </a:r>
            <a:r>
              <a:rPr lang="en-US" altLang="en-US" sz="2800">
                <a:latin typeface="华文宋体" pitchFamily="96" charset="-122"/>
                <a:ea typeface="华文宋体" pitchFamily="96" charset="-122"/>
              </a:rPr>
              <a:t>–</a:t>
            </a:r>
            <a:r>
              <a:rPr lang="en-US" altLang="zh-CN" sz="2800">
                <a:latin typeface="华文宋体" pitchFamily="96" charset="-122"/>
                <a:ea typeface="华文宋体" pitchFamily="96" charset="-122"/>
              </a:rPr>
              <a:t> </a:t>
            </a:r>
            <a:r>
              <a:rPr lang="zh-CN" altLang="en-US" sz="2800">
                <a:latin typeface="华文宋体" pitchFamily="96" charset="-122"/>
                <a:ea typeface="华文宋体" pitchFamily="96" charset="-122"/>
              </a:rPr>
              <a:t>被认为过于苛刻。但是，结论和圣经的其他书卷观点非常相似：敬畏耶和华是人生的意义。</a:t>
            </a:r>
            <a:endParaRPr lang="en-US" altLang="zh-CN" sz="2800">
              <a:latin typeface="华文宋体" pitchFamily="96" charset="-122"/>
              <a:ea typeface="华文宋体" pitchFamily="96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28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以斯帖记</a:t>
            </a:r>
            <a:r>
              <a:rPr lang="en-US" altLang="en-US" sz="2800">
                <a:latin typeface="华文宋体" pitchFamily="96" charset="-122"/>
                <a:ea typeface="华文宋体" pitchFamily="96" charset="-122"/>
              </a:rPr>
              <a:t> – </a:t>
            </a:r>
            <a:r>
              <a:rPr lang="zh-CN" altLang="en-US" sz="2800">
                <a:latin typeface="华文宋体" pitchFamily="96" charset="-122"/>
                <a:ea typeface="华文宋体" pitchFamily="96" charset="-122"/>
              </a:rPr>
              <a:t>这书卷没有提到神的名。但是，可以清楚的看见神保守属于他的以色列人。</a:t>
            </a:r>
            <a:endParaRPr lang="en-US" altLang="en-US" sz="2800">
              <a:latin typeface="华文宋体" pitchFamily="96" charset="-122"/>
              <a:ea typeface="华文宋体" pitchFamily="96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28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以西结书</a:t>
            </a:r>
            <a:r>
              <a:rPr lang="en-US" altLang="en-US" sz="28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 </a:t>
            </a:r>
            <a:r>
              <a:rPr lang="en-US" altLang="en-US" sz="2800">
                <a:latin typeface="华文宋体" pitchFamily="96" charset="-122"/>
                <a:ea typeface="华文宋体" pitchFamily="96" charset="-122"/>
              </a:rPr>
              <a:t>–</a:t>
            </a:r>
            <a:r>
              <a:rPr lang="zh-CN" altLang="en-US" sz="2800">
                <a:latin typeface="华文宋体" pitchFamily="96" charset="-122"/>
                <a:ea typeface="华文宋体" pitchFamily="96" charset="-122"/>
              </a:rPr>
              <a:t>被认为与摩西律法互相冲突。（例如，圣殿里没有约柜）</a:t>
            </a:r>
            <a:endParaRPr lang="en-US" altLang="en-US" sz="2800">
              <a:latin typeface="华文宋体" pitchFamily="96" charset="-122"/>
              <a:ea typeface="华文宋体" pitchFamily="96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28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箴言</a:t>
            </a:r>
            <a:r>
              <a:rPr lang="en-US" altLang="en-US" sz="2800">
                <a:latin typeface="华文宋体" pitchFamily="96" charset="-122"/>
                <a:ea typeface="华文宋体" pitchFamily="96" charset="-122"/>
              </a:rPr>
              <a:t> – </a:t>
            </a:r>
            <a:r>
              <a:rPr lang="zh-CN" altLang="en-US" sz="2800">
                <a:latin typeface="华文宋体" pitchFamily="96" charset="-122"/>
                <a:ea typeface="华文宋体" pitchFamily="96" charset="-122"/>
              </a:rPr>
              <a:t>被认为有内部的冲突，这对于</a:t>
            </a:r>
            <a:r>
              <a:rPr lang="en-US" altLang="zh-CN" sz="2800">
                <a:latin typeface="华文宋体" pitchFamily="96" charset="-122"/>
                <a:ea typeface="华文宋体" pitchFamily="96" charset="-122"/>
              </a:rPr>
              <a:t> </a:t>
            </a:r>
            <a:r>
              <a:rPr lang="en-US" altLang="en-US" sz="2800">
                <a:latin typeface="华文宋体" pitchFamily="96" charset="-122"/>
                <a:ea typeface="华文宋体" pitchFamily="96" charset="-122"/>
              </a:rPr>
              <a:t>26:4-5</a:t>
            </a:r>
            <a:r>
              <a:rPr lang="en-US" altLang="zh-CN" sz="2800">
                <a:latin typeface="华文宋体" pitchFamily="96" charset="-122"/>
                <a:ea typeface="华文宋体" pitchFamily="96" charset="-122"/>
              </a:rPr>
              <a:t> </a:t>
            </a:r>
            <a:r>
              <a:rPr lang="zh-CN" altLang="en-US" sz="2800">
                <a:latin typeface="华文宋体" pitchFamily="96" charset="-122"/>
                <a:ea typeface="华文宋体" pitchFamily="96" charset="-122"/>
              </a:rPr>
              <a:t>和其他处而言都不正确</a:t>
            </a:r>
            <a:r>
              <a:rPr lang="zh-CN" altLang="en-US" sz="2400">
                <a:latin typeface="Comic Sans MS" pitchFamily="96" charset="0"/>
                <a:ea typeface="宋体" pitchFamily="96" charset="-122"/>
              </a:rPr>
              <a:t>。</a:t>
            </a:r>
            <a:endParaRPr lang="en-US" altLang="en-US" sz="2400">
              <a:latin typeface="Comic Sans MS" pitchFamily="96" charset="0"/>
            </a:endParaRPr>
          </a:p>
        </p:txBody>
      </p:sp>
      <p:grpSp>
        <p:nvGrpSpPr>
          <p:cNvPr id="534548" name="Group 20"/>
          <p:cNvGrpSpPr>
            <a:grpSpLocks/>
          </p:cNvGrpSpPr>
          <p:nvPr/>
        </p:nvGrpSpPr>
        <p:grpSpPr bwMode="auto">
          <a:xfrm>
            <a:off x="8058150" y="6096000"/>
            <a:ext cx="1009650" cy="685800"/>
            <a:chOff x="4032" y="3792"/>
            <a:chExt cx="636" cy="432"/>
          </a:xfrm>
        </p:grpSpPr>
        <p:grpSp>
          <p:nvGrpSpPr>
            <p:cNvPr id="534549" name="Group 21"/>
            <p:cNvGrpSpPr>
              <a:grpSpLocks/>
            </p:cNvGrpSpPr>
            <p:nvPr/>
          </p:nvGrpSpPr>
          <p:grpSpPr bwMode="auto">
            <a:xfrm>
              <a:off x="4242" y="3914"/>
              <a:ext cx="168" cy="180"/>
              <a:chOff x="1824" y="633"/>
              <a:chExt cx="2834" cy="2849"/>
            </a:xfrm>
          </p:grpSpPr>
          <p:sp>
            <p:nvSpPr>
              <p:cNvPr id="534550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4551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4552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4553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34554" name="Group 26"/>
            <p:cNvGrpSpPr>
              <a:grpSpLocks/>
            </p:cNvGrpSpPr>
            <p:nvPr/>
          </p:nvGrpSpPr>
          <p:grpSpPr bwMode="auto">
            <a:xfrm>
              <a:off x="4469" y="4053"/>
              <a:ext cx="199" cy="142"/>
              <a:chOff x="1008" y="1059"/>
              <a:chExt cx="3768" cy="2733"/>
            </a:xfrm>
          </p:grpSpPr>
          <p:sp>
            <p:nvSpPr>
              <p:cNvPr id="534555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4556" name="Oval 28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4557" name="Oval 29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4558" name="Oval 30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34559" name="Film"/>
            <p:cNvSpPr>
              <a:spLocks noEditPoints="1" noChangeArrowheads="1"/>
            </p:cNvSpPr>
            <p:nvPr/>
          </p:nvSpPr>
          <p:spPr bwMode="auto">
            <a:xfrm>
              <a:off x="4032" y="3808"/>
              <a:ext cx="140" cy="4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4560" name="Lock"/>
            <p:cNvSpPr>
              <a:spLocks noEditPoints="1" noChangeArrowheads="1"/>
            </p:cNvSpPr>
            <p:nvPr/>
          </p:nvSpPr>
          <p:spPr bwMode="auto">
            <a:xfrm>
              <a:off x="4474" y="3792"/>
              <a:ext cx="148" cy="16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4561" name="AutoShape 33"/>
            <p:cNvSpPr>
              <a:spLocks noChangeArrowheads="1"/>
            </p:cNvSpPr>
            <p:nvPr/>
          </p:nvSpPr>
          <p:spPr bwMode="auto">
            <a:xfrm>
              <a:off x="4178" y="3971"/>
              <a:ext cx="58" cy="49"/>
            </a:xfrm>
            <a:prstGeom prst="rightArrow">
              <a:avLst>
                <a:gd name="adj1" fmla="val 50000"/>
                <a:gd name="adj2" fmla="val 295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4562" name="AutoShape 34"/>
            <p:cNvSpPr>
              <a:spLocks noChangeArrowheads="1"/>
            </p:cNvSpPr>
            <p:nvPr/>
          </p:nvSpPr>
          <p:spPr bwMode="auto">
            <a:xfrm>
              <a:off x="4341" y="3808"/>
              <a:ext cx="122" cy="93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4563" name="AutoShape 35"/>
            <p:cNvSpPr>
              <a:spLocks noChangeArrowheads="1"/>
            </p:cNvSpPr>
            <p:nvPr/>
          </p:nvSpPr>
          <p:spPr bwMode="auto">
            <a:xfrm flipV="1">
              <a:off x="4346" y="4085"/>
              <a:ext cx="123" cy="10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34565" name="Text Box 37"/>
          <p:cNvSpPr txBox="1">
            <a:spLocks noChangeArrowheads="1"/>
          </p:cNvSpPr>
          <p:nvPr/>
        </p:nvSpPr>
        <p:spPr bwMode="auto">
          <a:xfrm>
            <a:off x="8451850" y="0"/>
            <a:ext cx="7366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en-US" sz="2400" b="1"/>
              <a:t>195a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4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3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34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4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34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34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0" grpId="0"/>
      <p:bldP spid="534531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113592" dir="1593903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charset="0"/>
                <a:ea typeface="华文细黑" pitchFamily="96" charset="-122"/>
              </a:rPr>
              <a:t>次</a:t>
            </a:r>
            <a:r>
              <a:rPr lang="zh-CN" altLang="en-US">
                <a:latin typeface="Arial" charset="0"/>
                <a:ea typeface="宋体" pitchFamily="96" charset="-122"/>
              </a:rPr>
              <a:t>经</a:t>
            </a:r>
            <a:br>
              <a:rPr lang="en-US" altLang="en-US">
                <a:solidFill>
                  <a:srgbClr val="FD1E0D"/>
                </a:solidFill>
              </a:rPr>
            </a:br>
            <a:endParaRPr lang="en-US" altLang="en-US">
              <a:solidFill>
                <a:srgbClr val="FD1E0D"/>
              </a:solidFill>
            </a:endParaRPr>
          </a:p>
        </p:txBody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FBE50F"/>
                </a:solidFill>
                <a:latin typeface="Arial" charset="0"/>
                <a:ea typeface="华文宋体" pitchFamily="96" charset="-122"/>
              </a:rPr>
              <a:t>次</a:t>
            </a:r>
            <a:r>
              <a:rPr lang="zh-CN" altLang="en-US">
                <a:solidFill>
                  <a:srgbClr val="FBE50F"/>
                </a:solidFill>
                <a:latin typeface="Arial" charset="0"/>
                <a:ea typeface="华文宋体" pitchFamily="96" charset="-122"/>
              </a:rPr>
              <a:t>经</a:t>
            </a:r>
            <a:r>
              <a:rPr lang="en-US" altLang="zh-CN">
                <a:solidFill>
                  <a:srgbClr val="FBE50F"/>
                </a:solidFill>
                <a:ea typeface="华文宋体" pitchFamily="96" charset="-122"/>
              </a:rPr>
              <a:t> </a:t>
            </a:r>
            <a:r>
              <a:rPr lang="zh-CN" altLang="en-US">
                <a:solidFill>
                  <a:srgbClr val="FBE50F"/>
                </a:solidFill>
                <a:ea typeface="华文宋体" pitchFamily="96" charset="-122"/>
              </a:rPr>
              <a:t>是一个希腊字，意思是隐藏的东西。</a:t>
            </a:r>
            <a:endParaRPr lang="en-US" altLang="en-US">
              <a:solidFill>
                <a:srgbClr val="FBE50F"/>
              </a:solidFill>
              <a:latin typeface="Comic Sans MS" pitchFamily="96" charset="0"/>
              <a:ea typeface="华文宋体" pitchFamily="96" charset="-122"/>
            </a:endParaRPr>
          </a:p>
          <a:p>
            <a:r>
              <a:rPr lang="zh-CN" altLang="en-US">
                <a:solidFill>
                  <a:srgbClr val="FBE50F"/>
                </a:solidFill>
                <a:latin typeface="Comic Sans MS" pitchFamily="96" charset="0"/>
                <a:ea typeface="华文宋体" pitchFamily="96" charset="-122"/>
              </a:rPr>
              <a:t>通常在圣经里，但不阅读或教导给普通会众。</a:t>
            </a:r>
            <a:endParaRPr lang="en-US" altLang="en-US">
              <a:solidFill>
                <a:srgbClr val="FBE50F"/>
              </a:solidFill>
              <a:latin typeface="Comic Sans MS" pitchFamily="96" charset="0"/>
              <a:ea typeface="华文宋体" pitchFamily="96" charset="-122"/>
            </a:endParaRPr>
          </a:p>
          <a:p>
            <a:r>
              <a:rPr lang="zh-CN" altLang="en-US">
                <a:solidFill>
                  <a:srgbClr val="FBE50F"/>
                </a:solidFill>
                <a:latin typeface="Comic Sans MS" pitchFamily="96" charset="0"/>
                <a:ea typeface="华文宋体" pitchFamily="96" charset="-122"/>
              </a:rPr>
              <a:t>由于内容和教义的缘故，被改革宗认为不真实或不是默示成的。</a:t>
            </a:r>
            <a:endParaRPr lang="en-US" altLang="en-US">
              <a:solidFill>
                <a:srgbClr val="FBE50F"/>
              </a:solidFill>
              <a:latin typeface="Comic Sans MS" pitchFamily="96" charset="0"/>
            </a:endParaRPr>
          </a:p>
        </p:txBody>
      </p:sp>
      <p:grpSp>
        <p:nvGrpSpPr>
          <p:cNvPr id="541716" name="Group 20"/>
          <p:cNvGrpSpPr>
            <a:grpSpLocks/>
          </p:cNvGrpSpPr>
          <p:nvPr/>
        </p:nvGrpSpPr>
        <p:grpSpPr bwMode="auto">
          <a:xfrm>
            <a:off x="8058150" y="6096000"/>
            <a:ext cx="1009650" cy="685800"/>
            <a:chOff x="4032" y="3792"/>
            <a:chExt cx="636" cy="432"/>
          </a:xfrm>
        </p:grpSpPr>
        <p:grpSp>
          <p:nvGrpSpPr>
            <p:cNvPr id="541717" name="Group 21"/>
            <p:cNvGrpSpPr>
              <a:grpSpLocks/>
            </p:cNvGrpSpPr>
            <p:nvPr/>
          </p:nvGrpSpPr>
          <p:grpSpPr bwMode="auto">
            <a:xfrm>
              <a:off x="4242" y="3914"/>
              <a:ext cx="168" cy="180"/>
              <a:chOff x="1824" y="633"/>
              <a:chExt cx="2834" cy="2849"/>
            </a:xfrm>
          </p:grpSpPr>
          <p:sp>
            <p:nvSpPr>
              <p:cNvPr id="541718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1719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1720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1721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41722" name="Group 26"/>
            <p:cNvGrpSpPr>
              <a:grpSpLocks/>
            </p:cNvGrpSpPr>
            <p:nvPr/>
          </p:nvGrpSpPr>
          <p:grpSpPr bwMode="auto">
            <a:xfrm>
              <a:off x="4469" y="4053"/>
              <a:ext cx="199" cy="142"/>
              <a:chOff x="1008" y="1059"/>
              <a:chExt cx="3768" cy="2733"/>
            </a:xfrm>
          </p:grpSpPr>
          <p:sp>
            <p:nvSpPr>
              <p:cNvPr id="541723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1724" name="Oval 28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1725" name="Oval 29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1726" name="Oval 30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41727" name="Film"/>
            <p:cNvSpPr>
              <a:spLocks noEditPoints="1" noChangeArrowheads="1"/>
            </p:cNvSpPr>
            <p:nvPr/>
          </p:nvSpPr>
          <p:spPr bwMode="auto">
            <a:xfrm>
              <a:off x="4032" y="3808"/>
              <a:ext cx="140" cy="4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41728" name="Lock"/>
            <p:cNvSpPr>
              <a:spLocks noEditPoints="1" noChangeArrowheads="1"/>
            </p:cNvSpPr>
            <p:nvPr/>
          </p:nvSpPr>
          <p:spPr bwMode="auto">
            <a:xfrm>
              <a:off x="4474" y="3792"/>
              <a:ext cx="148" cy="16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41729" name="AutoShape 33"/>
            <p:cNvSpPr>
              <a:spLocks noChangeArrowheads="1"/>
            </p:cNvSpPr>
            <p:nvPr/>
          </p:nvSpPr>
          <p:spPr bwMode="auto">
            <a:xfrm>
              <a:off x="4178" y="3971"/>
              <a:ext cx="58" cy="49"/>
            </a:xfrm>
            <a:prstGeom prst="rightArrow">
              <a:avLst>
                <a:gd name="adj1" fmla="val 50000"/>
                <a:gd name="adj2" fmla="val 295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1730" name="AutoShape 34"/>
            <p:cNvSpPr>
              <a:spLocks noChangeArrowheads="1"/>
            </p:cNvSpPr>
            <p:nvPr/>
          </p:nvSpPr>
          <p:spPr bwMode="auto">
            <a:xfrm>
              <a:off x="4341" y="3808"/>
              <a:ext cx="122" cy="93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1731" name="AutoShape 35"/>
            <p:cNvSpPr>
              <a:spLocks noChangeArrowheads="1"/>
            </p:cNvSpPr>
            <p:nvPr/>
          </p:nvSpPr>
          <p:spPr bwMode="auto">
            <a:xfrm flipV="1">
              <a:off x="4346" y="4085"/>
              <a:ext cx="123" cy="10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41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41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41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1698" grpId="0"/>
      <p:bldP spid="541699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Scrib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8600"/>
            <a:ext cx="8077200" cy="762000"/>
          </a:xfr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dirty="0">
                <a:solidFill>
                  <a:schemeClr val="bg1"/>
                </a:solidFill>
                <a:latin typeface="Aril" charset="0"/>
                <a:cs typeface="Aril" charset="0"/>
              </a:rPr>
              <a:t>70 </a:t>
            </a:r>
            <a:r>
              <a:rPr lang="zh-CN" altLang="en-US" dirty="0">
                <a:solidFill>
                  <a:schemeClr val="bg1"/>
                </a:solidFill>
                <a:latin typeface="Aril" charset="0"/>
                <a:cs typeface="Aril" charset="0"/>
              </a:rPr>
              <a:t>位学者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113592" dir="1593903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Ctr="1"/>
          <a:lstStyle/>
          <a:p>
            <a:r>
              <a:rPr lang="zh-CN" altLang="en-US" b="1">
                <a:latin typeface="华文宋体" pitchFamily="96" charset="-122"/>
                <a:ea typeface="华文宋体" pitchFamily="96" charset="-122"/>
              </a:rPr>
              <a:t>旧约有</a:t>
            </a:r>
            <a:r>
              <a:rPr lang="en-US" altLang="en-US" b="1">
                <a:latin typeface="华文宋体" pitchFamily="96" charset="-122"/>
                <a:ea typeface="华文宋体" pitchFamily="96" charset="-122"/>
              </a:rPr>
              <a:t>15 </a:t>
            </a:r>
            <a:r>
              <a:rPr lang="en-US" altLang="en-US">
                <a:latin typeface="华文宋体" pitchFamily="96" charset="-122"/>
                <a:ea typeface="华文宋体" pitchFamily="96" charset="-122"/>
              </a:rPr>
              <a:t>次</a:t>
            </a:r>
            <a:r>
              <a:rPr lang="zh-CN" altLang="en-US">
                <a:latin typeface="华文宋体" pitchFamily="96" charset="-122"/>
                <a:ea typeface="华文宋体" pitchFamily="96" charset="-122"/>
              </a:rPr>
              <a:t>经</a:t>
            </a:r>
            <a:br>
              <a:rPr lang="en-US" altLang="en-US" b="1"/>
            </a:br>
            <a:r>
              <a:rPr lang="en-US" altLang="en-US" b="1"/>
              <a:t> (250 BC-AD 100)</a:t>
            </a:r>
          </a:p>
        </p:txBody>
      </p:sp>
      <p:sp>
        <p:nvSpPr>
          <p:cNvPr id="617475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828800"/>
            <a:ext cx="3505200" cy="1752600"/>
          </a:xfrm>
          <a:gradFill rotWithShape="1">
            <a:gsLst>
              <a:gs pos="0">
                <a:srgbClr val="006600">
                  <a:gamma/>
                  <a:shade val="46275"/>
                  <a:invGamma/>
                </a:srgbClr>
              </a:gs>
              <a:gs pos="100000">
                <a:srgbClr val="006600"/>
              </a:gs>
            </a:gsLst>
            <a:lin ang="5400000" scaled="1"/>
          </a:gra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>
                <a:ea typeface="华文宋体" pitchFamily="96" charset="-122"/>
              </a:rPr>
              <a:t>多比傳 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ea typeface="华文宋体" pitchFamily="96" charset="-122"/>
              </a:rPr>
              <a:t>猶滴傳 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ea typeface="华文宋体" pitchFamily="96" charset="-122"/>
              </a:rPr>
              <a:t>所羅門智訓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ea typeface="华文宋体" pitchFamily="96" charset="-122"/>
              </a:rPr>
              <a:t>傳道</a:t>
            </a:r>
            <a:r>
              <a:rPr lang="zh-CN" altLang="en-US" sz="2400">
                <a:ea typeface="华文宋体" pitchFamily="96" charset="-122"/>
              </a:rPr>
              <a:t>经</a:t>
            </a:r>
            <a:r>
              <a:rPr lang="en-US" altLang="en-US" sz="2400"/>
              <a:t> </a:t>
            </a:r>
          </a:p>
        </p:txBody>
      </p:sp>
      <p:sp>
        <p:nvSpPr>
          <p:cNvPr id="617476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3810000"/>
            <a:ext cx="3810000" cy="1371600"/>
          </a:xfrm>
          <a:gradFill rotWithShape="1">
            <a:gsLst>
              <a:gs pos="0">
                <a:srgbClr val="FD1E0D"/>
              </a:gs>
              <a:gs pos="100000">
                <a:srgbClr val="FD1E0D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>
                <a:ea typeface="华文宋体" pitchFamily="96" charset="-122"/>
              </a:rPr>
              <a:t>以斯得拉一</a:t>
            </a:r>
            <a:r>
              <a:rPr lang="zh-CN" altLang="en-US" sz="2400">
                <a:ea typeface="华文宋体" pitchFamily="96" charset="-122"/>
              </a:rPr>
              <a:t>书</a:t>
            </a:r>
            <a:endParaRPr lang="en-US" altLang="en-US" sz="2400">
              <a:ea typeface="华文宋体" pitchFamily="96" charset="-122"/>
            </a:endParaRPr>
          </a:p>
          <a:p>
            <a:r>
              <a:rPr lang="zh-CN" altLang="en-US" sz="2400">
                <a:ea typeface="华文宋体" pitchFamily="96" charset="-122"/>
              </a:rPr>
              <a:t>以斯得拉二书</a:t>
            </a:r>
            <a:endParaRPr lang="en-US" altLang="en-US" sz="2400">
              <a:ea typeface="华文宋体" pitchFamily="96" charset="-122"/>
            </a:endParaRPr>
          </a:p>
          <a:p>
            <a:r>
              <a:rPr lang="en-US" altLang="en-US" sz="2400">
                <a:ea typeface="华文宋体" pitchFamily="96" charset="-122"/>
              </a:rPr>
              <a:t>瑪拿西禱文</a:t>
            </a:r>
            <a:r>
              <a:rPr lang="en-US" altLang="en-US" sz="2400"/>
              <a:t> </a:t>
            </a:r>
          </a:p>
        </p:txBody>
      </p:sp>
      <p:sp>
        <p:nvSpPr>
          <p:cNvPr id="617478" name="Rectangle 1030"/>
          <p:cNvSpPr>
            <a:spLocks noChangeArrowheads="1"/>
          </p:cNvSpPr>
          <p:nvPr/>
        </p:nvSpPr>
        <p:spPr bwMode="auto">
          <a:xfrm>
            <a:off x="4648200" y="1447800"/>
            <a:ext cx="4191000" cy="3505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shade val="46275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96" charset="2"/>
              <a:buBlip>
                <a:blip r:embed="rId4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96" charset="2"/>
              <a:buBlip>
                <a:blip r:embed="rId5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96" charset="2"/>
              <a:buBlip>
                <a:blip r:embed="rId6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96" charset="2"/>
              <a:buBlip>
                <a:blip r:embed="rId6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96" charset="2"/>
              <a:buBlip>
                <a:blip r:embed="rId6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96" charset="2"/>
              <a:buBlip>
                <a:blip r:embed="rId6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96" charset="2"/>
              <a:buBlip>
                <a:blip r:embed="rId6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US" altLang="en-US">
                <a:ea typeface="华文宋体" pitchFamily="96" charset="-122"/>
              </a:rPr>
              <a:t>巴錄</a:t>
            </a:r>
            <a:r>
              <a:rPr lang="zh-CN" altLang="en-US">
                <a:ea typeface="华文宋体" pitchFamily="96" charset="-122"/>
              </a:rPr>
              <a:t>书</a:t>
            </a:r>
            <a:r>
              <a:rPr lang="en-US" altLang="en-US">
                <a:ea typeface="华文宋体" pitchFamily="96" charset="-122"/>
              </a:rPr>
              <a:t> </a:t>
            </a:r>
            <a:endParaRPr lang="en-US" altLang="en-US" sz="2400">
              <a:ea typeface="华文宋体" pitchFamily="96" charset="-122"/>
            </a:endParaRPr>
          </a:p>
          <a:p>
            <a:r>
              <a:rPr lang="zh-CN" altLang="en-US" sz="2400">
                <a:ea typeface="华文宋体" pitchFamily="96" charset="-122"/>
              </a:rPr>
              <a:t>耶利米书信</a:t>
            </a:r>
            <a:endParaRPr lang="en-US" altLang="zh-CN" sz="2400">
              <a:ea typeface="华文宋体" pitchFamily="96" charset="-122"/>
            </a:endParaRPr>
          </a:p>
          <a:p>
            <a:r>
              <a:rPr lang="zh-CN" altLang="en-US" sz="2400">
                <a:ea typeface="华文宋体" pitchFamily="96" charset="-122"/>
              </a:rPr>
              <a:t>以斯帖记的添加</a:t>
            </a:r>
            <a:endParaRPr lang="en-US" altLang="en-US" sz="2400">
              <a:ea typeface="华文宋体" pitchFamily="96" charset="-122"/>
            </a:endParaRPr>
          </a:p>
          <a:p>
            <a:r>
              <a:rPr lang="en-US" altLang="en-US">
                <a:ea typeface="华文宋体" pitchFamily="96" charset="-122"/>
              </a:rPr>
              <a:t>三青年之歌 </a:t>
            </a:r>
            <a:endParaRPr lang="en-US" altLang="en-US" sz="2400">
              <a:ea typeface="华文宋体" pitchFamily="96" charset="-122"/>
            </a:endParaRPr>
          </a:p>
          <a:p>
            <a:r>
              <a:rPr lang="en-US" altLang="en-US">
                <a:ea typeface="华文宋体" pitchFamily="96" charset="-122"/>
              </a:rPr>
              <a:t>蘇撒拿傳 </a:t>
            </a:r>
            <a:endParaRPr lang="en-US" altLang="en-US" sz="2400">
              <a:ea typeface="华文宋体" pitchFamily="96" charset="-122"/>
            </a:endParaRPr>
          </a:p>
          <a:p>
            <a:pPr>
              <a:lnSpc>
                <a:spcPct val="90000"/>
              </a:lnSpc>
            </a:pPr>
            <a:r>
              <a:rPr lang="en-US" altLang="en-US">
                <a:ea typeface="华文宋体" pitchFamily="96" charset="-122"/>
              </a:rPr>
              <a:t>彼勒與大龍</a:t>
            </a:r>
            <a:r>
              <a:rPr lang="zh-CN" altLang="en-US">
                <a:ea typeface="华文宋体" pitchFamily="96" charset="-122"/>
              </a:rPr>
              <a:t>书</a:t>
            </a:r>
            <a:endParaRPr lang="en-US" altLang="en-US" sz="2400">
              <a:ea typeface="华文宋体" pitchFamily="96" charset="-122"/>
            </a:endParaRPr>
          </a:p>
          <a:p>
            <a:pPr>
              <a:lnSpc>
                <a:spcPct val="90000"/>
              </a:lnSpc>
            </a:pPr>
            <a:r>
              <a:rPr lang="en-US" altLang="en-US">
                <a:ea typeface="华文宋体" pitchFamily="96" charset="-122"/>
              </a:rPr>
              <a:t>馬加比一</a:t>
            </a:r>
            <a:r>
              <a:rPr lang="zh-CN" altLang="en-US">
                <a:ea typeface="华文宋体" pitchFamily="96" charset="-122"/>
              </a:rPr>
              <a:t>书</a:t>
            </a:r>
            <a:endParaRPr lang="en-US" altLang="en-US" sz="2400">
              <a:ea typeface="华文宋体" pitchFamily="96" charset="-122"/>
            </a:endParaRPr>
          </a:p>
          <a:p>
            <a:pPr>
              <a:lnSpc>
                <a:spcPct val="90000"/>
              </a:lnSpc>
            </a:pPr>
            <a:r>
              <a:rPr lang="zh-CN" altLang="en-US">
                <a:ea typeface="华文宋体" pitchFamily="96" charset="-122"/>
              </a:rPr>
              <a:t>馬加比二书</a:t>
            </a:r>
            <a:endParaRPr lang="en-US" altLang="en-US">
              <a:ea typeface="宋体" pitchFamily="96" charset="-122"/>
            </a:endParaRPr>
          </a:p>
        </p:txBody>
      </p:sp>
      <p:sp>
        <p:nvSpPr>
          <p:cNvPr id="617479" name="Rectangle 1031"/>
          <p:cNvSpPr>
            <a:spLocks noChangeArrowheads="1"/>
          </p:cNvSpPr>
          <p:nvPr/>
        </p:nvSpPr>
        <p:spPr bwMode="auto">
          <a:xfrm>
            <a:off x="1981200" y="5486400"/>
            <a:ext cx="3048000" cy="13716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96" charset="2"/>
              <a:buBlip>
                <a:blip r:embed="rId4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80"/>
                  </a:outerShdw>
                </a:effectLst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80"/>
                  </a:outerShdw>
                </a:effectLst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96" charset="2"/>
              <a:buBlip>
                <a:blip r:embed="rId5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80"/>
                  </a:outerShdw>
                </a:effectLst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80"/>
                  </a:outerShdw>
                </a:effectLst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96" charset="2"/>
              <a:buBlip>
                <a:blip r:embed="rId6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80"/>
                  </a:outerShdw>
                </a:effectLst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96" charset="2"/>
              <a:buBlip>
                <a:blip r:embed="rId6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80"/>
                  </a:outerShdw>
                </a:effectLst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96" charset="2"/>
              <a:buBlip>
                <a:blip r:embed="rId6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80"/>
                  </a:outerShdw>
                </a:effectLst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96" charset="2"/>
              <a:buBlip>
                <a:blip r:embed="rId6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80"/>
                  </a:outerShdw>
                </a:effectLst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96" charset="2"/>
              <a:buBlip>
                <a:blip r:embed="rId6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80"/>
                  </a:outerShdw>
                </a:effectLst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zh-CN" altLang="en-US" sz="2400">
                <a:latin typeface="华文宋体" pitchFamily="96" charset="-122"/>
                <a:ea typeface="华文宋体" pitchFamily="96" charset="-122"/>
              </a:rPr>
              <a:t>诗篇</a:t>
            </a:r>
            <a:r>
              <a:rPr lang="en-US" altLang="en-US" sz="2400">
                <a:latin typeface="华文宋体" pitchFamily="96" charset="-122"/>
                <a:ea typeface="华文宋体" pitchFamily="96" charset="-122"/>
              </a:rPr>
              <a:t>151?</a:t>
            </a:r>
          </a:p>
          <a:p>
            <a:pPr>
              <a:lnSpc>
                <a:spcPct val="90000"/>
              </a:lnSpc>
            </a:pPr>
            <a:r>
              <a:rPr lang="zh-CN" altLang="en-US">
                <a:latin typeface="华文宋体" pitchFamily="96" charset="-122"/>
                <a:ea typeface="华文宋体" pitchFamily="96" charset="-122"/>
              </a:rPr>
              <a:t>馬加比三书</a:t>
            </a:r>
            <a:r>
              <a:rPr lang="en-US" altLang="en-US" sz="2400">
                <a:latin typeface="华文宋体" pitchFamily="96" charset="-122"/>
                <a:ea typeface="华文宋体" pitchFamily="96" charset="-122"/>
              </a:rPr>
              <a:t>?</a:t>
            </a:r>
          </a:p>
          <a:p>
            <a:pPr>
              <a:lnSpc>
                <a:spcPct val="90000"/>
              </a:lnSpc>
            </a:pPr>
            <a:r>
              <a:rPr lang="zh-CN" altLang="en-US">
                <a:latin typeface="华文宋体" pitchFamily="96" charset="-122"/>
                <a:ea typeface="华文宋体" pitchFamily="96" charset="-122"/>
              </a:rPr>
              <a:t>馬加比四书</a:t>
            </a:r>
            <a:r>
              <a:rPr lang="en-US" altLang="en-US" sz="2400">
                <a:latin typeface="华文宋体" pitchFamily="96" charset="-122"/>
                <a:ea typeface="华文宋体" pitchFamily="96" charset="-122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74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7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174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476" grpId="0" animBg="1" autoUpdateAnimBg="0"/>
      <p:bldP spid="617478" grpId="0" animBg="1" autoUpdateAnimBg="0"/>
      <p:bldP spid="617479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581400" cy="1855788"/>
          </a:xfrm>
          <a:solidFill>
            <a:schemeClr val="accent1"/>
          </a:solidFill>
        </p:spPr>
        <p:txBody>
          <a:bodyPr/>
          <a:lstStyle/>
          <a:p>
            <a:pPr eaLnBrk="1" hangingPunct="1">
              <a:defRPr/>
            </a:pPr>
            <a:r>
              <a:rPr lang="zh-CN" altLang="en-US" sz="3600">
                <a:ea typeface="SimSun" pitchFamily="2" charset="-122"/>
              </a:rPr>
              <a:t>外典精选</a:t>
            </a:r>
            <a:r>
              <a:rPr lang="en-US" altLang="zh-CN" sz="3600">
                <a:ea typeface="SimSun" pitchFamily="2" charset="-122"/>
              </a:rPr>
              <a:t> </a:t>
            </a:r>
            <a:br>
              <a:rPr lang="en-US" altLang="zh-CN" sz="3600">
                <a:ea typeface="SimSun" pitchFamily="2" charset="-122"/>
              </a:rPr>
            </a:br>
            <a:r>
              <a:rPr lang="en-US" altLang="zh-CN" sz="3600">
                <a:ea typeface="SimSun" pitchFamily="2" charset="-122"/>
              </a:rPr>
              <a:t>(200 </a:t>
            </a:r>
            <a:r>
              <a:rPr lang="en-US" altLang="zh-CN" sz="3200">
                <a:ea typeface="SimSun" pitchFamily="2" charset="-122"/>
              </a:rPr>
              <a:t>BC-AD </a:t>
            </a:r>
            <a:r>
              <a:rPr lang="en-US" altLang="zh-CN" sz="3600">
                <a:ea typeface="SimSun" pitchFamily="2" charset="-122"/>
              </a:rPr>
              <a:t>200)</a:t>
            </a: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3962400" y="152400"/>
            <a:ext cx="51816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SimSun" pitchFamily="2" charset="-122"/>
                <a:cs typeface="+mn-cs"/>
              </a:rPr>
              <a:t>《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SimSun" pitchFamily="2" charset="-122"/>
                <a:cs typeface="+mn-cs"/>
              </a:rPr>
              <a:t>伊诺克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SimSun" pitchFamily="2" charset="-122"/>
                <a:cs typeface="+mn-cs"/>
              </a:rPr>
              <a:t>1 》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SimSun" pitchFamily="2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SimSun" pitchFamily="2" charset="-122"/>
                <a:cs typeface="+mn-cs"/>
              </a:rPr>
              <a:t>《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SimSun" pitchFamily="2" charset="-122"/>
                <a:cs typeface="+mn-cs"/>
              </a:rPr>
              <a:t>所罗门之诗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SimSun" pitchFamily="2" charset="-122"/>
                <a:cs typeface="+mn-cs"/>
              </a:rPr>
              <a:t>》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SimSun" pitchFamily="2" charset="-122"/>
                <a:cs typeface="+mn-cs"/>
              </a:rPr>
              <a:t>《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SimSun" pitchFamily="2" charset="-122"/>
                <a:cs typeface="+mn-cs"/>
              </a:rPr>
              <a:t>阿瑞斯替的信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SimSun" pitchFamily="2" charset="-122"/>
                <a:cs typeface="+mn-cs"/>
              </a:rPr>
              <a:t>》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SimSun" pitchFamily="2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SimSun" pitchFamily="2" charset="-122"/>
                <a:cs typeface="+mn-cs"/>
              </a:rPr>
              <a:t>《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SimSun" pitchFamily="2" charset="-122"/>
                <a:cs typeface="+mn-cs"/>
              </a:rPr>
              <a:t>女巫圣言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SimSun" pitchFamily="2" charset="-122"/>
                <a:cs typeface="+mn-cs"/>
              </a:rPr>
              <a:t>》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SimSun" pitchFamily="2" charset="-122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SimSun" pitchFamily="2" charset="-122"/>
                <a:cs typeface="+mn-cs"/>
              </a:rPr>
              <a:t>《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SimSun" pitchFamily="2" charset="-122"/>
                <a:cs typeface="+mn-cs"/>
              </a:rPr>
              <a:t>亚当和夏娃的生活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SimSun" pitchFamily="2" charset="-122"/>
                <a:cs typeface="+mn-cs"/>
              </a:rPr>
              <a:t>》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SimSun" pitchFamily="2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SimSun" pitchFamily="2" charset="-122"/>
                <a:cs typeface="+mn-cs"/>
              </a:rPr>
              <a:t>《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SimSun" pitchFamily="2" charset="-122"/>
                <a:cs typeface="+mn-cs"/>
              </a:rPr>
              <a:t>12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SimSun" pitchFamily="2" charset="-122"/>
                <a:cs typeface="+mn-cs"/>
              </a:rPr>
              <a:t>创始者的圣约书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SimSun" pitchFamily="2" charset="-122"/>
                <a:cs typeface="+mn-cs"/>
              </a:rPr>
              <a:t>》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SimSun" pitchFamily="2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SimSun" pitchFamily="2" charset="-122"/>
                <a:cs typeface="+mn-cs"/>
              </a:rPr>
              <a:t>《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SimSun" pitchFamily="2" charset="-122"/>
                <a:cs typeface="+mn-cs"/>
              </a:rPr>
              <a:t>五十年节之书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SimSun" pitchFamily="2" charset="-122"/>
                <a:cs typeface="+mn-cs"/>
              </a:rPr>
              <a:t>》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SimSun" pitchFamily="2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SimSun" pitchFamily="2" charset="-122"/>
                <a:cs typeface="+mn-cs"/>
              </a:rPr>
              <a:t>《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SimSun" pitchFamily="2" charset="-122"/>
                <a:cs typeface="+mn-cs"/>
              </a:rPr>
              <a:t>预言家生平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SimSun" pitchFamily="2" charset="-122"/>
                <a:cs typeface="+mn-cs"/>
              </a:rPr>
              <a:t>》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SimSun" pitchFamily="2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SimSun" pitchFamily="2" charset="-122"/>
                <a:cs typeface="+mn-cs"/>
              </a:rPr>
              <a:t>《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SimSun" pitchFamily="2" charset="-122"/>
                <a:cs typeface="+mn-cs"/>
              </a:rPr>
              <a:t>马加比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SimSun" pitchFamily="2" charset="-122"/>
                <a:cs typeface="+mn-cs"/>
              </a:rPr>
              <a:t>3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SimSun" pitchFamily="2" charset="-122"/>
                <a:cs typeface="+mn-cs"/>
              </a:rPr>
              <a:t>》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SimSun" pitchFamily="2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SimSun" pitchFamily="2" charset="-122"/>
                <a:cs typeface="+mn-cs"/>
              </a:rPr>
              <a:t>《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SimSun" pitchFamily="2" charset="-122"/>
                <a:cs typeface="+mn-cs"/>
              </a:rPr>
              <a:t>马加比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SimSun" pitchFamily="2" charset="-122"/>
                <a:cs typeface="+mn-cs"/>
              </a:rPr>
              <a:t>4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SimSun" pitchFamily="2" charset="-122"/>
                <a:cs typeface="+mn-cs"/>
              </a:rPr>
              <a:t>》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SimSun" pitchFamily="2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SimSun" pitchFamily="2" charset="-122"/>
                <a:cs typeface="+mn-cs"/>
              </a:rPr>
              <a:t>《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SimSun" pitchFamily="2" charset="-122"/>
                <a:cs typeface="+mn-cs"/>
              </a:rPr>
              <a:t>摩西的设想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SimSun" pitchFamily="2" charset="-122"/>
                <a:cs typeface="+mn-cs"/>
              </a:rPr>
              <a:t>》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SimSun" pitchFamily="2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SimSun" pitchFamily="2" charset="-122"/>
                <a:cs typeface="+mn-cs"/>
              </a:rPr>
              <a:t>《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SimSun" pitchFamily="2" charset="-122"/>
                <a:cs typeface="+mn-cs"/>
              </a:rPr>
              <a:t>巴录书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SimSun" pitchFamily="2" charset="-122"/>
                <a:cs typeface="+mn-cs"/>
              </a:rPr>
              <a:t>2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SimSun" pitchFamily="2" charset="-122"/>
                <a:cs typeface="+mn-cs"/>
              </a:rPr>
              <a:t>》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SimSun" pitchFamily="2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SimSun" pitchFamily="2" charset="-122"/>
                <a:cs typeface="+mn-cs"/>
              </a:rPr>
              <a:t>《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SimSun" pitchFamily="2" charset="-122"/>
                <a:cs typeface="+mn-cs"/>
              </a:rPr>
              <a:t>以赛亚书之耶稣升天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SimSun" pitchFamily="2" charset="-122"/>
                <a:cs typeface="+mn-cs"/>
              </a:rPr>
              <a:t>》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SimSun" pitchFamily="2" charset="-122"/>
              <a:cs typeface="+mn-cs"/>
            </a:endParaRPr>
          </a:p>
        </p:txBody>
      </p:sp>
      <p:pic>
        <p:nvPicPr>
          <p:cNvPr id="92164" name="Picture 6" descr="Pseudepigraph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81415">
            <a:off x="519113" y="1905000"/>
            <a:ext cx="292576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5" name="Picture 7" descr="Pseudepigraph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81415">
            <a:off x="808038" y="2209800"/>
            <a:ext cx="292576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6" name="Text Box 8"/>
          <p:cNvSpPr txBox="1">
            <a:spLocks noChangeArrowheads="1"/>
          </p:cNvSpPr>
          <p:nvPr/>
        </p:nvSpPr>
        <p:spPr bwMode="auto">
          <a:xfrm>
            <a:off x="8459788" y="60325"/>
            <a:ext cx="608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+mn-cs"/>
              </a:rPr>
              <a:t>166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90" name="Picture 14" descr="j0335474"/>
          <p:cNvPicPr>
            <a:picLocks noChangeAspect="1" noChangeArrowheads="1"/>
          </p:cNvPicPr>
          <p:nvPr/>
        </p:nvPicPr>
        <p:blipFill>
          <a:blip r:embed="rId3" cstate="print">
            <a:lum bright="-42000"/>
          </a:blip>
          <a:srcRect/>
          <a:stretch>
            <a:fillRect/>
          </a:stretch>
        </p:blipFill>
        <p:spPr bwMode="auto">
          <a:xfrm>
            <a:off x="152400" y="1524000"/>
            <a:ext cx="2286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4800600" cy="941388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>
                <a:ea typeface="SimSun" pitchFamily="2" charset="-122"/>
              </a:rPr>
              <a:t>文学分类</a:t>
            </a:r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524000"/>
            <a:ext cx="2743200" cy="1828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zh-CN" altLang="en-US" sz="2800" b="1" i="1">
                <a:ea typeface="SimSun" pitchFamily="2" charset="-122"/>
              </a:rPr>
              <a:t>至理名言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CN" sz="2800">
                <a:ea typeface="SimSun" pitchFamily="2" charset="-122"/>
              </a:rPr>
              <a:t>《</a:t>
            </a:r>
            <a:r>
              <a:rPr lang="zh-CN" altLang="en-US" sz="2800">
                <a:ea typeface="SimSun" pitchFamily="2" charset="-122"/>
              </a:rPr>
              <a:t>传教士</a:t>
            </a:r>
            <a:r>
              <a:rPr lang="en-US" altLang="zh-CN" sz="2800">
                <a:ea typeface="SimSun" pitchFamily="2" charset="-122"/>
              </a:rPr>
              <a:t>》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CN" sz="2800">
                <a:ea typeface="SimSun" pitchFamily="2" charset="-122"/>
              </a:rPr>
              <a:t>《</a:t>
            </a:r>
            <a:r>
              <a:rPr lang="zh-CN" altLang="en-US" sz="2800">
                <a:ea typeface="SimSun" pitchFamily="2" charset="-122"/>
              </a:rPr>
              <a:t>所罗门之智慧书</a:t>
            </a:r>
            <a:r>
              <a:rPr lang="en-US" altLang="zh-CN" sz="2800">
                <a:ea typeface="SimSun" pitchFamily="2" charset="-122"/>
              </a:rPr>
              <a:t>》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257800" y="242888"/>
            <a:ext cx="2743200" cy="2043112"/>
            <a:chOff x="3312" y="153"/>
            <a:chExt cx="1728" cy="1287"/>
          </a:xfrm>
        </p:grpSpPr>
        <p:pic>
          <p:nvPicPr>
            <p:cNvPr id="93197" name="Picture 12" descr="j0286290"/>
            <p:cNvPicPr>
              <a:picLocks noChangeAspect="1" noChangeArrowheads="1"/>
            </p:cNvPicPr>
            <p:nvPr/>
          </p:nvPicPr>
          <p:blipFill>
            <a:blip r:embed="rId4" cstate="print">
              <a:lum bright="-24000"/>
            </a:blip>
            <a:srcRect/>
            <a:stretch>
              <a:fillRect/>
            </a:stretch>
          </p:blipFill>
          <p:spPr bwMode="auto">
            <a:xfrm>
              <a:off x="3312" y="153"/>
              <a:ext cx="1680" cy="1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5784" name="Rectangle 8"/>
            <p:cNvSpPr>
              <a:spLocks noChangeArrowheads="1"/>
            </p:cNvSpPr>
            <p:nvPr/>
          </p:nvSpPr>
          <p:spPr bwMode="auto">
            <a:xfrm>
              <a:off x="3504" y="336"/>
              <a:ext cx="1536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6D1EC"/>
                </a:buClr>
                <a:buSzPct val="90000"/>
                <a:buFont typeface="Wingdings" pitchFamily="2" charset="2"/>
                <a:buNone/>
                <a:tabLst/>
                <a:defRPr/>
              </a:pPr>
              <a:r>
                <a:rPr kumimoji="0" lang="zh-CN" altLang="en-US" sz="2400" b="1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itchFamily="34" charset="0"/>
                  <a:ea typeface="SimSun" pitchFamily="2" charset="-122"/>
                  <a:cs typeface="+mn-cs"/>
                </a:rPr>
                <a:t>启示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6D1EC"/>
                </a:buClr>
                <a:buSzPct val="90000"/>
                <a:buFont typeface="Wingdings" pitchFamily="2" charset="2"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itchFamily="34" charset="0"/>
                  <a:ea typeface="SimSun" pitchFamily="2" charset="-122"/>
                  <a:cs typeface="+mn-cs"/>
                </a:rPr>
                <a:t>1 Enoch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6D1EC"/>
                </a:buClr>
                <a:buSzPct val="90000"/>
                <a:buFont typeface="Wingdings" pitchFamily="2" charset="2"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itchFamily="34" charset="0"/>
                  <a:ea typeface="SimSun" pitchFamily="2" charset="-122"/>
                  <a:cs typeface="+mn-cs"/>
                </a:rPr>
                <a:t>2 Esdras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04800" y="4291013"/>
            <a:ext cx="2514600" cy="2185987"/>
            <a:chOff x="192" y="2703"/>
            <a:chExt cx="1584" cy="1377"/>
          </a:xfrm>
        </p:grpSpPr>
        <p:pic>
          <p:nvPicPr>
            <p:cNvPr id="93195" name="Picture 11" descr="j0212655"/>
            <p:cNvPicPr>
              <a:picLocks noChangeAspect="1" noChangeArrowheads="1"/>
            </p:cNvPicPr>
            <p:nvPr/>
          </p:nvPicPr>
          <p:blipFill>
            <a:blip r:embed="rId5" cstate="print">
              <a:lum bright="-42000"/>
            </a:blip>
            <a:srcRect/>
            <a:stretch>
              <a:fillRect/>
            </a:stretch>
          </p:blipFill>
          <p:spPr bwMode="auto">
            <a:xfrm>
              <a:off x="192" y="2703"/>
              <a:ext cx="1584" cy="1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5785" name="Rectangle 9"/>
            <p:cNvSpPr>
              <a:spLocks noChangeArrowheads="1"/>
            </p:cNvSpPr>
            <p:nvPr/>
          </p:nvSpPr>
          <p:spPr bwMode="auto">
            <a:xfrm>
              <a:off x="240" y="2880"/>
              <a:ext cx="1392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6D1EC"/>
                </a:buClr>
                <a:buSzPct val="90000"/>
                <a:buFont typeface="Wingdings" pitchFamily="2" charset="2"/>
                <a:buNone/>
                <a:tabLst/>
                <a:defRPr/>
              </a:pPr>
              <a:r>
                <a:rPr kumimoji="0" lang="zh-CN" altLang="en-US" sz="2400" b="1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itchFamily="34" charset="0"/>
                  <a:ea typeface="SimSun" pitchFamily="2" charset="-122"/>
                  <a:cs typeface="+mn-cs"/>
                </a:rPr>
                <a:t>历史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6D1EC"/>
                </a:buClr>
                <a:buSzPct val="90000"/>
                <a:buFont typeface="Wingdings" pitchFamily="2" charset="2"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itchFamily="34" charset="0"/>
                  <a:ea typeface="SimSun" pitchFamily="2" charset="-122"/>
                  <a:cs typeface="+mn-cs"/>
                </a:rPr>
                <a:t>1 Esdras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6D1EC"/>
                </a:buClr>
                <a:buSzPct val="90000"/>
                <a:buFont typeface="Wingdings" pitchFamily="2" charset="2"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itchFamily="34" charset="0"/>
                  <a:ea typeface="SimSun" pitchFamily="2" charset="-122"/>
                  <a:cs typeface="+mn-cs"/>
                </a:rPr>
                <a:t>马加比</a:t>
              </a: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itchFamily="34" charset="0"/>
                  <a:ea typeface="SimSun" pitchFamily="2" charset="-122"/>
                  <a:cs typeface="+mn-cs"/>
                </a:rPr>
                <a:t>1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6D1EC"/>
                </a:buClr>
                <a:buSzPct val="90000"/>
                <a:buFont typeface="Wingdings" pitchFamily="2" charset="2"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itchFamily="34" charset="0"/>
                  <a:ea typeface="SimSun" pitchFamily="2" charset="-122"/>
                  <a:cs typeface="+mn-cs"/>
                </a:rPr>
                <a:t>马加比</a:t>
              </a: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itchFamily="34" charset="0"/>
                  <a:ea typeface="SimSun" pitchFamily="2" charset="-122"/>
                  <a:cs typeface="+mn-cs"/>
                </a:rPr>
                <a:t>2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2843213" y="1125538"/>
            <a:ext cx="7010400" cy="6288087"/>
            <a:chOff x="1632" y="647"/>
            <a:chExt cx="4416" cy="3961"/>
          </a:xfrm>
        </p:grpSpPr>
        <p:pic>
          <p:nvPicPr>
            <p:cNvPr id="93193" name="Picture 13" descr="j028090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32" y="647"/>
              <a:ext cx="4416" cy="3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5786" name="Rectangle 10"/>
            <p:cNvSpPr>
              <a:spLocks noChangeArrowheads="1"/>
            </p:cNvSpPr>
            <p:nvPr/>
          </p:nvSpPr>
          <p:spPr bwMode="auto">
            <a:xfrm>
              <a:off x="2688" y="1440"/>
              <a:ext cx="2160" cy="2112"/>
            </a:xfrm>
            <a:prstGeom prst="rect">
              <a:avLst/>
            </a:prstGeom>
            <a:solidFill>
              <a:srgbClr val="5F5F5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6D1EC"/>
                </a:buClr>
                <a:buSzPct val="90000"/>
                <a:buFont typeface="Wingdings" pitchFamily="2" charset="2"/>
                <a:buNone/>
                <a:tabLst/>
                <a:defRPr/>
              </a:pPr>
              <a:r>
                <a:rPr kumimoji="0" lang="zh-CN" altLang="en-US" sz="2400" b="1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itchFamily="34" charset="0"/>
                  <a:ea typeface="SimSun" pitchFamily="2" charset="-122"/>
                  <a:cs typeface="+mn-cs"/>
                </a:rPr>
                <a:t>小说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6D1EC"/>
                </a:buClr>
                <a:buSzPct val="90000"/>
                <a:buFont typeface="Wingdings" pitchFamily="2" charset="2"/>
                <a:buNone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itchFamily="34" charset="0"/>
                  <a:ea typeface="SimSun" pitchFamily="2" charset="-122"/>
                  <a:cs typeface="+mn-cs"/>
                </a:rPr>
                <a:t>多比传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6D1EC"/>
                </a:buClr>
                <a:buSzPct val="90000"/>
                <a:buFont typeface="Wingdings" pitchFamily="2" charset="2"/>
                <a:buNone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itchFamily="34" charset="0"/>
                  <a:ea typeface="SimSun" pitchFamily="2" charset="-122"/>
                  <a:cs typeface="+mn-cs"/>
                </a:rPr>
                <a:t>朱迪思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6D1EC"/>
                </a:buClr>
                <a:buSzPct val="90000"/>
                <a:buFont typeface="Wingdings" pitchFamily="2" charset="2"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itchFamily="34" charset="0"/>
                  <a:ea typeface="SimSun" pitchFamily="2" charset="-122"/>
                  <a:cs typeface="+mn-cs"/>
                </a:rPr>
                <a:t>阿瑞斯替的信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6D1EC"/>
                </a:buClr>
                <a:buSzPct val="90000"/>
                <a:buFont typeface="Wingdings" pitchFamily="2" charset="2"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itchFamily="34" charset="0"/>
                  <a:ea typeface="SimSun" pitchFamily="2" charset="-122"/>
                  <a:cs typeface="+mn-cs"/>
                </a:rPr>
                <a:t>苏珊娜</a:t>
              </a: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SimSun" pitchFamily="2" charset="-122"/>
                <a:cs typeface="+mn-cs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6D1EC"/>
                </a:buClr>
                <a:buSzPct val="90000"/>
                <a:buFont typeface="Wingdings" pitchFamily="2" charset="2"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itchFamily="34" charset="0"/>
                  <a:ea typeface="SimSun" pitchFamily="2" charset="-122"/>
                  <a:cs typeface="+mn-cs"/>
                </a:rPr>
                <a:t>贝尔和龙</a:t>
              </a: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SimSun" pitchFamily="2" charset="-122"/>
                <a:cs typeface="+mn-cs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6D1EC"/>
                </a:buClr>
                <a:buSzPct val="90000"/>
                <a:buFont typeface="Wingdings" pitchFamily="2" charset="2"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itchFamily="34" charset="0"/>
                  <a:ea typeface="SimSun" pitchFamily="2" charset="-122"/>
                  <a:cs typeface="+mn-cs"/>
                </a:rPr>
                <a:t>马加比</a:t>
              </a: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itchFamily="34" charset="0"/>
                  <a:ea typeface="SimSun" pitchFamily="2" charset="-122"/>
                  <a:cs typeface="+mn-cs"/>
                </a:rPr>
                <a:t>3</a:t>
              </a: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SimSun" pitchFamily="2" charset="-122"/>
                <a:cs typeface="+mn-cs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6D1EC"/>
                </a:buClr>
                <a:buSzPct val="90000"/>
                <a:buFont typeface="Wingdings" pitchFamily="2" charset="2"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itchFamily="34" charset="0"/>
                  <a:ea typeface="SimSun" pitchFamily="2" charset="-122"/>
                  <a:cs typeface="+mn-cs"/>
                </a:rPr>
                <a:t>女巫圣言</a:t>
              </a: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SimSun" pitchFamily="2" charset="-122"/>
                <a:cs typeface="+mn-cs"/>
              </a:endParaRPr>
            </a:p>
          </p:txBody>
        </p:sp>
      </p:grpSp>
      <p:sp>
        <p:nvSpPr>
          <p:cNvPr id="93192" name="Text Box 15"/>
          <p:cNvSpPr txBox="1">
            <a:spLocks noChangeArrowheads="1"/>
          </p:cNvSpPr>
          <p:nvPr/>
        </p:nvSpPr>
        <p:spPr bwMode="auto">
          <a:xfrm>
            <a:off x="8001000" y="60325"/>
            <a:ext cx="1116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+mn-cs"/>
              </a:rPr>
              <a:t>161-162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5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5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5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scroll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bright="-30000" contrast="6000"/>
          </a:blip>
          <a:srcRect l="5302" r="2272"/>
          <a:stretch>
            <a:fillRect/>
          </a:stretch>
        </p:blipFill>
        <p:spPr bwMode="auto">
          <a:xfrm>
            <a:off x="0" y="750888"/>
            <a:ext cx="9144000" cy="610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39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44450"/>
            <a:ext cx="5435600" cy="792163"/>
          </a:xfrm>
        </p:spPr>
        <p:txBody>
          <a:bodyPr/>
          <a:lstStyle/>
          <a:p>
            <a:pPr algn="r" eaLnBrk="1" hangingPunct="1">
              <a:defRPr/>
            </a:pPr>
            <a:r>
              <a:rPr lang="zh-CN" altLang="en-US" sz="4000" dirty="0">
                <a:latin typeface="SimSun" pitchFamily="2" charset="-122"/>
                <a:ea typeface="SimSun" pitchFamily="2" charset="-122"/>
              </a:rPr>
              <a:t>创世纪 </a:t>
            </a:r>
            <a:r>
              <a:rPr lang="en-US" altLang="zh-CN" sz="4000" dirty="0">
                <a:latin typeface="SimSun" pitchFamily="2" charset="-122"/>
                <a:ea typeface="SimSun" pitchFamily="2" charset="-122"/>
              </a:rPr>
              <a:t>5</a:t>
            </a:r>
            <a:r>
              <a:rPr lang="zh-CN" altLang="en-US" sz="4000" dirty="0">
                <a:latin typeface="SimSun" pitchFamily="2" charset="-122"/>
                <a:ea typeface="SimSun" pitchFamily="2" charset="-122"/>
              </a:rPr>
              <a:t> 没有间隙</a:t>
            </a:r>
            <a:endParaRPr lang="en-US" dirty="0"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423949" name="Rectangle 13" descr="Purple mesh">
            <a:hlinkClick r:id="rId3"/>
          </p:cNvPr>
          <p:cNvSpPr>
            <a:spLocks noChangeArrowheads="1"/>
          </p:cNvSpPr>
          <p:nvPr/>
        </p:nvSpPr>
        <p:spPr bwMode="auto">
          <a:xfrm>
            <a:off x="3962400" y="1066800"/>
            <a:ext cx="5181600" cy="3200400"/>
          </a:xfrm>
          <a:prstGeom prst="rect">
            <a:avLst/>
          </a:prstGeom>
          <a:blipFill dpi="0" rotWithShape="0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Times" pitchFamily="-84" charset="0"/>
              <a:buAutoNum type="arabicPeriod"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SimSun" pitchFamily="2" charset="-122"/>
                <a:ea typeface="SimSun" pitchFamily="2" charset="-122"/>
                <a:cs typeface="+mn-cs"/>
              </a:rPr>
              <a:t>描述时间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SimSun" pitchFamily="2" charset="-122"/>
              <a:ea typeface="SimSun" pitchFamily="2" charset="-122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Times" pitchFamily="-84" charset="0"/>
              <a:buAutoNum type="arabicPeriod"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SimSun" pitchFamily="2" charset="-122"/>
                <a:ea typeface="SimSun" pitchFamily="2" charset="-122"/>
                <a:cs typeface="+mn-cs"/>
              </a:rPr>
              <a:t>较短的时间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SimSun" pitchFamily="2" charset="-122"/>
              <a:ea typeface="SimSun" pitchFamily="2" charset="-122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Times" pitchFamily="-84" charset="0"/>
              <a:buAutoNum type="arabicPeriod"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SimSun" pitchFamily="2" charset="-122"/>
                <a:ea typeface="SimSun" pitchFamily="2" charset="-122"/>
                <a:cs typeface="+mn-cs"/>
              </a:rPr>
              <a:t>最自然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SimSun" pitchFamily="2" charset="-122"/>
              <a:ea typeface="SimSun" pitchFamily="2" charset="-122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Times" pitchFamily="-84" charset="0"/>
              <a:buAutoNum type="arabicPeriod"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SimSun" pitchFamily="2" charset="-122"/>
                <a:ea typeface="SimSun" pitchFamily="2" charset="-122"/>
                <a:cs typeface="+mn-cs"/>
              </a:rPr>
              <a:t>显示父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SimSun" pitchFamily="2" charset="-122"/>
                <a:ea typeface="SimSun" pitchFamily="2" charset="-122"/>
                <a:cs typeface="+mn-cs"/>
              </a:rPr>
              <a:t>-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SimSun" pitchFamily="2" charset="-122"/>
                <a:ea typeface="SimSun" pitchFamily="2" charset="-122"/>
                <a:cs typeface="+mn-cs"/>
              </a:rPr>
              <a:t>子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SimSun" pitchFamily="2" charset="-122"/>
              <a:ea typeface="SimSun" pitchFamily="2" charset="-122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Times" pitchFamily="-84" charset="0"/>
              <a:buAutoNum type="arabicPeriod"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SimSun" pitchFamily="2" charset="-122"/>
                <a:ea typeface="SimSun" pitchFamily="2" charset="-122"/>
                <a:cs typeface="+mn-cs"/>
              </a:rPr>
              <a:t>犹大书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SimSun" pitchFamily="2" charset="-122"/>
                <a:ea typeface="SimSun" pitchFamily="2" charset="-122"/>
                <a:cs typeface="+mn-cs"/>
              </a:rPr>
              <a:t> 14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SimSun" pitchFamily="2" charset="-122"/>
              <a:ea typeface="SimSun" pitchFamily="2" charset="-122"/>
              <a:cs typeface="+mn-cs"/>
            </a:endParaRPr>
          </a:p>
        </p:txBody>
      </p:sp>
      <p:sp>
        <p:nvSpPr>
          <p:cNvPr id="423950" name="AutoShape 14"/>
          <p:cNvSpPr>
            <a:spLocks/>
          </p:cNvSpPr>
          <p:nvPr/>
        </p:nvSpPr>
        <p:spPr bwMode="auto">
          <a:xfrm rot="10800000">
            <a:off x="457200" y="990600"/>
            <a:ext cx="1219200" cy="4038600"/>
          </a:xfrm>
          <a:prstGeom prst="rightBrace">
            <a:avLst>
              <a:gd name="adj1" fmla="val 2760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23951" name="Text Box 15"/>
          <p:cNvSpPr txBox="1">
            <a:spLocks noChangeArrowheads="1"/>
          </p:cNvSpPr>
          <p:nvPr/>
        </p:nvSpPr>
        <p:spPr bwMode="auto">
          <a:xfrm>
            <a:off x="4191000" y="4572000"/>
            <a:ext cx="47021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cs typeface="Arial" pitchFamily="34" charset="0"/>
              </a:rPr>
              <a:t>“亚当的第七世孙以诺</a:t>
            </a:r>
            <a:r>
              <a:rPr kumimoji="0" lang="en-US" altLang="ja-JP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cs typeface="Arial" pitchFamily="34" charset="0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cs typeface="Arial" pitchFamily="34" charset="0"/>
              </a:rPr>
              <a:t>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cs typeface="Arial" pitchFamily="34" charset="0"/>
              </a:rPr>
              <a:t>也曾经预言这些人说。。。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cs typeface="Arial" pitchFamily="34" charset="0"/>
              </a:rPr>
              <a:t>”</a:t>
            </a:r>
            <a:r>
              <a:rPr kumimoji="0" lang="en-US" altLang="ja-JP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cs typeface="Arial" pitchFamily="34" charset="0"/>
              </a:rPr>
              <a:t>(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cs typeface="Arial" pitchFamily="34" charset="0"/>
              </a:rPr>
              <a:t>犹大书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cs typeface="Arial" pitchFamily="34" charset="0"/>
              </a:rPr>
              <a:t> 14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cs typeface="Arial" pitchFamily="34" charset="0"/>
              </a:rPr>
              <a:t>前段， 新译本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cs typeface="Arial" pitchFamily="34" charset="0"/>
              </a:rPr>
              <a:t>)</a:t>
            </a:r>
          </a:p>
        </p:txBody>
      </p:sp>
      <p:sp>
        <p:nvSpPr>
          <p:cNvPr id="423953" name="Rectangle 17"/>
          <p:cNvSpPr>
            <a:spLocks noChangeArrowheads="1"/>
          </p:cNvSpPr>
          <p:nvPr/>
        </p:nvSpPr>
        <p:spPr bwMode="auto">
          <a:xfrm>
            <a:off x="685800" y="8382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SimSun" pitchFamily="2" charset="-122"/>
                <a:ea typeface="SimSun" pitchFamily="2" charset="-122"/>
                <a:cs typeface="+mn-cs"/>
              </a:rPr>
              <a:t>亚当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SimSun" pitchFamily="2" charset="-122"/>
              <a:ea typeface="SimSun" pitchFamily="2" charset="-122"/>
              <a:cs typeface="+mn-cs"/>
            </a:endParaRPr>
          </a:p>
        </p:txBody>
      </p:sp>
      <p:sp>
        <p:nvSpPr>
          <p:cNvPr id="423954" name="Rectangle 18"/>
          <p:cNvSpPr>
            <a:spLocks noChangeArrowheads="1"/>
          </p:cNvSpPr>
          <p:nvPr/>
        </p:nvSpPr>
        <p:spPr bwMode="auto">
          <a:xfrm>
            <a:off x="685800" y="14478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SimSun" pitchFamily="2" charset="-122"/>
                <a:ea typeface="SimSun" pitchFamily="2" charset="-122"/>
                <a:cs typeface="+mn-cs"/>
              </a:rPr>
              <a:t>塞特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SimSun" pitchFamily="2" charset="-122"/>
              <a:ea typeface="SimSun" pitchFamily="2" charset="-122"/>
              <a:cs typeface="+mn-cs"/>
            </a:endParaRPr>
          </a:p>
        </p:txBody>
      </p:sp>
      <p:sp>
        <p:nvSpPr>
          <p:cNvPr id="423955" name="Rectangle 1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5800" y="20574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SimSun" pitchFamily="2" charset="-122"/>
                <a:ea typeface="SimSun" pitchFamily="2" charset="-122"/>
                <a:cs typeface="+mn-cs"/>
              </a:rPr>
              <a:t>以挪士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SimSun" pitchFamily="2" charset="-122"/>
              <a:ea typeface="SimSun" pitchFamily="2" charset="-122"/>
              <a:cs typeface="+mn-cs"/>
            </a:endParaRPr>
          </a:p>
        </p:txBody>
      </p:sp>
      <p:sp>
        <p:nvSpPr>
          <p:cNvPr id="423956" name="Rectangle 2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5800" y="26670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SimSun" pitchFamily="2" charset="-122"/>
                <a:ea typeface="SimSun" pitchFamily="2" charset="-122"/>
                <a:cs typeface="+mn-cs"/>
              </a:rPr>
              <a:t>该南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SimSun" pitchFamily="2" charset="-122"/>
              <a:ea typeface="SimSun" pitchFamily="2" charset="-122"/>
              <a:cs typeface="+mn-cs"/>
            </a:endParaRPr>
          </a:p>
        </p:txBody>
      </p:sp>
      <p:sp>
        <p:nvSpPr>
          <p:cNvPr id="423957" name="Rectangle 2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5800" y="32766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SimSun" pitchFamily="2" charset="-122"/>
                <a:ea typeface="SimSun" pitchFamily="2" charset="-122"/>
                <a:cs typeface="+mn-cs"/>
              </a:rPr>
              <a:t>玛勒列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SimSun" pitchFamily="2" charset="-122"/>
              <a:ea typeface="SimSun" pitchFamily="2" charset="-122"/>
              <a:cs typeface="+mn-cs"/>
            </a:endParaRPr>
          </a:p>
        </p:txBody>
      </p:sp>
      <p:sp>
        <p:nvSpPr>
          <p:cNvPr id="423958" name="Rectangle 2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5800" y="38862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SimSun" pitchFamily="2" charset="-122"/>
                <a:ea typeface="SimSun" pitchFamily="2" charset="-122"/>
                <a:cs typeface="+mn-cs"/>
              </a:rPr>
              <a:t>雅列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SimSun" pitchFamily="2" charset="-122"/>
              <a:ea typeface="SimSun" pitchFamily="2" charset="-122"/>
              <a:cs typeface="+mn-cs"/>
            </a:endParaRPr>
          </a:p>
        </p:txBody>
      </p:sp>
      <p:sp>
        <p:nvSpPr>
          <p:cNvPr id="423959" name="Rectangle 2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5800" y="44958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SimSun" pitchFamily="2" charset="-122"/>
                <a:ea typeface="SimSun" pitchFamily="2" charset="-122"/>
                <a:cs typeface="+mn-cs"/>
              </a:rPr>
              <a:t>以诺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SimSun" pitchFamily="2" charset="-122"/>
              <a:ea typeface="SimSun" pitchFamily="2" charset="-122"/>
              <a:cs typeface="+mn-cs"/>
            </a:endParaRPr>
          </a:p>
        </p:txBody>
      </p:sp>
      <p:sp>
        <p:nvSpPr>
          <p:cNvPr id="423960" name="Rectangle 2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5800" y="51054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SimSun" pitchFamily="2" charset="-122"/>
                <a:ea typeface="SimSun" pitchFamily="2" charset="-122"/>
                <a:cs typeface="+mn-cs"/>
              </a:rPr>
              <a:t>玛土撒拉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SimSun" pitchFamily="2" charset="-122"/>
              <a:ea typeface="SimSun" pitchFamily="2" charset="-122"/>
              <a:cs typeface="+mn-cs"/>
            </a:endParaRPr>
          </a:p>
        </p:txBody>
      </p:sp>
      <p:sp>
        <p:nvSpPr>
          <p:cNvPr id="423961" name="Rectangle 2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5800" y="57150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SimSun" pitchFamily="2" charset="-122"/>
                <a:ea typeface="SimSun" pitchFamily="2" charset="-122"/>
                <a:cs typeface="+mn-cs"/>
              </a:rPr>
              <a:t>拉麦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SimSun" pitchFamily="2" charset="-122"/>
              <a:ea typeface="SimSun" pitchFamily="2" charset="-122"/>
              <a:cs typeface="+mn-cs"/>
            </a:endParaRPr>
          </a:p>
        </p:txBody>
      </p:sp>
      <p:sp>
        <p:nvSpPr>
          <p:cNvPr id="423962" name="Rectangle 2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5800" y="63246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SimSun" pitchFamily="2" charset="-122"/>
                <a:ea typeface="SimSun" pitchFamily="2" charset="-122"/>
                <a:cs typeface="+mn-cs"/>
              </a:rPr>
              <a:t>挪亚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SimSun" pitchFamily="2" charset="-122"/>
              <a:ea typeface="SimSun" pitchFamily="2" charset="-122"/>
              <a:cs typeface="+mn-cs"/>
            </a:endParaRPr>
          </a:p>
        </p:txBody>
      </p:sp>
      <p:sp>
        <p:nvSpPr>
          <p:cNvPr id="423963" name="Rectangle 2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2667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7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4226" name="Rectangle 2"/>
          <p:cNvSpPr txBox="1">
            <a:spLocks noRot="1" noChangeArrowheads="1"/>
          </p:cNvSpPr>
          <p:nvPr/>
        </p:nvSpPr>
        <p:spPr bwMode="auto">
          <a:xfrm>
            <a:off x="5364163" y="-26988"/>
            <a:ext cx="3779837" cy="547688"/>
          </a:xfrm>
          <a:prstGeom prst="rect">
            <a:avLst/>
          </a:prstGeom>
          <a:solidFill>
            <a:srgbClr val="6600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cs typeface="+mn-cs"/>
              </a:rPr>
              <a:t>犹大书援引以诺一书</a:t>
            </a: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Sun" pitchFamily="2" charset="-122"/>
              <a:ea typeface="SimSun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3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3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3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3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39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23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50" grpId="0" animBg="1"/>
      <p:bldP spid="423951" grpId="0" autoUpdateAnimBg="0"/>
      <p:bldP spid="42396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53000">
              <a:schemeClr val="accent2">
                <a:lumMod val="75000"/>
              </a:schemeClr>
            </a:gs>
            <a:gs pos="100000">
              <a:srgbClr val="800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765175"/>
            <a:ext cx="8229600" cy="935038"/>
          </a:xfrm>
        </p:spPr>
        <p:txBody>
          <a:bodyPr/>
          <a:lstStyle/>
          <a:p>
            <a:pPr algn="r"/>
            <a:r>
              <a:rPr lang="zh-CN" altLang="en-US" b="1">
                <a:solidFill>
                  <a:srgbClr val="FFFFFF"/>
                </a:solidFill>
                <a:latin typeface="SimSun" pitchFamily="2" charset="-122"/>
                <a:ea typeface="SimSun" pitchFamily="2" charset="-122"/>
              </a:rPr>
              <a:t>作为一个先知的以诺</a:t>
            </a:r>
            <a:endParaRPr lang="en-US" b="1">
              <a:solidFill>
                <a:srgbClr val="FFFFFF"/>
              </a:solidFill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95235" name="Rectangle 2"/>
          <p:cNvSpPr txBox="1">
            <a:spLocks noRot="1" noChangeArrowheads="1"/>
          </p:cNvSpPr>
          <p:nvPr/>
        </p:nvSpPr>
        <p:spPr bwMode="auto">
          <a:xfrm>
            <a:off x="5364163" y="0"/>
            <a:ext cx="3779837" cy="549275"/>
          </a:xfrm>
          <a:prstGeom prst="rect">
            <a:avLst/>
          </a:prstGeom>
          <a:solidFill>
            <a:srgbClr val="6600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cs typeface="+mn-cs"/>
              </a:rPr>
              <a:t>犹大书援引以诺一书</a:t>
            </a: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Sun" pitchFamily="2" charset="-122"/>
              <a:ea typeface="SimSun" pitchFamily="2" charset="-122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44463" y="1844675"/>
            <a:ext cx="3995737" cy="50133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SimSun" pitchFamily="2" charset="-122"/>
                <a:ea typeface="SimSun" pitchFamily="2" charset="-122"/>
                <a:cs typeface="+mn-cs"/>
              </a:rPr>
              <a:t>“亚当的第七世孙以诺，也曾经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SimSun" pitchFamily="2" charset="-122"/>
                <a:ea typeface="SimSun" pitchFamily="2" charset="-122"/>
                <a:cs typeface="+mn-cs"/>
              </a:rPr>
              <a:t>预言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SimSun" pitchFamily="2" charset="-122"/>
                <a:ea typeface="SimSun" pitchFamily="2" charset="-122"/>
                <a:cs typeface="+mn-cs"/>
              </a:rPr>
              <a:t>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SimSun" pitchFamily="2" charset="-122"/>
                <a:ea typeface="SimSun" pitchFamily="2" charset="-122"/>
                <a:cs typeface="+mn-cs"/>
              </a:rPr>
              <a:t>这些人说。。。”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SimSun" pitchFamily="2" charset="-122"/>
                <a:ea typeface="SimSun" pitchFamily="2" charset="-122"/>
                <a:cs typeface="+mn-cs"/>
              </a:rPr>
              <a:t> 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SimSun" pitchFamily="2" charset="-122"/>
                <a:ea typeface="SimSun" pitchFamily="2" charset="-122"/>
                <a:cs typeface="+mn-cs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SimSun" pitchFamily="2" charset="-122"/>
                <a:ea typeface="SimSun" pitchFamily="2" charset="-122"/>
                <a:cs typeface="+mn-cs"/>
              </a:rPr>
              <a:t>(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SimSun" pitchFamily="2" charset="-122"/>
                <a:ea typeface="SimSun" pitchFamily="2" charset="-122"/>
                <a:cs typeface="+mn-cs"/>
              </a:rPr>
              <a:t>犹大书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SimSun" pitchFamily="2" charset="-122"/>
                <a:ea typeface="SimSun" pitchFamily="2" charset="-122"/>
                <a:cs typeface="+mn-cs"/>
              </a:rPr>
              <a:t> 14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SimSun" pitchFamily="2" charset="-122"/>
                <a:ea typeface="SimSun" pitchFamily="2" charset="-122"/>
                <a:cs typeface="+mn-cs"/>
              </a:rPr>
              <a:t>前段，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SimSun" pitchFamily="2" charset="-122"/>
              <a:ea typeface="SimSun" pitchFamily="2" charset="-122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SimSun" pitchFamily="2" charset="-122"/>
                <a:ea typeface="SimSun" pitchFamily="2" charset="-122"/>
                <a:cs typeface="+mn-cs"/>
              </a:rPr>
              <a:t>新译本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SimSun" pitchFamily="2" charset="-122"/>
                <a:ea typeface="SimSun" pitchFamily="2" charset="-122"/>
                <a:cs typeface="+mn-cs"/>
              </a:rPr>
              <a:t> )</a:t>
            </a:r>
          </a:p>
        </p:txBody>
      </p:sp>
      <p:pic>
        <p:nvPicPr>
          <p:cNvPr id="95237" name="Picture 1" descr="jude 14 enoch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1488" y="1920875"/>
            <a:ext cx="38608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宋体" pitchFamily="96" charset="-122"/>
              </a:rPr>
              <a:t>旧约</a:t>
            </a:r>
            <a:endParaRPr lang="en-US" altLang="en-US"/>
          </a:p>
        </p:txBody>
      </p:sp>
      <p:pic>
        <p:nvPicPr>
          <p:cNvPr id="471045" name="Picture 5" descr="j028684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863850"/>
            <a:ext cx="4114800" cy="3756025"/>
          </a:xfrm>
        </p:spPr>
      </p:pic>
      <p:pic>
        <p:nvPicPr>
          <p:cNvPr id="471050" name="Picture 10" descr="torah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371600"/>
            <a:ext cx="3657600" cy="2889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1051" name="Text Box 11"/>
          <p:cNvSpPr txBox="1">
            <a:spLocks noChangeArrowheads="1"/>
          </p:cNvSpPr>
          <p:nvPr/>
        </p:nvSpPr>
        <p:spPr bwMode="auto">
          <a:xfrm>
            <a:off x="304800" y="1828800"/>
            <a:ext cx="441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200">
                <a:latin typeface="Comic Sans MS" pitchFamily="96" charset="0"/>
                <a:ea typeface="宋体" pitchFamily="96" charset="-122"/>
              </a:rPr>
              <a:t>这样从那里到</a:t>
            </a:r>
            <a:r>
              <a:rPr lang="en-US" altLang="en-US" sz="3200">
                <a:latin typeface="Comic Sans MS" pitchFamily="96" charset="0"/>
              </a:rPr>
              <a:t>…</a:t>
            </a:r>
          </a:p>
        </p:txBody>
      </p:sp>
      <p:sp>
        <p:nvSpPr>
          <p:cNvPr id="471052" name="Text Box 12"/>
          <p:cNvSpPr txBox="1">
            <a:spLocks noChangeArrowheads="1"/>
          </p:cNvSpPr>
          <p:nvPr/>
        </p:nvSpPr>
        <p:spPr bwMode="auto">
          <a:xfrm>
            <a:off x="6248400" y="4953000"/>
            <a:ext cx="1981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200">
                <a:latin typeface="Comic Sans MS" pitchFamily="96" charset="0"/>
                <a:ea typeface="宋体" pitchFamily="96" charset="-122"/>
              </a:rPr>
              <a:t>这里</a:t>
            </a:r>
            <a:r>
              <a:rPr lang="en-US" altLang="en-US" sz="3200">
                <a:latin typeface="Comic Sans MS" pitchFamily="96" charset="0"/>
              </a:rPr>
              <a:t>?</a:t>
            </a:r>
          </a:p>
        </p:txBody>
      </p:sp>
      <p:grpSp>
        <p:nvGrpSpPr>
          <p:cNvPr id="471053" name="Group 13"/>
          <p:cNvGrpSpPr>
            <a:grpSpLocks/>
          </p:cNvGrpSpPr>
          <p:nvPr/>
        </p:nvGrpSpPr>
        <p:grpSpPr bwMode="auto">
          <a:xfrm>
            <a:off x="7905750" y="6096000"/>
            <a:ext cx="1162050" cy="685800"/>
            <a:chOff x="4896" y="3792"/>
            <a:chExt cx="732" cy="432"/>
          </a:xfrm>
        </p:grpSpPr>
        <p:grpSp>
          <p:nvGrpSpPr>
            <p:cNvPr id="471054" name="Group 14"/>
            <p:cNvGrpSpPr>
              <a:grpSpLocks/>
            </p:cNvGrpSpPr>
            <p:nvPr/>
          </p:nvGrpSpPr>
          <p:grpSpPr bwMode="auto">
            <a:xfrm>
              <a:off x="5137" y="3914"/>
              <a:ext cx="194" cy="180"/>
              <a:chOff x="1824" y="633"/>
              <a:chExt cx="2834" cy="2849"/>
            </a:xfrm>
          </p:grpSpPr>
          <p:sp>
            <p:nvSpPr>
              <p:cNvPr id="471055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1056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1057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1058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471059" name="Group 19"/>
            <p:cNvGrpSpPr>
              <a:grpSpLocks/>
            </p:cNvGrpSpPr>
            <p:nvPr/>
          </p:nvGrpSpPr>
          <p:grpSpPr bwMode="auto">
            <a:xfrm>
              <a:off x="5398" y="4053"/>
              <a:ext cx="230" cy="142"/>
              <a:chOff x="1008" y="1059"/>
              <a:chExt cx="3768" cy="2733"/>
            </a:xfrm>
          </p:grpSpPr>
          <p:sp>
            <p:nvSpPr>
              <p:cNvPr id="471060" name="AutoShape 20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1061" name="Oval 21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1062" name="Oval 22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1063" name="Oval 23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471064" name="Film"/>
            <p:cNvSpPr>
              <a:spLocks noEditPoints="1" noChangeArrowheads="1"/>
            </p:cNvSpPr>
            <p:nvPr/>
          </p:nvSpPr>
          <p:spPr bwMode="auto">
            <a:xfrm>
              <a:off x="4896" y="3808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1065" name="Lock"/>
            <p:cNvSpPr>
              <a:spLocks noEditPoints="1" noChangeArrowheads="1"/>
            </p:cNvSpPr>
            <p:nvPr/>
          </p:nvSpPr>
          <p:spPr bwMode="auto">
            <a:xfrm>
              <a:off x="5405" y="3792"/>
              <a:ext cx="170" cy="16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1066" name="AutoShape 26"/>
            <p:cNvSpPr>
              <a:spLocks noChangeArrowheads="1"/>
            </p:cNvSpPr>
            <p:nvPr/>
          </p:nvSpPr>
          <p:spPr bwMode="auto">
            <a:xfrm>
              <a:off x="5063" y="3971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067" name="AutoShape 27"/>
            <p:cNvSpPr>
              <a:spLocks noChangeArrowheads="1"/>
            </p:cNvSpPr>
            <p:nvPr/>
          </p:nvSpPr>
          <p:spPr bwMode="auto">
            <a:xfrm>
              <a:off x="5251" y="3808"/>
              <a:ext cx="141" cy="93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068" name="AutoShape 28"/>
            <p:cNvSpPr>
              <a:spLocks noChangeArrowheads="1"/>
            </p:cNvSpPr>
            <p:nvPr/>
          </p:nvSpPr>
          <p:spPr bwMode="auto">
            <a:xfrm flipV="1">
              <a:off x="5258" y="4085"/>
              <a:ext cx="140" cy="10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71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71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71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71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71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0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0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71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47" grpId="0"/>
      <p:bldP spid="471051" grpId="0" build="p"/>
      <p:bldP spid="47105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1" descr="jude 14 prophecies.jpg"/>
          <p:cNvPicPr>
            <a:picLocks noChangeAspect="1"/>
          </p:cNvPicPr>
          <p:nvPr/>
        </p:nvPicPr>
        <p:blipFill>
          <a:blip r:embed="rId2" cstate="print"/>
          <a:srcRect l="11508"/>
          <a:stretch>
            <a:fillRect/>
          </a:stretch>
        </p:blipFill>
        <p:spPr bwMode="auto">
          <a:xfrm>
            <a:off x="0" y="-26988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208" y="0"/>
            <a:ext cx="4706808" cy="1268760"/>
          </a:xfrm>
        </p:spPr>
        <p:txBody>
          <a:bodyPr/>
          <a:lstStyle/>
          <a:p>
            <a:pPr>
              <a:defRPr/>
            </a:pPr>
            <a:r>
              <a:rPr lang="zh-CN" altLang="en-US" b="1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SimSun" pitchFamily="2" charset="-122"/>
                <a:ea typeface="SimSun" pitchFamily="2" charset="-122"/>
              </a:rPr>
              <a:t>援引以诺书</a:t>
            </a:r>
            <a:endParaRPr lang="en-US" b="1" dirty="0">
              <a:solidFill>
                <a:srgbClr val="FFFFFF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96260" name="Rectangle 2"/>
          <p:cNvSpPr txBox="1">
            <a:spLocks noRot="1" noChangeArrowheads="1"/>
          </p:cNvSpPr>
          <p:nvPr/>
        </p:nvSpPr>
        <p:spPr bwMode="auto">
          <a:xfrm>
            <a:off x="5364163" y="-26988"/>
            <a:ext cx="3779837" cy="547688"/>
          </a:xfrm>
          <a:prstGeom prst="rect">
            <a:avLst/>
          </a:prstGeom>
          <a:solidFill>
            <a:srgbClr val="6600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itchFamily="2" charset="-122"/>
                <a:ea typeface="SimSun" pitchFamily="2" charset="-122"/>
                <a:cs typeface="+mn-cs"/>
              </a:rPr>
              <a:t>犹大书援引以诺一书</a:t>
            </a: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Sun" pitchFamily="2" charset="-122"/>
              <a:ea typeface="SimSun" pitchFamily="2" charset="-122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87338" y="2708275"/>
            <a:ext cx="8677275" cy="38893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SimSun" pitchFamily="2" charset="-122"/>
                <a:ea typeface="SimSun" pitchFamily="2" charset="-122"/>
                <a:cs typeface="+mn-cs"/>
              </a:rPr>
              <a:t>[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SimSun" pitchFamily="2" charset="-122"/>
                <a:ea typeface="SimSun" pitchFamily="2" charset="-122"/>
                <a:cs typeface="+mn-cs"/>
              </a:rPr>
              <a:t>以诺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SimSun" pitchFamily="2" charset="-122"/>
                <a:ea typeface="SimSun" pitchFamily="2" charset="-122"/>
                <a:cs typeface="+mn-cs"/>
              </a:rPr>
              <a:t>]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SimSun" pitchFamily="2" charset="-122"/>
                <a:ea typeface="SimSun" pitchFamily="2" charset="-122"/>
                <a:cs typeface="+mn-cs"/>
              </a:rPr>
              <a:t>说，“看，主必同他的千万圣者降临，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SimSun" pitchFamily="2" charset="-122"/>
                <a:ea typeface="SimSun" pitchFamily="2" charset="-122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SimSun" pitchFamily="2" charset="-122"/>
                <a:ea typeface="SimSun" pitchFamily="2" charset="-122"/>
                <a:cs typeface="+mn-cs"/>
              </a:rPr>
              <a:t>15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SimSun" pitchFamily="2" charset="-122"/>
                <a:ea typeface="SimSun" pitchFamily="2" charset="-122"/>
                <a:cs typeface="+mn-cs"/>
              </a:rPr>
              <a:t>要审判众人，又要定所有不敬虔的人的罪，因为他们妄行各样不敬虔的事，并且说了种种刚愎的话顶撞神。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SimSun" pitchFamily="2" charset="-122"/>
                <a:ea typeface="SimSun" pitchFamily="2" charset="-122"/>
                <a:cs typeface="+mn-cs"/>
              </a:rPr>
              <a:t>”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SimSun" pitchFamily="2" charset="-122"/>
                <a:ea typeface="SimSun" pitchFamily="2" charset="-122"/>
                <a:cs typeface="+mn-cs"/>
              </a:rPr>
              <a:t>(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SimSun" pitchFamily="2" charset="-122"/>
                <a:ea typeface="SimSun" pitchFamily="2" charset="-122"/>
                <a:cs typeface="+mn-cs"/>
              </a:rPr>
              <a:t>犹大书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SimSun" pitchFamily="2" charset="-122"/>
                <a:ea typeface="SimSun" pitchFamily="2" charset="-122"/>
                <a:cs typeface="+mn-cs"/>
              </a:rPr>
              <a:t> 14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SimSun" pitchFamily="2" charset="-122"/>
                <a:ea typeface="SimSun" pitchFamily="2" charset="-122"/>
                <a:cs typeface="+mn-cs"/>
              </a:rPr>
              <a:t>后段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SimSun" pitchFamily="2" charset="-122"/>
                <a:ea typeface="SimSun" pitchFamily="2" charset="-122"/>
                <a:cs typeface="+mn-cs"/>
              </a:rPr>
              <a:t>-15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SimSun" pitchFamily="2" charset="-122"/>
                <a:ea typeface="SimSun" pitchFamily="2" charset="-122"/>
                <a:cs typeface="+mn-cs"/>
              </a:rPr>
              <a:t>，新译本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SimSun" pitchFamily="2" charset="-122"/>
                <a:ea typeface="SimSun" pitchFamily="2" charset="-122"/>
                <a:cs typeface="+mn-cs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54927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3600" i="1">
                <a:ea typeface="SimSun" pitchFamily="2" charset="-122"/>
              </a:rPr>
              <a:t>权威性写作术语</a:t>
            </a:r>
            <a:endParaRPr lang="zh-CN" altLang="en-US" sz="4000" i="1">
              <a:effectLst/>
              <a:ea typeface="SimSun" pitchFamily="2" charset="-122"/>
            </a:endParaRPr>
          </a:p>
        </p:txBody>
      </p:sp>
      <p:sp>
        <p:nvSpPr>
          <p:cNvPr id="97283" name="Rectangle 5"/>
          <p:cNvSpPr>
            <a:spLocks noChangeArrowheads="1"/>
          </p:cNvSpPr>
          <p:nvPr/>
        </p:nvSpPr>
        <p:spPr bwMode="auto">
          <a:xfrm>
            <a:off x="0" y="-611188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86200" algn="l"/>
                <a:tab pos="4114800" algn="l"/>
                <a:tab pos="4800600" algn="l"/>
                <a:tab pos="5600700" algn="l"/>
                <a:tab pos="5715000" algn="l"/>
              </a:tabLst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+mn-cs"/>
            </a:endParaRPr>
          </a:p>
        </p:txBody>
      </p:sp>
      <p:graphicFrame>
        <p:nvGraphicFramePr>
          <p:cNvPr id="6223" name="Group 79"/>
          <p:cNvGraphicFramePr>
            <a:graphicFrameLocks noGrp="1"/>
          </p:cNvGraphicFramePr>
          <p:nvPr/>
        </p:nvGraphicFramePr>
        <p:xfrm>
          <a:off x="0" y="609600"/>
          <a:ext cx="9296400" cy="6592572"/>
        </p:xfrm>
        <a:graphic>
          <a:graphicData uri="http://schemas.openxmlformats.org/drawingml/2006/table">
            <a:tbl>
              <a:tblPr/>
              <a:tblGrid>
                <a:gridCol w="189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9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2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3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zh-CN" alt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6600"/>
                        </a:gs>
                        <a:gs pos="100000">
                          <a:srgbClr val="002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zh-CN" altLang="en-US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犹太人</a:t>
                      </a: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zh-CN" altLang="en-US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新教徒和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zh-CN" altLang="en-US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圣公会教徒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zh-CN" altLang="en-US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天主教教徒</a:t>
                      </a: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zh-CN" altLang="en-US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东正教教徒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39 </a:t>
                      </a: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本旧约</a:t>
                      </a: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6600"/>
                        </a:gs>
                        <a:gs pos="100000">
                          <a:srgbClr val="002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圣经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(</a:t>
                      </a: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有灵性的</a:t>
                      </a: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)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旧约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(</a:t>
                      </a: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有灵性的</a:t>
                      </a: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旧约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(</a:t>
                      </a: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有灵性的</a:t>
                      </a: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旧约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(</a:t>
                      </a: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有灵性的</a:t>
                      </a: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4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27 </a:t>
                      </a: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本新约</a:t>
                      </a: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6600"/>
                        </a:gs>
                        <a:gs pos="100000">
                          <a:srgbClr val="002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新约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 </a:t>
                      </a: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(</a:t>
                      </a: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无灵性的</a:t>
                      </a: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)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新约 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(</a:t>
                      </a: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有灵性的</a:t>
                      </a: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新约 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(</a:t>
                      </a: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有灵性的</a:t>
                      </a: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新约 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(</a:t>
                      </a: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有灵性的</a:t>
                      </a: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2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4 </a:t>
                      </a: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本外典 </a:t>
                      </a: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(</a:t>
                      </a: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多比传，朱迪思等</a:t>
                      </a: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.)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6600"/>
                        </a:gs>
                        <a:gs pos="100000">
                          <a:srgbClr val="002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外典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(</a:t>
                      </a: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无灵性的</a:t>
                      </a: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; </a:t>
                      </a: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不在 </a:t>
                      </a: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MT </a:t>
                      </a: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而在 </a:t>
                      </a: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LXX)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外典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(</a:t>
                      </a: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无灵性的</a:t>
                      </a: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次经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(</a:t>
                      </a: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从</a:t>
                      </a: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1546</a:t>
                      </a: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年列为正经</a:t>
                      </a: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)</a:t>
                      </a:r>
                      <a:endParaRPr kumimoji="0" lang="en-US" altLang="zh-CN" sz="2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外典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(</a:t>
                      </a: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从</a:t>
                      </a: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1673</a:t>
                      </a: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年列为正经</a:t>
                      </a: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0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8</a:t>
                      </a: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本外典 </a:t>
                      </a: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(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SimSun" pitchFamily="2" charset="-122"/>
                        </a:rPr>
                        <a:t>马加比</a:t>
                      </a: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 </a:t>
                      </a: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1-2)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6600"/>
                        </a:gs>
                        <a:gs pos="100000">
                          <a:srgbClr val="002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外典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(</a:t>
                      </a: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无灵性的</a:t>
                      </a: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)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外典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(</a:t>
                      </a: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无灵性的</a:t>
                      </a: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次经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(</a:t>
                      </a: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从</a:t>
                      </a: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1546</a:t>
                      </a: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年列为正经</a:t>
                      </a: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外典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(</a:t>
                      </a: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权威性的</a:t>
                      </a: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2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3</a:t>
                      </a: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本外典 </a:t>
                      </a: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(Esdras,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SimSun" pitchFamily="2" charset="-122"/>
                        </a:rPr>
                        <a:t>买那塞</a:t>
                      </a: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6600"/>
                        </a:gs>
                        <a:gs pos="100000">
                          <a:srgbClr val="002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外典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(</a:t>
                      </a: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无灵性的</a:t>
                      </a: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)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外典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(</a:t>
                      </a: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无灵性的</a:t>
                      </a: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非</a:t>
                      </a: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《〈</a:t>
                      </a: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正经</a:t>
                      </a: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》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(</a:t>
                      </a: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在附录里</a:t>
                      </a: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)</a:t>
                      </a:r>
                      <a:endParaRPr kumimoji="0" lang="en-US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外典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(</a:t>
                      </a: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权威性的</a:t>
                      </a: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9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3</a:t>
                      </a: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本外经</a:t>
                      </a: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: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SimSun" pitchFamily="2" charset="-122"/>
                        </a:rPr>
                        <a:t>马加比</a:t>
                      </a: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 3-4,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诗篇</a:t>
                      </a: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151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6600"/>
                        </a:gs>
                        <a:gs pos="100000">
                          <a:srgbClr val="002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伪经</a:t>
                      </a:r>
                      <a:endParaRPr kumimoji="0" lang="en-US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84" charset="0"/>
                        <a:ea typeface="SimSun" pitchFamily="2" charset="-122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伪经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(</a:t>
                      </a: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无灵性的</a:t>
                      </a: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外典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(</a:t>
                      </a: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在附录里</a:t>
                      </a: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外典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(</a:t>
                      </a: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权威性的</a:t>
                      </a: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60+</a:t>
                      </a: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外经</a:t>
                      </a: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(</a:t>
                      </a: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尤其是</a:t>
                      </a: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. 1 Enoch)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6600"/>
                        </a:gs>
                        <a:gs pos="100000">
                          <a:srgbClr val="002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伪经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(</a:t>
                      </a: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无灵性的</a:t>
                      </a: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)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伪经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(</a:t>
                      </a: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无灵性的</a:t>
                      </a: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外典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(</a:t>
                      </a: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无灵性的</a:t>
                      </a: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伪经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(</a:t>
                      </a: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无灵性的</a:t>
                      </a: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84" charset="0"/>
                          <a:ea typeface="SimSun" pitchFamily="2" charset="-122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7340" name="Rectangle 267"/>
          <p:cNvSpPr>
            <a:spLocks noChangeArrowheads="1"/>
          </p:cNvSpPr>
          <p:nvPr/>
        </p:nvSpPr>
        <p:spPr bwMode="auto">
          <a:xfrm>
            <a:off x="0" y="71040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86200" algn="l"/>
                <a:tab pos="4114800" algn="l"/>
                <a:tab pos="4800600" algn="l"/>
                <a:tab pos="5600700" algn="l"/>
                <a:tab pos="5715000" algn="l"/>
              </a:tabLst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+mn-cs"/>
            </a:endParaRPr>
          </a:p>
        </p:txBody>
      </p:sp>
      <p:sp>
        <p:nvSpPr>
          <p:cNvPr id="97341" name="Text Box 305"/>
          <p:cNvSpPr txBox="1">
            <a:spLocks noChangeArrowheads="1"/>
          </p:cNvSpPr>
          <p:nvPr/>
        </p:nvSpPr>
        <p:spPr bwMode="auto">
          <a:xfrm>
            <a:off x="8535988" y="76200"/>
            <a:ext cx="608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+mn-cs"/>
              </a:rPr>
              <a:t>164</a:t>
            </a:r>
          </a:p>
        </p:txBody>
      </p:sp>
      <p:sp>
        <p:nvSpPr>
          <p:cNvPr id="60722" name="Rectangle 306"/>
          <p:cNvSpPr>
            <a:spLocks noChangeArrowheads="1"/>
          </p:cNvSpPr>
          <p:nvPr/>
        </p:nvSpPr>
        <p:spPr bwMode="auto">
          <a:xfrm>
            <a:off x="1905000" y="1295400"/>
            <a:ext cx="1905000" cy="609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0723" name="Rectangle 307"/>
          <p:cNvSpPr>
            <a:spLocks noChangeArrowheads="1"/>
          </p:cNvSpPr>
          <p:nvPr/>
        </p:nvSpPr>
        <p:spPr bwMode="auto">
          <a:xfrm>
            <a:off x="3810000" y="1295400"/>
            <a:ext cx="1752600" cy="1371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0724" name="Rectangle 308"/>
          <p:cNvSpPr>
            <a:spLocks noChangeArrowheads="1"/>
          </p:cNvSpPr>
          <p:nvPr/>
        </p:nvSpPr>
        <p:spPr bwMode="auto">
          <a:xfrm>
            <a:off x="5580063" y="1196975"/>
            <a:ext cx="1905000" cy="33401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722" grpId="0" animBg="1"/>
      <p:bldP spid="60723" grpId="0" animBg="1"/>
      <p:bldP spid="6072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0" y="0"/>
            <a:ext cx="9144000" cy="695801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8921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zh-CN" altLang="en-US" sz="2800">
                <a:ea typeface="SimSun" pitchFamily="2" charset="-122"/>
              </a:rPr>
              <a:t>从没有经过权威性认证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CN" altLang="en-US" sz="2800">
                <a:ea typeface="SimSun" pitchFamily="2" charset="-122"/>
              </a:rPr>
              <a:t>假神学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zh-CN" altLang="en-US" sz="2800">
              <a:ea typeface="SimSun" pitchFamily="2" charset="-122"/>
            </a:endParaRPr>
          </a:p>
        </p:txBody>
      </p:sp>
      <p:sp>
        <p:nvSpPr>
          <p:cNvPr id="98308" name="Text Box 5"/>
          <p:cNvSpPr txBox="1">
            <a:spLocks noChangeArrowheads="1"/>
          </p:cNvSpPr>
          <p:nvPr/>
        </p:nvSpPr>
        <p:spPr bwMode="auto">
          <a:xfrm>
            <a:off x="8383588" y="136525"/>
            <a:ext cx="608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+mn-cs"/>
              </a:rPr>
              <a:t>163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2438400"/>
            <a:ext cx="6811963" cy="2968625"/>
            <a:chOff x="528" y="2018"/>
            <a:chExt cx="4291" cy="1870"/>
          </a:xfrm>
        </p:grpSpPr>
        <p:sp>
          <p:nvSpPr>
            <p:cNvPr id="98314" name="Text Box 8"/>
            <p:cNvSpPr txBox="1">
              <a:spLocks noChangeArrowheads="1"/>
            </p:cNvSpPr>
            <p:nvPr/>
          </p:nvSpPr>
          <p:spPr bwMode="auto">
            <a:xfrm rot="-435458">
              <a:off x="729" y="2018"/>
              <a:ext cx="4090" cy="978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+mn-cs"/>
                </a:rPr>
                <a:t>炼狱</a:t>
              </a: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+mn-cs"/>
                </a:rPr>
                <a:t>: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+mn-cs"/>
                </a:rPr>
                <a:t>为异教徒而死的结果</a:t>
              </a: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+mn-cs"/>
                </a:rPr>
                <a:t>——</a:t>
              </a: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+mn-cs"/>
                </a:rPr>
                <a:t>因此他决定用死来赎罪，他们可能会从他们的罪孽中获得自由。</a:t>
              </a: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+mn-cs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+mn-cs"/>
                </a:rPr>
                <a:t>(</a:t>
              </a: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+mn-cs"/>
                </a:rPr>
                <a:t>马加比</a:t>
              </a: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+mn-cs"/>
                </a:rPr>
                <a:t>2 </a:t>
              </a: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+mn-cs"/>
                </a:rPr>
                <a:t>：第</a:t>
              </a: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+mn-cs"/>
                </a:rPr>
                <a:t>12</a:t>
              </a: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+mn-cs"/>
                </a:rPr>
                <a:t>章</a:t>
              </a: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+mn-cs"/>
                </a:rPr>
                <a:t>46</a:t>
              </a: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+mn-cs"/>
                </a:rPr>
                <a:t>节</a:t>
              </a: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+mn-cs"/>
                </a:rPr>
                <a:t>)</a:t>
              </a:r>
            </a:p>
          </p:txBody>
        </p:sp>
        <p:pic>
          <p:nvPicPr>
            <p:cNvPr id="98315" name="Picture 11" descr="scroll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369621">
              <a:off x="528" y="2784"/>
              <a:ext cx="718" cy="1104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Picture 14" descr="doubting hea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2338" y="4516438"/>
            <a:ext cx="31750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289175" y="4040188"/>
            <a:ext cx="6811963" cy="2968625"/>
            <a:chOff x="528" y="2018"/>
            <a:chExt cx="4291" cy="1870"/>
          </a:xfrm>
        </p:grpSpPr>
        <p:sp>
          <p:nvSpPr>
            <p:cNvPr id="98312" name="Text Box 14"/>
            <p:cNvSpPr txBox="1">
              <a:spLocks noChangeArrowheads="1"/>
            </p:cNvSpPr>
            <p:nvPr/>
          </p:nvSpPr>
          <p:spPr bwMode="auto">
            <a:xfrm rot="-435458">
              <a:off x="729" y="2018"/>
              <a:ext cx="4090" cy="97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+mn-cs"/>
                </a:rPr>
                <a:t>救世行为</a:t>
              </a: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+mn-cs"/>
                </a:rPr>
                <a:t>: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+mn-cs"/>
                </a:rPr>
                <a:t>“</a:t>
              </a: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+mn-cs"/>
                </a:rPr>
                <a:t>拿钱财去救助穷人比存起来好，这种慷慨大方的行为将会救你的命并洗清你的罪孽</a:t>
              </a: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+mn-cs"/>
                </a:rPr>
                <a:t>.” </a:t>
              </a:r>
              <a:b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+mn-cs"/>
                </a:rPr>
              </a:b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+mn-cs"/>
                </a:rPr>
                <a:t>(</a:t>
              </a: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+mn-cs"/>
                </a:rPr>
                <a:t>多比传 </a:t>
              </a: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+mn-cs"/>
                </a:rPr>
                <a:t>12:8b-9a GNB)</a:t>
              </a:r>
            </a:p>
          </p:txBody>
        </p:sp>
        <p:pic>
          <p:nvPicPr>
            <p:cNvPr id="98313" name="Picture 15" descr="scroll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369621">
              <a:off x="528" y="2784"/>
              <a:ext cx="71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0" y="457200"/>
            <a:ext cx="8458200" cy="990600"/>
          </a:xfrm>
          <a:prstGeom prst="rect">
            <a:avLst/>
          </a:prstGeom>
          <a:solidFill>
            <a:srgbClr val="0066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8309" name="Rectangle 7"/>
          <p:cNvSpPr>
            <a:spLocks noChangeArrowheads="1"/>
          </p:cNvSpPr>
          <p:nvPr/>
        </p:nvSpPr>
        <p:spPr bwMode="auto">
          <a:xfrm>
            <a:off x="0" y="424462"/>
            <a:ext cx="8458200" cy="990600"/>
          </a:xfrm>
          <a:prstGeom prst="rect">
            <a:avLst/>
          </a:prstGeom>
          <a:effectLst>
            <a:glow rad="254000">
              <a:srgbClr val="1E1135">
                <a:alpha val="75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0" cap="none" spc="0" normalizeH="0" baseline="0" noProof="0" dirty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03200">
                    <a:srgbClr val="1E1135">
                      <a:alpha val="75000"/>
                    </a:srgbClr>
                  </a:glow>
                  <a:outerShdw blurRad="63500" dist="38099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Impact"/>
                <a:ea typeface="Impact"/>
                <a:cs typeface="Impact"/>
              </a:rPr>
              <a:t>   </a:t>
            </a:r>
            <a:r>
              <a:rPr kumimoji="0" lang="zh-CN" altLang="en-US" sz="3600" b="0" i="0" u="none" strike="noStrike" kern="10" cap="none" spc="0" normalizeH="0" baseline="0" noProof="0" dirty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03200">
                    <a:srgbClr val="1E1135">
                      <a:alpha val="75000"/>
                    </a:srgbClr>
                  </a:glow>
                  <a:outerShdw blurRad="63500" dist="38099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Impact"/>
                <a:ea typeface="Impact"/>
                <a:cs typeface="Impact"/>
              </a:rPr>
              <a:t>这些书为什么被怀疑？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95801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pic>
        <p:nvPicPr>
          <p:cNvPr id="6" name="Picture 1" descr="doubting he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2338" y="4516438"/>
            <a:ext cx="31750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57200"/>
            <a:ext cx="8458200" cy="990600"/>
          </a:xfrm>
          <a:prstGeom prst="rect">
            <a:avLst/>
          </a:prstGeom>
          <a:solidFill>
            <a:srgbClr val="0039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>
          <a:effectLst>
            <a:glow rad="254000">
              <a:srgbClr val="1E1135">
                <a:alpha val="75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03200">
                    <a:srgbClr val="1E1135">
                      <a:alpha val="75000"/>
                    </a:srgbClr>
                  </a:glow>
                  <a:outerShdw blurRad="63500" dist="38099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  <a:ea typeface="Impact"/>
                <a:cs typeface="Impact"/>
              </a:rPr>
              <a:t>这些书为什么被怀疑？</a:t>
            </a:r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charset="0"/>
            </a:pPr>
            <a:r>
              <a:rPr lang="zh-CN" altLang="en-US" b="1">
                <a:solidFill>
                  <a:srgbClr val="006600"/>
                </a:solidFill>
                <a:latin typeface="Arial" charset="0"/>
              </a:rPr>
              <a:t>从没有被权威认证</a:t>
            </a:r>
          </a:p>
          <a:p>
            <a:pPr eaLnBrk="1" hangingPunct="1">
              <a:buFont typeface="Wingdings" charset="0"/>
            </a:pPr>
            <a:r>
              <a:rPr lang="zh-CN" altLang="en-US" b="1">
                <a:solidFill>
                  <a:srgbClr val="006600"/>
                </a:solidFill>
                <a:latin typeface="Arial" charset="0"/>
              </a:rPr>
              <a:t>假神学</a:t>
            </a:r>
          </a:p>
          <a:p>
            <a:pPr eaLnBrk="1" hangingPunct="1">
              <a:buFont typeface="Wingdings" charset="0"/>
            </a:pPr>
            <a:r>
              <a:rPr lang="zh-CN" altLang="en-US" b="1">
                <a:solidFill>
                  <a:srgbClr val="006600"/>
                </a:solidFill>
                <a:latin typeface="Arial" charset="0"/>
              </a:rPr>
              <a:t>无灵性的主张</a:t>
            </a:r>
          </a:p>
          <a:p>
            <a:pPr eaLnBrk="1" hangingPunct="1">
              <a:buFont typeface="Wingdings" charset="0"/>
            </a:pPr>
            <a:r>
              <a:rPr lang="zh-CN" altLang="en-US" b="1">
                <a:solidFill>
                  <a:srgbClr val="006600"/>
                </a:solidFill>
                <a:latin typeface="Arial" charset="0"/>
              </a:rPr>
              <a:t>缺少能动性</a:t>
            </a:r>
          </a:p>
          <a:p>
            <a:pPr eaLnBrk="1" hangingPunct="1">
              <a:buFont typeface="Wingdings" charset="0"/>
            </a:pPr>
            <a:r>
              <a:rPr lang="zh-CN" altLang="en-US" b="1">
                <a:solidFill>
                  <a:srgbClr val="006600"/>
                </a:solidFill>
                <a:latin typeface="Arial" charset="0"/>
              </a:rPr>
              <a:t>可疑的历史</a:t>
            </a:r>
            <a:r>
              <a:rPr lang="en-US" altLang="zh-CN" b="1">
                <a:solidFill>
                  <a:srgbClr val="006600"/>
                </a:solidFill>
                <a:latin typeface="Arial" charset="0"/>
              </a:rPr>
              <a:t>of RCC acceptance</a:t>
            </a: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8383588" y="136525"/>
            <a:ext cx="608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+mn-cs"/>
              </a:rPr>
              <a:t>163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92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92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92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195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47688"/>
            <a:ext cx="8686800" cy="82391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>
                <a:ea typeface="ＭＳ Ｐゴシック" pitchFamily="34" charset="-128"/>
              </a:rPr>
              <a:t>So do these books have any value?  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174875"/>
            <a:ext cx="8534400" cy="384492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>
                <a:ea typeface="SimSun" pitchFamily="2" charset="-122"/>
              </a:rPr>
              <a:t>新约和旧约之间的历史</a:t>
            </a:r>
            <a:endParaRPr lang="en-US" altLang="zh-CN">
              <a:ea typeface="SimSun" pitchFamily="2" charset="-122"/>
            </a:endParaRPr>
          </a:p>
          <a:p>
            <a:pPr eaLnBrk="1" hangingPunct="1">
              <a:defRPr/>
            </a:pPr>
            <a:r>
              <a:rPr lang="zh-CN" altLang="en-US">
                <a:ea typeface="SimSun" pitchFamily="2" charset="-122"/>
              </a:rPr>
              <a:t>犹太的教派和制度神的信仰（例如：安琪儿）</a:t>
            </a: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8459788" y="136525"/>
            <a:ext cx="608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+mn-cs"/>
              </a:rPr>
              <a:t>163</a:t>
            </a:r>
          </a:p>
        </p:txBody>
      </p:sp>
      <p:sp>
        <p:nvSpPr>
          <p:cNvPr id="84997" name="WordArt 5"/>
          <p:cNvSpPr>
            <a:spLocks noChangeArrowheads="1" noChangeShapeType="1" noTextEdit="1"/>
          </p:cNvSpPr>
          <p:nvPr/>
        </p:nvSpPr>
        <p:spPr bwMode="auto">
          <a:xfrm>
            <a:off x="381000" y="1295400"/>
            <a:ext cx="1066800" cy="10271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Impact"/>
                <a:ea typeface="ＭＳ Ｐゴシック" pitchFamily="34" charset="-128"/>
                <a:cs typeface="+mn-cs"/>
              </a:rPr>
              <a:t>Yes!</a:t>
            </a:r>
          </a:p>
        </p:txBody>
      </p:sp>
      <p:sp>
        <p:nvSpPr>
          <p:cNvPr id="100358" name="Rectangle 7"/>
          <p:cNvSpPr>
            <a:spLocks noChangeArrowheads="1"/>
          </p:cNvSpPr>
          <p:nvPr/>
        </p:nvSpPr>
        <p:spPr bwMode="auto">
          <a:xfrm>
            <a:off x="0" y="476250"/>
            <a:ext cx="9144000" cy="8382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+mn-cs"/>
              </a:rPr>
              <a:t>这些书有价值吗？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/>
      <p:bldP spid="8499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0" y="609600"/>
            <a:ext cx="3200400" cy="28194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>
                <a:ea typeface="SimSun" pitchFamily="2" charset="-122"/>
              </a:rPr>
              <a:t>大天使正离开多比亚司的家</a:t>
            </a:r>
            <a:endParaRPr lang="en-US" altLang="zh-CN">
              <a:ea typeface="SimSun" pitchFamily="2" charset="-122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10200" y="6096000"/>
            <a:ext cx="3581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i="1">
                <a:ea typeface="ＭＳ Ｐゴシック" pitchFamily="34" charset="-128"/>
              </a:rPr>
              <a:t>Rembrandt, 1637</a:t>
            </a:r>
          </a:p>
        </p:txBody>
      </p:sp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87350"/>
            <a:ext cx="539115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5435600" y="3644900"/>
            <a:ext cx="3362325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altLang="zh-CN" sz="23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SimSun" pitchFamily="2" charset="-122"/>
                <a:cs typeface="+mn-cs"/>
              </a:rPr>
              <a:t>(</a:t>
            </a:r>
            <a:r>
              <a:rPr kumimoji="0" lang="zh-CN" altLang="en-US" sz="23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SimSun" pitchFamily="2" charset="-122"/>
                <a:cs typeface="+mn-cs"/>
              </a:rPr>
              <a:t>这副画在你的课本上）</a:t>
            </a:r>
            <a:endParaRPr kumimoji="0" lang="en-US" altLang="zh-CN" sz="23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SimSun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113592" dir="1593903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>
                <a:latin typeface="Arial" charset="0"/>
                <a:ea typeface="宋体" pitchFamily="96" charset="-122"/>
              </a:rPr>
              <a:t>伪经</a:t>
            </a:r>
            <a:endParaRPr lang="en-US" altLang="en-US">
              <a:latin typeface="Arial" charset="0"/>
              <a:ea typeface="宋体" pitchFamily="96" charset="-122"/>
            </a:endParaRPr>
          </a:p>
        </p:txBody>
      </p:sp>
      <p:sp>
        <p:nvSpPr>
          <p:cNvPr id="546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>
                <a:solidFill>
                  <a:srgbClr val="FBE50F"/>
                </a:solidFill>
                <a:latin typeface="Arial" charset="0"/>
                <a:ea typeface="华文宋体" pitchFamily="96" charset="-122"/>
              </a:rPr>
              <a:t>伪经指的是那些不在改革宗和天主教圣经正典里的经卷。</a:t>
            </a:r>
            <a:endParaRPr lang="en-US" altLang="en-US">
              <a:solidFill>
                <a:srgbClr val="FBE50F"/>
              </a:solidFill>
              <a:latin typeface="Comic Sans MS" pitchFamily="96" charset="0"/>
              <a:ea typeface="华文宋体" pitchFamily="96" charset="-122"/>
            </a:endParaRPr>
          </a:p>
          <a:p>
            <a:r>
              <a:rPr lang="zh-CN" altLang="en-US">
                <a:solidFill>
                  <a:srgbClr val="FBE50F"/>
                </a:solidFill>
                <a:latin typeface="Comic Sans MS" pitchFamily="96" charset="0"/>
                <a:ea typeface="华文宋体" pitchFamily="96" charset="-122"/>
              </a:rPr>
              <a:t>这些经卷的作者被认为是假的或使用假名。</a:t>
            </a:r>
            <a:endParaRPr lang="en-US" altLang="zh-CN">
              <a:solidFill>
                <a:srgbClr val="FBE50F"/>
              </a:solidFill>
              <a:latin typeface="Comic Sans MS" pitchFamily="96" charset="0"/>
              <a:ea typeface="华文宋体" pitchFamily="96" charset="-122"/>
            </a:endParaRPr>
          </a:p>
          <a:p>
            <a:r>
              <a:rPr lang="zh-CN" altLang="en-US">
                <a:solidFill>
                  <a:srgbClr val="FBE50F"/>
                </a:solidFill>
                <a:latin typeface="Comic Sans MS" pitchFamily="96" charset="0"/>
                <a:ea typeface="华文宋体" pitchFamily="96" charset="-122"/>
              </a:rPr>
              <a:t>内容也是假的，并且和妥拉有冲突。</a:t>
            </a:r>
            <a:endParaRPr lang="en-US" altLang="en-US">
              <a:solidFill>
                <a:srgbClr val="FBE50F"/>
              </a:solidFill>
              <a:latin typeface="Comic Sans MS" pitchFamily="96" charset="0"/>
            </a:endParaRPr>
          </a:p>
        </p:txBody>
      </p:sp>
      <p:grpSp>
        <p:nvGrpSpPr>
          <p:cNvPr id="546836" name="Group 1044"/>
          <p:cNvGrpSpPr>
            <a:grpSpLocks/>
          </p:cNvGrpSpPr>
          <p:nvPr/>
        </p:nvGrpSpPr>
        <p:grpSpPr bwMode="auto">
          <a:xfrm>
            <a:off x="8058150" y="6096000"/>
            <a:ext cx="1009650" cy="685800"/>
            <a:chOff x="4032" y="3792"/>
            <a:chExt cx="636" cy="432"/>
          </a:xfrm>
        </p:grpSpPr>
        <p:grpSp>
          <p:nvGrpSpPr>
            <p:cNvPr id="546837" name="Group 1045"/>
            <p:cNvGrpSpPr>
              <a:grpSpLocks/>
            </p:cNvGrpSpPr>
            <p:nvPr/>
          </p:nvGrpSpPr>
          <p:grpSpPr bwMode="auto">
            <a:xfrm>
              <a:off x="4242" y="3914"/>
              <a:ext cx="168" cy="180"/>
              <a:chOff x="1824" y="633"/>
              <a:chExt cx="2834" cy="2849"/>
            </a:xfrm>
          </p:grpSpPr>
          <p:sp>
            <p:nvSpPr>
              <p:cNvPr id="546838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6839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6840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6841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46842" name="Group 1050"/>
            <p:cNvGrpSpPr>
              <a:grpSpLocks/>
            </p:cNvGrpSpPr>
            <p:nvPr/>
          </p:nvGrpSpPr>
          <p:grpSpPr bwMode="auto">
            <a:xfrm>
              <a:off x="4469" y="4053"/>
              <a:ext cx="199" cy="142"/>
              <a:chOff x="1008" y="1059"/>
              <a:chExt cx="3768" cy="2733"/>
            </a:xfrm>
          </p:grpSpPr>
          <p:sp>
            <p:nvSpPr>
              <p:cNvPr id="546843" name="AutoShape 1051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6844" name="Oval 1052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6845" name="Oval 1053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6846" name="Oval 1054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46847" name="Film"/>
            <p:cNvSpPr>
              <a:spLocks noEditPoints="1" noChangeArrowheads="1"/>
            </p:cNvSpPr>
            <p:nvPr/>
          </p:nvSpPr>
          <p:spPr bwMode="auto">
            <a:xfrm>
              <a:off x="4032" y="3808"/>
              <a:ext cx="140" cy="4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46848" name="Lock"/>
            <p:cNvSpPr>
              <a:spLocks noEditPoints="1" noChangeArrowheads="1"/>
            </p:cNvSpPr>
            <p:nvPr/>
          </p:nvSpPr>
          <p:spPr bwMode="auto">
            <a:xfrm>
              <a:off x="4474" y="3792"/>
              <a:ext cx="148" cy="16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46849" name="AutoShape 1057"/>
            <p:cNvSpPr>
              <a:spLocks noChangeArrowheads="1"/>
            </p:cNvSpPr>
            <p:nvPr/>
          </p:nvSpPr>
          <p:spPr bwMode="auto">
            <a:xfrm>
              <a:off x="4178" y="3971"/>
              <a:ext cx="58" cy="49"/>
            </a:xfrm>
            <a:prstGeom prst="rightArrow">
              <a:avLst>
                <a:gd name="adj1" fmla="val 50000"/>
                <a:gd name="adj2" fmla="val 295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6850" name="AutoShape 1058"/>
            <p:cNvSpPr>
              <a:spLocks noChangeArrowheads="1"/>
            </p:cNvSpPr>
            <p:nvPr/>
          </p:nvSpPr>
          <p:spPr bwMode="auto">
            <a:xfrm>
              <a:off x="4341" y="3808"/>
              <a:ext cx="122" cy="93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6851" name="AutoShape 1059"/>
            <p:cNvSpPr>
              <a:spLocks noChangeArrowheads="1"/>
            </p:cNvSpPr>
            <p:nvPr/>
          </p:nvSpPr>
          <p:spPr bwMode="auto">
            <a:xfrm flipV="1">
              <a:off x="4346" y="4085"/>
              <a:ext cx="123" cy="10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6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4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4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18" grpId="0"/>
      <p:bldP spid="546819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113592" dir="1593903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华文宋体" pitchFamily="96" charset="-122"/>
              </a:rPr>
              <a:t>真</a:t>
            </a:r>
            <a:r>
              <a:rPr lang="zh-CN" altLang="en-US">
                <a:ea typeface="华文宋体" pitchFamily="96" charset="-122"/>
              </a:rPr>
              <a:t>实性的准则</a:t>
            </a:r>
            <a:endParaRPr lang="en-US" altLang="en-US" sz="4000" i="1" u="sng"/>
          </a:p>
        </p:txBody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>
                <a:solidFill>
                  <a:srgbClr val="FBE50F"/>
                </a:solidFill>
                <a:latin typeface="Comic Sans MS" pitchFamily="96" charset="0"/>
                <a:ea typeface="华文宋体" pitchFamily="96" charset="-122"/>
              </a:rPr>
              <a:t>教义稳定性（根据妥拉）</a:t>
            </a:r>
            <a:endParaRPr lang="en-US" altLang="zh-CN">
              <a:solidFill>
                <a:srgbClr val="FBE50F"/>
              </a:solidFill>
              <a:latin typeface="Comic Sans MS" pitchFamily="96" charset="0"/>
              <a:ea typeface="华文宋体" pitchFamily="96" charset="-122"/>
            </a:endParaRPr>
          </a:p>
          <a:p>
            <a:r>
              <a:rPr lang="zh-CN" altLang="en-US">
                <a:solidFill>
                  <a:srgbClr val="FBE50F"/>
                </a:solidFill>
                <a:latin typeface="Comic Sans MS" pitchFamily="96" charset="0"/>
                <a:ea typeface="华文宋体" pitchFamily="96" charset="-122"/>
              </a:rPr>
              <a:t>权威使用的历史</a:t>
            </a:r>
            <a:endParaRPr lang="en-US" altLang="zh-CN">
              <a:solidFill>
                <a:srgbClr val="FBE50F"/>
              </a:solidFill>
              <a:latin typeface="Comic Sans MS" pitchFamily="96" charset="0"/>
              <a:ea typeface="华文宋体" pitchFamily="96" charset="-122"/>
            </a:endParaRPr>
          </a:p>
          <a:p>
            <a:r>
              <a:rPr lang="zh-CN" altLang="en-US">
                <a:solidFill>
                  <a:srgbClr val="FBE50F"/>
                </a:solidFill>
                <a:latin typeface="Comic Sans MS" pitchFamily="96" charset="0"/>
                <a:ea typeface="华文宋体" pitchFamily="96" charset="-122"/>
              </a:rPr>
              <a:t>声称是神的话语</a:t>
            </a:r>
            <a:endParaRPr lang="en-US" altLang="zh-CN">
              <a:solidFill>
                <a:srgbClr val="FBE50F"/>
              </a:solidFill>
              <a:latin typeface="Comic Sans MS" pitchFamily="96" charset="0"/>
              <a:ea typeface="华文宋体" pitchFamily="96" charset="-122"/>
            </a:endParaRPr>
          </a:p>
          <a:p>
            <a:r>
              <a:rPr lang="zh-CN" altLang="en-US" sz="2800">
                <a:solidFill>
                  <a:srgbClr val="FBE50F"/>
                </a:solidFill>
                <a:ea typeface="华文宋体" pitchFamily="96" charset="-122"/>
              </a:rPr>
              <a:t>先知的著作</a:t>
            </a:r>
            <a:endParaRPr lang="en-US" altLang="en-US">
              <a:solidFill>
                <a:srgbClr val="FBE50F"/>
              </a:solidFill>
              <a:latin typeface="Comic Sans MS" pitchFamily="96" charset="0"/>
              <a:ea typeface="华文宋体" pitchFamily="96" charset="-122"/>
            </a:endParaRPr>
          </a:p>
          <a:p>
            <a:r>
              <a:rPr lang="zh-CN" altLang="en-US" sz="2800">
                <a:solidFill>
                  <a:srgbClr val="FBE50F"/>
                </a:solidFill>
                <a:ea typeface="华文宋体" pitchFamily="96" charset="-122"/>
              </a:rPr>
              <a:t>动态性</a:t>
            </a:r>
            <a:endParaRPr lang="en-US" altLang="en-US" sz="2800">
              <a:solidFill>
                <a:srgbClr val="FBE50F"/>
              </a:solidFill>
              <a:ea typeface="华文宋体" pitchFamily="96" charset="-122"/>
            </a:endParaRPr>
          </a:p>
        </p:txBody>
      </p:sp>
      <p:grpSp>
        <p:nvGrpSpPr>
          <p:cNvPr id="536596" name="Group 20"/>
          <p:cNvGrpSpPr>
            <a:grpSpLocks/>
          </p:cNvGrpSpPr>
          <p:nvPr/>
        </p:nvGrpSpPr>
        <p:grpSpPr bwMode="auto">
          <a:xfrm>
            <a:off x="8058150" y="6096000"/>
            <a:ext cx="1009650" cy="685800"/>
            <a:chOff x="4032" y="3792"/>
            <a:chExt cx="636" cy="432"/>
          </a:xfrm>
        </p:grpSpPr>
        <p:grpSp>
          <p:nvGrpSpPr>
            <p:cNvPr id="536597" name="Group 21"/>
            <p:cNvGrpSpPr>
              <a:grpSpLocks/>
            </p:cNvGrpSpPr>
            <p:nvPr/>
          </p:nvGrpSpPr>
          <p:grpSpPr bwMode="auto">
            <a:xfrm>
              <a:off x="4242" y="3914"/>
              <a:ext cx="168" cy="180"/>
              <a:chOff x="1824" y="633"/>
              <a:chExt cx="2834" cy="2849"/>
            </a:xfrm>
          </p:grpSpPr>
          <p:sp>
            <p:nvSpPr>
              <p:cNvPr id="536598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6599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6600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6601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36602" name="Group 26"/>
            <p:cNvGrpSpPr>
              <a:grpSpLocks/>
            </p:cNvGrpSpPr>
            <p:nvPr/>
          </p:nvGrpSpPr>
          <p:grpSpPr bwMode="auto">
            <a:xfrm>
              <a:off x="4469" y="4053"/>
              <a:ext cx="199" cy="142"/>
              <a:chOff x="1008" y="1059"/>
              <a:chExt cx="3768" cy="2733"/>
            </a:xfrm>
          </p:grpSpPr>
          <p:sp>
            <p:nvSpPr>
              <p:cNvPr id="536603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6604" name="Oval 28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6605" name="Oval 29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6606" name="Oval 30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36607" name="Film"/>
            <p:cNvSpPr>
              <a:spLocks noEditPoints="1" noChangeArrowheads="1"/>
            </p:cNvSpPr>
            <p:nvPr/>
          </p:nvSpPr>
          <p:spPr bwMode="auto">
            <a:xfrm>
              <a:off x="4032" y="3808"/>
              <a:ext cx="140" cy="4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6608" name="Lock"/>
            <p:cNvSpPr>
              <a:spLocks noEditPoints="1" noChangeArrowheads="1"/>
            </p:cNvSpPr>
            <p:nvPr/>
          </p:nvSpPr>
          <p:spPr bwMode="auto">
            <a:xfrm>
              <a:off x="4474" y="3792"/>
              <a:ext cx="148" cy="16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6609" name="AutoShape 33"/>
            <p:cNvSpPr>
              <a:spLocks noChangeArrowheads="1"/>
            </p:cNvSpPr>
            <p:nvPr/>
          </p:nvSpPr>
          <p:spPr bwMode="auto">
            <a:xfrm>
              <a:off x="4178" y="3971"/>
              <a:ext cx="58" cy="49"/>
            </a:xfrm>
            <a:prstGeom prst="rightArrow">
              <a:avLst>
                <a:gd name="adj1" fmla="val 50000"/>
                <a:gd name="adj2" fmla="val 295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6610" name="AutoShape 34"/>
            <p:cNvSpPr>
              <a:spLocks noChangeArrowheads="1"/>
            </p:cNvSpPr>
            <p:nvPr/>
          </p:nvSpPr>
          <p:spPr bwMode="auto">
            <a:xfrm>
              <a:off x="4341" y="3808"/>
              <a:ext cx="122" cy="93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6611" name="AutoShape 35"/>
            <p:cNvSpPr>
              <a:spLocks noChangeArrowheads="1"/>
            </p:cNvSpPr>
            <p:nvPr/>
          </p:nvSpPr>
          <p:spPr bwMode="auto">
            <a:xfrm flipV="1">
              <a:off x="4346" y="4085"/>
              <a:ext cx="123" cy="10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36613" name="Text Box 37"/>
          <p:cNvSpPr txBox="1">
            <a:spLocks noChangeArrowheads="1"/>
          </p:cNvSpPr>
          <p:nvPr/>
        </p:nvSpPr>
        <p:spPr bwMode="auto">
          <a:xfrm>
            <a:off x="8431213" y="0"/>
            <a:ext cx="7366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en-US" sz="2400" b="1"/>
              <a:t>195a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365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365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365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36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36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36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36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36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36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36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36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36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6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536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536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536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84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536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536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536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578" grpId="0"/>
      <p:bldP spid="536579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are these books doubted?</a:t>
            </a:r>
          </a:p>
        </p:txBody>
      </p:sp>
      <p:sp>
        <p:nvSpPr>
          <p:cNvPr id="6184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>
                <a:ea typeface="华文宋体" pitchFamily="96" charset="-122"/>
              </a:rPr>
              <a:t>不被承认为有权威性</a:t>
            </a:r>
            <a:endParaRPr lang="en-US" altLang="zh-CN">
              <a:ea typeface="华文宋体" pitchFamily="96" charset="-122"/>
            </a:endParaRPr>
          </a:p>
          <a:p>
            <a:r>
              <a:rPr lang="zh-CN" altLang="en-US">
                <a:ea typeface="华文宋体" pitchFamily="96" charset="-122"/>
              </a:rPr>
              <a:t>错误的神学</a:t>
            </a:r>
            <a:endParaRPr lang="en-US" altLang="en-US">
              <a:ea typeface="华文宋体" pitchFamily="96" charset="-122"/>
            </a:endParaRPr>
          </a:p>
          <a:p>
            <a:r>
              <a:rPr lang="zh-CN" altLang="en-US">
                <a:ea typeface="华文宋体" pitchFamily="96" charset="-122"/>
              </a:rPr>
              <a:t>没有声称是被默示</a:t>
            </a:r>
            <a:endParaRPr lang="en-US" altLang="en-US">
              <a:ea typeface="华文宋体" pitchFamily="96" charset="-122"/>
            </a:endParaRPr>
          </a:p>
          <a:p>
            <a:r>
              <a:rPr lang="zh-CN" altLang="en-US">
                <a:ea typeface="华文宋体" pitchFamily="96" charset="-122"/>
              </a:rPr>
              <a:t>缺乏动态性</a:t>
            </a:r>
            <a:endParaRPr lang="en-US" altLang="en-US">
              <a:ea typeface="华文宋体" pitchFamily="96" charset="-122"/>
            </a:endParaRPr>
          </a:p>
          <a:p>
            <a:r>
              <a:rPr lang="zh-CN" altLang="en-US">
                <a:ea typeface="华文宋体" pitchFamily="96" charset="-122"/>
              </a:rPr>
              <a:t>被罗马天主教接纳的历史有疑点</a:t>
            </a:r>
            <a:endParaRPr lang="en-US" altLang="en-US"/>
          </a:p>
        </p:txBody>
      </p:sp>
      <p:sp>
        <p:nvSpPr>
          <p:cNvPr id="618501" name="Rectangle 1029"/>
          <p:cNvSpPr>
            <a:spLocks noChangeArrowheads="1"/>
          </p:cNvSpPr>
          <p:nvPr/>
        </p:nvSpPr>
        <p:spPr bwMode="auto">
          <a:xfrm>
            <a:off x="0" y="457200"/>
            <a:ext cx="8455025" cy="987425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8502" name="WordArt 1030"/>
          <p:cNvSpPr>
            <a:spLocks noChangeArrowheads="1" noChangeShapeType="1" noTextEdit="1"/>
          </p:cNvSpPr>
          <p:nvPr/>
        </p:nvSpPr>
        <p:spPr bwMode="auto">
          <a:xfrm>
            <a:off x="381000" y="685800"/>
            <a:ext cx="7632700" cy="6524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zh-CN" altLang="en-US" sz="4400" kern="10" spc="880" normalizeH="1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Helvetica"/>
                <a:cs typeface="Helvetica"/>
              </a:rPr>
              <a:t>为何这些经卷受到置疑？</a:t>
            </a:r>
            <a:endParaRPr lang="en-GB" sz="4400" kern="10" spc="880" normalizeH="1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Helvetica"/>
              <a:cs typeface="Helvetica"/>
            </a:endParaRPr>
          </a:p>
        </p:txBody>
      </p:sp>
      <p:sp>
        <p:nvSpPr>
          <p:cNvPr id="618504" name="Text Box 1032"/>
          <p:cNvSpPr txBox="1">
            <a:spLocks noChangeArrowheads="1"/>
          </p:cNvSpPr>
          <p:nvPr/>
        </p:nvSpPr>
        <p:spPr bwMode="auto">
          <a:xfrm>
            <a:off x="8424863" y="0"/>
            <a:ext cx="7366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en-US" sz="2400" b="1"/>
              <a:t>195a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8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18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18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18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18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499" grpId="0" build="p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096963"/>
          </a:xfrm>
          <a:noFill/>
          <a:ln/>
          <a:effectLst>
            <a:outerShdw dist="113592" dir="1593903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>
                <a:ea typeface="华文宋体" pitchFamily="96" charset="-122"/>
              </a:rPr>
              <a:t>耶稣对旧约正典的见证</a:t>
            </a:r>
            <a:endParaRPr lang="en-US" altLang="en-US"/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458200" cy="556260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b="1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路 加 福 音</a:t>
            </a:r>
            <a:r>
              <a:rPr lang="en-US" altLang="en-US" sz="2400">
                <a:solidFill>
                  <a:schemeClr val="accent1"/>
                </a:solidFill>
                <a:effectLst/>
                <a:latin typeface="华文宋体" pitchFamily="96" charset="-122"/>
                <a:ea typeface="华文宋体" pitchFamily="96" charset="-122"/>
              </a:rPr>
              <a:t>24:27</a:t>
            </a:r>
            <a:r>
              <a:rPr lang="en-US" altLang="en-US" sz="2400">
                <a:solidFill>
                  <a:srgbClr val="FBE50F"/>
                </a:solidFill>
                <a:effectLst/>
                <a:latin typeface="华文宋体" pitchFamily="96" charset="-122"/>
                <a:ea typeface="华文宋体" pitchFamily="96" charset="-122"/>
              </a:rPr>
              <a:t> </a:t>
            </a:r>
            <a:r>
              <a:rPr lang="en-US" altLang="en-US" sz="2400">
                <a:latin typeface="华文宋体" pitchFamily="96" charset="-122"/>
                <a:ea typeface="华文宋体" pitchFamily="96" charset="-122"/>
              </a:rPr>
              <a:t>於 是 从 摩 西 和 众 先 知 起 ， 凡 经 上 所 指 着 自 己 的 话 都 给 他 们 讲 解 明 白 了 。</a:t>
            </a:r>
            <a:endParaRPr lang="en-US" altLang="zh-CN" sz="2400">
              <a:latin typeface="华文宋体" pitchFamily="96" charset="-122"/>
              <a:ea typeface="华文宋体" pitchFamily="96" charset="-122"/>
            </a:endParaRPr>
          </a:p>
          <a:p>
            <a:pPr>
              <a:lnSpc>
                <a:spcPct val="90000"/>
              </a:lnSpc>
            </a:pPr>
            <a:r>
              <a:rPr lang="en-US" altLang="en-US" sz="2400" b="1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路 加 福 音</a:t>
            </a:r>
            <a:r>
              <a:rPr lang="en-US" altLang="en-US" sz="2400">
                <a:solidFill>
                  <a:schemeClr val="accent1"/>
                </a:solidFill>
                <a:effectLst/>
                <a:latin typeface="华文宋体" pitchFamily="96" charset="-122"/>
                <a:ea typeface="华文宋体" pitchFamily="96" charset="-122"/>
              </a:rPr>
              <a:t>24:44</a:t>
            </a:r>
            <a:r>
              <a:rPr lang="en-US" altLang="en-US" sz="2400">
                <a:solidFill>
                  <a:srgbClr val="FBE50F"/>
                </a:solidFill>
                <a:effectLst/>
                <a:latin typeface="华文宋体" pitchFamily="96" charset="-122"/>
                <a:ea typeface="华文宋体" pitchFamily="96" charset="-122"/>
              </a:rPr>
              <a:t> </a:t>
            </a:r>
            <a:r>
              <a:rPr lang="en-US" altLang="en-US" sz="2400">
                <a:latin typeface="华文宋体" pitchFamily="96" charset="-122"/>
                <a:ea typeface="华文宋体" pitchFamily="96" charset="-122"/>
              </a:rPr>
              <a:t>耶 稣 对 他 们 说 ： 这 就 是 我 从 前 与 你 们 同 在 之 时 所 告 诉 你 们 的 话 说 ： 摩 西 的 律 法 、 先 知 的 书 ， 和 诗 篇 上 所 记 的 ， 凡 指 着 我 的 话 都 必 须 应 验 。</a:t>
            </a:r>
            <a:endParaRPr lang="en-US" altLang="en-US" sz="2400">
              <a:solidFill>
                <a:srgbClr val="FBE50F"/>
              </a:solidFill>
              <a:effectLst/>
              <a:latin typeface="华文宋体" pitchFamily="96" charset="-122"/>
              <a:ea typeface="华文宋体" pitchFamily="96" charset="-122"/>
            </a:endParaRPr>
          </a:p>
          <a:p>
            <a:pPr>
              <a:lnSpc>
                <a:spcPct val="90000"/>
              </a:lnSpc>
            </a:pPr>
            <a:r>
              <a:rPr lang="en-US" altLang="en-US" sz="2400" b="1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路 加 福 音</a:t>
            </a:r>
            <a:r>
              <a:rPr lang="en-US" altLang="en-US" sz="2400">
                <a:solidFill>
                  <a:schemeClr val="accent1"/>
                </a:solidFill>
                <a:effectLst/>
                <a:latin typeface="华文宋体" pitchFamily="96" charset="-122"/>
                <a:ea typeface="华文宋体" pitchFamily="96" charset="-122"/>
              </a:rPr>
              <a:t>11:51</a:t>
            </a:r>
            <a:r>
              <a:rPr lang="en-US" altLang="en-US" sz="2400">
                <a:solidFill>
                  <a:srgbClr val="FBE50F"/>
                </a:solidFill>
                <a:effectLst/>
                <a:latin typeface="华文宋体" pitchFamily="96" charset="-122"/>
                <a:ea typeface="华文宋体" pitchFamily="96" charset="-122"/>
              </a:rPr>
              <a:t> </a:t>
            </a:r>
            <a:r>
              <a:rPr lang="en-US" altLang="en-US" sz="2400">
                <a:latin typeface="华文宋体" pitchFamily="96" charset="-122"/>
                <a:ea typeface="华文宋体" pitchFamily="96" charset="-122"/>
              </a:rPr>
              <a:t>就 是 从 亚 伯 的 血 起 ， 直 到 被 杀 在 坛 和 殿 中 间 撒 迦 利 亚 的 血 为 止 。 我 实 在 告 诉 你 们 ， 这 都 要 问 在 这 世 代 的 人 身 上 。</a:t>
            </a:r>
            <a:r>
              <a:rPr lang="en-US" altLang="en-US" sz="2400">
                <a:solidFill>
                  <a:srgbClr val="FD1E0D"/>
                </a:solidFill>
                <a:effectLst/>
                <a:latin typeface="华文宋体" pitchFamily="96" charset="-122"/>
                <a:ea typeface="华文宋体" pitchFamily="96" charset="-122"/>
              </a:rPr>
              <a:t> </a:t>
            </a:r>
            <a:r>
              <a:rPr lang="en-US" altLang="en-US" sz="2400">
                <a:solidFill>
                  <a:schemeClr val="accent1"/>
                </a:solidFill>
                <a:effectLst/>
                <a:latin typeface="华文宋体" pitchFamily="96" charset="-122"/>
                <a:ea typeface="华文宋体" pitchFamily="96" charset="-122"/>
              </a:rPr>
              <a:t>(</a:t>
            </a:r>
            <a:r>
              <a:rPr lang="en-US" altLang="en-US" sz="2400" b="1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歷 代 志 下</a:t>
            </a:r>
            <a:r>
              <a:rPr lang="en-US" altLang="en-US" sz="2400">
                <a:solidFill>
                  <a:schemeClr val="accent1"/>
                </a:solidFill>
                <a:effectLst/>
                <a:latin typeface="华文宋体" pitchFamily="96" charset="-122"/>
                <a:ea typeface="华文宋体" pitchFamily="96" charset="-122"/>
              </a:rPr>
              <a:t>24:21)</a:t>
            </a:r>
            <a:r>
              <a:rPr lang="en-US" altLang="en-US" sz="2400">
                <a:solidFill>
                  <a:srgbClr val="FBE50F"/>
                </a:solidFill>
                <a:effectLst/>
                <a:latin typeface="华文宋体" pitchFamily="96" charset="-122"/>
                <a:ea typeface="华文宋体" pitchFamily="96" charset="-122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altLang="en-US" sz="2400" b="1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馬 太 福 音</a:t>
            </a:r>
            <a:r>
              <a:rPr lang="en-US" altLang="en-US" sz="2400">
                <a:solidFill>
                  <a:schemeClr val="accent1"/>
                </a:solidFill>
                <a:effectLst/>
                <a:latin typeface="华文宋体" pitchFamily="96" charset="-122"/>
                <a:ea typeface="华文宋体" pitchFamily="96" charset="-122"/>
              </a:rPr>
              <a:t>23:35</a:t>
            </a:r>
            <a:r>
              <a:rPr lang="en-US" altLang="en-US" sz="2400">
                <a:solidFill>
                  <a:srgbClr val="FBE50F"/>
                </a:solidFill>
                <a:effectLst/>
                <a:latin typeface="华文宋体" pitchFamily="96" charset="-122"/>
                <a:ea typeface="华文宋体" pitchFamily="96" charset="-122"/>
              </a:rPr>
              <a:t> </a:t>
            </a:r>
            <a:r>
              <a:rPr lang="en-US" altLang="en-US" sz="2400">
                <a:latin typeface="华文宋体" pitchFamily="96" charset="-122"/>
                <a:ea typeface="华文宋体" pitchFamily="96" charset="-122"/>
              </a:rPr>
              <a:t>叫 世 上 所 流 义 人 的 血 都 归 到 你 们 身 上 ， 从 义 人 亚 伯 的 血 起 ， 直 到 你 们 在 殿 和 坛 中 间 所 杀 的 巴 拉 加 的 儿 子 撒 迦 利 亚 的 血 为 止 。</a:t>
            </a:r>
            <a:r>
              <a:rPr lang="en-US" altLang="en-US" sz="2400">
                <a:solidFill>
                  <a:srgbClr val="FD1E0D"/>
                </a:solidFill>
                <a:effectLst/>
                <a:latin typeface="华文宋体" pitchFamily="96" charset="-122"/>
                <a:ea typeface="华文宋体" pitchFamily="96" charset="-122"/>
              </a:rPr>
              <a:t> </a:t>
            </a:r>
            <a:r>
              <a:rPr lang="en-US" altLang="en-US" sz="2400">
                <a:solidFill>
                  <a:schemeClr val="accent1"/>
                </a:solidFill>
                <a:effectLst/>
                <a:latin typeface="华文宋体" pitchFamily="96" charset="-122"/>
                <a:ea typeface="华文宋体" pitchFamily="96" charset="-122"/>
              </a:rPr>
              <a:t>(</a:t>
            </a:r>
            <a:r>
              <a:rPr lang="en-US" altLang="en-US" sz="2400" b="1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歷 代 志 下</a:t>
            </a:r>
            <a:r>
              <a:rPr lang="en-US" altLang="en-US" sz="2400">
                <a:solidFill>
                  <a:schemeClr val="accent1"/>
                </a:solidFill>
                <a:effectLst/>
                <a:latin typeface="华文宋体" pitchFamily="96" charset="-122"/>
                <a:ea typeface="华文宋体" pitchFamily="96" charset="-122"/>
              </a:rPr>
              <a:t> 24:21)</a:t>
            </a:r>
            <a:r>
              <a:rPr lang="en-US" altLang="en-US" sz="2400">
                <a:solidFill>
                  <a:srgbClr val="FBE50F"/>
                </a:solidFill>
                <a:effectLst/>
                <a:latin typeface="华文宋体" pitchFamily="96" charset="-122"/>
                <a:ea typeface="华文宋体" pitchFamily="96" charset="-122"/>
              </a:rPr>
              <a:t> </a:t>
            </a:r>
            <a:endParaRPr lang="en-US" altLang="zh-CN" sz="2400">
              <a:solidFill>
                <a:srgbClr val="FBE50F"/>
              </a:solidFill>
              <a:effectLst/>
              <a:latin typeface="华文宋体" pitchFamily="96" charset="-122"/>
              <a:ea typeface="华文宋体" pitchFamily="96" charset="-122"/>
            </a:endParaRPr>
          </a:p>
          <a:p>
            <a:pPr>
              <a:lnSpc>
                <a:spcPct val="90000"/>
              </a:lnSpc>
            </a:pPr>
            <a:r>
              <a:rPr lang="en-US" altLang="en-US" sz="2400">
                <a:latin typeface="华文宋体" pitchFamily="96" charset="-122"/>
                <a:ea typeface="华文宋体" pitchFamily="96" charset="-122"/>
              </a:rPr>
              <a:t>摩 西 的 律 法 </a:t>
            </a:r>
            <a:r>
              <a:rPr lang="zh-CN" altLang="en-US" sz="2400">
                <a:latin typeface="华文宋体" pitchFamily="96" charset="-122"/>
                <a:ea typeface="华文宋体" pitchFamily="96" charset="-122"/>
              </a:rPr>
              <a:t>，</a:t>
            </a:r>
            <a:r>
              <a:rPr lang="en-US" altLang="en-US" sz="2400">
                <a:latin typeface="华文宋体" pitchFamily="96" charset="-122"/>
                <a:ea typeface="华文宋体" pitchFamily="96" charset="-122"/>
              </a:rPr>
              <a:t> 先 知 的 书</a:t>
            </a:r>
            <a:r>
              <a:rPr lang="en-US" altLang="en-US" sz="2400">
                <a:solidFill>
                  <a:schemeClr val="accent1"/>
                </a:solidFill>
                <a:effectLst/>
                <a:latin typeface="华文宋体" pitchFamily="96" charset="-122"/>
                <a:ea typeface="华文宋体" pitchFamily="96" charset="-122"/>
              </a:rPr>
              <a:t>(</a:t>
            </a:r>
            <a:r>
              <a:rPr lang="en-US" altLang="en-US" sz="2400" b="1">
                <a:solidFill>
                  <a:schemeClr val="accent1"/>
                </a:solidFill>
                <a:latin typeface="华文宋体" pitchFamily="96" charset="-122"/>
                <a:ea typeface="华文宋体" pitchFamily="96" charset="-122"/>
              </a:rPr>
              <a:t>馬 太 福 音</a:t>
            </a:r>
            <a:r>
              <a:rPr lang="en-US" altLang="en-US" sz="2400">
                <a:solidFill>
                  <a:schemeClr val="accent1"/>
                </a:solidFill>
                <a:effectLst/>
                <a:latin typeface="华文宋体" pitchFamily="96" charset="-122"/>
                <a:ea typeface="华文宋体" pitchFamily="96" charset="-122"/>
              </a:rPr>
              <a:t>5</a:t>
            </a:r>
            <a:r>
              <a:rPr lang="en-US" altLang="en-US" sz="2400" baseline="30000">
                <a:solidFill>
                  <a:schemeClr val="accent1"/>
                </a:solidFill>
                <a:effectLst/>
                <a:latin typeface="华文宋体" pitchFamily="96" charset="-122"/>
                <a:ea typeface="华文宋体" pitchFamily="96" charset="-122"/>
              </a:rPr>
              <a:t>17</a:t>
            </a:r>
            <a:r>
              <a:rPr lang="en-US" altLang="en-US" sz="2400">
                <a:solidFill>
                  <a:schemeClr val="accent1"/>
                </a:solidFill>
                <a:effectLst/>
                <a:latin typeface="华文宋体" pitchFamily="96" charset="-122"/>
                <a:ea typeface="华文宋体" pitchFamily="96" charset="-122"/>
              </a:rPr>
              <a:t> 7</a:t>
            </a:r>
            <a:r>
              <a:rPr lang="en-US" altLang="en-US" sz="2400" baseline="30000">
                <a:solidFill>
                  <a:schemeClr val="accent1"/>
                </a:solidFill>
                <a:effectLst/>
                <a:latin typeface="华文宋体" pitchFamily="96" charset="-122"/>
                <a:ea typeface="华文宋体" pitchFamily="96" charset="-122"/>
              </a:rPr>
              <a:t>12</a:t>
            </a:r>
            <a:r>
              <a:rPr lang="en-US" altLang="en-US" sz="2400">
                <a:solidFill>
                  <a:schemeClr val="accent1"/>
                </a:solidFill>
                <a:effectLst/>
                <a:latin typeface="华文宋体" pitchFamily="96" charset="-122"/>
                <a:ea typeface="华文宋体" pitchFamily="96" charset="-122"/>
              </a:rPr>
              <a:t> 22</a:t>
            </a:r>
            <a:r>
              <a:rPr lang="en-US" altLang="en-US" sz="2400" baseline="30000">
                <a:solidFill>
                  <a:schemeClr val="accent1"/>
                </a:solidFill>
                <a:effectLst/>
                <a:latin typeface="华文宋体" pitchFamily="96" charset="-122"/>
                <a:ea typeface="华文宋体" pitchFamily="96" charset="-122"/>
              </a:rPr>
              <a:t>40</a:t>
            </a:r>
            <a:r>
              <a:rPr lang="en-US" altLang="en-US" sz="2400">
                <a:solidFill>
                  <a:schemeClr val="accent1"/>
                </a:solidFill>
                <a:effectLst/>
                <a:latin typeface="华文宋体" pitchFamily="96" charset="-122"/>
                <a:ea typeface="华文宋体" pitchFamily="96" charset="-122"/>
              </a:rPr>
              <a:t>)</a:t>
            </a:r>
            <a:endParaRPr lang="en-US" altLang="en-US" sz="2400">
              <a:solidFill>
                <a:srgbClr val="FBE50F"/>
              </a:solidFill>
              <a:effectLst/>
              <a:latin typeface="华文宋体" pitchFamily="96" charset="-122"/>
              <a:ea typeface="华文宋体" pitchFamily="96" charset="-122"/>
            </a:endParaRPr>
          </a:p>
          <a:p>
            <a:pPr>
              <a:lnSpc>
                <a:spcPct val="90000"/>
              </a:lnSpc>
            </a:pPr>
            <a:endParaRPr lang="en-US" altLang="en-US" sz="2400">
              <a:solidFill>
                <a:srgbClr val="FBE50F"/>
              </a:solidFill>
              <a:latin typeface="华文宋体" pitchFamily="96" charset="-122"/>
              <a:ea typeface="华文宋体" pitchFamily="96" charset="-122"/>
            </a:endParaRPr>
          </a:p>
        </p:txBody>
      </p:sp>
      <p:grpSp>
        <p:nvGrpSpPr>
          <p:cNvPr id="530468" name="Group 36"/>
          <p:cNvGrpSpPr>
            <a:grpSpLocks/>
          </p:cNvGrpSpPr>
          <p:nvPr/>
        </p:nvGrpSpPr>
        <p:grpSpPr bwMode="auto">
          <a:xfrm>
            <a:off x="8058150" y="6096000"/>
            <a:ext cx="1009650" cy="685800"/>
            <a:chOff x="4032" y="3792"/>
            <a:chExt cx="636" cy="432"/>
          </a:xfrm>
        </p:grpSpPr>
        <p:grpSp>
          <p:nvGrpSpPr>
            <p:cNvPr id="530469" name="Group 37"/>
            <p:cNvGrpSpPr>
              <a:grpSpLocks/>
            </p:cNvGrpSpPr>
            <p:nvPr/>
          </p:nvGrpSpPr>
          <p:grpSpPr bwMode="auto">
            <a:xfrm>
              <a:off x="4242" y="3914"/>
              <a:ext cx="168" cy="180"/>
              <a:chOff x="1824" y="633"/>
              <a:chExt cx="2834" cy="2849"/>
            </a:xfrm>
          </p:grpSpPr>
          <p:sp>
            <p:nvSpPr>
              <p:cNvPr id="530470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0471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0472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0473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30474" name="Group 42"/>
            <p:cNvGrpSpPr>
              <a:grpSpLocks/>
            </p:cNvGrpSpPr>
            <p:nvPr/>
          </p:nvGrpSpPr>
          <p:grpSpPr bwMode="auto">
            <a:xfrm>
              <a:off x="4469" y="4053"/>
              <a:ext cx="199" cy="142"/>
              <a:chOff x="1008" y="1059"/>
              <a:chExt cx="3768" cy="2733"/>
            </a:xfrm>
          </p:grpSpPr>
          <p:sp>
            <p:nvSpPr>
              <p:cNvPr id="530475" name="AutoShape 43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0476" name="Oval 44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0477" name="Oval 45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0478" name="Oval 46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30479" name="Film"/>
            <p:cNvSpPr>
              <a:spLocks noEditPoints="1" noChangeArrowheads="1"/>
            </p:cNvSpPr>
            <p:nvPr/>
          </p:nvSpPr>
          <p:spPr bwMode="auto">
            <a:xfrm>
              <a:off x="4032" y="3808"/>
              <a:ext cx="140" cy="4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0480" name="Lock"/>
            <p:cNvSpPr>
              <a:spLocks noEditPoints="1" noChangeArrowheads="1"/>
            </p:cNvSpPr>
            <p:nvPr/>
          </p:nvSpPr>
          <p:spPr bwMode="auto">
            <a:xfrm>
              <a:off x="4474" y="3792"/>
              <a:ext cx="148" cy="16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0481" name="AutoShape 49"/>
            <p:cNvSpPr>
              <a:spLocks noChangeArrowheads="1"/>
            </p:cNvSpPr>
            <p:nvPr/>
          </p:nvSpPr>
          <p:spPr bwMode="auto">
            <a:xfrm>
              <a:off x="4178" y="3971"/>
              <a:ext cx="58" cy="49"/>
            </a:xfrm>
            <a:prstGeom prst="rightArrow">
              <a:avLst>
                <a:gd name="adj1" fmla="val 50000"/>
                <a:gd name="adj2" fmla="val 295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0482" name="AutoShape 50"/>
            <p:cNvSpPr>
              <a:spLocks noChangeArrowheads="1"/>
            </p:cNvSpPr>
            <p:nvPr/>
          </p:nvSpPr>
          <p:spPr bwMode="auto">
            <a:xfrm>
              <a:off x="4341" y="3808"/>
              <a:ext cx="122" cy="93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0483" name="AutoShape 51"/>
            <p:cNvSpPr>
              <a:spLocks noChangeArrowheads="1"/>
            </p:cNvSpPr>
            <p:nvPr/>
          </p:nvSpPr>
          <p:spPr bwMode="auto">
            <a:xfrm flipV="1">
              <a:off x="4346" y="4085"/>
              <a:ext cx="123" cy="10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30485" name="Text Box 53"/>
          <p:cNvSpPr txBox="1">
            <a:spLocks noChangeArrowheads="1"/>
          </p:cNvSpPr>
          <p:nvPr/>
        </p:nvSpPr>
        <p:spPr bwMode="auto">
          <a:xfrm>
            <a:off x="8428038" y="0"/>
            <a:ext cx="7366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en-US" sz="2400" b="1"/>
              <a:t>195a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3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30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0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0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0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0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434" grpId="0"/>
      <p:bldP spid="53043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096962"/>
          </a:xfrm>
        </p:spPr>
        <p:txBody>
          <a:bodyPr/>
          <a:lstStyle/>
          <a:p>
            <a:r>
              <a:rPr lang="zh-CN" altLang="en-US">
                <a:ea typeface="宋体" pitchFamily="96" charset="-122"/>
              </a:rPr>
              <a:t>旧约的分割</a:t>
            </a:r>
            <a:endParaRPr lang="en-US" altLang="en-US"/>
          </a:p>
        </p:txBody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妥拉 (律法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书</a:t>
            </a: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) 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也称为五经</a:t>
            </a:r>
            <a:endParaRPr lang="en-US" altLang="en-US">
              <a:solidFill>
                <a:srgbClr val="FBE50F"/>
              </a:solidFill>
              <a:latin typeface="华文宋体" pitchFamily="96" charset="-122"/>
              <a:ea typeface="华文宋体" pitchFamily="96" charset="-122"/>
            </a:endParaRPr>
          </a:p>
          <a:p>
            <a:pPr>
              <a:lnSpc>
                <a:spcPct val="90000"/>
              </a:lnSpc>
            </a:pP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尼比音 (先知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书</a:t>
            </a: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紀土賓 (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圣</a:t>
            </a: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卷 )</a:t>
            </a:r>
          </a:p>
          <a:p>
            <a:pPr>
              <a:lnSpc>
                <a:spcPct val="90000"/>
              </a:lnSpc>
            </a:pP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宋体" pitchFamily="96" charset="-122"/>
              </a:rPr>
              <a:t>这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三部分助阵了</a:t>
            </a:r>
            <a:r>
              <a:rPr lang="ja-JP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希伯來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圣经</a:t>
            </a:r>
            <a:endParaRPr lang="en-US" altLang="zh-CN">
              <a:solidFill>
                <a:srgbClr val="FBE50F"/>
              </a:solidFill>
              <a:latin typeface="华文宋体" pitchFamily="96" charset="-122"/>
              <a:ea typeface="华文宋体" pitchFamily="96" charset="-122"/>
            </a:endParaRPr>
          </a:p>
          <a:p>
            <a:pPr>
              <a:lnSpc>
                <a:spcPct val="90000"/>
              </a:lnSpc>
            </a:pP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正典是希腊文</a:t>
            </a: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‘kanon’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原义是规则。</a:t>
            </a:r>
            <a:r>
              <a:rPr lang="en-US" altLang="zh-CN">
                <a:solidFill>
                  <a:srgbClr val="00FFFF"/>
                </a:solidFill>
                <a:latin typeface="Comic Sans MS" pitchFamily="96" charset="0"/>
                <a:ea typeface="宋体" pitchFamily="96" charset="-122"/>
              </a:rPr>
              <a:t>  </a:t>
            </a:r>
          </a:p>
        </p:txBody>
      </p:sp>
      <p:grpSp>
        <p:nvGrpSpPr>
          <p:cNvPr id="513028" name="Group 4"/>
          <p:cNvGrpSpPr>
            <a:grpSpLocks/>
          </p:cNvGrpSpPr>
          <p:nvPr/>
        </p:nvGrpSpPr>
        <p:grpSpPr bwMode="auto">
          <a:xfrm>
            <a:off x="7848600" y="6019800"/>
            <a:ext cx="1162050" cy="685800"/>
            <a:chOff x="4896" y="3792"/>
            <a:chExt cx="732" cy="432"/>
          </a:xfrm>
        </p:grpSpPr>
        <p:grpSp>
          <p:nvGrpSpPr>
            <p:cNvPr id="513029" name="Group 5"/>
            <p:cNvGrpSpPr>
              <a:grpSpLocks/>
            </p:cNvGrpSpPr>
            <p:nvPr/>
          </p:nvGrpSpPr>
          <p:grpSpPr bwMode="auto">
            <a:xfrm>
              <a:off x="5137" y="3914"/>
              <a:ext cx="194" cy="180"/>
              <a:chOff x="1824" y="633"/>
              <a:chExt cx="2834" cy="2849"/>
            </a:xfrm>
          </p:grpSpPr>
          <p:sp>
            <p:nvSpPr>
              <p:cNvPr id="513030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3031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3032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3033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13034" name="Group 10"/>
            <p:cNvGrpSpPr>
              <a:grpSpLocks/>
            </p:cNvGrpSpPr>
            <p:nvPr/>
          </p:nvGrpSpPr>
          <p:grpSpPr bwMode="auto">
            <a:xfrm>
              <a:off x="5398" y="4053"/>
              <a:ext cx="230" cy="142"/>
              <a:chOff x="1008" y="1059"/>
              <a:chExt cx="3768" cy="2733"/>
            </a:xfrm>
          </p:grpSpPr>
          <p:sp>
            <p:nvSpPr>
              <p:cNvPr id="513035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3036" name="Oval 12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3037" name="Oval 13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3038" name="Oval 14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13039" name="Film"/>
            <p:cNvSpPr>
              <a:spLocks noEditPoints="1" noChangeArrowheads="1"/>
            </p:cNvSpPr>
            <p:nvPr/>
          </p:nvSpPr>
          <p:spPr bwMode="auto">
            <a:xfrm>
              <a:off x="4896" y="3808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3040" name="Lock"/>
            <p:cNvSpPr>
              <a:spLocks noEditPoints="1" noChangeArrowheads="1"/>
            </p:cNvSpPr>
            <p:nvPr/>
          </p:nvSpPr>
          <p:spPr bwMode="auto">
            <a:xfrm>
              <a:off x="5405" y="3792"/>
              <a:ext cx="170" cy="16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3041" name="AutoShape 17"/>
            <p:cNvSpPr>
              <a:spLocks noChangeArrowheads="1"/>
            </p:cNvSpPr>
            <p:nvPr/>
          </p:nvSpPr>
          <p:spPr bwMode="auto">
            <a:xfrm>
              <a:off x="5063" y="3971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3042" name="AutoShape 18"/>
            <p:cNvSpPr>
              <a:spLocks noChangeArrowheads="1"/>
            </p:cNvSpPr>
            <p:nvPr/>
          </p:nvSpPr>
          <p:spPr bwMode="auto">
            <a:xfrm>
              <a:off x="5251" y="3808"/>
              <a:ext cx="141" cy="93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3043" name="AutoShape 19"/>
            <p:cNvSpPr>
              <a:spLocks noChangeArrowheads="1"/>
            </p:cNvSpPr>
            <p:nvPr/>
          </p:nvSpPr>
          <p:spPr bwMode="auto">
            <a:xfrm flipV="1">
              <a:off x="5258" y="4085"/>
              <a:ext cx="140" cy="10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13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13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13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13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13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26" grpId="0"/>
      <p:bldP spid="513027" grpId="0" uiExpand="1" build="allAtOnce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113592" dir="1593903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>
                <a:ea typeface="华文宋体" pitchFamily="96" charset="-122"/>
              </a:rPr>
              <a:t>新约对旧约正典的见证</a:t>
            </a:r>
            <a:endParaRPr lang="en-US" altLang="en-US"/>
          </a:p>
        </p:txBody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153400" cy="3505200"/>
          </a:xfrm>
        </p:spPr>
        <p:txBody>
          <a:bodyPr/>
          <a:lstStyle/>
          <a:p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耶稣</a:t>
            </a: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 </a:t>
            </a:r>
            <a:r>
              <a:rPr lang="en-US" altLang="en-US">
                <a:solidFill>
                  <a:srgbClr val="00FFFF"/>
                </a:solidFill>
                <a:latin typeface="华文宋体" pitchFamily="96" charset="-122"/>
                <a:ea typeface="华文宋体" pitchFamily="96" charset="-122"/>
              </a:rPr>
              <a:t>(</a:t>
            </a:r>
            <a:r>
              <a:rPr lang="zh-CN" altLang="en-US">
                <a:solidFill>
                  <a:srgbClr val="00FFFF"/>
                </a:solidFill>
                <a:latin typeface="华文宋体" pitchFamily="96" charset="-122"/>
                <a:ea typeface="华文宋体" pitchFamily="96" charset="-122"/>
              </a:rPr>
              <a:t>路加福音</a:t>
            </a:r>
            <a:r>
              <a:rPr lang="en-US" altLang="en-US">
                <a:solidFill>
                  <a:srgbClr val="00FFFF"/>
                </a:solidFill>
                <a:latin typeface="华文宋体" pitchFamily="96" charset="-122"/>
                <a:ea typeface="华文宋体" pitchFamily="96" charset="-122"/>
              </a:rPr>
              <a:t> 18</a:t>
            </a:r>
            <a:r>
              <a:rPr lang="en-US" altLang="en-US" baseline="30000">
                <a:solidFill>
                  <a:srgbClr val="00FFFF"/>
                </a:solidFill>
                <a:latin typeface="华文宋体" pitchFamily="96" charset="-122"/>
                <a:ea typeface="华文宋体" pitchFamily="96" charset="-122"/>
              </a:rPr>
              <a:t>31-33</a:t>
            </a:r>
            <a:r>
              <a:rPr lang="en-US" altLang="en-US">
                <a:solidFill>
                  <a:srgbClr val="00FFFF"/>
                </a:solidFill>
                <a:latin typeface="华文宋体" pitchFamily="96" charset="-122"/>
                <a:ea typeface="华文宋体" pitchFamily="96" charset="-122"/>
              </a:rPr>
              <a:t> 24</a:t>
            </a:r>
            <a:r>
              <a:rPr lang="en-US" altLang="en-US" baseline="30000">
                <a:solidFill>
                  <a:srgbClr val="00FFFF"/>
                </a:solidFill>
                <a:latin typeface="华文宋体" pitchFamily="96" charset="-122"/>
                <a:ea typeface="华文宋体" pitchFamily="96" charset="-122"/>
              </a:rPr>
              <a:t>25-27</a:t>
            </a:r>
            <a:r>
              <a:rPr lang="en-US" altLang="en-US">
                <a:solidFill>
                  <a:srgbClr val="00FFFF"/>
                </a:solidFill>
                <a:latin typeface="华文宋体" pitchFamily="96" charset="-122"/>
                <a:ea typeface="华文宋体" pitchFamily="96" charset="-122"/>
              </a:rPr>
              <a:t> </a:t>
            </a:r>
            <a:r>
              <a:rPr lang="zh-CN" altLang="en-US">
                <a:solidFill>
                  <a:srgbClr val="00FFFF"/>
                </a:solidFill>
                <a:latin typeface="华文宋体" pitchFamily="96" charset="-122"/>
                <a:ea typeface="华文宋体" pitchFamily="96" charset="-122"/>
              </a:rPr>
              <a:t>约翰福音</a:t>
            </a:r>
            <a:r>
              <a:rPr lang="en-US" altLang="en-US">
                <a:solidFill>
                  <a:srgbClr val="00FFFF"/>
                </a:solidFill>
                <a:latin typeface="华文宋体" pitchFamily="96" charset="-122"/>
                <a:ea typeface="华文宋体" pitchFamily="96" charset="-122"/>
              </a:rPr>
              <a:t> 10</a:t>
            </a:r>
            <a:r>
              <a:rPr lang="en-US" altLang="en-US" baseline="30000">
                <a:solidFill>
                  <a:srgbClr val="00FFFF"/>
                </a:solidFill>
                <a:latin typeface="华文宋体" pitchFamily="96" charset="-122"/>
                <a:ea typeface="华文宋体" pitchFamily="96" charset="-122"/>
              </a:rPr>
              <a:t>35</a:t>
            </a:r>
            <a:r>
              <a:rPr lang="en-US" altLang="en-US">
                <a:solidFill>
                  <a:srgbClr val="00FFFF"/>
                </a:solidFill>
                <a:latin typeface="华文宋体" pitchFamily="96" charset="-122"/>
                <a:ea typeface="华文宋体" pitchFamily="96" charset="-122"/>
              </a:rPr>
              <a:t>)</a:t>
            </a:r>
          </a:p>
          <a:p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彼得</a:t>
            </a: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 </a:t>
            </a:r>
            <a:r>
              <a:rPr lang="en-US" altLang="en-US">
                <a:solidFill>
                  <a:srgbClr val="00FFFF"/>
                </a:solidFill>
                <a:latin typeface="华文宋体" pitchFamily="96" charset="-122"/>
                <a:ea typeface="华文宋体" pitchFamily="96" charset="-122"/>
              </a:rPr>
              <a:t>(</a:t>
            </a:r>
            <a:r>
              <a:rPr lang="zh-CN" altLang="en-US">
                <a:solidFill>
                  <a:srgbClr val="00FFFF"/>
                </a:solidFill>
                <a:latin typeface="华文宋体" pitchFamily="96" charset="-122"/>
                <a:ea typeface="华文宋体" pitchFamily="96" charset="-122"/>
              </a:rPr>
              <a:t>使徒行传</a:t>
            </a:r>
            <a:r>
              <a:rPr lang="en-US" altLang="en-US">
                <a:solidFill>
                  <a:srgbClr val="00FFFF"/>
                </a:solidFill>
                <a:latin typeface="华文宋体" pitchFamily="96" charset="-122"/>
                <a:ea typeface="华文宋体" pitchFamily="96" charset="-122"/>
              </a:rPr>
              <a:t> 1</a:t>
            </a:r>
            <a:r>
              <a:rPr lang="en-US" altLang="en-US" baseline="30000">
                <a:solidFill>
                  <a:srgbClr val="00FFFF"/>
                </a:solidFill>
                <a:latin typeface="华文宋体" pitchFamily="96" charset="-122"/>
                <a:ea typeface="华文宋体" pitchFamily="96" charset="-122"/>
              </a:rPr>
              <a:t>16</a:t>
            </a:r>
            <a:r>
              <a:rPr lang="en-US" altLang="en-US">
                <a:solidFill>
                  <a:srgbClr val="00FFFF"/>
                </a:solidFill>
                <a:latin typeface="华文宋体" pitchFamily="96" charset="-122"/>
                <a:ea typeface="华文宋体" pitchFamily="96" charset="-122"/>
              </a:rPr>
              <a:t>)</a:t>
            </a:r>
          </a:p>
          <a:p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司提反</a:t>
            </a: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 </a:t>
            </a:r>
            <a:r>
              <a:rPr lang="en-US" altLang="en-US">
                <a:solidFill>
                  <a:srgbClr val="00FFFF"/>
                </a:solidFill>
                <a:latin typeface="华文宋体" pitchFamily="96" charset="-122"/>
                <a:ea typeface="华文宋体" pitchFamily="96" charset="-122"/>
              </a:rPr>
              <a:t>(</a:t>
            </a:r>
            <a:r>
              <a:rPr lang="zh-CN" altLang="en-US">
                <a:solidFill>
                  <a:srgbClr val="00FFFF"/>
                </a:solidFill>
                <a:latin typeface="华文宋体" pitchFamily="96" charset="-122"/>
                <a:ea typeface="华文宋体" pitchFamily="96" charset="-122"/>
              </a:rPr>
              <a:t>使徒行传</a:t>
            </a:r>
            <a:r>
              <a:rPr lang="en-US" altLang="en-US">
                <a:solidFill>
                  <a:srgbClr val="00FFFF"/>
                </a:solidFill>
                <a:latin typeface="华文宋体" pitchFamily="96" charset="-122"/>
                <a:ea typeface="华文宋体" pitchFamily="96" charset="-122"/>
              </a:rPr>
              <a:t> 7</a:t>
            </a:r>
            <a:r>
              <a:rPr lang="en-US" altLang="en-US" baseline="30000">
                <a:solidFill>
                  <a:srgbClr val="00FFFF"/>
                </a:solidFill>
                <a:latin typeface="华文宋体" pitchFamily="96" charset="-122"/>
                <a:ea typeface="华文宋体" pitchFamily="96" charset="-122"/>
              </a:rPr>
              <a:t>38</a:t>
            </a:r>
            <a:r>
              <a:rPr lang="en-US" altLang="en-US">
                <a:solidFill>
                  <a:srgbClr val="00FFFF"/>
                </a:solidFill>
                <a:latin typeface="华文宋体" pitchFamily="96" charset="-122"/>
                <a:ea typeface="华文宋体" pitchFamily="96" charset="-122"/>
              </a:rPr>
              <a:t>)</a:t>
            </a:r>
          </a:p>
          <a:p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保罗</a:t>
            </a: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 </a:t>
            </a:r>
            <a:r>
              <a:rPr lang="en-US" altLang="en-US">
                <a:solidFill>
                  <a:srgbClr val="00FFFF"/>
                </a:solidFill>
                <a:latin typeface="华文宋体" pitchFamily="96" charset="-122"/>
                <a:ea typeface="华文宋体" pitchFamily="96" charset="-122"/>
              </a:rPr>
              <a:t>(</a:t>
            </a:r>
            <a:r>
              <a:rPr lang="zh-CN" altLang="en-US">
                <a:solidFill>
                  <a:srgbClr val="00FFFF"/>
                </a:solidFill>
                <a:latin typeface="华文宋体" pitchFamily="96" charset="-122"/>
                <a:ea typeface="华文宋体" pitchFamily="96" charset="-122"/>
              </a:rPr>
              <a:t>罗马书</a:t>
            </a:r>
            <a:r>
              <a:rPr lang="en-US" altLang="en-US">
                <a:solidFill>
                  <a:srgbClr val="00FFFF"/>
                </a:solidFill>
                <a:latin typeface="华文宋体" pitchFamily="96" charset="-122"/>
                <a:ea typeface="华文宋体" pitchFamily="96" charset="-122"/>
              </a:rPr>
              <a:t> 3</a:t>
            </a:r>
            <a:r>
              <a:rPr lang="en-US" altLang="en-US" baseline="30000">
                <a:solidFill>
                  <a:srgbClr val="00FFFF"/>
                </a:solidFill>
                <a:latin typeface="华文宋体" pitchFamily="96" charset="-122"/>
                <a:ea typeface="华文宋体" pitchFamily="96" charset="-122"/>
              </a:rPr>
              <a:t>2</a:t>
            </a:r>
            <a:r>
              <a:rPr lang="en-US" altLang="en-US">
                <a:solidFill>
                  <a:srgbClr val="00FFFF"/>
                </a:solidFill>
                <a:latin typeface="华文宋体" pitchFamily="96" charset="-122"/>
                <a:ea typeface="华文宋体" pitchFamily="96" charset="-122"/>
              </a:rPr>
              <a:t>)</a:t>
            </a:r>
          </a:p>
          <a:p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雅各</a:t>
            </a: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 </a:t>
            </a:r>
            <a:r>
              <a:rPr lang="en-US" altLang="en-US">
                <a:solidFill>
                  <a:srgbClr val="00FFFF"/>
                </a:solidFill>
                <a:latin typeface="华文宋体" pitchFamily="96" charset="-122"/>
                <a:ea typeface="华文宋体" pitchFamily="96" charset="-122"/>
              </a:rPr>
              <a:t>(</a:t>
            </a:r>
            <a:r>
              <a:rPr lang="zh-CN" altLang="en-US">
                <a:solidFill>
                  <a:srgbClr val="00FFFF"/>
                </a:solidFill>
                <a:latin typeface="华文宋体" pitchFamily="96" charset="-122"/>
                <a:ea typeface="华文宋体" pitchFamily="96" charset="-122"/>
              </a:rPr>
              <a:t>雅各书</a:t>
            </a:r>
            <a:r>
              <a:rPr lang="en-US" altLang="en-US">
                <a:solidFill>
                  <a:srgbClr val="00FFFF"/>
                </a:solidFill>
                <a:latin typeface="华文宋体" pitchFamily="96" charset="-122"/>
                <a:ea typeface="华文宋体" pitchFamily="96" charset="-122"/>
              </a:rPr>
              <a:t> 4</a:t>
            </a:r>
            <a:r>
              <a:rPr lang="en-US" altLang="en-US" baseline="30000">
                <a:solidFill>
                  <a:srgbClr val="00FFFF"/>
                </a:solidFill>
                <a:latin typeface="华文宋体" pitchFamily="96" charset="-122"/>
                <a:ea typeface="华文宋体" pitchFamily="96" charset="-122"/>
              </a:rPr>
              <a:t>5</a:t>
            </a:r>
            <a:r>
              <a:rPr lang="en-US" altLang="en-US">
                <a:solidFill>
                  <a:srgbClr val="00FFFF"/>
                </a:solidFill>
                <a:latin typeface="华文宋体" pitchFamily="96" charset="-122"/>
                <a:ea typeface="华文宋体" pitchFamily="96" charset="-122"/>
              </a:rPr>
              <a:t>)</a:t>
            </a:r>
          </a:p>
        </p:txBody>
      </p:sp>
      <p:grpSp>
        <p:nvGrpSpPr>
          <p:cNvPr id="531476" name="Group 20"/>
          <p:cNvGrpSpPr>
            <a:grpSpLocks/>
          </p:cNvGrpSpPr>
          <p:nvPr/>
        </p:nvGrpSpPr>
        <p:grpSpPr bwMode="auto">
          <a:xfrm>
            <a:off x="8058150" y="6096000"/>
            <a:ext cx="1009650" cy="685800"/>
            <a:chOff x="4032" y="3792"/>
            <a:chExt cx="636" cy="432"/>
          </a:xfrm>
        </p:grpSpPr>
        <p:grpSp>
          <p:nvGrpSpPr>
            <p:cNvPr id="531477" name="Group 21"/>
            <p:cNvGrpSpPr>
              <a:grpSpLocks/>
            </p:cNvGrpSpPr>
            <p:nvPr/>
          </p:nvGrpSpPr>
          <p:grpSpPr bwMode="auto">
            <a:xfrm>
              <a:off x="4242" y="3914"/>
              <a:ext cx="168" cy="180"/>
              <a:chOff x="1824" y="633"/>
              <a:chExt cx="2834" cy="2849"/>
            </a:xfrm>
          </p:grpSpPr>
          <p:sp>
            <p:nvSpPr>
              <p:cNvPr id="531478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1479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1480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1481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31482" name="Group 26"/>
            <p:cNvGrpSpPr>
              <a:grpSpLocks/>
            </p:cNvGrpSpPr>
            <p:nvPr/>
          </p:nvGrpSpPr>
          <p:grpSpPr bwMode="auto">
            <a:xfrm>
              <a:off x="4469" y="4053"/>
              <a:ext cx="199" cy="142"/>
              <a:chOff x="1008" y="1059"/>
              <a:chExt cx="3768" cy="2733"/>
            </a:xfrm>
          </p:grpSpPr>
          <p:sp>
            <p:nvSpPr>
              <p:cNvPr id="531483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1484" name="Oval 28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1485" name="Oval 29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1486" name="Oval 30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31487" name="Film"/>
            <p:cNvSpPr>
              <a:spLocks noEditPoints="1" noChangeArrowheads="1"/>
            </p:cNvSpPr>
            <p:nvPr/>
          </p:nvSpPr>
          <p:spPr bwMode="auto">
            <a:xfrm>
              <a:off x="4032" y="3808"/>
              <a:ext cx="140" cy="4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1488" name="Lock"/>
            <p:cNvSpPr>
              <a:spLocks noEditPoints="1" noChangeArrowheads="1"/>
            </p:cNvSpPr>
            <p:nvPr/>
          </p:nvSpPr>
          <p:spPr bwMode="auto">
            <a:xfrm>
              <a:off x="4474" y="3792"/>
              <a:ext cx="148" cy="16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1489" name="AutoShape 33"/>
            <p:cNvSpPr>
              <a:spLocks noChangeArrowheads="1"/>
            </p:cNvSpPr>
            <p:nvPr/>
          </p:nvSpPr>
          <p:spPr bwMode="auto">
            <a:xfrm>
              <a:off x="4178" y="3971"/>
              <a:ext cx="58" cy="49"/>
            </a:xfrm>
            <a:prstGeom prst="rightArrow">
              <a:avLst>
                <a:gd name="adj1" fmla="val 50000"/>
                <a:gd name="adj2" fmla="val 295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1490" name="AutoShape 34"/>
            <p:cNvSpPr>
              <a:spLocks noChangeArrowheads="1"/>
            </p:cNvSpPr>
            <p:nvPr/>
          </p:nvSpPr>
          <p:spPr bwMode="auto">
            <a:xfrm>
              <a:off x="4341" y="3808"/>
              <a:ext cx="122" cy="93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1491" name="AutoShape 35"/>
            <p:cNvSpPr>
              <a:spLocks noChangeArrowheads="1"/>
            </p:cNvSpPr>
            <p:nvPr/>
          </p:nvSpPr>
          <p:spPr bwMode="auto">
            <a:xfrm flipV="1">
              <a:off x="4346" y="4085"/>
              <a:ext cx="123" cy="10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31492" name="Text Box 36"/>
          <p:cNvSpPr txBox="1">
            <a:spLocks noChangeArrowheads="1"/>
          </p:cNvSpPr>
          <p:nvPr/>
        </p:nvSpPr>
        <p:spPr bwMode="auto">
          <a:xfrm>
            <a:off x="8380413" y="0"/>
            <a:ext cx="758825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en-US" sz="2400" b="1"/>
              <a:t>195b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31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31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31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31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1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1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53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53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53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53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53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53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53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53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53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53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53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53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53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53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53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458" grpId="0"/>
      <p:bldP spid="531459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113592" dir="1593903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>
                <a:ea typeface="宋体" pitchFamily="96" charset="-122"/>
              </a:rPr>
              <a:t>正典的完结</a:t>
            </a:r>
            <a:endParaRPr lang="en-US" altLang="en-US"/>
          </a:p>
        </p:txBody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>
                <a:solidFill>
                  <a:srgbClr val="FBE50F"/>
                </a:solidFill>
                <a:latin typeface="Comic Sans MS" pitchFamily="96" charset="0"/>
                <a:ea typeface="宋体" pitchFamily="96" charset="-122"/>
              </a:rPr>
              <a:t>这先知的恩赐已经停止了。</a:t>
            </a:r>
            <a:endParaRPr lang="en-US" altLang="en-US">
              <a:solidFill>
                <a:srgbClr val="FBE50F"/>
              </a:solidFill>
              <a:latin typeface="Comic Sans MS" pitchFamily="96" charset="0"/>
            </a:endParaRPr>
          </a:p>
          <a:p>
            <a:r>
              <a:rPr lang="zh-CN" altLang="en-US">
                <a:solidFill>
                  <a:schemeClr val="accent1"/>
                </a:solidFill>
                <a:latin typeface="Arial" charset="0"/>
                <a:ea typeface="宋体" pitchFamily="96" charset="-122"/>
              </a:rPr>
              <a:t>马</a:t>
            </a:r>
            <a:r>
              <a:rPr lang="zh-CN" altLang="en-US">
                <a:solidFill>
                  <a:schemeClr val="accent1"/>
                </a:solidFill>
                <a:latin typeface="Arial" charset="0"/>
                <a:ea typeface="华文细黑" pitchFamily="96" charset="-122"/>
              </a:rPr>
              <a:t>加比</a:t>
            </a:r>
            <a:r>
              <a:rPr lang="zh-CN" altLang="en-US">
                <a:solidFill>
                  <a:schemeClr val="accent1"/>
                </a:solidFill>
                <a:latin typeface="Arial" charset="0"/>
                <a:ea typeface="宋体" pitchFamily="96" charset="-122"/>
              </a:rPr>
              <a:t>一书</a:t>
            </a:r>
            <a:r>
              <a:rPr lang="en-US" altLang="zh-CN">
                <a:solidFill>
                  <a:schemeClr val="accent1"/>
                </a:solidFill>
                <a:latin typeface="Arial" charset="0"/>
                <a:ea typeface="宋体" pitchFamily="96" charset="-122"/>
              </a:rPr>
              <a:t> </a:t>
            </a:r>
            <a:r>
              <a:rPr lang="en-US" altLang="en-US">
                <a:solidFill>
                  <a:schemeClr val="accent1"/>
                </a:solidFill>
                <a:latin typeface="Comic Sans MS" pitchFamily="96" charset="0"/>
              </a:rPr>
              <a:t>9:27</a:t>
            </a:r>
            <a:r>
              <a:rPr lang="en-US" altLang="en-US">
                <a:solidFill>
                  <a:srgbClr val="FBE50F"/>
                </a:solidFill>
                <a:effectLst/>
                <a:latin typeface="Comic Sans MS" pitchFamily="96" charset="0"/>
              </a:rPr>
              <a:t> </a:t>
            </a:r>
            <a:r>
              <a:rPr lang="zh-CN" altLang="en-US">
                <a:solidFill>
                  <a:srgbClr val="FBE50F"/>
                </a:solidFill>
                <a:effectLst/>
                <a:latin typeface="Comic Sans MS" pitchFamily="96" charset="0"/>
                <a:ea typeface="宋体" pitchFamily="96" charset="-122"/>
              </a:rPr>
              <a:t>所以以色列有大灾，从没有先知开始都不曾有过。</a:t>
            </a:r>
            <a:endParaRPr lang="en-US" altLang="en-US">
              <a:solidFill>
                <a:srgbClr val="FBE50F"/>
              </a:solidFill>
              <a:effectLst/>
              <a:latin typeface="Comic Sans MS" pitchFamily="96" charset="0"/>
            </a:endParaRPr>
          </a:p>
        </p:txBody>
      </p:sp>
      <p:grpSp>
        <p:nvGrpSpPr>
          <p:cNvPr id="532500" name="Group 20"/>
          <p:cNvGrpSpPr>
            <a:grpSpLocks/>
          </p:cNvGrpSpPr>
          <p:nvPr/>
        </p:nvGrpSpPr>
        <p:grpSpPr bwMode="auto">
          <a:xfrm>
            <a:off x="8058150" y="6096000"/>
            <a:ext cx="1009650" cy="685800"/>
            <a:chOff x="4032" y="3792"/>
            <a:chExt cx="636" cy="432"/>
          </a:xfrm>
        </p:grpSpPr>
        <p:grpSp>
          <p:nvGrpSpPr>
            <p:cNvPr id="532501" name="Group 21"/>
            <p:cNvGrpSpPr>
              <a:grpSpLocks/>
            </p:cNvGrpSpPr>
            <p:nvPr/>
          </p:nvGrpSpPr>
          <p:grpSpPr bwMode="auto">
            <a:xfrm>
              <a:off x="4242" y="3914"/>
              <a:ext cx="168" cy="180"/>
              <a:chOff x="1824" y="633"/>
              <a:chExt cx="2834" cy="2849"/>
            </a:xfrm>
          </p:grpSpPr>
          <p:sp>
            <p:nvSpPr>
              <p:cNvPr id="532502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2503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2504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2505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32506" name="Group 26"/>
            <p:cNvGrpSpPr>
              <a:grpSpLocks/>
            </p:cNvGrpSpPr>
            <p:nvPr/>
          </p:nvGrpSpPr>
          <p:grpSpPr bwMode="auto">
            <a:xfrm>
              <a:off x="4469" y="4053"/>
              <a:ext cx="199" cy="142"/>
              <a:chOff x="1008" y="1059"/>
              <a:chExt cx="3768" cy="2733"/>
            </a:xfrm>
          </p:grpSpPr>
          <p:sp>
            <p:nvSpPr>
              <p:cNvPr id="532507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2508" name="Oval 28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2509" name="Oval 29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2510" name="Oval 30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32511" name="Film"/>
            <p:cNvSpPr>
              <a:spLocks noEditPoints="1" noChangeArrowheads="1"/>
            </p:cNvSpPr>
            <p:nvPr/>
          </p:nvSpPr>
          <p:spPr bwMode="auto">
            <a:xfrm>
              <a:off x="4032" y="3808"/>
              <a:ext cx="140" cy="4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2512" name="Lock"/>
            <p:cNvSpPr>
              <a:spLocks noEditPoints="1" noChangeArrowheads="1"/>
            </p:cNvSpPr>
            <p:nvPr/>
          </p:nvSpPr>
          <p:spPr bwMode="auto">
            <a:xfrm>
              <a:off x="4474" y="3792"/>
              <a:ext cx="148" cy="16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2513" name="AutoShape 33"/>
            <p:cNvSpPr>
              <a:spLocks noChangeArrowheads="1"/>
            </p:cNvSpPr>
            <p:nvPr/>
          </p:nvSpPr>
          <p:spPr bwMode="auto">
            <a:xfrm>
              <a:off x="4178" y="3971"/>
              <a:ext cx="58" cy="49"/>
            </a:xfrm>
            <a:prstGeom prst="rightArrow">
              <a:avLst>
                <a:gd name="adj1" fmla="val 50000"/>
                <a:gd name="adj2" fmla="val 295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514" name="AutoShape 34"/>
            <p:cNvSpPr>
              <a:spLocks noChangeArrowheads="1"/>
            </p:cNvSpPr>
            <p:nvPr/>
          </p:nvSpPr>
          <p:spPr bwMode="auto">
            <a:xfrm>
              <a:off x="4341" y="3808"/>
              <a:ext cx="122" cy="93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515" name="AutoShape 35"/>
            <p:cNvSpPr>
              <a:spLocks noChangeArrowheads="1"/>
            </p:cNvSpPr>
            <p:nvPr/>
          </p:nvSpPr>
          <p:spPr bwMode="auto">
            <a:xfrm flipV="1">
              <a:off x="4346" y="4085"/>
              <a:ext cx="123" cy="10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32516" name="Text Box 36"/>
          <p:cNvSpPr txBox="1">
            <a:spLocks noChangeArrowheads="1"/>
          </p:cNvSpPr>
          <p:nvPr/>
        </p:nvSpPr>
        <p:spPr bwMode="auto">
          <a:xfrm>
            <a:off x="8380413" y="0"/>
            <a:ext cx="758825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en-US" sz="2400" b="1"/>
              <a:t>195b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3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3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82" grpId="0"/>
      <p:bldP spid="53248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7298" name="Group 2"/>
          <p:cNvGrpSpPr>
            <a:grpSpLocks/>
          </p:cNvGrpSpPr>
          <p:nvPr/>
        </p:nvGrpSpPr>
        <p:grpSpPr bwMode="auto">
          <a:xfrm>
            <a:off x="3276600" y="2819400"/>
            <a:ext cx="2209800" cy="1676400"/>
            <a:chOff x="1824" y="633"/>
            <a:chExt cx="2834" cy="2849"/>
          </a:xfrm>
        </p:grpSpPr>
        <p:sp>
          <p:nvSpPr>
            <p:cNvPr id="567299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C0C0C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7300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C0C0C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7301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C0C0C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7302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0C0C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67303" name="Group 7"/>
          <p:cNvGrpSpPr>
            <a:grpSpLocks/>
          </p:cNvGrpSpPr>
          <p:nvPr/>
        </p:nvGrpSpPr>
        <p:grpSpPr bwMode="auto">
          <a:xfrm>
            <a:off x="6248400" y="4114800"/>
            <a:ext cx="2609850" cy="1333500"/>
            <a:chOff x="1008" y="1059"/>
            <a:chExt cx="3768" cy="2733"/>
          </a:xfrm>
        </p:grpSpPr>
        <p:sp>
          <p:nvSpPr>
            <p:cNvPr id="567304" name="AutoShape 8"/>
            <p:cNvSpPr>
              <a:spLocks noChangeAspect="1" noChangeArrowheads="1"/>
            </p:cNvSpPr>
            <p:nvPr/>
          </p:nvSpPr>
          <p:spPr bwMode="auto">
            <a:xfrm>
              <a:off x="1915" y="1617"/>
              <a:ext cx="1942" cy="1675"/>
            </a:xfrm>
            <a:prstGeom prst="triangle">
              <a:avLst>
                <a:gd name="adj" fmla="val 50000"/>
              </a:avLst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7305" name="Oval 9"/>
            <p:cNvSpPr>
              <a:spLocks noChangeArrowheads="1"/>
            </p:cNvSpPr>
            <p:nvPr/>
          </p:nvSpPr>
          <p:spPr bwMode="auto">
            <a:xfrm>
              <a:off x="1008" y="3234"/>
              <a:ext cx="1116" cy="558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7306" name="Oval 10"/>
            <p:cNvSpPr>
              <a:spLocks noChangeArrowheads="1"/>
            </p:cNvSpPr>
            <p:nvPr/>
          </p:nvSpPr>
          <p:spPr bwMode="auto">
            <a:xfrm>
              <a:off x="2334" y="1059"/>
              <a:ext cx="1116" cy="558"/>
            </a:xfrm>
            <a:prstGeom prst="ellipse">
              <a:avLst/>
            </a:prstGeom>
            <a:solidFill>
              <a:srgbClr val="FFBE7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7307" name="Oval 11"/>
            <p:cNvSpPr>
              <a:spLocks noChangeArrowheads="1"/>
            </p:cNvSpPr>
            <p:nvPr/>
          </p:nvSpPr>
          <p:spPr bwMode="auto">
            <a:xfrm>
              <a:off x="3660" y="3234"/>
              <a:ext cx="1116" cy="558"/>
            </a:xfrm>
            <a:prstGeom prst="ellipse">
              <a:avLst/>
            </a:prstGeom>
            <a:solidFill>
              <a:srgbClr val="D8EBB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67308" name="Film"/>
          <p:cNvSpPr>
            <a:spLocks noEditPoints="1" noChangeArrowheads="1"/>
          </p:cNvSpPr>
          <p:nvPr/>
        </p:nvSpPr>
        <p:spPr bwMode="auto">
          <a:xfrm>
            <a:off x="533400" y="1828800"/>
            <a:ext cx="1828800" cy="38862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4960 w 21600"/>
              <a:gd name="T17" fmla="*/ 8129 h 21600"/>
              <a:gd name="T18" fmla="*/ 17079 w 21600"/>
              <a:gd name="T19" fmla="*/ 1342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7309" name="Lock"/>
          <p:cNvSpPr>
            <a:spLocks noEditPoints="1" noChangeArrowheads="1"/>
          </p:cNvSpPr>
          <p:nvPr/>
        </p:nvSpPr>
        <p:spPr bwMode="auto">
          <a:xfrm>
            <a:off x="6324600" y="1676400"/>
            <a:ext cx="1928813" cy="156210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9606 h 21600"/>
              <a:gd name="T4" fmla="*/ 10800 w 21600"/>
              <a:gd name="T5" fmla="*/ 21600 h 21600"/>
              <a:gd name="T6" fmla="*/ 0 w 21600"/>
              <a:gd name="T7" fmla="*/ 9606 h 21600"/>
              <a:gd name="T8" fmla="*/ 744 w 21600"/>
              <a:gd name="T9" fmla="*/ 9904 h 21600"/>
              <a:gd name="T10" fmla="*/ 21134 w 21600"/>
              <a:gd name="T11" fmla="*/ 153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rgbClr val="C0C0C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7310" name="AutoShape 14"/>
          <p:cNvSpPr>
            <a:spLocks noChangeArrowheads="1"/>
          </p:cNvSpPr>
          <p:nvPr/>
        </p:nvSpPr>
        <p:spPr bwMode="auto">
          <a:xfrm>
            <a:off x="2438400" y="3352800"/>
            <a:ext cx="762000" cy="4572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67311" name="AutoShape 15"/>
          <p:cNvSpPr>
            <a:spLocks noChangeArrowheads="1"/>
          </p:cNvSpPr>
          <p:nvPr/>
        </p:nvSpPr>
        <p:spPr bwMode="auto">
          <a:xfrm>
            <a:off x="4572000" y="1828800"/>
            <a:ext cx="1600200" cy="86677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67312" name="AutoShape 16"/>
          <p:cNvSpPr>
            <a:spLocks noChangeArrowheads="1"/>
          </p:cNvSpPr>
          <p:nvPr/>
        </p:nvSpPr>
        <p:spPr bwMode="auto">
          <a:xfrm flipV="1">
            <a:off x="4648200" y="4419600"/>
            <a:ext cx="1600200" cy="9906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" name="WordArt 104"/>
          <p:cNvSpPr>
            <a:spLocks noChangeArrowheads="1" noChangeShapeType="1" noTextEdit="1"/>
          </p:cNvSpPr>
          <p:nvPr/>
        </p:nvSpPr>
        <p:spPr bwMode="auto">
          <a:xfrm>
            <a:off x="457200" y="1524000"/>
            <a:ext cx="2476500" cy="977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zh-CN" altLang="en-US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Comic Sans MS"/>
              </a:rPr>
              <a:t>创造</a:t>
            </a:r>
            <a:endParaRPr lang="en-GB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Comic Sans MS"/>
            </a:endParaRPr>
          </a:p>
        </p:txBody>
      </p:sp>
      <p:sp>
        <p:nvSpPr>
          <p:cNvPr id="19" name="WordArt 105"/>
          <p:cNvSpPr>
            <a:spLocks noChangeArrowheads="1" noChangeShapeType="1" noTextEdit="1"/>
          </p:cNvSpPr>
          <p:nvPr/>
        </p:nvSpPr>
        <p:spPr bwMode="auto">
          <a:xfrm>
            <a:off x="2819400" y="2209800"/>
            <a:ext cx="2476500" cy="977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zh-CN" alt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Comic Sans MS"/>
              </a:rPr>
              <a:t>收集</a:t>
            </a:r>
            <a:endParaRPr lang="en-GB" sz="36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Comic Sans MS"/>
            </a:endParaRPr>
          </a:p>
        </p:txBody>
      </p:sp>
      <p:sp>
        <p:nvSpPr>
          <p:cNvPr id="21" name="WordArt 107"/>
          <p:cNvSpPr>
            <a:spLocks noChangeArrowheads="1" noChangeShapeType="1" noTextEdit="1"/>
          </p:cNvSpPr>
          <p:nvPr/>
        </p:nvSpPr>
        <p:spPr bwMode="auto">
          <a:xfrm>
            <a:off x="6400800" y="5791200"/>
            <a:ext cx="2476500" cy="977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zh-CN" alt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Comic Sans MS"/>
              </a:rPr>
              <a:t>一致性</a:t>
            </a:r>
            <a:endParaRPr lang="en-GB" sz="36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41" name="Text Box 21"/>
          <p:cNvSpPr txBox="1">
            <a:spLocks noChangeArrowheads="1"/>
          </p:cNvSpPr>
          <p:nvPr/>
        </p:nvSpPr>
        <p:spPr bwMode="auto">
          <a:xfrm>
            <a:off x="227013" y="1420813"/>
            <a:ext cx="2135187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9600" b="1"/>
              <a:t>22</a:t>
            </a:r>
            <a:endParaRPr lang="en-US" altLang="en-US" sz="9600"/>
          </a:p>
        </p:txBody>
      </p:sp>
      <p:sp>
        <p:nvSpPr>
          <p:cNvPr id="568342" name="Text Box 22"/>
          <p:cNvSpPr txBox="1">
            <a:spLocks noChangeArrowheads="1"/>
          </p:cNvSpPr>
          <p:nvPr/>
        </p:nvSpPr>
        <p:spPr bwMode="auto">
          <a:xfrm>
            <a:off x="304800" y="4419600"/>
            <a:ext cx="2135188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9600" b="1"/>
              <a:t>24</a:t>
            </a:r>
            <a:endParaRPr lang="en-US" altLang="en-US" sz="9600"/>
          </a:p>
        </p:txBody>
      </p:sp>
      <p:sp>
        <p:nvSpPr>
          <p:cNvPr id="568343" name="Text Box 23"/>
          <p:cNvSpPr txBox="1">
            <a:spLocks noChangeArrowheads="1"/>
          </p:cNvSpPr>
          <p:nvPr/>
        </p:nvSpPr>
        <p:spPr bwMode="auto">
          <a:xfrm>
            <a:off x="4800600" y="4953000"/>
            <a:ext cx="2135188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9600" b="1"/>
              <a:t>23</a:t>
            </a:r>
            <a:endParaRPr lang="en-US" altLang="en-US" sz="9600"/>
          </a:p>
        </p:txBody>
      </p:sp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noFill/>
          <a:ln/>
          <a:effectLst>
            <a:outerShdw dist="113592" dir="1593903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>
                <a:ea typeface="华文宋体" pitchFamily="96" charset="-122"/>
              </a:rPr>
              <a:t>有多少本书呢？</a:t>
            </a:r>
            <a:endParaRPr lang="en-US" altLang="en-US"/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57400"/>
            <a:ext cx="9144000" cy="5029200"/>
          </a:xfrm>
        </p:spPr>
        <p:txBody>
          <a:bodyPr/>
          <a:lstStyle/>
          <a:p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希伯来文有</a:t>
            </a: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22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语音</a:t>
            </a:r>
            <a:endParaRPr lang="en-US" altLang="zh-CN">
              <a:solidFill>
                <a:srgbClr val="FBE50F"/>
              </a:solidFill>
              <a:latin typeface="华文宋体" pitchFamily="96" charset="-122"/>
              <a:ea typeface="华文宋体" pitchFamily="96" charset="-122"/>
            </a:endParaRPr>
          </a:p>
          <a:p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有些作者认为有</a:t>
            </a:r>
            <a:r>
              <a:rPr lang="en-US" altLang="zh-CN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22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本，就像希伯来文的</a:t>
            </a:r>
            <a:r>
              <a:rPr lang="en-US" altLang="zh-CN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22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个字母一样（有些认为有</a:t>
            </a:r>
            <a:r>
              <a:rPr lang="en-US" altLang="zh-CN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24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本）。</a:t>
            </a:r>
            <a:endParaRPr lang="en-US" altLang="en-US">
              <a:solidFill>
                <a:srgbClr val="FBE50F"/>
              </a:solidFill>
              <a:latin typeface="华文宋体" pitchFamily="96" charset="-122"/>
              <a:ea typeface="华文宋体" pitchFamily="96" charset="-122"/>
            </a:endParaRPr>
          </a:p>
          <a:p>
            <a:r>
              <a:rPr lang="zh-CN" altLang="en-US" sz="36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在</a:t>
            </a:r>
            <a:r>
              <a:rPr lang="en-US" altLang="zh-CN" sz="36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 </a:t>
            </a: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AD 96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，约瑟夫是第一位提到</a:t>
            </a:r>
            <a:r>
              <a:rPr lang="en-US" altLang="zh-CN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22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的人。</a:t>
            </a:r>
            <a:endParaRPr lang="en-US" altLang="en-US">
              <a:solidFill>
                <a:srgbClr val="FBE50F"/>
              </a:solidFill>
              <a:latin typeface="华文宋体" pitchFamily="96" charset="-122"/>
              <a:ea typeface="华文宋体" pitchFamily="96" charset="-122"/>
            </a:endParaRPr>
          </a:p>
          <a:p>
            <a:r>
              <a:rPr lang="en-US" altLang="en-US" sz="36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以斯得拉二</a:t>
            </a:r>
            <a:r>
              <a:rPr lang="zh-CN" altLang="en-US" sz="36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书</a:t>
            </a: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14</a:t>
            </a:r>
            <a:r>
              <a:rPr lang="en-US" altLang="en-US" baseline="300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44-48</a:t>
            </a:r>
            <a:r>
              <a:rPr lang="en-US" altLang="zh-CN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 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是第一个关于</a:t>
            </a:r>
            <a:r>
              <a:rPr lang="en-US" altLang="zh-CN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24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的记载。</a:t>
            </a:r>
            <a:endParaRPr lang="en-US" altLang="en-US" baseline="30000">
              <a:solidFill>
                <a:srgbClr val="FBE50F"/>
              </a:solidFill>
              <a:latin typeface="华文宋体" pitchFamily="96" charset="-122"/>
              <a:ea typeface="华文宋体" pitchFamily="96" charset="-122"/>
            </a:endParaRPr>
          </a:p>
          <a:p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除了以斯帖记以外，</a:t>
            </a:r>
            <a:r>
              <a:rPr lang="ja-JP" altLang="en-US" sz="36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昆</a:t>
            </a:r>
            <a:r>
              <a:rPr lang="zh-CN" altLang="en-US" sz="36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兰</a:t>
            </a:r>
            <a:r>
              <a:rPr lang="ja-JP" altLang="en-US" sz="36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古卷</a:t>
            </a:r>
            <a:r>
              <a:rPr lang="zh-CN" altLang="en-US" sz="36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有所有的其他旧约经卷。</a:t>
            </a:r>
            <a:endParaRPr lang="en-US" altLang="en-US">
              <a:solidFill>
                <a:srgbClr val="FBE50F"/>
              </a:solidFill>
              <a:latin typeface="华文宋体" pitchFamily="96" charset="-122"/>
              <a:ea typeface="华文宋体" pitchFamily="96" charset="-122"/>
            </a:endParaRPr>
          </a:p>
        </p:txBody>
      </p:sp>
      <p:grpSp>
        <p:nvGrpSpPr>
          <p:cNvPr id="568324" name="Group 4"/>
          <p:cNvGrpSpPr>
            <a:grpSpLocks/>
          </p:cNvGrpSpPr>
          <p:nvPr/>
        </p:nvGrpSpPr>
        <p:grpSpPr bwMode="auto">
          <a:xfrm>
            <a:off x="7905750" y="6096000"/>
            <a:ext cx="1162050" cy="685800"/>
            <a:chOff x="3024" y="3792"/>
            <a:chExt cx="732" cy="432"/>
          </a:xfrm>
        </p:grpSpPr>
        <p:grpSp>
          <p:nvGrpSpPr>
            <p:cNvPr id="568325" name="Group 5"/>
            <p:cNvGrpSpPr>
              <a:grpSpLocks/>
            </p:cNvGrpSpPr>
            <p:nvPr/>
          </p:nvGrpSpPr>
          <p:grpSpPr bwMode="auto">
            <a:xfrm>
              <a:off x="3265" y="3914"/>
              <a:ext cx="194" cy="180"/>
              <a:chOff x="1824" y="633"/>
              <a:chExt cx="2834" cy="2849"/>
            </a:xfrm>
          </p:grpSpPr>
          <p:sp>
            <p:nvSpPr>
              <p:cNvPr id="568326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8327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8328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8329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68330" name="Group 10"/>
            <p:cNvGrpSpPr>
              <a:grpSpLocks/>
            </p:cNvGrpSpPr>
            <p:nvPr/>
          </p:nvGrpSpPr>
          <p:grpSpPr bwMode="auto">
            <a:xfrm>
              <a:off x="3526" y="4053"/>
              <a:ext cx="230" cy="142"/>
              <a:chOff x="1008" y="1059"/>
              <a:chExt cx="3768" cy="2733"/>
            </a:xfrm>
          </p:grpSpPr>
          <p:sp>
            <p:nvSpPr>
              <p:cNvPr id="568331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8332" name="Oval 12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8333" name="Oval 13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8334" name="Oval 14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68335" name="Film"/>
            <p:cNvSpPr>
              <a:spLocks noEditPoints="1" noChangeArrowheads="1"/>
            </p:cNvSpPr>
            <p:nvPr/>
          </p:nvSpPr>
          <p:spPr bwMode="auto">
            <a:xfrm>
              <a:off x="3024" y="3808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8336" name="Lock"/>
            <p:cNvSpPr>
              <a:spLocks noEditPoints="1" noChangeArrowheads="1"/>
            </p:cNvSpPr>
            <p:nvPr/>
          </p:nvSpPr>
          <p:spPr bwMode="auto">
            <a:xfrm>
              <a:off x="3533" y="3792"/>
              <a:ext cx="170" cy="16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8337" name="AutoShape 17"/>
            <p:cNvSpPr>
              <a:spLocks noChangeArrowheads="1"/>
            </p:cNvSpPr>
            <p:nvPr/>
          </p:nvSpPr>
          <p:spPr bwMode="auto">
            <a:xfrm>
              <a:off x="3191" y="3971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68338" name="AutoShape 18"/>
            <p:cNvSpPr>
              <a:spLocks noChangeArrowheads="1"/>
            </p:cNvSpPr>
            <p:nvPr/>
          </p:nvSpPr>
          <p:spPr bwMode="auto">
            <a:xfrm>
              <a:off x="3379" y="3808"/>
              <a:ext cx="141" cy="93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68339" name="AutoShape 19"/>
            <p:cNvSpPr>
              <a:spLocks noChangeArrowheads="1"/>
            </p:cNvSpPr>
            <p:nvPr/>
          </p:nvSpPr>
          <p:spPr bwMode="auto">
            <a:xfrm flipV="1">
              <a:off x="3386" y="4085"/>
              <a:ext cx="140" cy="10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68340" name="Rectangle 20"/>
          <p:cNvSpPr>
            <a:spLocks noChangeArrowheads="1"/>
          </p:cNvSpPr>
          <p:nvPr/>
        </p:nvSpPr>
        <p:spPr bwMode="auto">
          <a:xfrm>
            <a:off x="1371600" y="838200"/>
            <a:ext cx="73342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96" charset="0"/>
                <a:ea typeface="宋体" pitchFamily="96" charset="-122"/>
              </a:rPr>
              <a:t>不同人有不同的看法</a:t>
            </a:r>
            <a:endParaRPr lang="en-US" altLang="zh-CN" sz="2800"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96" charset="0"/>
              <a:ea typeface="宋体" pitchFamily="96" charset="-122"/>
            </a:endParaRPr>
          </a:p>
          <a:p>
            <a:pPr algn="r"/>
            <a:endParaRPr lang="en-US" altLang="en-US" sz="2800"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96" charset="0"/>
            </a:endParaRPr>
          </a:p>
        </p:txBody>
      </p:sp>
      <p:sp>
        <p:nvSpPr>
          <p:cNvPr id="568344" name="Text Box 24"/>
          <p:cNvSpPr txBox="1">
            <a:spLocks noChangeArrowheads="1"/>
          </p:cNvSpPr>
          <p:nvPr/>
        </p:nvSpPr>
        <p:spPr bwMode="auto">
          <a:xfrm>
            <a:off x="8380413" y="0"/>
            <a:ext cx="758825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en-US" sz="2400" b="1"/>
              <a:t>195b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68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68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68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8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68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2" grpId="0"/>
      <p:bldP spid="56832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9515" name="Group 1195"/>
          <p:cNvGraphicFramePr>
            <a:graphicFrameLocks noGrp="1"/>
          </p:cNvGraphicFramePr>
          <p:nvPr>
            <p:ph idx="1"/>
          </p:nvPr>
        </p:nvGraphicFramePr>
        <p:xfrm>
          <a:off x="457200" y="-28575"/>
          <a:ext cx="8229600" cy="618744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93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Books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Josephus AD 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Melito AD 170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Origen AD 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Athanasius AD 367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Our Bible Today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Torah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3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Joshua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9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9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3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Ruth &amp; Judges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3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Samuel and Kings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9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9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Chronicles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 (Incld Sam+Kings)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3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Ezra &amp; Nehemiah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3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Psalms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9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Proverbs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93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Ecclesiastes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93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Song of Songs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93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Isaiah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9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9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Jeremiah &amp; Lamentations &amp; Epistle of Jeremiah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 (Jeremiah &amp; Lamentations)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 (Jeremiah &amp; Lamentations)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93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Daniel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93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Ezekiel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9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93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Job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09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Esther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9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Epistle to Jeremiah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93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Prophets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 (the 12)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93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Jesus Naue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9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9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9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9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09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9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96" charset="0"/>
                          <a:cs typeface="Arial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grpSp>
        <p:nvGrpSpPr>
          <p:cNvPr id="569496" name="Group 1176"/>
          <p:cNvGrpSpPr>
            <a:grpSpLocks/>
          </p:cNvGrpSpPr>
          <p:nvPr/>
        </p:nvGrpSpPr>
        <p:grpSpPr bwMode="auto">
          <a:xfrm>
            <a:off x="7905750" y="6096000"/>
            <a:ext cx="1162050" cy="685800"/>
            <a:chOff x="3024" y="3792"/>
            <a:chExt cx="732" cy="432"/>
          </a:xfrm>
        </p:grpSpPr>
        <p:grpSp>
          <p:nvGrpSpPr>
            <p:cNvPr id="569497" name="Group 1177"/>
            <p:cNvGrpSpPr>
              <a:grpSpLocks/>
            </p:cNvGrpSpPr>
            <p:nvPr/>
          </p:nvGrpSpPr>
          <p:grpSpPr bwMode="auto">
            <a:xfrm>
              <a:off x="3265" y="3914"/>
              <a:ext cx="194" cy="180"/>
              <a:chOff x="1824" y="633"/>
              <a:chExt cx="2834" cy="2849"/>
            </a:xfrm>
          </p:grpSpPr>
          <p:sp>
            <p:nvSpPr>
              <p:cNvPr id="569498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9499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9500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9501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69502" name="Group 1182"/>
            <p:cNvGrpSpPr>
              <a:grpSpLocks/>
            </p:cNvGrpSpPr>
            <p:nvPr/>
          </p:nvGrpSpPr>
          <p:grpSpPr bwMode="auto">
            <a:xfrm>
              <a:off x="3526" y="4053"/>
              <a:ext cx="230" cy="142"/>
              <a:chOff x="1008" y="1059"/>
              <a:chExt cx="3768" cy="2733"/>
            </a:xfrm>
          </p:grpSpPr>
          <p:sp>
            <p:nvSpPr>
              <p:cNvPr id="569503" name="AutoShape 1183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9504" name="Oval 1184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9505" name="Oval 1185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9506" name="Oval 1186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69507" name="Film"/>
            <p:cNvSpPr>
              <a:spLocks noEditPoints="1" noChangeArrowheads="1"/>
            </p:cNvSpPr>
            <p:nvPr/>
          </p:nvSpPr>
          <p:spPr bwMode="auto">
            <a:xfrm>
              <a:off x="3024" y="3808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9508" name="Lock"/>
            <p:cNvSpPr>
              <a:spLocks noEditPoints="1" noChangeArrowheads="1"/>
            </p:cNvSpPr>
            <p:nvPr/>
          </p:nvSpPr>
          <p:spPr bwMode="auto">
            <a:xfrm>
              <a:off x="3533" y="3792"/>
              <a:ext cx="170" cy="16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9509" name="AutoShape 1189"/>
            <p:cNvSpPr>
              <a:spLocks noChangeArrowheads="1"/>
            </p:cNvSpPr>
            <p:nvPr/>
          </p:nvSpPr>
          <p:spPr bwMode="auto">
            <a:xfrm>
              <a:off x="3191" y="3971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69510" name="AutoShape 1190"/>
            <p:cNvSpPr>
              <a:spLocks noChangeArrowheads="1"/>
            </p:cNvSpPr>
            <p:nvPr/>
          </p:nvSpPr>
          <p:spPr bwMode="auto">
            <a:xfrm>
              <a:off x="3379" y="3808"/>
              <a:ext cx="141" cy="93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69511" name="AutoShape 1191"/>
            <p:cNvSpPr>
              <a:spLocks noChangeArrowheads="1"/>
            </p:cNvSpPr>
            <p:nvPr/>
          </p:nvSpPr>
          <p:spPr bwMode="auto">
            <a:xfrm flipV="1">
              <a:off x="3386" y="4085"/>
              <a:ext cx="140" cy="10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69519" name="WordArt 1199"/>
          <p:cNvSpPr>
            <a:spLocks noChangeArrowheads="1" noChangeShapeType="1" noTextEdit="1"/>
          </p:cNvSpPr>
          <p:nvPr/>
        </p:nvSpPr>
        <p:spPr bwMode="auto">
          <a:xfrm>
            <a:off x="4572000" y="3962400"/>
            <a:ext cx="3886200" cy="76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5731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zh-CN" alt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你感到混乱吗？</a:t>
            </a:r>
            <a:endParaRPr lang="en-GB" sz="36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569522" name="Text Box 1202"/>
          <p:cNvSpPr txBox="1">
            <a:spLocks noChangeArrowheads="1"/>
          </p:cNvSpPr>
          <p:nvPr/>
        </p:nvSpPr>
        <p:spPr bwMode="auto">
          <a:xfrm>
            <a:off x="8405813" y="0"/>
            <a:ext cx="733425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en-US" sz="2400" b="1"/>
              <a:t>195c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274" name="Group 1026"/>
          <p:cNvGrpSpPr>
            <a:grpSpLocks/>
          </p:cNvGrpSpPr>
          <p:nvPr/>
        </p:nvGrpSpPr>
        <p:grpSpPr bwMode="auto">
          <a:xfrm>
            <a:off x="3276600" y="2819400"/>
            <a:ext cx="2209800" cy="1676400"/>
            <a:chOff x="1824" y="633"/>
            <a:chExt cx="2834" cy="2849"/>
          </a:xfrm>
        </p:grpSpPr>
        <p:sp>
          <p:nvSpPr>
            <p:cNvPr id="566275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C0C0C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6276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C0C0C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6277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C0C0C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6278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0C0C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66279" name="Group 1031"/>
          <p:cNvGrpSpPr>
            <a:grpSpLocks/>
          </p:cNvGrpSpPr>
          <p:nvPr/>
        </p:nvGrpSpPr>
        <p:grpSpPr bwMode="auto">
          <a:xfrm>
            <a:off x="6248400" y="4114800"/>
            <a:ext cx="2609850" cy="1333500"/>
            <a:chOff x="1008" y="1059"/>
            <a:chExt cx="3768" cy="2733"/>
          </a:xfrm>
        </p:grpSpPr>
        <p:sp>
          <p:nvSpPr>
            <p:cNvPr id="566280" name="AutoShape 1032"/>
            <p:cNvSpPr>
              <a:spLocks noChangeAspect="1" noChangeArrowheads="1"/>
            </p:cNvSpPr>
            <p:nvPr/>
          </p:nvSpPr>
          <p:spPr bwMode="auto">
            <a:xfrm>
              <a:off x="1915" y="1617"/>
              <a:ext cx="1942" cy="1675"/>
            </a:xfrm>
            <a:prstGeom prst="triangle">
              <a:avLst>
                <a:gd name="adj" fmla="val 50000"/>
              </a:avLst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6281" name="Oval 1033"/>
            <p:cNvSpPr>
              <a:spLocks noChangeArrowheads="1"/>
            </p:cNvSpPr>
            <p:nvPr/>
          </p:nvSpPr>
          <p:spPr bwMode="auto">
            <a:xfrm>
              <a:off x="1008" y="3234"/>
              <a:ext cx="1116" cy="55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6282" name="Oval 1034"/>
            <p:cNvSpPr>
              <a:spLocks noChangeArrowheads="1"/>
            </p:cNvSpPr>
            <p:nvPr/>
          </p:nvSpPr>
          <p:spPr bwMode="auto">
            <a:xfrm>
              <a:off x="2334" y="1059"/>
              <a:ext cx="1116" cy="55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6283" name="Oval 1035"/>
            <p:cNvSpPr>
              <a:spLocks noChangeArrowheads="1"/>
            </p:cNvSpPr>
            <p:nvPr/>
          </p:nvSpPr>
          <p:spPr bwMode="auto">
            <a:xfrm>
              <a:off x="3660" y="3234"/>
              <a:ext cx="1116" cy="55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66284" name="Film"/>
          <p:cNvSpPr>
            <a:spLocks noEditPoints="1" noChangeArrowheads="1"/>
          </p:cNvSpPr>
          <p:nvPr/>
        </p:nvSpPr>
        <p:spPr bwMode="auto">
          <a:xfrm>
            <a:off x="533400" y="1828800"/>
            <a:ext cx="1828800" cy="38862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4960 w 21600"/>
              <a:gd name="T17" fmla="*/ 8129 h 21600"/>
              <a:gd name="T18" fmla="*/ 17079 w 21600"/>
              <a:gd name="T19" fmla="*/ 1342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6285" name="Lock"/>
          <p:cNvSpPr>
            <a:spLocks noEditPoints="1" noChangeArrowheads="1"/>
          </p:cNvSpPr>
          <p:nvPr/>
        </p:nvSpPr>
        <p:spPr bwMode="auto">
          <a:xfrm>
            <a:off x="6324600" y="1676400"/>
            <a:ext cx="1928813" cy="156210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9606 h 21600"/>
              <a:gd name="T4" fmla="*/ 10800 w 21600"/>
              <a:gd name="T5" fmla="*/ 21600 h 21600"/>
              <a:gd name="T6" fmla="*/ 0 w 21600"/>
              <a:gd name="T7" fmla="*/ 9606 h 21600"/>
              <a:gd name="T8" fmla="*/ 744 w 21600"/>
              <a:gd name="T9" fmla="*/ 9904 h 21600"/>
              <a:gd name="T10" fmla="*/ 21134 w 21600"/>
              <a:gd name="T11" fmla="*/ 153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rgbClr val="FFCC99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6286" name="AutoShape 1038"/>
          <p:cNvSpPr>
            <a:spLocks noChangeArrowheads="1"/>
          </p:cNvSpPr>
          <p:nvPr/>
        </p:nvSpPr>
        <p:spPr bwMode="auto">
          <a:xfrm>
            <a:off x="2438400" y="3352800"/>
            <a:ext cx="762000" cy="4572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66287" name="AutoShape 1039"/>
          <p:cNvSpPr>
            <a:spLocks noChangeArrowheads="1"/>
          </p:cNvSpPr>
          <p:nvPr/>
        </p:nvSpPr>
        <p:spPr bwMode="auto">
          <a:xfrm>
            <a:off x="4572000" y="1828800"/>
            <a:ext cx="1600200" cy="86677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66288" name="AutoShape 1040"/>
          <p:cNvSpPr>
            <a:spLocks noChangeArrowheads="1"/>
          </p:cNvSpPr>
          <p:nvPr/>
        </p:nvSpPr>
        <p:spPr bwMode="auto">
          <a:xfrm flipV="1">
            <a:off x="4648200" y="4419600"/>
            <a:ext cx="1600200" cy="9906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66291" name="WordArt 1043"/>
          <p:cNvSpPr>
            <a:spLocks noChangeArrowheads="1" noChangeShapeType="1" noTextEdit="1"/>
          </p:cNvSpPr>
          <p:nvPr/>
        </p:nvSpPr>
        <p:spPr bwMode="auto">
          <a:xfrm>
            <a:off x="5943600" y="685800"/>
            <a:ext cx="2476500" cy="977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zh-CN" alt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Comic Sans MS"/>
              </a:rPr>
              <a:t>保留</a:t>
            </a:r>
            <a:endParaRPr lang="en-GB" sz="36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Comic Sans MS"/>
            </a:endParaRPr>
          </a:p>
        </p:txBody>
      </p:sp>
      <p:sp>
        <p:nvSpPr>
          <p:cNvPr id="18" name="WordArt 104"/>
          <p:cNvSpPr>
            <a:spLocks noChangeArrowheads="1" noChangeShapeType="1" noTextEdit="1"/>
          </p:cNvSpPr>
          <p:nvPr/>
        </p:nvSpPr>
        <p:spPr bwMode="auto">
          <a:xfrm>
            <a:off x="304800" y="1371600"/>
            <a:ext cx="2476500" cy="977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zh-CN" altLang="en-US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Comic Sans MS"/>
              </a:rPr>
              <a:t>创造</a:t>
            </a:r>
            <a:endParaRPr lang="en-GB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Comic Sans MS"/>
            </a:endParaRPr>
          </a:p>
        </p:txBody>
      </p:sp>
      <p:sp>
        <p:nvSpPr>
          <p:cNvPr id="19" name="WordArt 105"/>
          <p:cNvSpPr>
            <a:spLocks noChangeArrowheads="1" noChangeShapeType="1" noTextEdit="1"/>
          </p:cNvSpPr>
          <p:nvPr/>
        </p:nvSpPr>
        <p:spPr bwMode="auto">
          <a:xfrm>
            <a:off x="2667000" y="2057400"/>
            <a:ext cx="2476500" cy="977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zh-CN" alt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Comic Sans MS"/>
              </a:rPr>
              <a:t>收集</a:t>
            </a:r>
            <a:endParaRPr lang="en-GB" sz="36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Comic Sans MS"/>
            </a:endParaRPr>
          </a:p>
        </p:txBody>
      </p:sp>
      <p:sp>
        <p:nvSpPr>
          <p:cNvPr id="21" name="WordArt 107"/>
          <p:cNvSpPr>
            <a:spLocks noChangeArrowheads="1" noChangeShapeType="1" noTextEdit="1"/>
          </p:cNvSpPr>
          <p:nvPr/>
        </p:nvSpPr>
        <p:spPr bwMode="auto">
          <a:xfrm>
            <a:off x="6248400" y="5638800"/>
            <a:ext cx="2476500" cy="977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zh-CN" alt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Comic Sans MS"/>
              </a:rPr>
              <a:t>一致性</a:t>
            </a:r>
            <a:endParaRPr lang="en-GB" sz="36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113592" dir="1593903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>
                <a:ea typeface="宋体" pitchFamily="96" charset="-122"/>
              </a:rPr>
              <a:t>正典成型时间表</a:t>
            </a:r>
            <a:endParaRPr lang="en-US" altLang="en-US"/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8915400" cy="556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Ca 722 BCE </a:t>
            </a:r>
            <a:r>
              <a:rPr lang="zh-CN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五经被加入经典</a:t>
            </a:r>
            <a:endParaRPr lang="en-US" altLang="en-US" sz="2400">
              <a:solidFill>
                <a:srgbClr val="FBE50F"/>
              </a:solidFill>
              <a:latin typeface="华文宋体" pitchFamily="96" charset="-122"/>
              <a:ea typeface="华文宋体" pitchFamily="96" charset="-122"/>
            </a:endParaRPr>
          </a:p>
          <a:p>
            <a:pPr>
              <a:lnSpc>
                <a:spcPct val="80000"/>
              </a:lnSpc>
            </a:pPr>
            <a:r>
              <a:rPr lang="en-US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Ca 400 BCE </a:t>
            </a:r>
            <a:r>
              <a:rPr lang="zh-CN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先知书被加入经典</a:t>
            </a:r>
            <a:endParaRPr lang="en-US" altLang="en-US" sz="2400">
              <a:solidFill>
                <a:srgbClr val="FBE50F"/>
              </a:solidFill>
              <a:latin typeface="华文宋体" pitchFamily="96" charset="-122"/>
              <a:ea typeface="华文宋体" pitchFamily="96" charset="-122"/>
            </a:endParaRPr>
          </a:p>
          <a:p>
            <a:pPr>
              <a:lnSpc>
                <a:spcPct val="80000"/>
              </a:lnSpc>
            </a:pPr>
            <a:r>
              <a:rPr lang="en-US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Ca 300 BCE </a:t>
            </a:r>
            <a:r>
              <a:rPr lang="zh-CN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圣卷被加入经典</a:t>
            </a:r>
            <a:endParaRPr lang="en-US" altLang="en-US" sz="2400">
              <a:solidFill>
                <a:srgbClr val="FBE50F"/>
              </a:solidFill>
              <a:latin typeface="华文宋体" pitchFamily="96" charset="-122"/>
              <a:ea typeface="华文宋体" pitchFamily="96" charset="-122"/>
            </a:endParaRPr>
          </a:p>
          <a:p>
            <a:pPr>
              <a:lnSpc>
                <a:spcPct val="80000"/>
              </a:lnSpc>
            </a:pPr>
            <a:r>
              <a:rPr lang="en-US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Ca 285 BCE 七十士</a:t>
            </a:r>
            <a:r>
              <a:rPr lang="zh-CN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译</a:t>
            </a:r>
            <a:r>
              <a:rPr lang="ja-JP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本</a:t>
            </a:r>
            <a:r>
              <a:rPr lang="en-US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(LXX </a:t>
            </a:r>
            <a:r>
              <a:rPr lang="zh-CN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多拉</a:t>
            </a:r>
            <a:r>
              <a:rPr lang="en-US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Ca 132 BCE 七十士</a:t>
            </a:r>
            <a:r>
              <a:rPr lang="zh-CN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译</a:t>
            </a:r>
            <a:r>
              <a:rPr lang="ja-JP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本</a:t>
            </a:r>
            <a:r>
              <a:rPr lang="en-US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(LXX </a:t>
            </a:r>
            <a:r>
              <a:rPr lang="zh-CN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旧约</a:t>
            </a:r>
            <a:r>
              <a:rPr lang="en-US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Ca 130 BCE </a:t>
            </a:r>
            <a:r>
              <a:rPr lang="en-US" altLang="en-US" sz="2400">
                <a:solidFill>
                  <a:srgbClr val="FBE50F"/>
                </a:solidFill>
                <a:effectLst/>
                <a:latin typeface="华文宋体" pitchFamily="96" charset="-122"/>
                <a:ea typeface="华文宋体" pitchFamily="96" charset="-122"/>
              </a:rPr>
              <a:t>阿立斯蒂亞</a:t>
            </a:r>
            <a:r>
              <a:rPr lang="zh-CN" altLang="en-US" sz="2400">
                <a:solidFill>
                  <a:srgbClr val="FBE50F"/>
                </a:solidFill>
                <a:effectLst/>
                <a:latin typeface="华文宋体" pitchFamily="96" charset="-122"/>
                <a:ea typeface="华文宋体" pitchFamily="96" charset="-122"/>
              </a:rPr>
              <a:t>书信</a:t>
            </a:r>
            <a:endParaRPr lang="en-US" altLang="en-US" sz="2400">
              <a:solidFill>
                <a:srgbClr val="FBE50F"/>
              </a:solidFill>
              <a:latin typeface="华文宋体" pitchFamily="96" charset="-122"/>
              <a:ea typeface="华文宋体" pitchFamily="96" charset="-122"/>
            </a:endParaRPr>
          </a:p>
          <a:p>
            <a:pPr>
              <a:lnSpc>
                <a:spcPct val="80000"/>
              </a:lnSpc>
            </a:pPr>
            <a:r>
              <a:rPr lang="en-US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AD 90 </a:t>
            </a:r>
            <a:r>
              <a:rPr lang="zh-CN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雅麥尼亞会議</a:t>
            </a:r>
            <a:r>
              <a:rPr lang="en-US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 </a:t>
            </a:r>
            <a:r>
              <a:rPr lang="zh-CN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肯定了旧约</a:t>
            </a:r>
            <a:r>
              <a:rPr lang="en-US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39</a:t>
            </a:r>
            <a:r>
              <a:rPr lang="zh-CN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本书</a:t>
            </a:r>
            <a:endParaRPr lang="en-US" altLang="zh-CN" sz="2400">
              <a:solidFill>
                <a:srgbClr val="FBE50F"/>
              </a:solidFill>
              <a:latin typeface="华文宋体" pitchFamily="96" charset="-122"/>
              <a:ea typeface="华文宋体" pitchFamily="96" charset="-122"/>
            </a:endParaRPr>
          </a:p>
          <a:p>
            <a:pPr>
              <a:lnSpc>
                <a:spcPct val="80000"/>
              </a:lnSpc>
            </a:pPr>
            <a:r>
              <a:rPr lang="en-US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AD 96 </a:t>
            </a:r>
            <a:r>
              <a:rPr lang="zh-CN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斐罗对旧约经典的见证</a:t>
            </a:r>
            <a:endParaRPr lang="en-US" altLang="en-US" sz="2400">
              <a:solidFill>
                <a:srgbClr val="FBE50F"/>
              </a:solidFill>
              <a:latin typeface="华文宋体" pitchFamily="96" charset="-122"/>
              <a:ea typeface="华文宋体" pitchFamily="96" charset="-122"/>
            </a:endParaRPr>
          </a:p>
          <a:p>
            <a:pPr>
              <a:lnSpc>
                <a:spcPct val="80000"/>
              </a:lnSpc>
            </a:pPr>
            <a:r>
              <a:rPr lang="en-US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AD 100 </a:t>
            </a:r>
            <a:r>
              <a:rPr lang="zh-CN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马索拉的标准版语音本</a:t>
            </a:r>
            <a:endParaRPr lang="en-US" altLang="zh-CN" sz="2400">
              <a:solidFill>
                <a:srgbClr val="FBE50F"/>
              </a:solidFill>
              <a:latin typeface="华文宋体" pitchFamily="96" charset="-122"/>
              <a:ea typeface="华文宋体" pitchFamily="96" charset="-122"/>
            </a:endParaRPr>
          </a:p>
          <a:p>
            <a:pPr>
              <a:lnSpc>
                <a:spcPct val="80000"/>
              </a:lnSpc>
            </a:pPr>
            <a:r>
              <a:rPr lang="en-US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AD 600 </a:t>
            </a:r>
            <a:r>
              <a:rPr lang="zh-CN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马索拉学者增加了母音节和重音来锁定在圣经里。</a:t>
            </a:r>
            <a:endParaRPr lang="en-US" altLang="zh-CN" sz="2400">
              <a:solidFill>
                <a:srgbClr val="FBE50F"/>
              </a:solidFill>
              <a:latin typeface="华文宋体" pitchFamily="96" charset="-122"/>
              <a:ea typeface="华文宋体" pitchFamily="96" charset="-122"/>
            </a:endParaRPr>
          </a:p>
          <a:p>
            <a:pPr>
              <a:lnSpc>
                <a:spcPct val="80000"/>
              </a:lnSpc>
            </a:pPr>
            <a:r>
              <a:rPr lang="en-US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Ca AD 918 便亞設</a:t>
            </a:r>
            <a:r>
              <a:rPr lang="zh-CN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经</a:t>
            </a:r>
            <a:r>
              <a:rPr lang="ja-JP" altLang="en-US" sz="2400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文</a:t>
            </a:r>
            <a:endParaRPr lang="en-US" altLang="en-US" sz="2400">
              <a:solidFill>
                <a:srgbClr val="FBE50F"/>
              </a:solidFill>
              <a:latin typeface="华文宋体" pitchFamily="96" charset="-122"/>
              <a:ea typeface="华文宋体" pitchFamily="96" charset="-122"/>
            </a:endParaRPr>
          </a:p>
        </p:txBody>
      </p:sp>
      <p:grpSp>
        <p:nvGrpSpPr>
          <p:cNvPr id="501764" name="Group 4"/>
          <p:cNvGrpSpPr>
            <a:grpSpLocks/>
          </p:cNvGrpSpPr>
          <p:nvPr/>
        </p:nvGrpSpPr>
        <p:grpSpPr bwMode="auto">
          <a:xfrm>
            <a:off x="7924800" y="6096000"/>
            <a:ext cx="1162050" cy="685800"/>
            <a:chOff x="2016" y="3744"/>
            <a:chExt cx="732" cy="432"/>
          </a:xfrm>
        </p:grpSpPr>
        <p:grpSp>
          <p:nvGrpSpPr>
            <p:cNvPr id="501765" name="Group 5"/>
            <p:cNvGrpSpPr>
              <a:grpSpLocks/>
            </p:cNvGrpSpPr>
            <p:nvPr/>
          </p:nvGrpSpPr>
          <p:grpSpPr bwMode="auto">
            <a:xfrm>
              <a:off x="2257" y="3866"/>
              <a:ext cx="194" cy="180"/>
              <a:chOff x="1824" y="633"/>
              <a:chExt cx="2834" cy="2849"/>
            </a:xfrm>
          </p:grpSpPr>
          <p:sp>
            <p:nvSpPr>
              <p:cNvPr id="501766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1767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1768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1769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01770" name="Group 10"/>
            <p:cNvGrpSpPr>
              <a:grpSpLocks/>
            </p:cNvGrpSpPr>
            <p:nvPr/>
          </p:nvGrpSpPr>
          <p:grpSpPr bwMode="auto">
            <a:xfrm>
              <a:off x="2518" y="4005"/>
              <a:ext cx="230" cy="142"/>
              <a:chOff x="1008" y="1059"/>
              <a:chExt cx="3768" cy="2733"/>
            </a:xfrm>
          </p:grpSpPr>
          <p:sp>
            <p:nvSpPr>
              <p:cNvPr id="501771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1772" name="Oval 12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1773" name="Oval 13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1774" name="Oval 14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01775" name="Film"/>
            <p:cNvSpPr>
              <a:spLocks noEditPoints="1" noChangeArrowheads="1"/>
            </p:cNvSpPr>
            <p:nvPr/>
          </p:nvSpPr>
          <p:spPr bwMode="auto">
            <a:xfrm>
              <a:off x="2016" y="3760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1776" name="Lock"/>
            <p:cNvSpPr>
              <a:spLocks noEditPoints="1" noChangeArrowheads="1"/>
            </p:cNvSpPr>
            <p:nvPr/>
          </p:nvSpPr>
          <p:spPr bwMode="auto">
            <a:xfrm>
              <a:off x="2525" y="3744"/>
              <a:ext cx="170" cy="16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FF0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1777" name="AutoShape 17"/>
            <p:cNvSpPr>
              <a:spLocks noChangeArrowheads="1"/>
            </p:cNvSpPr>
            <p:nvPr/>
          </p:nvSpPr>
          <p:spPr bwMode="auto">
            <a:xfrm>
              <a:off x="2183" y="3923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01778" name="AutoShape 18"/>
            <p:cNvSpPr>
              <a:spLocks noChangeArrowheads="1"/>
            </p:cNvSpPr>
            <p:nvPr/>
          </p:nvSpPr>
          <p:spPr bwMode="auto">
            <a:xfrm>
              <a:off x="2371" y="3760"/>
              <a:ext cx="141" cy="93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01779" name="AutoShape 19"/>
            <p:cNvSpPr>
              <a:spLocks noChangeArrowheads="1"/>
            </p:cNvSpPr>
            <p:nvPr/>
          </p:nvSpPr>
          <p:spPr bwMode="auto">
            <a:xfrm flipV="1">
              <a:off x="2378" y="4037"/>
              <a:ext cx="140" cy="10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01781" name="Text Box 21"/>
          <p:cNvSpPr txBox="1">
            <a:spLocks noChangeArrowheads="1"/>
          </p:cNvSpPr>
          <p:nvPr/>
        </p:nvSpPr>
        <p:spPr bwMode="auto">
          <a:xfrm>
            <a:off x="8380413" y="0"/>
            <a:ext cx="758825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en-US" sz="2400" b="1"/>
              <a:t>195b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017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017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017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60"/>
                            </p:stCondLst>
                            <p:childTnLst>
                              <p:par>
                                <p:cTn id="1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50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50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50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50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50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50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50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50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50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50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50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50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501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501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501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501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70" decel="100000"/>
                                        <p:tgtEl>
                                          <p:spTgt spid="501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770" decel="100000"/>
                                        <p:tgtEl>
                                          <p:spTgt spid="501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501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501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70" decel="100000"/>
                                        <p:tgtEl>
                                          <p:spTgt spid="501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770" decel="100000"/>
                                        <p:tgtEl>
                                          <p:spTgt spid="501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501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501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70" decel="100000"/>
                                        <p:tgtEl>
                                          <p:spTgt spid="501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770" decel="100000"/>
                                        <p:tgtEl>
                                          <p:spTgt spid="501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501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5" dur="770" fill="hold"/>
                                        <p:tgtEl>
                                          <p:spTgt spid="501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70" decel="100000"/>
                                        <p:tgtEl>
                                          <p:spTgt spid="501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770" decel="100000"/>
                                        <p:tgtEl>
                                          <p:spTgt spid="501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501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501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70" decel="100000"/>
                                        <p:tgtEl>
                                          <p:spTgt spid="501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770" decel="100000"/>
                                        <p:tgtEl>
                                          <p:spTgt spid="501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5" dur="770" fill="hold"/>
                                        <p:tgtEl>
                                          <p:spTgt spid="501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7" dur="770" fill="hold"/>
                                        <p:tgtEl>
                                          <p:spTgt spid="501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70" decel="100000"/>
                                        <p:tgtEl>
                                          <p:spTgt spid="501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770" decel="100000"/>
                                        <p:tgtEl>
                                          <p:spTgt spid="501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6" dur="770" fill="hold"/>
                                        <p:tgtEl>
                                          <p:spTgt spid="501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8" dur="770" fill="hold"/>
                                        <p:tgtEl>
                                          <p:spTgt spid="501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62" grpId="0"/>
      <p:bldP spid="501763" grpId="0" uiExpand="1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113592" dir="1593903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>
                <a:ea typeface="宋体" pitchFamily="96" charset="-122"/>
              </a:rPr>
              <a:t>文本的样式</a:t>
            </a:r>
            <a:r>
              <a:rPr lang="en-US" altLang="zh-CN">
                <a:ea typeface="华文细黑" pitchFamily="96" charset="-122"/>
              </a:rPr>
              <a:t>⋯⋯</a:t>
            </a:r>
            <a:endParaRPr lang="en-US" altLang="en-US"/>
          </a:p>
        </p:txBody>
      </p:sp>
      <p:pic>
        <p:nvPicPr>
          <p:cNvPr id="507913" name="Picture 9" descr="j0336891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988" y="533400"/>
            <a:ext cx="1217612" cy="1666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7910" name="Text Box 6"/>
          <p:cNvSpPr txBox="1">
            <a:spLocks noChangeArrowheads="1"/>
          </p:cNvSpPr>
          <p:nvPr/>
        </p:nvSpPr>
        <p:spPr bwMode="auto">
          <a:xfrm>
            <a:off x="381000" y="1371600"/>
            <a:ext cx="838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en-US" sz="4000">
                <a:solidFill>
                  <a:srgbClr val="FBE50F"/>
                </a:solidFill>
                <a:latin typeface="Bwhebb" pitchFamily="48" charset="0"/>
              </a:rPr>
              <a:t>#rahtaw~ymVhta~yhlaarBtyvarB</a:t>
            </a:r>
          </a:p>
        </p:txBody>
      </p:sp>
      <p:sp>
        <p:nvSpPr>
          <p:cNvPr id="507911" name="Text Box 7"/>
          <p:cNvSpPr txBox="1">
            <a:spLocks noChangeArrowheads="1"/>
          </p:cNvSpPr>
          <p:nvPr/>
        </p:nvSpPr>
        <p:spPr bwMode="auto">
          <a:xfrm>
            <a:off x="0" y="2209800"/>
            <a:ext cx="876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en-US" sz="4000">
                <a:solidFill>
                  <a:srgbClr val="FBE50F"/>
                </a:solidFill>
                <a:latin typeface="Bwhebb" pitchFamily="48" charset="0"/>
              </a:rPr>
              <a:t>`#rah taw ~ymVh ta ~yhla arB tyvarB</a:t>
            </a:r>
          </a:p>
        </p:txBody>
      </p:sp>
      <p:sp>
        <p:nvSpPr>
          <p:cNvPr id="507912" name="Text Box 8"/>
          <p:cNvSpPr txBox="1">
            <a:spLocks noChangeArrowheads="1"/>
          </p:cNvSpPr>
          <p:nvPr/>
        </p:nvSpPr>
        <p:spPr bwMode="auto">
          <a:xfrm>
            <a:off x="0" y="3124200"/>
            <a:ext cx="8763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en-US" sz="4000">
                <a:solidFill>
                  <a:srgbClr val="FBE50F"/>
                </a:solidFill>
                <a:latin typeface="Bwhebb" pitchFamily="48" charset="0"/>
              </a:rPr>
              <a:t>`#r&lt;a'(h' taeîw&gt; ~yIm:ßV'h; taeî ~yhi_l{a/ ar"äB' tyvi arEB. </a:t>
            </a:r>
          </a:p>
        </p:txBody>
      </p:sp>
      <p:pic>
        <p:nvPicPr>
          <p:cNvPr id="507915" name="Picture 11" descr="j0286674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8600" y="5181600"/>
            <a:ext cx="1152525" cy="1524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7917" name="Text Box 13"/>
          <p:cNvSpPr txBox="1">
            <a:spLocks noChangeArrowheads="1"/>
          </p:cNvSpPr>
          <p:nvPr/>
        </p:nvSpPr>
        <p:spPr bwMode="auto">
          <a:xfrm>
            <a:off x="762000" y="4498975"/>
            <a:ext cx="84407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00FFFF"/>
                </a:solidFill>
                <a:latin typeface="Comic Sans MS" pitchFamily="96" charset="0"/>
                <a:ea typeface="宋体" pitchFamily="96" charset="-122"/>
              </a:rPr>
              <a:t>文本的写法和读法</a:t>
            </a:r>
            <a:endParaRPr lang="en-US" altLang="zh-CN" sz="3200">
              <a:solidFill>
                <a:srgbClr val="00FFFF"/>
              </a:solidFill>
              <a:latin typeface="Comic Sans MS" pitchFamily="96" charset="0"/>
              <a:ea typeface="宋体" pitchFamily="96" charset="-122"/>
            </a:endParaRPr>
          </a:p>
          <a:p>
            <a:endParaRPr lang="en-US" altLang="en-US" sz="3200">
              <a:solidFill>
                <a:srgbClr val="00FFFF"/>
              </a:solidFill>
              <a:latin typeface="Comic Sans MS" pitchFamily="96" charset="0"/>
            </a:endParaRPr>
          </a:p>
        </p:txBody>
      </p:sp>
      <p:sp>
        <p:nvSpPr>
          <p:cNvPr id="507918" name="Text Box 14"/>
          <p:cNvSpPr txBox="1">
            <a:spLocks noChangeArrowheads="1"/>
          </p:cNvSpPr>
          <p:nvPr/>
        </p:nvSpPr>
        <p:spPr bwMode="auto">
          <a:xfrm>
            <a:off x="746125" y="4760913"/>
            <a:ext cx="6873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endParaRPr lang="en-US" altLang="en-US"/>
          </a:p>
        </p:txBody>
      </p:sp>
      <p:sp>
        <p:nvSpPr>
          <p:cNvPr id="507919" name="Text Box 15"/>
          <p:cNvSpPr txBox="1">
            <a:spLocks noChangeArrowheads="1"/>
          </p:cNvSpPr>
          <p:nvPr/>
        </p:nvSpPr>
        <p:spPr bwMode="auto">
          <a:xfrm>
            <a:off x="898525" y="4760913"/>
            <a:ext cx="4740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endParaRPr lang="en-US" altLang="en-US"/>
          </a:p>
        </p:txBody>
      </p:sp>
      <p:grpSp>
        <p:nvGrpSpPr>
          <p:cNvPr id="507940" name="Group 36"/>
          <p:cNvGrpSpPr>
            <a:grpSpLocks/>
          </p:cNvGrpSpPr>
          <p:nvPr/>
        </p:nvGrpSpPr>
        <p:grpSpPr bwMode="auto">
          <a:xfrm>
            <a:off x="304800" y="5241925"/>
            <a:ext cx="7620000" cy="990600"/>
            <a:chOff x="192" y="3024"/>
            <a:chExt cx="4800" cy="624"/>
          </a:xfrm>
        </p:grpSpPr>
        <p:sp>
          <p:nvSpPr>
            <p:cNvPr id="507920" name="Text Box 16"/>
            <p:cNvSpPr txBox="1">
              <a:spLocks noChangeArrowheads="1"/>
            </p:cNvSpPr>
            <p:nvPr/>
          </p:nvSpPr>
          <p:spPr bwMode="auto">
            <a:xfrm>
              <a:off x="192" y="3024"/>
              <a:ext cx="4800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altLang="en-US" sz="2800">
                  <a:solidFill>
                    <a:srgbClr val="FBE50F"/>
                  </a:solidFill>
                  <a:latin typeface="Comic Sans MS" pitchFamily="96" charset="0"/>
                </a:rPr>
                <a:t>The kethiv – </a:t>
              </a:r>
              <a:r>
                <a:rPr lang="zh-CN" altLang="en-US" sz="2800">
                  <a:solidFill>
                    <a:srgbClr val="FBE50F"/>
                  </a:solidFill>
                  <a:latin typeface="Comic Sans MS" pitchFamily="96" charset="0"/>
                  <a:ea typeface="宋体" pitchFamily="96" charset="-122"/>
                </a:rPr>
                <a:t>写法</a:t>
              </a:r>
              <a:endParaRPr lang="en-US" altLang="en-US" sz="2800">
                <a:solidFill>
                  <a:srgbClr val="FBE50F"/>
                </a:solidFill>
                <a:latin typeface="Comic Sans MS" pitchFamily="96" charset="0"/>
              </a:endParaRPr>
            </a:p>
            <a:p>
              <a:pPr algn="l"/>
              <a:r>
                <a:rPr lang="en-US" altLang="en-US" sz="2800">
                  <a:solidFill>
                    <a:srgbClr val="FBE50F"/>
                  </a:solidFill>
                  <a:latin typeface="Comic Sans MS" pitchFamily="96" charset="0"/>
                </a:rPr>
                <a:t>The qere – </a:t>
              </a:r>
              <a:r>
                <a:rPr lang="zh-CN" altLang="en-US" sz="2800">
                  <a:solidFill>
                    <a:srgbClr val="FBE50F"/>
                  </a:solidFill>
                  <a:latin typeface="Comic Sans MS" pitchFamily="96" charset="0"/>
                  <a:ea typeface="宋体" pitchFamily="96" charset="-122"/>
                </a:rPr>
                <a:t>读法</a:t>
              </a:r>
              <a:endParaRPr lang="en-US" altLang="en-US" sz="2800">
                <a:solidFill>
                  <a:srgbClr val="FBE50F"/>
                </a:solidFill>
                <a:latin typeface="Comic Sans MS" pitchFamily="96" charset="0"/>
              </a:endParaRPr>
            </a:p>
          </p:txBody>
        </p:sp>
        <p:sp>
          <p:nvSpPr>
            <p:cNvPr id="507939" name="Text Box 35"/>
            <p:cNvSpPr txBox="1">
              <a:spLocks noChangeArrowheads="1"/>
            </p:cNvSpPr>
            <p:nvPr/>
          </p:nvSpPr>
          <p:spPr bwMode="auto">
            <a:xfrm>
              <a:off x="3354" y="3283"/>
              <a:ext cx="11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endParaRPr lang="en-US" altLang="en-US" sz="3200">
                <a:solidFill>
                  <a:srgbClr val="FFCC00"/>
                </a:solidFill>
                <a:latin typeface="Bwhebb" pitchFamily="4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079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7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07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7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7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7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7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7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50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507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507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507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079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07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07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5079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5079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5079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4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0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940"/>
                            </p:stCondLst>
                            <p:childTnLst>
                              <p:par>
                                <p:cTn id="5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7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7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7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79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79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79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79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79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79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79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79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908" grpId="0"/>
      <p:bldP spid="507910" grpId="0"/>
      <p:bldP spid="507911" grpId="0" build="p" rev="1"/>
      <p:bldP spid="507912" grpId="0"/>
      <p:bldP spid="507917" grpId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257800" y="-152400"/>
            <a:ext cx="3581400" cy="1219200"/>
          </a:xfrm>
          <a:noFill/>
          <a:ln/>
          <a:effectLst>
            <a:outerShdw dist="113592" dir="1593903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>
                <a:latin typeface="Arial" charset="0"/>
                <a:ea typeface="宋体" pitchFamily="96" charset="-122"/>
              </a:rPr>
              <a:t>马索</a:t>
            </a:r>
            <a:r>
              <a:rPr lang="zh-CN" altLang="en-US">
                <a:latin typeface="Arial" charset="0"/>
                <a:ea typeface="华文细黑" pitchFamily="96" charset="-122"/>
              </a:rPr>
              <a:t>拉</a:t>
            </a:r>
            <a:r>
              <a:rPr lang="en-US" altLang="en-US">
                <a:latin typeface="Arial" charset="0"/>
              </a:rPr>
              <a:t> </a:t>
            </a:r>
          </a:p>
        </p:txBody>
      </p:sp>
      <p:pic>
        <p:nvPicPr>
          <p:cNvPr id="543748" name="Picture 1028" descr="masor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1435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3750" name="Text Box 1030"/>
          <p:cNvSpPr txBox="1">
            <a:spLocks noChangeArrowheads="1"/>
          </p:cNvSpPr>
          <p:nvPr/>
        </p:nvSpPr>
        <p:spPr bwMode="auto">
          <a:xfrm>
            <a:off x="5060950" y="914400"/>
            <a:ext cx="4235450" cy="350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3200">
                <a:latin typeface="Arial" charset="0"/>
                <a:ea typeface="宋体" pitchFamily="96" charset="-122"/>
              </a:rPr>
              <a:t>马索</a:t>
            </a:r>
            <a:r>
              <a:rPr lang="zh-CN" altLang="en-US" sz="3200">
                <a:latin typeface="Arial" charset="0"/>
                <a:ea typeface="华文细黑" pitchFamily="96" charset="-122"/>
              </a:rPr>
              <a:t>拉</a:t>
            </a:r>
            <a:r>
              <a:rPr lang="zh-CN" altLang="en-US" sz="3200">
                <a:latin typeface="Arial" charset="0"/>
                <a:ea typeface="宋体" pitchFamily="96" charset="-122"/>
              </a:rPr>
              <a:t>有两部分：</a:t>
            </a:r>
            <a:endParaRPr lang="en-US" altLang="en-US" sz="3200">
              <a:solidFill>
                <a:srgbClr val="FBE50F"/>
              </a:solidFill>
              <a:latin typeface="Comic Sans MS" pitchFamily="96" charset="0"/>
            </a:endParaRPr>
          </a:p>
          <a:p>
            <a:pPr algn="l"/>
            <a:endParaRPr lang="en-US" altLang="en-US" sz="3200">
              <a:solidFill>
                <a:srgbClr val="FBE50F"/>
              </a:solidFill>
              <a:latin typeface="Comic Sans MS" pitchFamily="96" charset="0"/>
            </a:endParaRPr>
          </a:p>
          <a:p>
            <a:pPr algn="l"/>
            <a:r>
              <a:rPr lang="zh-CN" altLang="en-US" sz="3200">
                <a:latin typeface="Arial" charset="0"/>
                <a:ea typeface="华文细黑" pitchFamily="96" charset="-122"/>
              </a:rPr>
              <a:t>大</a:t>
            </a:r>
            <a:r>
              <a:rPr lang="zh-CN" altLang="en-US" sz="3200">
                <a:latin typeface="Arial" charset="0"/>
                <a:ea typeface="宋体" pitchFamily="96" charset="-122"/>
              </a:rPr>
              <a:t>马索</a:t>
            </a:r>
            <a:r>
              <a:rPr lang="zh-CN" altLang="en-US" sz="3200">
                <a:latin typeface="Arial" charset="0"/>
                <a:ea typeface="华文细黑" pitchFamily="96" charset="-122"/>
              </a:rPr>
              <a:t>拉</a:t>
            </a:r>
            <a:r>
              <a:rPr lang="zh-CN" altLang="en-US" sz="3200">
                <a:latin typeface="Arial" charset="0"/>
                <a:ea typeface="宋体" pitchFamily="96" charset="-122"/>
              </a:rPr>
              <a:t>是指头</a:t>
            </a:r>
            <a:r>
              <a:rPr lang="en-US" altLang="zh-CN" sz="3200">
                <a:latin typeface="Arial" charset="0"/>
                <a:ea typeface="宋体" pitchFamily="96" charset="-122"/>
              </a:rPr>
              <a:t>4</a:t>
            </a:r>
            <a:r>
              <a:rPr lang="zh-CN" altLang="en-US" sz="3200">
                <a:latin typeface="Arial" charset="0"/>
                <a:ea typeface="宋体" pitchFamily="96" charset="-122"/>
              </a:rPr>
              <a:t>节和最后</a:t>
            </a:r>
            <a:r>
              <a:rPr lang="en-US" altLang="zh-CN" sz="3200">
                <a:latin typeface="Arial" charset="0"/>
                <a:ea typeface="宋体" pitchFamily="96" charset="-122"/>
              </a:rPr>
              <a:t>7</a:t>
            </a:r>
            <a:r>
              <a:rPr lang="zh-CN" altLang="en-US" sz="3200">
                <a:latin typeface="Arial" charset="0"/>
                <a:ea typeface="宋体" pitchFamily="96" charset="-122"/>
              </a:rPr>
              <a:t>节。</a:t>
            </a:r>
            <a:endParaRPr lang="en-US" altLang="en-US" sz="3200">
              <a:solidFill>
                <a:srgbClr val="FBE50F"/>
              </a:solidFill>
              <a:latin typeface="Comic Sans MS" pitchFamily="96" charset="0"/>
            </a:endParaRPr>
          </a:p>
          <a:p>
            <a:pPr algn="l"/>
            <a:endParaRPr lang="en-US" altLang="en-US" sz="3200">
              <a:solidFill>
                <a:srgbClr val="FBE50F"/>
              </a:solidFill>
              <a:latin typeface="Comic Sans MS" pitchFamily="96" charset="0"/>
            </a:endParaRPr>
          </a:p>
          <a:p>
            <a:pPr algn="l"/>
            <a:r>
              <a:rPr lang="zh-CN" altLang="en-US" sz="3200">
                <a:latin typeface="Arial" charset="0"/>
                <a:ea typeface="华文细黑" pitchFamily="96" charset="-122"/>
              </a:rPr>
              <a:t>小</a:t>
            </a:r>
            <a:r>
              <a:rPr lang="zh-CN" altLang="en-US" sz="3200">
                <a:latin typeface="Arial" charset="0"/>
                <a:ea typeface="宋体" pitchFamily="96" charset="-122"/>
              </a:rPr>
              <a:t>马索</a:t>
            </a:r>
            <a:r>
              <a:rPr lang="zh-CN" altLang="en-US" sz="3200">
                <a:latin typeface="Arial" charset="0"/>
                <a:ea typeface="华文细黑" pitchFamily="96" charset="-122"/>
              </a:rPr>
              <a:t>拉</a:t>
            </a:r>
            <a:r>
              <a:rPr lang="zh-CN" altLang="en-US" sz="3200">
                <a:latin typeface="Arial" charset="0"/>
                <a:ea typeface="宋体" pitchFamily="96" charset="-122"/>
              </a:rPr>
              <a:t>指的是写在旁边的笔记</a:t>
            </a:r>
            <a:r>
              <a:rPr lang="zh-CN" altLang="en-US">
                <a:latin typeface="Arial" charset="0"/>
                <a:ea typeface="宋体" pitchFamily="96" charset="-122"/>
              </a:rPr>
              <a:t>。</a:t>
            </a:r>
            <a:endParaRPr lang="en-US" altLang="en-US" sz="3200">
              <a:solidFill>
                <a:srgbClr val="FBE50F"/>
              </a:solidFill>
              <a:latin typeface="Comic Sans MS" pitchFamily="96" charset="0"/>
            </a:endParaRPr>
          </a:p>
        </p:txBody>
      </p:sp>
      <p:grpSp>
        <p:nvGrpSpPr>
          <p:cNvPr id="543751" name="Group 1031"/>
          <p:cNvGrpSpPr>
            <a:grpSpLocks/>
          </p:cNvGrpSpPr>
          <p:nvPr/>
        </p:nvGrpSpPr>
        <p:grpSpPr bwMode="auto">
          <a:xfrm>
            <a:off x="7924800" y="6096000"/>
            <a:ext cx="1162050" cy="685800"/>
            <a:chOff x="2016" y="3744"/>
            <a:chExt cx="732" cy="432"/>
          </a:xfrm>
        </p:grpSpPr>
        <p:grpSp>
          <p:nvGrpSpPr>
            <p:cNvPr id="543752" name="Group 1032"/>
            <p:cNvGrpSpPr>
              <a:grpSpLocks/>
            </p:cNvGrpSpPr>
            <p:nvPr/>
          </p:nvGrpSpPr>
          <p:grpSpPr bwMode="auto">
            <a:xfrm>
              <a:off x="2257" y="3866"/>
              <a:ext cx="194" cy="180"/>
              <a:chOff x="1824" y="633"/>
              <a:chExt cx="2834" cy="2849"/>
            </a:xfrm>
          </p:grpSpPr>
          <p:sp>
            <p:nvSpPr>
              <p:cNvPr id="543753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3754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3755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3756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43757" name="Group 1037"/>
            <p:cNvGrpSpPr>
              <a:grpSpLocks/>
            </p:cNvGrpSpPr>
            <p:nvPr/>
          </p:nvGrpSpPr>
          <p:grpSpPr bwMode="auto">
            <a:xfrm>
              <a:off x="2518" y="4005"/>
              <a:ext cx="230" cy="142"/>
              <a:chOff x="1008" y="1059"/>
              <a:chExt cx="3768" cy="2733"/>
            </a:xfrm>
          </p:grpSpPr>
          <p:sp>
            <p:nvSpPr>
              <p:cNvPr id="543758" name="AutoShape 1038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3759" name="Oval 1039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3760" name="Oval 1040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3761" name="Oval 1041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43762" name="Film"/>
            <p:cNvSpPr>
              <a:spLocks noEditPoints="1" noChangeArrowheads="1"/>
            </p:cNvSpPr>
            <p:nvPr/>
          </p:nvSpPr>
          <p:spPr bwMode="auto">
            <a:xfrm>
              <a:off x="2016" y="3760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43763" name="Lock"/>
            <p:cNvSpPr>
              <a:spLocks noEditPoints="1" noChangeArrowheads="1"/>
            </p:cNvSpPr>
            <p:nvPr/>
          </p:nvSpPr>
          <p:spPr bwMode="auto">
            <a:xfrm>
              <a:off x="2525" y="3744"/>
              <a:ext cx="170" cy="16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FF0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43764" name="AutoShape 1044"/>
            <p:cNvSpPr>
              <a:spLocks noChangeArrowheads="1"/>
            </p:cNvSpPr>
            <p:nvPr/>
          </p:nvSpPr>
          <p:spPr bwMode="auto">
            <a:xfrm>
              <a:off x="2183" y="3923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3765" name="AutoShape 1045"/>
            <p:cNvSpPr>
              <a:spLocks noChangeArrowheads="1"/>
            </p:cNvSpPr>
            <p:nvPr/>
          </p:nvSpPr>
          <p:spPr bwMode="auto">
            <a:xfrm>
              <a:off x="2371" y="3760"/>
              <a:ext cx="141" cy="93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3766" name="AutoShape 1046"/>
            <p:cNvSpPr>
              <a:spLocks noChangeArrowheads="1"/>
            </p:cNvSpPr>
            <p:nvPr/>
          </p:nvSpPr>
          <p:spPr bwMode="auto">
            <a:xfrm flipV="1">
              <a:off x="2378" y="4037"/>
              <a:ext cx="140" cy="10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543772" name="Group 1052"/>
          <p:cNvGrpSpPr>
            <a:grpSpLocks/>
          </p:cNvGrpSpPr>
          <p:nvPr/>
        </p:nvGrpSpPr>
        <p:grpSpPr bwMode="auto">
          <a:xfrm>
            <a:off x="2362200" y="609600"/>
            <a:ext cx="2667000" cy="5562600"/>
            <a:chOff x="1488" y="384"/>
            <a:chExt cx="1680" cy="3504"/>
          </a:xfrm>
        </p:grpSpPr>
        <p:sp>
          <p:nvSpPr>
            <p:cNvPr id="543770" name="Line 1050"/>
            <p:cNvSpPr>
              <a:spLocks noChangeShapeType="1"/>
            </p:cNvSpPr>
            <p:nvPr/>
          </p:nvSpPr>
          <p:spPr bwMode="auto">
            <a:xfrm flipH="1">
              <a:off x="1968" y="1920"/>
              <a:ext cx="1200" cy="196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3771" name="Line 1051"/>
            <p:cNvSpPr>
              <a:spLocks noChangeShapeType="1"/>
            </p:cNvSpPr>
            <p:nvPr/>
          </p:nvSpPr>
          <p:spPr bwMode="auto">
            <a:xfrm rot="16200000" flipV="1">
              <a:off x="1560" y="312"/>
              <a:ext cx="1536" cy="168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43774" name="Line 1054"/>
          <p:cNvSpPr>
            <a:spLocks noChangeShapeType="1"/>
          </p:cNvSpPr>
          <p:nvPr/>
        </p:nvSpPr>
        <p:spPr bwMode="auto">
          <a:xfrm flipH="1" flipV="1">
            <a:off x="1981200" y="4191000"/>
            <a:ext cx="31242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43775" name="Line 1055"/>
          <p:cNvSpPr>
            <a:spLocks noChangeShapeType="1"/>
          </p:cNvSpPr>
          <p:nvPr/>
        </p:nvSpPr>
        <p:spPr bwMode="auto">
          <a:xfrm flipH="1" flipV="1">
            <a:off x="3200400" y="3505200"/>
            <a:ext cx="1905000" cy="1524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43776" name="Line 1056"/>
          <p:cNvSpPr>
            <a:spLocks noChangeShapeType="1"/>
          </p:cNvSpPr>
          <p:nvPr/>
        </p:nvSpPr>
        <p:spPr bwMode="auto">
          <a:xfrm flipH="1" flipV="1">
            <a:off x="4724400" y="3962400"/>
            <a:ext cx="457200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3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4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43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43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43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3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43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746" grpId="0" autoUpdateAnimBg="0"/>
      <p:bldP spid="543750" grpId="0" autoUpdateAnimBg="0"/>
      <p:bldP spid="543774" grpId="0" animBg="1"/>
      <p:bldP spid="543775" grpId="0" animBg="1"/>
      <p:bldP spid="54377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  <a:noFill/>
          <a:ln/>
          <a:effectLst>
            <a:outerShdw dist="113592" dir="1593903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>
                <a:ea typeface="宋体" pitchFamily="96" charset="-122"/>
              </a:rPr>
              <a:t>圣经的围栏</a:t>
            </a:r>
            <a:endParaRPr lang="en-US" altLang="en-US"/>
          </a:p>
        </p:txBody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458200" cy="5029200"/>
          </a:xfrm>
        </p:spPr>
        <p:txBody>
          <a:bodyPr/>
          <a:lstStyle/>
          <a:p>
            <a:r>
              <a:rPr lang="zh-CN" altLang="en-US" sz="3600">
                <a:latin typeface="Arial" charset="0"/>
                <a:ea typeface="宋体" pitchFamily="96" charset="-122"/>
              </a:rPr>
              <a:t>马索</a:t>
            </a:r>
            <a:r>
              <a:rPr lang="zh-CN" altLang="en-US" sz="3600">
                <a:latin typeface="Arial" charset="0"/>
                <a:ea typeface="华文细黑" pitchFamily="96" charset="-122"/>
              </a:rPr>
              <a:t>拉</a:t>
            </a:r>
            <a:r>
              <a:rPr lang="zh-CN" altLang="en-US" sz="3600">
                <a:latin typeface="Comic Sans MS" pitchFamily="96" charset="0"/>
                <a:ea typeface="宋体" pitchFamily="96" charset="-122"/>
              </a:rPr>
              <a:t>写作方式好像围栏，绕着那页的</a:t>
            </a:r>
            <a:r>
              <a:rPr lang="en-US" altLang="zh-CN" sz="3600">
                <a:latin typeface="Comic Sans MS" pitchFamily="96" charset="0"/>
                <a:ea typeface="宋体" pitchFamily="96" charset="-122"/>
              </a:rPr>
              <a:t>3</a:t>
            </a:r>
            <a:r>
              <a:rPr lang="zh-CN" altLang="en-US" sz="3600">
                <a:latin typeface="Comic Sans MS" pitchFamily="96" charset="0"/>
                <a:ea typeface="宋体" pitchFamily="96" charset="-122"/>
              </a:rPr>
              <a:t>个专栏而写，为了确保他人不能添加任何字母。</a:t>
            </a:r>
            <a:endParaRPr lang="en-US" altLang="zh-CN" sz="3600">
              <a:latin typeface="Comic Sans MS" pitchFamily="96" charset="0"/>
              <a:ea typeface="宋体" pitchFamily="96" charset="-122"/>
            </a:endParaRPr>
          </a:p>
          <a:p>
            <a:r>
              <a:rPr lang="zh-CN" altLang="en-US" sz="3600">
                <a:latin typeface="Arial" charset="0"/>
                <a:ea typeface="华文细黑" pitchFamily="96" charset="-122"/>
              </a:rPr>
              <a:t>大</a:t>
            </a:r>
            <a:r>
              <a:rPr lang="zh-CN" altLang="en-US" sz="3600">
                <a:latin typeface="Arial" charset="0"/>
                <a:ea typeface="宋体" pitchFamily="96" charset="-122"/>
              </a:rPr>
              <a:t>马索</a:t>
            </a:r>
            <a:r>
              <a:rPr lang="zh-CN" altLang="en-US" sz="3600">
                <a:latin typeface="Arial" charset="0"/>
                <a:ea typeface="华文细黑" pitchFamily="96" charset="-122"/>
              </a:rPr>
              <a:t>拉</a:t>
            </a:r>
            <a:r>
              <a:rPr lang="en-US" altLang="en-US" sz="3600">
                <a:latin typeface="Arial" charset="0"/>
              </a:rPr>
              <a:t> </a:t>
            </a:r>
            <a:r>
              <a:rPr lang="zh-CN" altLang="en-US" sz="3600">
                <a:latin typeface="Arial" charset="0"/>
                <a:ea typeface="宋体" pitchFamily="96" charset="-122"/>
              </a:rPr>
              <a:t>主要是告诉读者某个字在圣经里出现的总次数。</a:t>
            </a:r>
            <a:endParaRPr lang="en-US" altLang="en-US" sz="3600">
              <a:latin typeface="Comic Sans MS" pitchFamily="96" charset="0"/>
            </a:endParaRPr>
          </a:p>
          <a:p>
            <a:r>
              <a:rPr lang="zh-CN" altLang="en-US" sz="3600">
                <a:latin typeface="Arial" charset="0"/>
                <a:ea typeface="华文细黑" pitchFamily="96" charset="-122"/>
              </a:rPr>
              <a:t>小</a:t>
            </a:r>
            <a:r>
              <a:rPr lang="zh-CN" altLang="en-US" sz="3600">
                <a:latin typeface="Arial" charset="0"/>
                <a:ea typeface="宋体" pitchFamily="96" charset="-122"/>
              </a:rPr>
              <a:t>马索</a:t>
            </a:r>
            <a:r>
              <a:rPr lang="zh-CN" altLang="en-US" sz="3600">
                <a:latin typeface="Arial" charset="0"/>
                <a:ea typeface="华文细黑" pitchFamily="96" charset="-122"/>
              </a:rPr>
              <a:t>拉</a:t>
            </a:r>
            <a:r>
              <a:rPr lang="en-US" altLang="en-US" sz="3600">
                <a:latin typeface="Arial" charset="0"/>
              </a:rPr>
              <a:t> </a:t>
            </a:r>
            <a:r>
              <a:rPr lang="zh-CN" altLang="en-US" sz="3600">
                <a:latin typeface="Arial" charset="0"/>
                <a:ea typeface="宋体" pitchFamily="96" charset="-122"/>
              </a:rPr>
              <a:t>指出各个字的变化样式。</a:t>
            </a:r>
            <a:endParaRPr lang="en-US" altLang="en-US">
              <a:solidFill>
                <a:srgbClr val="FBE50F"/>
              </a:solidFill>
              <a:latin typeface="Comic Sans MS" pitchFamily="96" charset="0"/>
            </a:endParaRPr>
          </a:p>
        </p:txBody>
      </p:sp>
      <p:grpSp>
        <p:nvGrpSpPr>
          <p:cNvPr id="537606" name="Group 6"/>
          <p:cNvGrpSpPr>
            <a:grpSpLocks/>
          </p:cNvGrpSpPr>
          <p:nvPr/>
        </p:nvGrpSpPr>
        <p:grpSpPr bwMode="auto">
          <a:xfrm>
            <a:off x="7924800" y="6096000"/>
            <a:ext cx="1162050" cy="685800"/>
            <a:chOff x="2016" y="3744"/>
            <a:chExt cx="732" cy="432"/>
          </a:xfrm>
        </p:grpSpPr>
        <p:grpSp>
          <p:nvGrpSpPr>
            <p:cNvPr id="537607" name="Group 7"/>
            <p:cNvGrpSpPr>
              <a:grpSpLocks/>
            </p:cNvGrpSpPr>
            <p:nvPr/>
          </p:nvGrpSpPr>
          <p:grpSpPr bwMode="auto">
            <a:xfrm>
              <a:off x="2257" y="3866"/>
              <a:ext cx="194" cy="180"/>
              <a:chOff x="1824" y="633"/>
              <a:chExt cx="2834" cy="2849"/>
            </a:xfrm>
          </p:grpSpPr>
          <p:sp>
            <p:nvSpPr>
              <p:cNvPr id="537608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7609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7610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7611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37612" name="Group 12"/>
            <p:cNvGrpSpPr>
              <a:grpSpLocks/>
            </p:cNvGrpSpPr>
            <p:nvPr/>
          </p:nvGrpSpPr>
          <p:grpSpPr bwMode="auto">
            <a:xfrm>
              <a:off x="2518" y="4005"/>
              <a:ext cx="230" cy="142"/>
              <a:chOff x="1008" y="1059"/>
              <a:chExt cx="3768" cy="2733"/>
            </a:xfrm>
          </p:grpSpPr>
          <p:sp>
            <p:nvSpPr>
              <p:cNvPr id="537613" name="AutoShape 13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7614" name="Oval 14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7615" name="Oval 15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7616" name="Oval 16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37617" name="Film"/>
            <p:cNvSpPr>
              <a:spLocks noEditPoints="1" noChangeArrowheads="1"/>
            </p:cNvSpPr>
            <p:nvPr/>
          </p:nvSpPr>
          <p:spPr bwMode="auto">
            <a:xfrm>
              <a:off x="2016" y="3760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7618" name="Lock"/>
            <p:cNvSpPr>
              <a:spLocks noEditPoints="1" noChangeArrowheads="1"/>
            </p:cNvSpPr>
            <p:nvPr/>
          </p:nvSpPr>
          <p:spPr bwMode="auto">
            <a:xfrm>
              <a:off x="2525" y="3744"/>
              <a:ext cx="170" cy="16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FF0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7619" name="AutoShape 19"/>
            <p:cNvSpPr>
              <a:spLocks noChangeArrowheads="1"/>
            </p:cNvSpPr>
            <p:nvPr/>
          </p:nvSpPr>
          <p:spPr bwMode="auto">
            <a:xfrm>
              <a:off x="2183" y="3923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7620" name="AutoShape 20"/>
            <p:cNvSpPr>
              <a:spLocks noChangeArrowheads="1"/>
            </p:cNvSpPr>
            <p:nvPr/>
          </p:nvSpPr>
          <p:spPr bwMode="auto">
            <a:xfrm>
              <a:off x="2371" y="3760"/>
              <a:ext cx="141" cy="93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7621" name="AutoShape 21"/>
            <p:cNvSpPr>
              <a:spLocks noChangeArrowheads="1"/>
            </p:cNvSpPr>
            <p:nvPr/>
          </p:nvSpPr>
          <p:spPr bwMode="auto">
            <a:xfrm flipV="1">
              <a:off x="2378" y="4037"/>
              <a:ext cx="140" cy="10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37622" name="Text Box 22"/>
          <p:cNvSpPr txBox="1">
            <a:spLocks noChangeArrowheads="1"/>
          </p:cNvSpPr>
          <p:nvPr/>
        </p:nvSpPr>
        <p:spPr bwMode="auto">
          <a:xfrm>
            <a:off x="152400" y="838200"/>
            <a:ext cx="861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320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宋体" pitchFamily="96" charset="-122"/>
              </a:rPr>
              <a:t>马索</a:t>
            </a:r>
            <a:r>
              <a:rPr lang="ja-JP" altLang="en-US" sz="320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华文细黑" pitchFamily="96" charset="-122"/>
              </a:rPr>
              <a:t>拉</a:t>
            </a:r>
            <a:r>
              <a:rPr lang="zh-CN" altLang="en-US" sz="320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宋体" pitchFamily="96" charset="-122"/>
              </a:rPr>
              <a:t>经</a:t>
            </a:r>
            <a:r>
              <a:rPr lang="ja-JP" altLang="en-US" sz="320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华文细黑" pitchFamily="96" charset="-122"/>
              </a:rPr>
              <a:t>文</a:t>
            </a:r>
            <a:r>
              <a:rPr lang="en-US" altLang="en-US" sz="320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altLang="en-US" sz="320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96" charset="0"/>
              </a:rPr>
              <a:t>(MT) </a:t>
            </a:r>
            <a:r>
              <a:rPr lang="zh-CN" altLang="en-US" sz="320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96" charset="0"/>
                <a:ea typeface="宋体" pitchFamily="96" charset="-122"/>
              </a:rPr>
              <a:t>分成</a:t>
            </a:r>
            <a:r>
              <a:rPr lang="en-US" altLang="zh-CN" sz="320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96" charset="0"/>
                <a:ea typeface="宋体" pitchFamily="96" charset="-122"/>
              </a:rPr>
              <a:t>3</a:t>
            </a:r>
            <a:r>
              <a:rPr lang="zh-CN" altLang="en-US" sz="320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96" charset="0"/>
                <a:ea typeface="宋体" pitchFamily="96" charset="-122"/>
              </a:rPr>
              <a:t>个专栏写成，为了方便阅读。</a:t>
            </a:r>
            <a:endParaRPr lang="en-US" altLang="en-US" sz="2800"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9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37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37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37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602" grpId="0"/>
      <p:bldP spid="53760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874" name="Picture 2" descr="Scroll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3" y="2971800"/>
            <a:ext cx="3017837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1875" name="Rectangle 3" descr="White marble"/>
          <p:cNvSpPr>
            <a:spLocks noGrp="1" noChangeArrowheads="1"/>
          </p:cNvSpPr>
          <p:nvPr>
            <p:ph type="title"/>
          </p:nvPr>
        </p:nvSpPr>
        <p:spPr>
          <a:xfrm>
            <a:off x="76200" y="457200"/>
            <a:ext cx="7239000" cy="914400"/>
          </a:xfrm>
          <a:blipFill dpi="0" rotWithShape="1">
            <a:blip r:embed="rId4"/>
            <a:srcRect/>
            <a:tile tx="0" ty="0" sx="100000" sy="100000" flip="none" algn="tl"/>
          </a:blipFill>
        </p:spPr>
        <p:txBody>
          <a:bodyPr/>
          <a:lstStyle/>
          <a:p>
            <a:pPr algn="l"/>
            <a:r>
              <a:rPr lang="en-US" altLang="zh-CN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96" charset="-122"/>
              </a:rPr>
              <a:t>I. </a:t>
            </a:r>
            <a:r>
              <a:rPr lang="en-US" altLang="en-US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细黑" pitchFamily="96" charset="-122"/>
              </a:rPr>
              <a:t>默示</a:t>
            </a:r>
            <a:r>
              <a:rPr lang="zh-CN" altLang="en-US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96" charset="-122"/>
              </a:rPr>
              <a:t>的经卷</a:t>
            </a:r>
            <a:endParaRPr lang="en-US" altLang="en-US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96" charset="-122"/>
            </a:endParaRPr>
          </a:p>
        </p:txBody>
      </p:sp>
      <p:sp>
        <p:nvSpPr>
          <p:cNvPr id="5918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229600" cy="685800"/>
          </a:xfrm>
        </p:spPr>
        <p:txBody>
          <a:bodyPr/>
          <a:lstStyle/>
          <a:p>
            <a:pPr marL="465138" indent="-465138">
              <a:buFont typeface="Wingdings" pitchFamily="96" charset="2"/>
              <a:buNone/>
            </a:pPr>
            <a:r>
              <a:rPr lang="en-US" altLang="zh-CN">
                <a:ea typeface="宋体" pitchFamily="96" charset="-122"/>
              </a:rPr>
              <a:t>A.	</a:t>
            </a:r>
            <a:r>
              <a:rPr lang="zh-CN" altLang="en-US">
                <a:ea typeface="宋体" pitchFamily="96" charset="-122"/>
              </a:rPr>
              <a:t>旧约</a:t>
            </a:r>
            <a:endParaRPr lang="en-US" altLang="en-US"/>
          </a:p>
        </p:txBody>
      </p:sp>
      <p:sp>
        <p:nvSpPr>
          <p:cNvPr id="591877" name="Rectangle 5"/>
          <p:cNvSpPr>
            <a:spLocks noChangeArrowheads="1"/>
          </p:cNvSpPr>
          <p:nvPr/>
        </p:nvSpPr>
        <p:spPr bwMode="auto">
          <a:xfrm>
            <a:off x="609600" y="2362200"/>
            <a:ext cx="6096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96" charset="2"/>
              <a:buBlip>
                <a:blip r:embed="rId5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371600" indent="-457200" algn="l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96" charset="2"/>
              <a:buBlip>
                <a:blip r:embed="rId6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2209800" indent="-381000"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96" charset="2"/>
              <a:buBlip>
                <a:blip r:embed="rId7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96" charset="2"/>
              <a:buBlip>
                <a:blip r:embed="rId7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96" charset="2"/>
              <a:buBlip>
                <a:blip r:embed="rId7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96" charset="2"/>
              <a:buBlip>
                <a:blip r:embed="rId7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96" charset="2"/>
              <a:buBlip>
                <a:blip r:embed="rId7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buFont typeface="Arial" charset="0"/>
              <a:buAutoNum type="arabicPeriod"/>
            </a:pPr>
            <a:r>
              <a:rPr lang="zh-CN" altLang="en-US" u="sng">
                <a:ea typeface="宋体" pitchFamily="96" charset="-122"/>
              </a:rPr>
              <a:t>希伯来文</a:t>
            </a:r>
            <a:r>
              <a:rPr lang="en-US" altLang="zh-CN">
                <a:ea typeface="宋体" pitchFamily="96" charset="-122"/>
              </a:rPr>
              <a:t>: </a:t>
            </a:r>
            <a:r>
              <a:rPr lang="en-US" altLang="en-US">
                <a:ea typeface="华文细黑" pitchFamily="96" charset="-122"/>
              </a:rPr>
              <a:t>論什一稅</a:t>
            </a:r>
            <a:r>
              <a:rPr lang="en-US" altLang="en-US"/>
              <a:t> </a:t>
            </a:r>
            <a:r>
              <a:rPr lang="en-US" altLang="zh-CN">
                <a:ea typeface="宋体" pitchFamily="96" charset="-122"/>
              </a:rPr>
              <a:t>(MT)</a:t>
            </a:r>
          </a:p>
          <a:p>
            <a:pPr>
              <a:buFont typeface="Wingdings" pitchFamily="96" charset="2"/>
              <a:buNone/>
            </a:pPr>
            <a:r>
              <a:rPr lang="en-US" altLang="zh-CN">
                <a:ea typeface="宋体" pitchFamily="96" charset="-122"/>
              </a:rPr>
              <a:t>2.	  </a:t>
            </a:r>
            <a:r>
              <a:rPr lang="zh-CN" altLang="en-US">
                <a:ea typeface="宋体" pitchFamily="96" charset="-122"/>
              </a:rPr>
              <a:t>希腊文</a:t>
            </a:r>
            <a:r>
              <a:rPr lang="en-US" altLang="zh-CN">
                <a:ea typeface="宋体" pitchFamily="96" charset="-122"/>
              </a:rPr>
              <a:t>: </a:t>
            </a:r>
            <a:r>
              <a:rPr lang="en-US" altLang="en-US">
                <a:ea typeface="华文细黑" pitchFamily="96" charset="-122"/>
              </a:rPr>
              <a:t>七十士</a:t>
            </a:r>
            <a:r>
              <a:rPr lang="zh-CN" altLang="en-US">
                <a:ea typeface="宋体" pitchFamily="96" charset="-122"/>
              </a:rPr>
              <a:t>译</a:t>
            </a:r>
            <a:r>
              <a:rPr lang="ja-JP" altLang="en-US">
                <a:ea typeface="华文细黑" pitchFamily="96" charset="-122"/>
              </a:rPr>
              <a:t>本</a:t>
            </a:r>
            <a:r>
              <a:rPr lang="en-US" altLang="en-US"/>
              <a:t> </a:t>
            </a:r>
            <a:r>
              <a:rPr lang="en-US" altLang="zh-CN">
                <a:ea typeface="宋体" pitchFamily="96" charset="-122"/>
              </a:rPr>
              <a:t> (LXX)</a:t>
            </a:r>
          </a:p>
          <a:p>
            <a:pPr>
              <a:buFont typeface="Wingdings" pitchFamily="96" charset="2"/>
              <a:buNone/>
            </a:pPr>
            <a:r>
              <a:rPr lang="en-US" altLang="zh-CN">
                <a:ea typeface="宋体" pitchFamily="96" charset="-122"/>
              </a:rPr>
              <a:t>3.	  </a:t>
            </a:r>
            <a:r>
              <a:rPr lang="zh-CN" altLang="en-US">
                <a:ea typeface="宋体" pitchFamily="96" charset="-122"/>
              </a:rPr>
              <a:t>旧约正典</a:t>
            </a:r>
            <a:r>
              <a:rPr lang="en-US" altLang="zh-CN">
                <a:ea typeface="宋体" pitchFamily="96" charset="-122"/>
              </a:rPr>
              <a:t> </a:t>
            </a:r>
            <a:endParaRPr lang="en-US" altLang="en-US">
              <a:ea typeface="宋体" pitchFamily="96" charset="-122"/>
            </a:endParaRPr>
          </a:p>
        </p:txBody>
      </p:sp>
      <p:sp>
        <p:nvSpPr>
          <p:cNvPr id="591878" name="Rectangle 6"/>
          <p:cNvSpPr>
            <a:spLocks noChangeArrowheads="1"/>
          </p:cNvSpPr>
          <p:nvPr/>
        </p:nvSpPr>
        <p:spPr bwMode="auto">
          <a:xfrm>
            <a:off x="152400" y="42672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65138" indent="-465138" algn="l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96" charset="2"/>
              <a:buBlip>
                <a:blip r:embed="rId5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865188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208088" indent="-228600" algn="l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96" charset="2"/>
              <a:buBlip>
                <a:blip r:embed="rId6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96" charset="2"/>
              <a:buBlip>
                <a:blip r:embed="rId7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96" charset="2"/>
              <a:buBlip>
                <a:blip r:embed="rId7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96" charset="2"/>
              <a:buBlip>
                <a:blip r:embed="rId7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96" charset="2"/>
              <a:buBlip>
                <a:blip r:embed="rId7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96" charset="2"/>
              <a:buBlip>
                <a:blip r:embed="rId7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buFont typeface="Wingdings" pitchFamily="96" charset="2"/>
              <a:buNone/>
            </a:pPr>
            <a:r>
              <a:rPr lang="en-US" altLang="zh-CN">
                <a:ea typeface="宋体" pitchFamily="96" charset="-122"/>
              </a:rPr>
              <a:t>B.	</a:t>
            </a:r>
            <a:r>
              <a:rPr lang="zh-CN" altLang="en-US">
                <a:ea typeface="宋体" pitchFamily="96" charset="-122"/>
              </a:rPr>
              <a:t>新约</a:t>
            </a:r>
            <a:endParaRPr lang="en-US" altLang="en-US"/>
          </a:p>
        </p:txBody>
      </p:sp>
      <p:sp>
        <p:nvSpPr>
          <p:cNvPr id="591879" name="Rectangle 7"/>
          <p:cNvSpPr>
            <a:spLocks noChangeArrowheads="1"/>
          </p:cNvSpPr>
          <p:nvPr/>
        </p:nvSpPr>
        <p:spPr bwMode="auto">
          <a:xfrm>
            <a:off x="609600" y="5029200"/>
            <a:ext cx="6096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96" charset="2"/>
              <a:buBlip>
                <a:blip r:embed="rId5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371600" indent="-457200" algn="l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96" charset="2"/>
              <a:buBlip>
                <a:blip r:embed="rId6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2209800" indent="-381000"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96" charset="2"/>
              <a:buBlip>
                <a:blip r:embed="rId7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96" charset="2"/>
              <a:buBlip>
                <a:blip r:embed="rId7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96" charset="2"/>
              <a:buBlip>
                <a:blip r:embed="rId7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96" charset="2"/>
              <a:buBlip>
                <a:blip r:embed="rId7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96" charset="2"/>
              <a:buBlip>
                <a:blip r:embed="rId7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buFont typeface="Wingdings" pitchFamily="96" charset="2"/>
              <a:buNone/>
            </a:pPr>
            <a:r>
              <a:rPr lang="en-US" altLang="zh-CN">
                <a:ea typeface="宋体" pitchFamily="96" charset="-122"/>
              </a:rPr>
              <a:t>1.   </a:t>
            </a:r>
            <a:r>
              <a:rPr lang="zh-CN" altLang="en-US" u="sng">
                <a:ea typeface="宋体" pitchFamily="96" charset="-122"/>
              </a:rPr>
              <a:t>日期</a:t>
            </a:r>
            <a:endParaRPr lang="en-US" altLang="zh-CN">
              <a:ea typeface="宋体" pitchFamily="96" charset="-122"/>
            </a:endParaRPr>
          </a:p>
          <a:p>
            <a:pPr>
              <a:buFont typeface="Arial" charset="0"/>
              <a:buAutoNum type="arabicPeriod" startAt="2"/>
            </a:pPr>
            <a:r>
              <a:rPr lang="zh-CN" altLang="en-US">
                <a:ea typeface="宋体" pitchFamily="96" charset="-122"/>
              </a:rPr>
              <a:t>新约正典</a:t>
            </a:r>
            <a:endParaRPr lang="en-US" altLang="en-US"/>
          </a:p>
        </p:txBody>
      </p:sp>
      <p:sp>
        <p:nvSpPr>
          <p:cNvPr id="591880" name="Text Box 8"/>
          <p:cNvSpPr txBox="1">
            <a:spLocks noChangeArrowheads="1"/>
          </p:cNvSpPr>
          <p:nvPr/>
        </p:nvSpPr>
        <p:spPr bwMode="auto">
          <a:xfrm>
            <a:off x="8374063" y="762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2400" b="1">
                <a:latin typeface="Arial" charset="0"/>
              </a:rPr>
              <a:t>193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1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77" grpId="0"/>
      <p:bldP spid="591879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679" name="Picture 1031" descr="Isaiah_scro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12954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0674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113592" dir="1593903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charset="0"/>
                <a:ea typeface="华文细黑" pitchFamily="96" charset="-122"/>
              </a:rPr>
              <a:t>猶太律法</a:t>
            </a:r>
            <a:r>
              <a:rPr lang="zh-CN" altLang="en-US">
                <a:latin typeface="Arial" charset="0"/>
                <a:ea typeface="宋体" pitchFamily="96" charset="-122"/>
              </a:rPr>
              <a:t>学</a:t>
            </a:r>
            <a:r>
              <a:rPr lang="ja-JP" altLang="en-US">
                <a:latin typeface="Arial" charset="0"/>
                <a:ea typeface="华文细黑" pitchFamily="96" charset="-122"/>
              </a:rPr>
              <a:t>者</a:t>
            </a:r>
            <a:r>
              <a:rPr lang="en-US" altLang="en-US">
                <a:latin typeface="Arial" charset="0"/>
              </a:rPr>
              <a:t> </a:t>
            </a:r>
          </a:p>
        </p:txBody>
      </p:sp>
      <p:sp>
        <p:nvSpPr>
          <p:cNvPr id="540681" name="Rectangle 1033"/>
          <p:cNvSpPr>
            <a:spLocks noChangeArrowheads="1"/>
          </p:cNvSpPr>
          <p:nvPr/>
        </p:nvSpPr>
        <p:spPr bwMode="auto">
          <a:xfrm>
            <a:off x="533400" y="1143000"/>
            <a:ext cx="8458200" cy="4876800"/>
          </a:xfrm>
          <a:prstGeom prst="rect">
            <a:avLst/>
          </a:prstGeom>
          <a:solidFill>
            <a:srgbClr val="FFFFFF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40676" name="Rectangle 102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猶太律法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学</a:t>
            </a:r>
            <a:r>
              <a:rPr lang="ja-JP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者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被认为是马索拉抄本的授权编修者</a:t>
            </a:r>
            <a:endParaRPr lang="en-US" altLang="en-US">
              <a:solidFill>
                <a:srgbClr val="FBE50F"/>
              </a:solidFill>
              <a:latin typeface="华文宋体" pitchFamily="96" charset="-122"/>
              <a:ea typeface="华文宋体" pitchFamily="96" charset="-122"/>
            </a:endParaRPr>
          </a:p>
          <a:p>
            <a:r>
              <a:rPr lang="zh-CN" altLang="en-US">
                <a:solidFill>
                  <a:srgbClr val="FD1E0D"/>
                </a:solidFill>
                <a:latin typeface="华文宋体" pitchFamily="96" charset="-122"/>
                <a:ea typeface="华文宋体" pitchFamily="96" charset="-122"/>
              </a:rPr>
              <a:t>被掳回归之后，</a:t>
            </a:r>
            <a:r>
              <a:rPr lang="en-US" altLang="en-US">
                <a:solidFill>
                  <a:srgbClr val="FD1E0D"/>
                </a:solidFill>
                <a:latin typeface="华文宋体" pitchFamily="96" charset="-122"/>
                <a:ea typeface="华文宋体" pitchFamily="96" charset="-122"/>
              </a:rPr>
              <a:t> (</a:t>
            </a:r>
            <a:r>
              <a:rPr lang="en-US" altLang="en-US" b="1">
                <a:solidFill>
                  <a:srgbClr val="FD1E0D"/>
                </a:solidFill>
                <a:latin typeface="华文宋体" pitchFamily="96" charset="-122"/>
                <a:ea typeface="华文宋体" pitchFamily="96" charset="-122"/>
              </a:rPr>
              <a:t>尼希米</a:t>
            </a:r>
            <a:r>
              <a:rPr lang="zh-CN" altLang="en-US" b="1">
                <a:solidFill>
                  <a:srgbClr val="FD1E0D"/>
                </a:solidFill>
                <a:latin typeface="华文宋体" pitchFamily="96" charset="-122"/>
                <a:ea typeface="华文宋体" pitchFamily="96" charset="-122"/>
              </a:rPr>
              <a:t>记</a:t>
            </a:r>
            <a:r>
              <a:rPr lang="en-US" altLang="en-US">
                <a:solidFill>
                  <a:srgbClr val="FD1E0D"/>
                </a:solidFill>
                <a:latin typeface="华文宋体" pitchFamily="96" charset="-122"/>
                <a:ea typeface="华文宋体" pitchFamily="96" charset="-122"/>
              </a:rPr>
              <a:t> 8</a:t>
            </a:r>
            <a:r>
              <a:rPr lang="en-US" altLang="en-US" baseline="30000">
                <a:solidFill>
                  <a:srgbClr val="FD1E0D"/>
                </a:solidFill>
                <a:latin typeface="华文宋体" pitchFamily="96" charset="-122"/>
                <a:ea typeface="华文宋体" pitchFamily="96" charset="-122"/>
              </a:rPr>
              <a:t>8</a:t>
            </a:r>
            <a:r>
              <a:rPr lang="en-US" altLang="en-US">
                <a:solidFill>
                  <a:srgbClr val="FD1E0D"/>
                </a:solidFill>
                <a:latin typeface="华文宋体" pitchFamily="96" charset="-122"/>
                <a:ea typeface="华文宋体" pitchFamily="96" charset="-122"/>
              </a:rPr>
              <a:t>), </a:t>
            </a:r>
            <a:r>
              <a:rPr lang="zh-CN" altLang="en-US">
                <a:solidFill>
                  <a:srgbClr val="FD1E0D"/>
                </a:solidFill>
                <a:latin typeface="华文宋体" pitchFamily="96" charset="-122"/>
                <a:ea typeface="华文宋体" pitchFamily="96" charset="-122"/>
              </a:rPr>
              <a:t>律法被诵读和解释给人民。</a:t>
            </a:r>
            <a:endParaRPr lang="en-US" altLang="en-US">
              <a:solidFill>
                <a:srgbClr val="FD1E0D"/>
              </a:solidFill>
              <a:latin typeface="华文宋体" pitchFamily="96" charset="-122"/>
              <a:ea typeface="华文宋体" pitchFamily="96" charset="-122"/>
            </a:endParaRPr>
          </a:p>
          <a:p>
            <a:r>
              <a:rPr lang="zh-CN" altLang="en-US">
                <a:solidFill>
                  <a:srgbClr val="1424C0"/>
                </a:solidFill>
                <a:latin typeface="华文宋体" pitchFamily="96" charset="-122"/>
                <a:ea typeface="华文宋体" pitchFamily="96" charset="-122"/>
              </a:rPr>
              <a:t>经学家</a:t>
            </a:r>
            <a:r>
              <a:rPr lang="en-US" altLang="en-US">
                <a:solidFill>
                  <a:srgbClr val="1424C0"/>
                </a:solidFill>
                <a:latin typeface="华文宋体" pitchFamily="96" charset="-122"/>
                <a:ea typeface="华文宋体" pitchFamily="96" charset="-122"/>
              </a:rPr>
              <a:t> </a:t>
            </a:r>
            <a:r>
              <a:rPr lang="zh-CN" altLang="en-US">
                <a:solidFill>
                  <a:srgbClr val="1424C0"/>
                </a:solidFill>
                <a:latin typeface="华文宋体" pitchFamily="96" charset="-122"/>
                <a:ea typeface="华文宋体" pitchFamily="96" charset="-122"/>
              </a:rPr>
              <a:t>或</a:t>
            </a:r>
            <a:r>
              <a:rPr lang="en-US" altLang="en-US">
                <a:solidFill>
                  <a:srgbClr val="1424C0"/>
                </a:solidFill>
                <a:latin typeface="华文宋体" pitchFamily="96" charset="-122"/>
                <a:ea typeface="华文宋体" pitchFamily="96" charset="-122"/>
              </a:rPr>
              <a:t>猶太律法</a:t>
            </a:r>
            <a:r>
              <a:rPr lang="zh-CN" altLang="en-US">
                <a:solidFill>
                  <a:srgbClr val="1424C0"/>
                </a:solidFill>
                <a:latin typeface="华文宋体" pitchFamily="96" charset="-122"/>
                <a:ea typeface="华文宋体" pitchFamily="96" charset="-122"/>
              </a:rPr>
              <a:t>学</a:t>
            </a:r>
            <a:r>
              <a:rPr lang="ja-JP" altLang="en-US">
                <a:solidFill>
                  <a:srgbClr val="1424C0"/>
                </a:solidFill>
                <a:latin typeface="华文宋体" pitchFamily="96" charset="-122"/>
                <a:ea typeface="华文宋体" pitchFamily="96" charset="-122"/>
              </a:rPr>
              <a:t>者</a:t>
            </a:r>
            <a:r>
              <a:rPr lang="en-US" altLang="en-US">
                <a:solidFill>
                  <a:srgbClr val="1424C0"/>
                </a:solidFill>
                <a:latin typeface="华文宋体" pitchFamily="96" charset="-122"/>
                <a:ea typeface="华文宋体" pitchFamily="96" charset="-122"/>
              </a:rPr>
              <a:t> </a:t>
            </a:r>
            <a:r>
              <a:rPr lang="zh-CN" altLang="en-US">
                <a:solidFill>
                  <a:srgbClr val="1424C0"/>
                </a:solidFill>
                <a:latin typeface="华文宋体" pitchFamily="96" charset="-122"/>
                <a:ea typeface="华文宋体" pitchFamily="96" charset="-122"/>
              </a:rPr>
              <a:t>是</a:t>
            </a:r>
            <a:r>
              <a:rPr lang="en-US" altLang="en-US">
                <a:solidFill>
                  <a:srgbClr val="1424C0"/>
                </a:solidFill>
                <a:latin typeface="华文宋体" pitchFamily="96" charset="-122"/>
                <a:ea typeface="华文宋体" pitchFamily="96" charset="-122"/>
              </a:rPr>
              <a:t> </a:t>
            </a:r>
            <a:r>
              <a:rPr lang="zh-CN" altLang="en-US">
                <a:solidFill>
                  <a:srgbClr val="1424C0"/>
                </a:solidFill>
                <a:latin typeface="华文宋体" pitchFamily="96" charset="-122"/>
                <a:ea typeface="华文宋体" pitchFamily="96" charset="-122"/>
              </a:rPr>
              <a:t>法定的编修者，在编修之后交给马索</a:t>
            </a:r>
            <a:r>
              <a:rPr lang="ja-JP" altLang="en-US">
                <a:solidFill>
                  <a:srgbClr val="1424C0"/>
                </a:solidFill>
                <a:latin typeface="华文宋体" pitchFamily="96" charset="-122"/>
                <a:ea typeface="华文宋体" pitchFamily="96" charset="-122"/>
              </a:rPr>
              <a:t>拉</a:t>
            </a:r>
            <a:r>
              <a:rPr lang="zh-CN" altLang="en-US">
                <a:solidFill>
                  <a:srgbClr val="1424C0"/>
                </a:solidFill>
                <a:latin typeface="华文宋体" pitchFamily="96" charset="-122"/>
                <a:ea typeface="华文宋体" pitchFamily="96" charset="-122"/>
              </a:rPr>
              <a:t>学</a:t>
            </a:r>
            <a:r>
              <a:rPr lang="ja-JP" altLang="en-US">
                <a:solidFill>
                  <a:srgbClr val="1424C0"/>
                </a:solidFill>
                <a:latin typeface="华文宋体" pitchFamily="96" charset="-122"/>
                <a:ea typeface="华文宋体" pitchFamily="96" charset="-122"/>
              </a:rPr>
              <a:t>者</a:t>
            </a:r>
            <a:r>
              <a:rPr lang="en-US" altLang="en-US">
                <a:solidFill>
                  <a:srgbClr val="1424C0"/>
                </a:solidFill>
                <a:latin typeface="华文宋体" pitchFamily="96" charset="-122"/>
                <a:ea typeface="华文宋体" pitchFamily="96" charset="-122"/>
              </a:rPr>
              <a:t> , </a:t>
            </a:r>
            <a:r>
              <a:rPr lang="zh-CN" altLang="en-US">
                <a:solidFill>
                  <a:srgbClr val="1424C0"/>
                </a:solidFill>
                <a:latin typeface="华文宋体" pitchFamily="96" charset="-122"/>
                <a:ea typeface="华文宋体" pitchFamily="96" charset="-122"/>
              </a:rPr>
              <a:t>因为他们是法定的保管者。</a:t>
            </a:r>
            <a:endParaRPr lang="en-US" altLang="en-US">
              <a:solidFill>
                <a:srgbClr val="1424C0"/>
              </a:solidFill>
              <a:latin typeface="华文宋体" pitchFamily="96" charset="-122"/>
              <a:ea typeface="华文宋体" pitchFamily="96" charset="-122"/>
            </a:endParaRPr>
          </a:p>
        </p:txBody>
      </p:sp>
      <p:grpSp>
        <p:nvGrpSpPr>
          <p:cNvPr id="540698" name="Group 1050"/>
          <p:cNvGrpSpPr>
            <a:grpSpLocks/>
          </p:cNvGrpSpPr>
          <p:nvPr/>
        </p:nvGrpSpPr>
        <p:grpSpPr bwMode="auto">
          <a:xfrm>
            <a:off x="7924800" y="6096000"/>
            <a:ext cx="1162050" cy="685800"/>
            <a:chOff x="2016" y="3744"/>
            <a:chExt cx="732" cy="432"/>
          </a:xfrm>
        </p:grpSpPr>
        <p:grpSp>
          <p:nvGrpSpPr>
            <p:cNvPr id="540699" name="Group 1051"/>
            <p:cNvGrpSpPr>
              <a:grpSpLocks/>
            </p:cNvGrpSpPr>
            <p:nvPr/>
          </p:nvGrpSpPr>
          <p:grpSpPr bwMode="auto">
            <a:xfrm>
              <a:off x="2257" y="3866"/>
              <a:ext cx="194" cy="180"/>
              <a:chOff x="1824" y="633"/>
              <a:chExt cx="2834" cy="2849"/>
            </a:xfrm>
          </p:grpSpPr>
          <p:sp>
            <p:nvSpPr>
              <p:cNvPr id="540700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0701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0702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0703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40704" name="Group 1056"/>
            <p:cNvGrpSpPr>
              <a:grpSpLocks/>
            </p:cNvGrpSpPr>
            <p:nvPr/>
          </p:nvGrpSpPr>
          <p:grpSpPr bwMode="auto">
            <a:xfrm>
              <a:off x="2518" y="4005"/>
              <a:ext cx="230" cy="142"/>
              <a:chOff x="1008" y="1059"/>
              <a:chExt cx="3768" cy="2733"/>
            </a:xfrm>
          </p:grpSpPr>
          <p:sp>
            <p:nvSpPr>
              <p:cNvPr id="540705" name="AutoShape 1057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0706" name="Oval 1058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0707" name="Oval 1059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0708" name="Oval 1060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40709" name="Film"/>
            <p:cNvSpPr>
              <a:spLocks noEditPoints="1" noChangeArrowheads="1"/>
            </p:cNvSpPr>
            <p:nvPr/>
          </p:nvSpPr>
          <p:spPr bwMode="auto">
            <a:xfrm>
              <a:off x="2016" y="3760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40710" name="Lock"/>
            <p:cNvSpPr>
              <a:spLocks noEditPoints="1" noChangeArrowheads="1"/>
            </p:cNvSpPr>
            <p:nvPr/>
          </p:nvSpPr>
          <p:spPr bwMode="auto">
            <a:xfrm>
              <a:off x="2525" y="3744"/>
              <a:ext cx="170" cy="16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FF0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40711" name="AutoShape 1063"/>
            <p:cNvSpPr>
              <a:spLocks noChangeArrowheads="1"/>
            </p:cNvSpPr>
            <p:nvPr/>
          </p:nvSpPr>
          <p:spPr bwMode="auto">
            <a:xfrm>
              <a:off x="2183" y="3923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0712" name="AutoShape 1064"/>
            <p:cNvSpPr>
              <a:spLocks noChangeArrowheads="1"/>
            </p:cNvSpPr>
            <p:nvPr/>
          </p:nvSpPr>
          <p:spPr bwMode="auto">
            <a:xfrm>
              <a:off x="2371" y="3760"/>
              <a:ext cx="141" cy="93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0713" name="AutoShape 1065"/>
            <p:cNvSpPr>
              <a:spLocks noChangeArrowheads="1"/>
            </p:cNvSpPr>
            <p:nvPr/>
          </p:nvSpPr>
          <p:spPr bwMode="auto">
            <a:xfrm flipV="1">
              <a:off x="2378" y="4037"/>
              <a:ext cx="140" cy="10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0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40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40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40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674" grpId="0"/>
      <p:bldP spid="540676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113592" dir="1593903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>
                <a:ea typeface="华文宋体" pitchFamily="96" charset="-122"/>
              </a:rPr>
              <a:t>妥拉分割</a:t>
            </a:r>
            <a:endParaRPr lang="en-US" altLang="en-US"/>
          </a:p>
        </p:txBody>
      </p:sp>
      <p:sp>
        <p:nvSpPr>
          <p:cNvPr id="5263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巴比伦的犹太人把妥拉分成</a:t>
            </a: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54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个部分，供全年阅读</a:t>
            </a:r>
            <a:r>
              <a:rPr lang="en-US" altLang="zh-CN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 </a:t>
            </a: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(段落 ).</a:t>
            </a:r>
          </a:p>
          <a:p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巴勒斯丁的犹太人将妥拉分段为</a:t>
            </a: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154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个部分，以便能在</a:t>
            </a:r>
            <a:r>
              <a:rPr lang="en-US" altLang="zh-CN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3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年内读完。</a:t>
            </a:r>
            <a:endParaRPr lang="en-US" altLang="en-US">
              <a:solidFill>
                <a:srgbClr val="FBE50F"/>
              </a:solidFill>
              <a:latin typeface="华文宋体" pitchFamily="96" charset="-122"/>
              <a:ea typeface="华文宋体" pitchFamily="96" charset="-122"/>
            </a:endParaRPr>
          </a:p>
        </p:txBody>
      </p:sp>
      <p:grpSp>
        <p:nvGrpSpPr>
          <p:cNvPr id="526340" name="Group 1028"/>
          <p:cNvGrpSpPr>
            <a:grpSpLocks/>
          </p:cNvGrpSpPr>
          <p:nvPr/>
        </p:nvGrpSpPr>
        <p:grpSpPr bwMode="auto">
          <a:xfrm>
            <a:off x="7924800" y="6096000"/>
            <a:ext cx="1162050" cy="685800"/>
            <a:chOff x="2016" y="3744"/>
            <a:chExt cx="732" cy="432"/>
          </a:xfrm>
        </p:grpSpPr>
        <p:grpSp>
          <p:nvGrpSpPr>
            <p:cNvPr id="526341" name="Group 1029"/>
            <p:cNvGrpSpPr>
              <a:grpSpLocks/>
            </p:cNvGrpSpPr>
            <p:nvPr/>
          </p:nvGrpSpPr>
          <p:grpSpPr bwMode="auto">
            <a:xfrm>
              <a:off x="2257" y="3866"/>
              <a:ext cx="194" cy="180"/>
              <a:chOff x="1824" y="633"/>
              <a:chExt cx="2834" cy="2849"/>
            </a:xfrm>
          </p:grpSpPr>
          <p:sp>
            <p:nvSpPr>
              <p:cNvPr id="526342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6343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6344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6345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26346" name="Group 1034"/>
            <p:cNvGrpSpPr>
              <a:grpSpLocks/>
            </p:cNvGrpSpPr>
            <p:nvPr/>
          </p:nvGrpSpPr>
          <p:grpSpPr bwMode="auto">
            <a:xfrm>
              <a:off x="2518" y="4005"/>
              <a:ext cx="230" cy="142"/>
              <a:chOff x="1008" y="1059"/>
              <a:chExt cx="3768" cy="2733"/>
            </a:xfrm>
          </p:grpSpPr>
          <p:sp>
            <p:nvSpPr>
              <p:cNvPr id="526347" name="AutoShape 1035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6348" name="Oval 1036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6349" name="Oval 1037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6350" name="Oval 1038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26351" name="Film"/>
            <p:cNvSpPr>
              <a:spLocks noEditPoints="1" noChangeArrowheads="1"/>
            </p:cNvSpPr>
            <p:nvPr/>
          </p:nvSpPr>
          <p:spPr bwMode="auto">
            <a:xfrm>
              <a:off x="2016" y="3760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6352" name="Lock"/>
            <p:cNvSpPr>
              <a:spLocks noEditPoints="1" noChangeArrowheads="1"/>
            </p:cNvSpPr>
            <p:nvPr/>
          </p:nvSpPr>
          <p:spPr bwMode="auto">
            <a:xfrm>
              <a:off x="2525" y="3744"/>
              <a:ext cx="170" cy="16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FF0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6353" name="AutoShape 1041"/>
            <p:cNvSpPr>
              <a:spLocks noChangeArrowheads="1"/>
            </p:cNvSpPr>
            <p:nvPr/>
          </p:nvSpPr>
          <p:spPr bwMode="auto">
            <a:xfrm>
              <a:off x="2183" y="3923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6354" name="AutoShape 1042"/>
            <p:cNvSpPr>
              <a:spLocks noChangeArrowheads="1"/>
            </p:cNvSpPr>
            <p:nvPr/>
          </p:nvSpPr>
          <p:spPr bwMode="auto">
            <a:xfrm>
              <a:off x="2371" y="3760"/>
              <a:ext cx="141" cy="93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6355" name="AutoShape 1043"/>
            <p:cNvSpPr>
              <a:spLocks noChangeArrowheads="1"/>
            </p:cNvSpPr>
            <p:nvPr/>
          </p:nvSpPr>
          <p:spPr bwMode="auto">
            <a:xfrm flipV="1">
              <a:off x="2378" y="4037"/>
              <a:ext cx="140" cy="10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26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38" grpId="0"/>
      <p:bldP spid="526339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113592" dir="1593903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>
                <a:ea typeface="宋体" pitchFamily="96" charset="-122"/>
              </a:rPr>
              <a:t>我们今天所有的古卷</a:t>
            </a:r>
            <a:endParaRPr lang="en-US" altLang="en-US"/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AD 850 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五经</a:t>
            </a: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抄本</a:t>
            </a:r>
          </a:p>
          <a:p>
            <a:pPr>
              <a:lnSpc>
                <a:spcPct val="90000"/>
              </a:lnSpc>
            </a:pP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AD 895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开罗</a:t>
            </a:r>
            <a:r>
              <a:rPr lang="ja-JP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先知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书</a:t>
            </a:r>
            <a:r>
              <a:rPr lang="ja-JP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抄本</a:t>
            </a:r>
            <a:endParaRPr lang="en-US" altLang="en-US">
              <a:solidFill>
                <a:srgbClr val="FBE50F"/>
              </a:solidFill>
              <a:latin typeface="华文宋体" pitchFamily="96" charset="-122"/>
              <a:ea typeface="华文宋体" pitchFamily="96" charset="-122"/>
            </a:endParaRPr>
          </a:p>
          <a:p>
            <a:pPr>
              <a:lnSpc>
                <a:spcPct val="90000"/>
              </a:lnSpc>
            </a:pP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AD 916 列寧格勒先知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书</a:t>
            </a:r>
            <a:r>
              <a:rPr lang="ja-JP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抄本</a:t>
            </a: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Ca AD 930 阿勒坡抄本– 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旧约</a:t>
            </a:r>
            <a:endParaRPr lang="en-US" altLang="en-US">
              <a:solidFill>
                <a:srgbClr val="FBE50F"/>
              </a:solidFill>
              <a:latin typeface="华文宋体" pitchFamily="96" charset="-122"/>
              <a:ea typeface="华文宋体" pitchFamily="96" charset="-122"/>
            </a:endParaRPr>
          </a:p>
          <a:p>
            <a:pPr>
              <a:lnSpc>
                <a:spcPct val="90000"/>
              </a:lnSpc>
            </a:pP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Ca AD 918 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马索拉学</a:t>
            </a:r>
            <a:r>
              <a:rPr lang="ja-JP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者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的标准旧约分段－</a:t>
            </a: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便亞設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经</a:t>
            </a:r>
            <a:r>
              <a:rPr lang="ja-JP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文</a:t>
            </a:r>
            <a:endParaRPr lang="en-US" altLang="en-US">
              <a:solidFill>
                <a:srgbClr val="FBE50F"/>
              </a:solidFill>
              <a:latin typeface="华文宋体" pitchFamily="96" charset="-122"/>
              <a:ea typeface="华文宋体" pitchFamily="96" charset="-122"/>
            </a:endParaRPr>
          </a:p>
          <a:p>
            <a:pPr>
              <a:lnSpc>
                <a:spcPct val="90000"/>
              </a:lnSpc>
            </a:pP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Ca AD 1000 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列宁格勒抄本－旧约</a:t>
            </a:r>
            <a:endParaRPr lang="en-US" altLang="en-US">
              <a:solidFill>
                <a:srgbClr val="FBE50F"/>
              </a:solidFill>
              <a:latin typeface="华文宋体" pitchFamily="96" charset="-122"/>
              <a:ea typeface="华文宋体" pitchFamily="96" charset="-122"/>
            </a:endParaRPr>
          </a:p>
        </p:txBody>
      </p:sp>
      <p:grpSp>
        <p:nvGrpSpPr>
          <p:cNvPr id="503812" name="Group 4"/>
          <p:cNvGrpSpPr>
            <a:grpSpLocks/>
          </p:cNvGrpSpPr>
          <p:nvPr/>
        </p:nvGrpSpPr>
        <p:grpSpPr bwMode="auto">
          <a:xfrm>
            <a:off x="7924800" y="6096000"/>
            <a:ext cx="1162050" cy="685800"/>
            <a:chOff x="2016" y="3744"/>
            <a:chExt cx="732" cy="432"/>
          </a:xfrm>
        </p:grpSpPr>
        <p:grpSp>
          <p:nvGrpSpPr>
            <p:cNvPr id="503813" name="Group 5"/>
            <p:cNvGrpSpPr>
              <a:grpSpLocks/>
            </p:cNvGrpSpPr>
            <p:nvPr/>
          </p:nvGrpSpPr>
          <p:grpSpPr bwMode="auto">
            <a:xfrm>
              <a:off x="2257" y="3866"/>
              <a:ext cx="194" cy="180"/>
              <a:chOff x="1824" y="633"/>
              <a:chExt cx="2834" cy="2849"/>
            </a:xfrm>
          </p:grpSpPr>
          <p:sp>
            <p:nvSpPr>
              <p:cNvPr id="503814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3815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3816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3817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03818" name="Group 10"/>
            <p:cNvGrpSpPr>
              <a:grpSpLocks/>
            </p:cNvGrpSpPr>
            <p:nvPr/>
          </p:nvGrpSpPr>
          <p:grpSpPr bwMode="auto">
            <a:xfrm>
              <a:off x="2518" y="4005"/>
              <a:ext cx="230" cy="142"/>
              <a:chOff x="1008" y="1059"/>
              <a:chExt cx="3768" cy="2733"/>
            </a:xfrm>
          </p:grpSpPr>
          <p:sp>
            <p:nvSpPr>
              <p:cNvPr id="503819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3820" name="Oval 12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3821" name="Oval 13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3822" name="Oval 14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03823" name="Film"/>
            <p:cNvSpPr>
              <a:spLocks noEditPoints="1" noChangeArrowheads="1"/>
            </p:cNvSpPr>
            <p:nvPr/>
          </p:nvSpPr>
          <p:spPr bwMode="auto">
            <a:xfrm>
              <a:off x="2016" y="3760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3824" name="Lock"/>
            <p:cNvSpPr>
              <a:spLocks noEditPoints="1" noChangeArrowheads="1"/>
            </p:cNvSpPr>
            <p:nvPr/>
          </p:nvSpPr>
          <p:spPr bwMode="auto">
            <a:xfrm>
              <a:off x="2525" y="3744"/>
              <a:ext cx="170" cy="16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FF0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3825" name="AutoShape 17"/>
            <p:cNvSpPr>
              <a:spLocks noChangeArrowheads="1"/>
            </p:cNvSpPr>
            <p:nvPr/>
          </p:nvSpPr>
          <p:spPr bwMode="auto">
            <a:xfrm>
              <a:off x="2183" y="3923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03826" name="AutoShape 18"/>
            <p:cNvSpPr>
              <a:spLocks noChangeArrowheads="1"/>
            </p:cNvSpPr>
            <p:nvPr/>
          </p:nvSpPr>
          <p:spPr bwMode="auto">
            <a:xfrm>
              <a:off x="2371" y="3760"/>
              <a:ext cx="141" cy="93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03827" name="AutoShape 19"/>
            <p:cNvSpPr>
              <a:spLocks noChangeArrowheads="1"/>
            </p:cNvSpPr>
            <p:nvPr/>
          </p:nvSpPr>
          <p:spPr bwMode="auto">
            <a:xfrm flipV="1">
              <a:off x="2378" y="4037"/>
              <a:ext cx="140" cy="10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03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03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03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03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03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03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810" grpId="0"/>
      <p:bldP spid="503811" grpId="0" uiExpand="1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  <a:noFill/>
          <a:ln/>
          <a:effectLst>
            <a:outerShdw dist="113592" dir="1593903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charset="0"/>
                <a:ea typeface="华文细黑" pitchFamily="96" charset="-122"/>
              </a:rPr>
              <a:t>死海古卷</a:t>
            </a:r>
            <a:endParaRPr lang="en-US" altLang="en-US">
              <a:latin typeface="Arial" charset="0"/>
            </a:endParaRPr>
          </a:p>
        </p:txBody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68363"/>
            <a:ext cx="8458200" cy="5257800"/>
          </a:xfrm>
        </p:spPr>
        <p:txBody>
          <a:bodyPr/>
          <a:lstStyle/>
          <a:p>
            <a:r>
              <a:rPr lang="en-US" altLang="en-US" sz="2800">
                <a:latin typeface="华文宋体" pitchFamily="96" charset="-122"/>
                <a:ea typeface="华文宋体" pitchFamily="96" charset="-122"/>
              </a:rPr>
              <a:t>1947-1956</a:t>
            </a:r>
            <a:r>
              <a:rPr lang="zh-CN" altLang="en-US" sz="2800">
                <a:latin typeface="华文宋体" pitchFamily="96" charset="-122"/>
                <a:ea typeface="华文宋体" pitchFamily="96" charset="-122"/>
              </a:rPr>
              <a:t>，</a:t>
            </a:r>
            <a:r>
              <a:rPr lang="ja-JP" altLang="en-US" sz="2800">
                <a:latin typeface="华文宋体" pitchFamily="96" charset="-122"/>
                <a:ea typeface="华文宋体" pitchFamily="96" charset="-122"/>
              </a:rPr>
              <a:t>在</a:t>
            </a:r>
            <a:r>
              <a:rPr lang="en-US" altLang="en-US" sz="2800">
                <a:latin typeface="华文宋体" pitchFamily="96" charset="-122"/>
                <a:ea typeface="华文宋体" pitchFamily="96" charset="-122"/>
              </a:rPr>
              <a:t>廢墟</a:t>
            </a:r>
            <a:r>
              <a:rPr lang="zh-CN" altLang="en-US" sz="2800">
                <a:latin typeface="华文宋体" pitchFamily="96" charset="-122"/>
                <a:ea typeface="华文宋体" pitchFamily="96" charset="-122"/>
              </a:rPr>
              <a:t>昆兰</a:t>
            </a:r>
            <a:r>
              <a:rPr lang="ja-JP" altLang="en-US" sz="2800">
                <a:latin typeface="华文宋体" pitchFamily="96" charset="-122"/>
                <a:ea typeface="华文宋体" pitchFamily="96" charset="-122"/>
              </a:rPr>
              <a:t>西边</a:t>
            </a:r>
            <a:r>
              <a:rPr lang="zh-CN" altLang="en-US" sz="2800">
                <a:latin typeface="华文宋体" pitchFamily="96" charset="-122"/>
                <a:ea typeface="华文宋体" pitchFamily="96" charset="-122"/>
              </a:rPr>
              <a:t>的</a:t>
            </a:r>
            <a:r>
              <a:rPr lang="en-US" altLang="en-US" sz="2800">
                <a:latin typeface="华文宋体" pitchFamily="96" charset="-122"/>
                <a:ea typeface="华文宋体" pitchFamily="96" charset="-122"/>
              </a:rPr>
              <a:t>11</a:t>
            </a:r>
            <a:r>
              <a:rPr lang="ja-JP" altLang="en-US" sz="2800">
                <a:latin typeface="华文宋体" pitchFamily="96" charset="-122"/>
                <a:ea typeface="华文宋体" pitchFamily="96" charset="-122"/>
              </a:rPr>
              <a:t>个山洞</a:t>
            </a:r>
            <a:r>
              <a:rPr lang="zh-CN" altLang="en-US" sz="2800">
                <a:latin typeface="华文宋体" pitchFamily="96" charset="-122"/>
                <a:ea typeface="华文宋体" pitchFamily="96" charset="-122"/>
              </a:rPr>
              <a:t>，</a:t>
            </a:r>
            <a:r>
              <a:rPr lang="en-US" altLang="zh-CN" sz="2800">
                <a:latin typeface="华文宋体" pitchFamily="96" charset="-122"/>
                <a:ea typeface="华文宋体" pitchFamily="96" charset="-122"/>
              </a:rPr>
              <a:t> </a:t>
            </a:r>
            <a:r>
              <a:rPr lang="zh-CN" altLang="en-US" sz="2800">
                <a:latin typeface="华文宋体" pitchFamily="96" charset="-122"/>
                <a:ea typeface="华文宋体" pitchFamily="96" charset="-122"/>
              </a:rPr>
              <a:t>除了以斯帖记以外，</a:t>
            </a:r>
            <a:r>
              <a:rPr lang="ja-JP" altLang="en-US" sz="2800">
                <a:latin typeface="华文宋体" pitchFamily="96" charset="-122"/>
                <a:ea typeface="华文宋体" pitchFamily="96" charset="-122"/>
              </a:rPr>
              <a:t>所有标准古老原稿</a:t>
            </a:r>
            <a:r>
              <a:rPr lang="zh-CN" altLang="en-US" sz="2800">
                <a:latin typeface="华文宋体" pitchFamily="96" charset="-122"/>
                <a:ea typeface="华文宋体" pitchFamily="96" charset="-122"/>
              </a:rPr>
              <a:t>经卷都</a:t>
            </a:r>
            <a:r>
              <a:rPr lang="ja-JP" altLang="en-US" sz="2800">
                <a:latin typeface="华文宋体" pitchFamily="96" charset="-122"/>
                <a:ea typeface="华文宋体" pitchFamily="96" charset="-122"/>
              </a:rPr>
              <a:t>被发现了</a:t>
            </a:r>
            <a:r>
              <a:rPr lang="zh-CN" altLang="en-US" sz="2800">
                <a:latin typeface="华文宋体" pitchFamily="96" charset="-122"/>
                <a:ea typeface="华文宋体" pitchFamily="96" charset="-122"/>
              </a:rPr>
              <a:t>。</a:t>
            </a:r>
            <a:endParaRPr lang="en-US" altLang="en-US" sz="2800">
              <a:latin typeface="华文宋体" pitchFamily="96" charset="-122"/>
              <a:ea typeface="华文宋体" pitchFamily="96" charset="-122"/>
            </a:endParaRPr>
          </a:p>
          <a:p>
            <a:r>
              <a:rPr lang="ja-JP" altLang="en-US" sz="2800">
                <a:latin typeface="华文宋体" pitchFamily="96" charset="-122"/>
                <a:ea typeface="华文宋体" pitchFamily="96" charset="-122"/>
              </a:rPr>
              <a:t>被发现的原稿建于第</a:t>
            </a:r>
            <a:r>
              <a:rPr lang="en-US" altLang="en-US" sz="2800">
                <a:latin typeface="华文宋体" pitchFamily="96" charset="-122"/>
                <a:ea typeface="华文宋体" pitchFamily="96" charset="-122"/>
              </a:rPr>
              <a:t>3</a:t>
            </a:r>
            <a:r>
              <a:rPr lang="ja-JP" altLang="en-US" sz="2800">
                <a:latin typeface="华文宋体" pitchFamily="96" charset="-122"/>
                <a:ea typeface="华文宋体" pitchFamily="96" charset="-122"/>
              </a:rPr>
              <a:t>个世纪中期</a:t>
            </a:r>
            <a:r>
              <a:rPr lang="zh-CN" altLang="en-US" sz="2800">
                <a:latin typeface="华文宋体" pitchFamily="96" charset="-122"/>
                <a:ea typeface="华文宋体" pitchFamily="96" charset="-122"/>
              </a:rPr>
              <a:t>的</a:t>
            </a:r>
            <a:r>
              <a:rPr lang="en-US" altLang="en-US" sz="2800">
                <a:latin typeface="华文宋体" pitchFamily="96" charset="-122"/>
                <a:ea typeface="华文宋体" pitchFamily="96" charset="-122"/>
              </a:rPr>
              <a:t>135BCE</a:t>
            </a:r>
            <a:r>
              <a:rPr lang="zh-CN" altLang="en-US" sz="2800">
                <a:latin typeface="华文宋体" pitchFamily="96" charset="-122"/>
                <a:ea typeface="华文宋体" pitchFamily="96" charset="-122"/>
              </a:rPr>
              <a:t>。</a:t>
            </a:r>
            <a:endParaRPr lang="en-US" altLang="zh-CN" sz="2800">
              <a:latin typeface="华文宋体" pitchFamily="96" charset="-122"/>
              <a:ea typeface="华文宋体" pitchFamily="96" charset="-122"/>
            </a:endParaRPr>
          </a:p>
          <a:p>
            <a:r>
              <a:rPr lang="ja-JP" altLang="en-US" sz="2800">
                <a:latin typeface="华文宋体" pitchFamily="96" charset="-122"/>
                <a:ea typeface="华文宋体" pitchFamily="96" charset="-122"/>
              </a:rPr>
              <a:t>在此之前，</a:t>
            </a:r>
            <a:r>
              <a:rPr lang="en-US" altLang="en-US" sz="2800">
                <a:latin typeface="华文宋体" pitchFamily="96" charset="-122"/>
                <a:ea typeface="华文宋体" pitchFamily="96" charset="-122"/>
              </a:rPr>
              <a:t> </a:t>
            </a:r>
            <a:r>
              <a:rPr lang="ja-JP" altLang="en-US" sz="2800">
                <a:latin typeface="华文宋体" pitchFamily="96" charset="-122"/>
                <a:ea typeface="华文宋体" pitchFamily="96" charset="-122"/>
              </a:rPr>
              <a:t>用于希伯来人圣经的原稿建于</a:t>
            </a:r>
            <a:r>
              <a:rPr lang="en-US" altLang="ja-JP" sz="2800">
                <a:latin typeface="华文宋体" pitchFamily="96" charset="-122"/>
                <a:ea typeface="华文宋体" pitchFamily="96" charset="-122"/>
              </a:rPr>
              <a:t> </a:t>
            </a:r>
            <a:r>
              <a:rPr lang="en-US" altLang="en-US" sz="2800">
                <a:latin typeface="华文宋体" pitchFamily="96" charset="-122"/>
                <a:ea typeface="华文宋体" pitchFamily="96" charset="-122"/>
              </a:rPr>
              <a:t>AD</a:t>
            </a:r>
            <a:r>
              <a:rPr lang="en-US" altLang="ja-JP" sz="2800">
                <a:latin typeface="华文宋体" pitchFamily="96" charset="-122"/>
                <a:ea typeface="华文宋体" pitchFamily="96" charset="-122"/>
              </a:rPr>
              <a:t> </a:t>
            </a:r>
            <a:r>
              <a:rPr lang="en-US" altLang="en-US" sz="2800">
                <a:latin typeface="华文宋体" pitchFamily="96" charset="-122"/>
                <a:ea typeface="华文宋体" pitchFamily="96" charset="-122"/>
              </a:rPr>
              <a:t>900-1000 </a:t>
            </a:r>
            <a:endParaRPr lang="en-US" altLang="zh-CN" sz="2800">
              <a:latin typeface="华文宋体" pitchFamily="96" charset="-122"/>
              <a:ea typeface="华文宋体" pitchFamily="96" charset="-122"/>
            </a:endParaRPr>
          </a:p>
          <a:p>
            <a:r>
              <a:rPr lang="ja-JP" altLang="en-US" sz="2800">
                <a:latin typeface="华文宋体" pitchFamily="96" charset="-122"/>
                <a:ea typeface="华文宋体" pitchFamily="96" charset="-122"/>
              </a:rPr>
              <a:t>与</a:t>
            </a:r>
            <a:r>
              <a:rPr lang="en-US" altLang="en-US" sz="2800">
                <a:latin typeface="华文宋体" pitchFamily="96" charset="-122"/>
                <a:ea typeface="华文宋体" pitchFamily="96" charset="-122"/>
              </a:rPr>
              <a:t>MSS 1000</a:t>
            </a:r>
            <a:r>
              <a:rPr lang="ja-JP" altLang="en-US" sz="2800">
                <a:latin typeface="华文宋体" pitchFamily="96" charset="-122"/>
                <a:ea typeface="华文宋体" pitchFamily="96" charset="-122"/>
              </a:rPr>
              <a:t>以后比较</a:t>
            </a:r>
            <a:r>
              <a:rPr lang="en-US" altLang="ja-JP" sz="2800">
                <a:latin typeface="华文宋体" pitchFamily="96" charset="-122"/>
                <a:ea typeface="华文宋体" pitchFamily="96" charset="-122"/>
              </a:rPr>
              <a:t> </a:t>
            </a:r>
            <a:r>
              <a:rPr lang="zh-CN" altLang="en-US" sz="2800">
                <a:latin typeface="华文宋体" pitchFamily="96" charset="-122"/>
                <a:ea typeface="华文宋体" pitchFamily="96" charset="-122"/>
              </a:rPr>
              <a:t>，</a:t>
            </a:r>
            <a:r>
              <a:rPr lang="en-US" altLang="zh-CN" sz="2800">
                <a:latin typeface="华文宋体" pitchFamily="96" charset="-122"/>
                <a:ea typeface="华文宋体" pitchFamily="96" charset="-122"/>
              </a:rPr>
              <a:t> </a:t>
            </a:r>
            <a:r>
              <a:rPr lang="ja-JP" altLang="en-US" sz="2800">
                <a:latin typeface="华文宋体" pitchFamily="96" charset="-122"/>
                <a:ea typeface="华文宋体" pitchFamily="96" charset="-122"/>
              </a:rPr>
              <a:t>昆</a:t>
            </a:r>
            <a:r>
              <a:rPr lang="zh-CN" altLang="en-US" sz="2800">
                <a:latin typeface="华文宋体" pitchFamily="96" charset="-122"/>
                <a:ea typeface="华文宋体" pitchFamily="96" charset="-122"/>
              </a:rPr>
              <a:t>兰</a:t>
            </a:r>
            <a:r>
              <a:rPr lang="ja-JP" altLang="en-US" sz="2800">
                <a:latin typeface="华文宋体" pitchFamily="96" charset="-122"/>
                <a:ea typeface="华文宋体" pitchFamily="96" charset="-122"/>
              </a:rPr>
              <a:t>古卷</a:t>
            </a:r>
            <a:r>
              <a:rPr lang="en-US" altLang="zh-CN" sz="2800">
                <a:latin typeface="华文宋体" pitchFamily="96" charset="-122"/>
                <a:ea typeface="华文宋体" pitchFamily="96" charset="-122"/>
              </a:rPr>
              <a:t> </a:t>
            </a:r>
            <a:r>
              <a:rPr lang="zh-CN" altLang="en-US" sz="2800">
                <a:latin typeface="华文宋体" pitchFamily="96" charset="-122"/>
                <a:ea typeface="华文宋体" pitchFamily="96" charset="-122"/>
              </a:rPr>
              <a:t>只有</a:t>
            </a:r>
            <a:r>
              <a:rPr lang="ja-JP" altLang="en-US" sz="2800">
                <a:latin typeface="华文宋体" pitchFamily="96" charset="-122"/>
                <a:ea typeface="华文宋体" pitchFamily="96" charset="-122"/>
              </a:rPr>
              <a:t>小差误</a:t>
            </a:r>
            <a:r>
              <a:rPr lang="en-US" altLang="en-US" sz="2800">
                <a:latin typeface="华文宋体" pitchFamily="96" charset="-122"/>
                <a:ea typeface="华文宋体" pitchFamily="96" charset="-122"/>
              </a:rPr>
              <a:t>-</a:t>
            </a:r>
            <a:r>
              <a:rPr lang="ja-JP" altLang="en-US" sz="2800">
                <a:latin typeface="华文宋体" pitchFamily="96" charset="-122"/>
                <a:ea typeface="华文宋体" pitchFamily="96" charset="-122"/>
              </a:rPr>
              <a:t>主要</a:t>
            </a:r>
            <a:r>
              <a:rPr lang="zh-CN" altLang="en-US" sz="2800">
                <a:latin typeface="华文宋体" pitchFamily="96" charset="-122"/>
                <a:ea typeface="华文宋体" pitchFamily="96" charset="-122"/>
              </a:rPr>
              <a:t>在</a:t>
            </a:r>
            <a:r>
              <a:rPr lang="ja-JP" altLang="en-US" sz="2800">
                <a:latin typeface="华文宋体" pitchFamily="96" charset="-122"/>
                <a:ea typeface="华文宋体" pitchFamily="96" charset="-122"/>
              </a:rPr>
              <a:t>语法</a:t>
            </a:r>
            <a:r>
              <a:rPr lang="zh-CN" altLang="en-US" sz="2800">
                <a:latin typeface="华文宋体" pitchFamily="96" charset="-122"/>
                <a:ea typeface="华文宋体" pitchFamily="96" charset="-122"/>
              </a:rPr>
              <a:t>方面</a:t>
            </a:r>
            <a:r>
              <a:rPr lang="en-US" altLang="en-US" sz="2800">
                <a:latin typeface="华文宋体" pitchFamily="96" charset="-122"/>
                <a:ea typeface="华文宋体" pitchFamily="96" charset="-122"/>
              </a:rPr>
              <a:t>!</a:t>
            </a:r>
          </a:p>
          <a:p>
            <a:r>
              <a:rPr lang="en-US" altLang="en-US" sz="2800">
                <a:latin typeface="华文宋体" pitchFamily="96" charset="-122"/>
                <a:ea typeface="华文宋体" pitchFamily="96" charset="-122"/>
              </a:rPr>
              <a:t>Kittel</a:t>
            </a:r>
            <a:r>
              <a:rPr lang="ja-JP" altLang="en-US" sz="2800">
                <a:latin typeface="华文宋体" pitchFamily="96" charset="-122"/>
                <a:ea typeface="华文宋体" pitchFamily="96" charset="-122"/>
              </a:rPr>
              <a:t>的</a:t>
            </a:r>
            <a:r>
              <a:rPr lang="en-US" altLang="en-US" sz="2800">
                <a:latin typeface="华文宋体" pitchFamily="96" charset="-122"/>
                <a:ea typeface="华文宋体" pitchFamily="96" charset="-122"/>
              </a:rPr>
              <a:t>BHS (</a:t>
            </a:r>
            <a:r>
              <a:rPr lang="ja-JP" altLang="en-US" sz="2800">
                <a:latin typeface="华文宋体" pitchFamily="96" charset="-122"/>
                <a:ea typeface="华文宋体" pitchFamily="96" charset="-122"/>
              </a:rPr>
              <a:t>希伯来人圣经</a:t>
            </a:r>
            <a:r>
              <a:rPr lang="en-US" altLang="en-US" sz="2800">
                <a:latin typeface="华文宋体" pitchFamily="96" charset="-122"/>
                <a:ea typeface="华文宋体" pitchFamily="96" charset="-122"/>
              </a:rPr>
              <a:t>)</a:t>
            </a:r>
            <a:r>
              <a:rPr lang="ja-JP" altLang="en-US" sz="2800">
                <a:latin typeface="华文宋体" pitchFamily="96" charset="-122"/>
                <a:ea typeface="华文宋体" pitchFamily="96" charset="-122"/>
              </a:rPr>
              <a:t>的第</a:t>
            </a:r>
            <a:r>
              <a:rPr lang="en-US" altLang="en-US" sz="2800">
                <a:latin typeface="华文宋体" pitchFamily="96" charset="-122"/>
                <a:ea typeface="华文宋体" pitchFamily="96" charset="-122"/>
              </a:rPr>
              <a:t>7</a:t>
            </a:r>
            <a:r>
              <a:rPr lang="ja-JP" altLang="en-US" sz="2800">
                <a:latin typeface="华文宋体" pitchFamily="96" charset="-122"/>
                <a:ea typeface="华文宋体" pitchFamily="96" charset="-122"/>
              </a:rPr>
              <a:t>编辑合并原文变形</a:t>
            </a:r>
            <a:endParaRPr lang="en-US" altLang="en-US" sz="2800">
              <a:latin typeface="华文宋体" pitchFamily="96" charset="-122"/>
              <a:ea typeface="华文宋体" pitchFamily="96" charset="-122"/>
            </a:endParaRPr>
          </a:p>
        </p:txBody>
      </p:sp>
      <p:grpSp>
        <p:nvGrpSpPr>
          <p:cNvPr id="544772" name="Group 4"/>
          <p:cNvGrpSpPr>
            <a:grpSpLocks/>
          </p:cNvGrpSpPr>
          <p:nvPr/>
        </p:nvGrpSpPr>
        <p:grpSpPr bwMode="auto">
          <a:xfrm>
            <a:off x="7924800" y="6096000"/>
            <a:ext cx="1162050" cy="685800"/>
            <a:chOff x="2016" y="3744"/>
            <a:chExt cx="732" cy="432"/>
          </a:xfrm>
        </p:grpSpPr>
        <p:grpSp>
          <p:nvGrpSpPr>
            <p:cNvPr id="544773" name="Group 5"/>
            <p:cNvGrpSpPr>
              <a:grpSpLocks/>
            </p:cNvGrpSpPr>
            <p:nvPr/>
          </p:nvGrpSpPr>
          <p:grpSpPr bwMode="auto">
            <a:xfrm>
              <a:off x="2257" y="3866"/>
              <a:ext cx="194" cy="180"/>
              <a:chOff x="1824" y="633"/>
              <a:chExt cx="2834" cy="2849"/>
            </a:xfrm>
          </p:grpSpPr>
          <p:sp>
            <p:nvSpPr>
              <p:cNvPr id="544774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4775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4776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4777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44778" name="Group 10"/>
            <p:cNvGrpSpPr>
              <a:grpSpLocks/>
            </p:cNvGrpSpPr>
            <p:nvPr/>
          </p:nvGrpSpPr>
          <p:grpSpPr bwMode="auto">
            <a:xfrm>
              <a:off x="2518" y="4005"/>
              <a:ext cx="230" cy="142"/>
              <a:chOff x="1008" y="1059"/>
              <a:chExt cx="3768" cy="2733"/>
            </a:xfrm>
          </p:grpSpPr>
          <p:sp>
            <p:nvSpPr>
              <p:cNvPr id="544779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4780" name="Oval 12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4781" name="Oval 13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4782" name="Oval 14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44783" name="Film"/>
            <p:cNvSpPr>
              <a:spLocks noEditPoints="1" noChangeArrowheads="1"/>
            </p:cNvSpPr>
            <p:nvPr/>
          </p:nvSpPr>
          <p:spPr bwMode="auto">
            <a:xfrm>
              <a:off x="2016" y="3760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44784" name="Lock"/>
            <p:cNvSpPr>
              <a:spLocks noEditPoints="1" noChangeArrowheads="1"/>
            </p:cNvSpPr>
            <p:nvPr/>
          </p:nvSpPr>
          <p:spPr bwMode="auto">
            <a:xfrm>
              <a:off x="2525" y="3744"/>
              <a:ext cx="170" cy="16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FF0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44785" name="AutoShape 17"/>
            <p:cNvSpPr>
              <a:spLocks noChangeArrowheads="1"/>
            </p:cNvSpPr>
            <p:nvPr/>
          </p:nvSpPr>
          <p:spPr bwMode="auto">
            <a:xfrm>
              <a:off x="2183" y="3923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4786" name="AutoShape 18"/>
            <p:cNvSpPr>
              <a:spLocks noChangeArrowheads="1"/>
            </p:cNvSpPr>
            <p:nvPr/>
          </p:nvSpPr>
          <p:spPr bwMode="auto">
            <a:xfrm>
              <a:off x="2371" y="3760"/>
              <a:ext cx="141" cy="93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4787" name="AutoShape 19"/>
            <p:cNvSpPr>
              <a:spLocks noChangeArrowheads="1"/>
            </p:cNvSpPr>
            <p:nvPr/>
          </p:nvSpPr>
          <p:spPr bwMode="auto">
            <a:xfrm flipV="1">
              <a:off x="2378" y="4037"/>
              <a:ext cx="140" cy="10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4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4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44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44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44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44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4770" grpId="0"/>
      <p:bldP spid="544771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113592" dir="1593903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ja-JP" altLang="en-US">
                <a:ea typeface="华文细黑" pitchFamily="96" charset="-122"/>
              </a:rPr>
              <a:t>章节分部</a:t>
            </a:r>
            <a:endParaRPr lang="en-US" altLang="en-US"/>
          </a:p>
        </p:txBody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AD 1228 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本</a:t>
            </a:r>
            <a:r>
              <a:rPr lang="ja-JP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章分部</a:t>
            </a: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蘭頓武加大譯本</a:t>
            </a:r>
          </a:p>
          <a:p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AD 1518, </a:t>
            </a:r>
            <a:r>
              <a:rPr lang="ja-JP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本章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节</a:t>
            </a:r>
            <a:r>
              <a:rPr lang="ja-JP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被运用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在</a:t>
            </a:r>
            <a:r>
              <a:rPr lang="ja-JP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希伯来人圣经</a:t>
            </a: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 (邦伯格</a:t>
            </a:r>
            <a:r>
              <a:rPr lang="ja-JP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编辑</a:t>
            </a: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)</a:t>
            </a:r>
          </a:p>
          <a:p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AD 1571, </a:t>
            </a:r>
            <a:r>
              <a:rPr lang="ja-JP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数字被给了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本</a:t>
            </a:r>
            <a:r>
              <a:rPr lang="ja-JP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章</a:t>
            </a:r>
            <a:endParaRPr lang="en-US" altLang="zh-CN">
              <a:solidFill>
                <a:srgbClr val="FBE50F"/>
              </a:solidFill>
              <a:latin typeface="华文宋体" pitchFamily="96" charset="-122"/>
              <a:ea typeface="华文宋体" pitchFamily="96" charset="-122"/>
            </a:endParaRPr>
          </a:p>
          <a:p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邦伯格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圣经</a:t>
            </a:r>
            <a:r>
              <a:rPr lang="ja-JP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首先增加了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章节。</a:t>
            </a:r>
            <a:endParaRPr lang="en-US" altLang="en-US">
              <a:ea typeface="宋体" pitchFamily="96" charset="-122"/>
            </a:endParaRPr>
          </a:p>
        </p:txBody>
      </p:sp>
      <p:grpSp>
        <p:nvGrpSpPr>
          <p:cNvPr id="525316" name="Group 4"/>
          <p:cNvGrpSpPr>
            <a:grpSpLocks/>
          </p:cNvGrpSpPr>
          <p:nvPr/>
        </p:nvGrpSpPr>
        <p:grpSpPr bwMode="auto">
          <a:xfrm>
            <a:off x="7924800" y="6096000"/>
            <a:ext cx="1162050" cy="685800"/>
            <a:chOff x="2016" y="3744"/>
            <a:chExt cx="732" cy="432"/>
          </a:xfrm>
        </p:grpSpPr>
        <p:grpSp>
          <p:nvGrpSpPr>
            <p:cNvPr id="525317" name="Group 5"/>
            <p:cNvGrpSpPr>
              <a:grpSpLocks/>
            </p:cNvGrpSpPr>
            <p:nvPr/>
          </p:nvGrpSpPr>
          <p:grpSpPr bwMode="auto">
            <a:xfrm>
              <a:off x="2257" y="3866"/>
              <a:ext cx="194" cy="180"/>
              <a:chOff x="1824" y="633"/>
              <a:chExt cx="2834" cy="2849"/>
            </a:xfrm>
          </p:grpSpPr>
          <p:sp>
            <p:nvSpPr>
              <p:cNvPr id="525318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5319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5320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5321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25322" name="Group 10"/>
            <p:cNvGrpSpPr>
              <a:grpSpLocks/>
            </p:cNvGrpSpPr>
            <p:nvPr/>
          </p:nvGrpSpPr>
          <p:grpSpPr bwMode="auto">
            <a:xfrm>
              <a:off x="2518" y="4005"/>
              <a:ext cx="230" cy="142"/>
              <a:chOff x="1008" y="1059"/>
              <a:chExt cx="3768" cy="2733"/>
            </a:xfrm>
          </p:grpSpPr>
          <p:sp>
            <p:nvSpPr>
              <p:cNvPr id="525323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5324" name="Oval 12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5325" name="Oval 13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5326" name="Oval 14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25327" name="Film"/>
            <p:cNvSpPr>
              <a:spLocks noEditPoints="1" noChangeArrowheads="1"/>
            </p:cNvSpPr>
            <p:nvPr/>
          </p:nvSpPr>
          <p:spPr bwMode="auto">
            <a:xfrm>
              <a:off x="2016" y="3760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5328" name="Lock"/>
            <p:cNvSpPr>
              <a:spLocks noEditPoints="1" noChangeArrowheads="1"/>
            </p:cNvSpPr>
            <p:nvPr/>
          </p:nvSpPr>
          <p:spPr bwMode="auto">
            <a:xfrm>
              <a:off x="2525" y="3744"/>
              <a:ext cx="170" cy="16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FF0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5329" name="AutoShape 17"/>
            <p:cNvSpPr>
              <a:spLocks noChangeArrowheads="1"/>
            </p:cNvSpPr>
            <p:nvPr/>
          </p:nvSpPr>
          <p:spPr bwMode="auto">
            <a:xfrm>
              <a:off x="2183" y="3923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5330" name="AutoShape 18"/>
            <p:cNvSpPr>
              <a:spLocks noChangeArrowheads="1"/>
            </p:cNvSpPr>
            <p:nvPr/>
          </p:nvSpPr>
          <p:spPr bwMode="auto">
            <a:xfrm>
              <a:off x="2371" y="3760"/>
              <a:ext cx="141" cy="93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5331" name="AutoShape 19"/>
            <p:cNvSpPr>
              <a:spLocks noChangeArrowheads="1"/>
            </p:cNvSpPr>
            <p:nvPr/>
          </p:nvSpPr>
          <p:spPr bwMode="auto">
            <a:xfrm flipV="1">
              <a:off x="2378" y="4037"/>
              <a:ext cx="140" cy="10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25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25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25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25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314" grpId="0"/>
      <p:bldP spid="525315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113592" dir="1593903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>
                <a:latin typeface="华文宋体" pitchFamily="96" charset="-122"/>
                <a:ea typeface="华文宋体" pitchFamily="96" charset="-122"/>
              </a:rPr>
              <a:t>今天的圣经</a:t>
            </a:r>
            <a:endParaRPr lang="en-US" altLang="en-US">
              <a:latin typeface="华文宋体" pitchFamily="96" charset="-122"/>
              <a:ea typeface="华文宋体" pitchFamily="96" charset="-122"/>
            </a:endParaRPr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1488 – Soncino – 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第一本</a:t>
            </a:r>
            <a:r>
              <a:rPr lang="ja-JP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充分的希伯来人圣经</a:t>
            </a:r>
            <a:endParaRPr lang="en-US" altLang="en-US">
              <a:solidFill>
                <a:srgbClr val="FBE50F"/>
              </a:solidFill>
              <a:latin typeface="华文宋体" pitchFamily="96" charset="-122"/>
              <a:ea typeface="华文宋体" pitchFamily="96" charset="-122"/>
            </a:endParaRPr>
          </a:p>
          <a:p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1937 – Kittel – Biblia Hebraica – 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第</a:t>
            </a: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3</a:t>
            </a:r>
            <a:r>
              <a:rPr lang="ja-JP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编辑</a:t>
            </a:r>
            <a:endParaRPr lang="en-US" altLang="en-US">
              <a:solidFill>
                <a:srgbClr val="FBE50F"/>
              </a:solidFill>
              <a:latin typeface="华文宋体" pitchFamily="96" charset="-122"/>
              <a:ea typeface="华文宋体" pitchFamily="96" charset="-122"/>
            </a:endParaRPr>
          </a:p>
          <a:p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1951 – Kittel – </a:t>
            </a:r>
            <a:r>
              <a:rPr lang="zh-CN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第</a:t>
            </a: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7</a:t>
            </a:r>
            <a:r>
              <a:rPr lang="ja-JP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编辑</a:t>
            </a: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–</a:t>
            </a:r>
            <a:r>
              <a:rPr lang="ja-JP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包括</a:t>
            </a:r>
            <a:r>
              <a:rPr lang="en-US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死海古卷</a:t>
            </a:r>
            <a:r>
              <a:rPr lang="ja-JP" altLang="en-US">
                <a:solidFill>
                  <a:srgbClr val="FBE50F"/>
                </a:solidFill>
                <a:latin typeface="华文宋体" pitchFamily="96" charset="-122"/>
                <a:ea typeface="华文宋体" pitchFamily="96" charset="-122"/>
              </a:rPr>
              <a:t>的从读书</a:t>
            </a:r>
            <a:endParaRPr lang="en-US" altLang="en-US">
              <a:latin typeface="华文宋体" pitchFamily="96" charset="-122"/>
              <a:ea typeface="华文宋体" pitchFamily="96" charset="-122"/>
            </a:endParaRPr>
          </a:p>
        </p:txBody>
      </p:sp>
      <p:grpSp>
        <p:nvGrpSpPr>
          <p:cNvPr id="535556" name="Group 4"/>
          <p:cNvGrpSpPr>
            <a:grpSpLocks/>
          </p:cNvGrpSpPr>
          <p:nvPr/>
        </p:nvGrpSpPr>
        <p:grpSpPr bwMode="auto">
          <a:xfrm>
            <a:off x="7924800" y="6096000"/>
            <a:ext cx="1162050" cy="685800"/>
            <a:chOff x="2016" y="3744"/>
            <a:chExt cx="732" cy="432"/>
          </a:xfrm>
        </p:grpSpPr>
        <p:grpSp>
          <p:nvGrpSpPr>
            <p:cNvPr id="535557" name="Group 5"/>
            <p:cNvGrpSpPr>
              <a:grpSpLocks/>
            </p:cNvGrpSpPr>
            <p:nvPr/>
          </p:nvGrpSpPr>
          <p:grpSpPr bwMode="auto">
            <a:xfrm>
              <a:off x="2257" y="3866"/>
              <a:ext cx="194" cy="180"/>
              <a:chOff x="1824" y="633"/>
              <a:chExt cx="2834" cy="2849"/>
            </a:xfrm>
          </p:grpSpPr>
          <p:sp>
            <p:nvSpPr>
              <p:cNvPr id="535558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5559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5560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5561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35562" name="Group 10"/>
            <p:cNvGrpSpPr>
              <a:grpSpLocks/>
            </p:cNvGrpSpPr>
            <p:nvPr/>
          </p:nvGrpSpPr>
          <p:grpSpPr bwMode="auto">
            <a:xfrm>
              <a:off x="2518" y="4005"/>
              <a:ext cx="230" cy="142"/>
              <a:chOff x="1008" y="1059"/>
              <a:chExt cx="3768" cy="2733"/>
            </a:xfrm>
          </p:grpSpPr>
          <p:sp>
            <p:nvSpPr>
              <p:cNvPr id="535563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5564" name="Oval 12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5565" name="Oval 13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5566" name="Oval 14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35567" name="Film"/>
            <p:cNvSpPr>
              <a:spLocks noEditPoints="1" noChangeArrowheads="1"/>
            </p:cNvSpPr>
            <p:nvPr/>
          </p:nvSpPr>
          <p:spPr bwMode="auto">
            <a:xfrm>
              <a:off x="2016" y="3760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5568" name="Lock"/>
            <p:cNvSpPr>
              <a:spLocks noEditPoints="1" noChangeArrowheads="1"/>
            </p:cNvSpPr>
            <p:nvPr/>
          </p:nvSpPr>
          <p:spPr bwMode="auto">
            <a:xfrm>
              <a:off x="2525" y="3744"/>
              <a:ext cx="170" cy="16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FF0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5569" name="AutoShape 17"/>
            <p:cNvSpPr>
              <a:spLocks noChangeArrowheads="1"/>
            </p:cNvSpPr>
            <p:nvPr/>
          </p:nvSpPr>
          <p:spPr bwMode="auto">
            <a:xfrm>
              <a:off x="2183" y="3923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5570" name="AutoShape 18"/>
            <p:cNvSpPr>
              <a:spLocks noChangeArrowheads="1"/>
            </p:cNvSpPr>
            <p:nvPr/>
          </p:nvSpPr>
          <p:spPr bwMode="auto">
            <a:xfrm>
              <a:off x="2371" y="3760"/>
              <a:ext cx="141" cy="93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5571" name="AutoShape 19"/>
            <p:cNvSpPr>
              <a:spLocks noChangeArrowheads="1"/>
            </p:cNvSpPr>
            <p:nvPr/>
          </p:nvSpPr>
          <p:spPr bwMode="auto">
            <a:xfrm flipV="1">
              <a:off x="2378" y="4037"/>
              <a:ext cx="140" cy="10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5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35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35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35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554" grpId="0"/>
      <p:bldP spid="535555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113592" dir="1593903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ja-JP" altLang="en-US">
                <a:ea typeface="华文宋体" pitchFamily="96" charset="-122"/>
              </a:rPr>
              <a:t>这</a:t>
            </a:r>
            <a:r>
              <a:rPr lang="zh-CN" altLang="en-US">
                <a:ea typeface="华文宋体" pitchFamily="96" charset="-122"/>
              </a:rPr>
              <a:t>对我们有</a:t>
            </a:r>
            <a:r>
              <a:rPr lang="ja-JP" altLang="en-US">
                <a:ea typeface="华文宋体" pitchFamily="96" charset="-122"/>
              </a:rPr>
              <a:t>什么意思</a:t>
            </a:r>
            <a:r>
              <a:rPr lang="zh-CN" altLang="en-US">
                <a:ea typeface="华文宋体" pitchFamily="96" charset="-122"/>
              </a:rPr>
              <a:t>？</a:t>
            </a:r>
            <a:endParaRPr lang="en-US" altLang="en-US"/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458200" cy="5257800"/>
          </a:xfrm>
        </p:spPr>
        <p:txBody>
          <a:bodyPr/>
          <a:lstStyle/>
          <a:p>
            <a:r>
              <a:rPr lang="zh-CN" altLang="en-US">
                <a:latin typeface="华文宋体" pitchFamily="96" charset="-122"/>
                <a:ea typeface="华文宋体" pitchFamily="96" charset="-122"/>
              </a:rPr>
              <a:t>旧约</a:t>
            </a:r>
            <a:r>
              <a:rPr lang="ja-JP" altLang="en-US">
                <a:latin typeface="华文宋体" pitchFamily="96" charset="-122"/>
                <a:ea typeface="华文宋体" pitchFamily="96" charset="-122"/>
              </a:rPr>
              <a:t>圣经</a:t>
            </a:r>
            <a:r>
              <a:rPr lang="zh-CN" altLang="en-US">
                <a:latin typeface="华文宋体" pitchFamily="96" charset="-122"/>
                <a:ea typeface="华文宋体" pitchFamily="96" charset="-122"/>
              </a:rPr>
              <a:t>是在十分细心的环境从</a:t>
            </a:r>
            <a:r>
              <a:rPr lang="ja-JP" altLang="en-US">
                <a:latin typeface="华文宋体" pitchFamily="96" charset="-122"/>
                <a:ea typeface="华文宋体" pitchFamily="96" charset="-122"/>
              </a:rPr>
              <a:t>被</a:t>
            </a:r>
            <a:r>
              <a:rPr lang="zh-CN" altLang="en-US">
                <a:latin typeface="华文宋体" pitchFamily="96" charset="-122"/>
                <a:ea typeface="华文宋体" pitchFamily="96" charset="-122"/>
              </a:rPr>
              <a:t>保留</a:t>
            </a:r>
            <a:r>
              <a:rPr lang="ja-JP" altLang="en-US">
                <a:latin typeface="华文宋体" pitchFamily="96" charset="-122"/>
                <a:ea typeface="华文宋体" pitchFamily="96" charset="-122"/>
              </a:rPr>
              <a:t>传送</a:t>
            </a:r>
            <a:r>
              <a:rPr lang="zh-CN" altLang="en-US">
                <a:latin typeface="华文宋体" pitchFamily="96" charset="-122"/>
                <a:ea typeface="华文宋体" pitchFamily="96" charset="-122"/>
              </a:rPr>
              <a:t>给</a:t>
            </a:r>
            <a:r>
              <a:rPr lang="ja-JP" altLang="en-US">
                <a:latin typeface="华文宋体" pitchFamily="96" charset="-122"/>
                <a:ea typeface="华文宋体" pitchFamily="96" charset="-122"/>
              </a:rPr>
              <a:t>我们</a:t>
            </a:r>
            <a:r>
              <a:rPr lang="zh-CN" altLang="en-US">
                <a:latin typeface="华文宋体" pitchFamily="96" charset="-122"/>
                <a:ea typeface="华文宋体" pitchFamily="96" charset="-122"/>
              </a:rPr>
              <a:t>的。</a:t>
            </a:r>
            <a:endParaRPr lang="en-US" altLang="en-US" sz="1600">
              <a:latin typeface="华文宋体" pitchFamily="96" charset="-122"/>
              <a:ea typeface="华文宋体" pitchFamily="96" charset="-122"/>
            </a:endParaRPr>
          </a:p>
          <a:p>
            <a:r>
              <a:rPr lang="ja-JP" altLang="en-US">
                <a:latin typeface="华文宋体" pitchFamily="96" charset="-122"/>
                <a:ea typeface="华文宋体" pitchFamily="96" charset="-122"/>
              </a:rPr>
              <a:t>我们可以对我们现在</a:t>
            </a:r>
            <a:r>
              <a:rPr lang="zh-CN" altLang="en-US">
                <a:latin typeface="华文宋体" pitchFamily="96" charset="-122"/>
                <a:ea typeface="华文宋体" pitchFamily="96" charset="-122"/>
              </a:rPr>
              <a:t>所有的旧约</a:t>
            </a:r>
            <a:r>
              <a:rPr lang="ja-JP" altLang="en-US">
                <a:latin typeface="华文宋体" pitchFamily="96" charset="-122"/>
                <a:ea typeface="华文宋体" pitchFamily="96" charset="-122"/>
              </a:rPr>
              <a:t>圣经的可靠性</a:t>
            </a:r>
            <a:r>
              <a:rPr lang="zh-CN" altLang="en-US">
                <a:latin typeface="华文宋体" pitchFamily="96" charset="-122"/>
                <a:ea typeface="华文宋体" pitchFamily="96" charset="-122"/>
              </a:rPr>
              <a:t>有很大</a:t>
            </a:r>
            <a:r>
              <a:rPr lang="ja-JP" altLang="en-US">
                <a:latin typeface="华文宋体" pitchFamily="96" charset="-122"/>
                <a:ea typeface="华文宋体" pitchFamily="96" charset="-122"/>
              </a:rPr>
              <a:t>的信心</a:t>
            </a:r>
            <a:r>
              <a:rPr lang="zh-CN" altLang="en-US">
                <a:latin typeface="华文宋体" pitchFamily="96" charset="-122"/>
                <a:ea typeface="华文宋体" pitchFamily="96" charset="-122"/>
              </a:rPr>
              <a:t>。</a:t>
            </a:r>
            <a:endParaRPr lang="en-US" altLang="ja-JP">
              <a:latin typeface="华文宋体" pitchFamily="96" charset="-122"/>
              <a:ea typeface="华文宋体" pitchFamily="96" charset="-122"/>
            </a:endParaRPr>
          </a:p>
          <a:p>
            <a:r>
              <a:rPr lang="zh-CN" altLang="en-US">
                <a:latin typeface="华文宋体" pitchFamily="96" charset="-122"/>
                <a:ea typeface="华文宋体" pitchFamily="96" charset="-122"/>
              </a:rPr>
              <a:t>我们</a:t>
            </a:r>
            <a:r>
              <a:rPr lang="ja-JP" altLang="en-US">
                <a:latin typeface="华文宋体" pitchFamily="96" charset="-122"/>
                <a:ea typeface="华文宋体" pitchFamily="96" charset="-122"/>
              </a:rPr>
              <a:t>前辈保存</a:t>
            </a:r>
            <a:r>
              <a:rPr lang="zh-CN" altLang="en-US">
                <a:latin typeface="华文宋体" pitchFamily="96" charset="-122"/>
                <a:ea typeface="华文宋体" pitchFamily="96" charset="-122"/>
              </a:rPr>
              <a:t>，教导圣经真理的挑战，仍然还是我们如今的挑战。</a:t>
            </a:r>
            <a:r>
              <a:rPr lang="en-US" altLang="zh-CN">
                <a:latin typeface="华文宋体" pitchFamily="96" charset="-122"/>
                <a:ea typeface="华文宋体" pitchFamily="96" charset="-122"/>
              </a:rPr>
              <a:t> </a:t>
            </a:r>
          </a:p>
          <a:p>
            <a:pPr>
              <a:buFontTx/>
              <a:buNone/>
            </a:pPr>
            <a:endParaRPr lang="en-US" altLang="en-US">
              <a:solidFill>
                <a:srgbClr val="FBE50F"/>
              </a:solidFill>
              <a:latin typeface="Comic Sans MS" pitchFamily="96" charset="0"/>
            </a:endParaRPr>
          </a:p>
        </p:txBody>
      </p:sp>
      <p:grpSp>
        <p:nvGrpSpPr>
          <p:cNvPr id="538628" name="Group 4"/>
          <p:cNvGrpSpPr>
            <a:grpSpLocks/>
          </p:cNvGrpSpPr>
          <p:nvPr/>
        </p:nvGrpSpPr>
        <p:grpSpPr bwMode="auto">
          <a:xfrm>
            <a:off x="7924800" y="6096000"/>
            <a:ext cx="1162050" cy="685800"/>
            <a:chOff x="2016" y="3744"/>
            <a:chExt cx="732" cy="432"/>
          </a:xfrm>
        </p:grpSpPr>
        <p:grpSp>
          <p:nvGrpSpPr>
            <p:cNvPr id="538629" name="Group 5"/>
            <p:cNvGrpSpPr>
              <a:grpSpLocks/>
            </p:cNvGrpSpPr>
            <p:nvPr/>
          </p:nvGrpSpPr>
          <p:grpSpPr bwMode="auto">
            <a:xfrm>
              <a:off x="2257" y="3866"/>
              <a:ext cx="194" cy="180"/>
              <a:chOff x="1824" y="633"/>
              <a:chExt cx="2834" cy="2849"/>
            </a:xfrm>
          </p:grpSpPr>
          <p:sp>
            <p:nvSpPr>
              <p:cNvPr id="538630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8631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8632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8633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38634" name="Group 10"/>
            <p:cNvGrpSpPr>
              <a:grpSpLocks/>
            </p:cNvGrpSpPr>
            <p:nvPr/>
          </p:nvGrpSpPr>
          <p:grpSpPr bwMode="auto">
            <a:xfrm>
              <a:off x="2518" y="4005"/>
              <a:ext cx="230" cy="142"/>
              <a:chOff x="1008" y="1059"/>
              <a:chExt cx="3768" cy="2733"/>
            </a:xfrm>
          </p:grpSpPr>
          <p:sp>
            <p:nvSpPr>
              <p:cNvPr id="538635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8636" name="Oval 12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8637" name="Oval 13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8638" name="Oval 14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38639" name="Film"/>
            <p:cNvSpPr>
              <a:spLocks noEditPoints="1" noChangeArrowheads="1"/>
            </p:cNvSpPr>
            <p:nvPr/>
          </p:nvSpPr>
          <p:spPr bwMode="auto">
            <a:xfrm>
              <a:off x="2016" y="3760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8640" name="Lock"/>
            <p:cNvSpPr>
              <a:spLocks noEditPoints="1" noChangeArrowheads="1"/>
            </p:cNvSpPr>
            <p:nvPr/>
          </p:nvSpPr>
          <p:spPr bwMode="auto">
            <a:xfrm>
              <a:off x="2525" y="3744"/>
              <a:ext cx="170" cy="16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FF0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8641" name="AutoShape 17"/>
            <p:cNvSpPr>
              <a:spLocks noChangeArrowheads="1"/>
            </p:cNvSpPr>
            <p:nvPr/>
          </p:nvSpPr>
          <p:spPr bwMode="auto">
            <a:xfrm>
              <a:off x="2183" y="3923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8642" name="AutoShape 18"/>
            <p:cNvSpPr>
              <a:spLocks noChangeArrowheads="1"/>
            </p:cNvSpPr>
            <p:nvPr/>
          </p:nvSpPr>
          <p:spPr bwMode="auto">
            <a:xfrm>
              <a:off x="2371" y="3760"/>
              <a:ext cx="141" cy="93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8643" name="AutoShape 19"/>
            <p:cNvSpPr>
              <a:spLocks noChangeArrowheads="1"/>
            </p:cNvSpPr>
            <p:nvPr/>
          </p:nvSpPr>
          <p:spPr bwMode="auto">
            <a:xfrm flipV="1">
              <a:off x="2378" y="4037"/>
              <a:ext cx="140" cy="10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3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3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38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8626" grpId="0"/>
      <p:bldP spid="538627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42" name="Picture 2" descr="Isaiah_scro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-14478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44" name="Rectangle 4"/>
          <p:cNvSpPr>
            <a:spLocks noChangeArrowheads="1"/>
          </p:cNvSpPr>
          <p:nvPr/>
        </p:nvSpPr>
        <p:spPr bwMode="auto">
          <a:xfrm>
            <a:off x="304800" y="457200"/>
            <a:ext cx="8534400" cy="5334000"/>
          </a:xfrm>
          <a:prstGeom prst="rect">
            <a:avLst/>
          </a:prstGeom>
          <a:solidFill>
            <a:srgbClr val="000000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573446" name="Group 6"/>
          <p:cNvGrpSpPr>
            <a:grpSpLocks/>
          </p:cNvGrpSpPr>
          <p:nvPr/>
        </p:nvGrpSpPr>
        <p:grpSpPr bwMode="auto">
          <a:xfrm>
            <a:off x="7924800" y="6096000"/>
            <a:ext cx="1162050" cy="685800"/>
            <a:chOff x="2016" y="3744"/>
            <a:chExt cx="732" cy="432"/>
          </a:xfrm>
        </p:grpSpPr>
        <p:grpSp>
          <p:nvGrpSpPr>
            <p:cNvPr id="573447" name="Group 7"/>
            <p:cNvGrpSpPr>
              <a:grpSpLocks/>
            </p:cNvGrpSpPr>
            <p:nvPr/>
          </p:nvGrpSpPr>
          <p:grpSpPr bwMode="auto">
            <a:xfrm>
              <a:off x="2257" y="3866"/>
              <a:ext cx="194" cy="180"/>
              <a:chOff x="1824" y="633"/>
              <a:chExt cx="2834" cy="2849"/>
            </a:xfrm>
          </p:grpSpPr>
          <p:sp>
            <p:nvSpPr>
              <p:cNvPr id="573448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3449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3450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3451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73452" name="Group 12"/>
            <p:cNvGrpSpPr>
              <a:grpSpLocks/>
            </p:cNvGrpSpPr>
            <p:nvPr/>
          </p:nvGrpSpPr>
          <p:grpSpPr bwMode="auto">
            <a:xfrm>
              <a:off x="2518" y="4005"/>
              <a:ext cx="230" cy="142"/>
              <a:chOff x="1008" y="1059"/>
              <a:chExt cx="3768" cy="2733"/>
            </a:xfrm>
          </p:grpSpPr>
          <p:sp>
            <p:nvSpPr>
              <p:cNvPr id="573453" name="AutoShape 13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3454" name="Oval 14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3455" name="Oval 15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3456" name="Oval 16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73457" name="Film"/>
            <p:cNvSpPr>
              <a:spLocks noEditPoints="1" noChangeArrowheads="1"/>
            </p:cNvSpPr>
            <p:nvPr/>
          </p:nvSpPr>
          <p:spPr bwMode="auto">
            <a:xfrm>
              <a:off x="2016" y="3760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73458" name="Lock"/>
            <p:cNvSpPr>
              <a:spLocks noEditPoints="1" noChangeArrowheads="1"/>
            </p:cNvSpPr>
            <p:nvPr/>
          </p:nvSpPr>
          <p:spPr bwMode="auto">
            <a:xfrm>
              <a:off x="2525" y="3744"/>
              <a:ext cx="170" cy="16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FF0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73459" name="AutoShape 19"/>
            <p:cNvSpPr>
              <a:spLocks noChangeArrowheads="1"/>
            </p:cNvSpPr>
            <p:nvPr/>
          </p:nvSpPr>
          <p:spPr bwMode="auto">
            <a:xfrm>
              <a:off x="2183" y="3923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73460" name="AutoShape 20"/>
            <p:cNvSpPr>
              <a:spLocks noChangeArrowheads="1"/>
            </p:cNvSpPr>
            <p:nvPr/>
          </p:nvSpPr>
          <p:spPr bwMode="auto">
            <a:xfrm>
              <a:off x="2371" y="3760"/>
              <a:ext cx="141" cy="93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73461" name="AutoShape 21"/>
            <p:cNvSpPr>
              <a:spLocks noChangeArrowheads="1"/>
            </p:cNvSpPr>
            <p:nvPr/>
          </p:nvSpPr>
          <p:spPr bwMode="auto">
            <a:xfrm flipV="1">
              <a:off x="2378" y="4037"/>
              <a:ext cx="140" cy="10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73463" name="Rectangle 23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113592" dir="1593903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>
                <a:ea typeface="宋体" pitchFamily="96" charset="-122"/>
              </a:rPr>
              <a:t>挑战</a:t>
            </a:r>
            <a:endParaRPr lang="en-US" altLang="en-US"/>
          </a:p>
        </p:txBody>
      </p:sp>
      <p:sp>
        <p:nvSpPr>
          <p:cNvPr id="573464" name="Rectangle 2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752600"/>
          </a:xfrm>
          <a:noFill/>
          <a:ln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zh-CN" altLang="en-US" sz="4400">
                <a:ea typeface="华文宋体" pitchFamily="96" charset="-122"/>
              </a:rPr>
              <a:t>你</a:t>
            </a:r>
            <a:r>
              <a:rPr lang="ja-JP" altLang="en-US" sz="4400">
                <a:ea typeface="华文宋体" pitchFamily="96" charset="-122"/>
              </a:rPr>
              <a:t>是否</a:t>
            </a:r>
            <a:r>
              <a:rPr lang="zh-CN" altLang="en-US" sz="4400">
                <a:ea typeface="华文宋体" pitchFamily="96" charset="-122"/>
              </a:rPr>
              <a:t>已经被</a:t>
            </a:r>
            <a:r>
              <a:rPr lang="ja-JP" altLang="en-US" sz="4400">
                <a:ea typeface="华文宋体" pitchFamily="96" charset="-122"/>
              </a:rPr>
              <a:t>说服</a:t>
            </a:r>
            <a:r>
              <a:rPr lang="zh-CN" altLang="en-US" sz="4400">
                <a:ea typeface="华文宋体" pitchFamily="96" charset="-122"/>
              </a:rPr>
              <a:t>了旧约</a:t>
            </a:r>
            <a:r>
              <a:rPr lang="ja-JP" altLang="en-US" sz="4400">
                <a:ea typeface="华文宋体" pitchFamily="96" charset="-122"/>
              </a:rPr>
              <a:t>圣经</a:t>
            </a:r>
            <a:br>
              <a:rPr lang="en-US" altLang="en-US" sz="4400">
                <a:ea typeface="华文宋体" pitchFamily="96" charset="-122"/>
              </a:rPr>
            </a:br>
            <a:r>
              <a:rPr lang="ja-JP" altLang="en-US" sz="4400">
                <a:ea typeface="华文宋体" pitchFamily="96" charset="-122"/>
              </a:rPr>
              <a:t>来自上帝，并且的确</a:t>
            </a:r>
            <a:r>
              <a:rPr lang="zh-CN" altLang="en-US" sz="4400">
                <a:ea typeface="华文宋体" pitchFamily="96" charset="-122"/>
              </a:rPr>
              <a:t>是神的话语？</a:t>
            </a:r>
            <a:endParaRPr lang="en-US" altLang="en-US" sz="2800">
              <a:solidFill>
                <a:srgbClr val="FBE50F"/>
              </a:solidFill>
              <a:latin typeface="Comic Sans MS" pitchFamily="96" charset="0"/>
            </a:endParaRPr>
          </a:p>
        </p:txBody>
      </p:sp>
      <p:sp>
        <p:nvSpPr>
          <p:cNvPr id="573465" name="Text Box 25"/>
          <p:cNvSpPr txBox="1">
            <a:spLocks noChangeArrowheads="1"/>
          </p:cNvSpPr>
          <p:nvPr/>
        </p:nvSpPr>
        <p:spPr bwMode="auto">
          <a:xfrm>
            <a:off x="533400" y="4251325"/>
            <a:ext cx="80772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700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96" charset="0"/>
                <a:ea typeface="宋体" pitchFamily="96" charset="-122"/>
              </a:rPr>
              <a:t>把神的话语活出来</a:t>
            </a:r>
            <a:r>
              <a:rPr lang="en-US" altLang="en-US" sz="7000"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96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73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3" grpId="0" autoUpdateAnimBg="0"/>
      <p:bldP spid="573464" grpId="0" build="p" autoUpdateAnimBg="0"/>
      <p:bldP spid="573465" grpId="0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38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1933340099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zh-CN" altLang="en-US" sz="4000" dirty="0">
                <a:solidFill>
                  <a:srgbClr val="FFFFFF"/>
                </a:solidFill>
                <a:ea typeface="SimSun" charset="0"/>
                <a:cs typeface="Arial" charset="0"/>
              </a:rPr>
              <a:t>免费获得该讲解</a:t>
            </a:r>
            <a:r>
              <a:rPr lang="en-US" sz="4000" dirty="0">
                <a:solidFill>
                  <a:srgbClr val="FFFFFF"/>
                </a:solidFill>
                <a:ea typeface="SimSun" charset="0"/>
                <a:cs typeface="Arial" charset="0"/>
              </a:rPr>
              <a:t>!</a:t>
            </a:r>
            <a:endParaRPr lang="en-US" sz="1400" dirty="0">
              <a:solidFill>
                <a:srgbClr val="FFFFFF"/>
              </a:solidFill>
              <a:ea typeface="SimSun" charset="0"/>
              <a:cs typeface="Arial" charset="0"/>
            </a:endParaRPr>
          </a:p>
        </p:txBody>
      </p:sp>
      <p:sp>
        <p:nvSpPr>
          <p:cNvPr id="20275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zh-CN" altLang="en-US" sz="28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旧约全书背景链接地址</a:t>
            </a:r>
            <a:r>
              <a:rPr lang="zh-CN" altLang="en-US" sz="28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Arial" charset="0"/>
              </a:rPr>
              <a:t>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5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7" name="Picture 6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  <p:sp>
        <p:nvSpPr>
          <p:cNvPr id="8" name="Rectangle 1026"/>
          <p:cNvSpPr txBox="1">
            <a:spLocks noChangeArrowheads="1"/>
          </p:cNvSpPr>
          <p:nvPr/>
        </p:nvSpPr>
        <p:spPr bwMode="auto">
          <a:xfrm>
            <a:off x="0" y="1310554"/>
            <a:ext cx="9144000" cy="5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rgbClr val="000000"/>
                </a:solidFill>
                <a:ea typeface="SimSun" charset="0"/>
                <a:cs typeface="Arial" charset="0"/>
              </a:rPr>
              <a:t>圣经学习下载</a:t>
            </a:r>
          </a:p>
        </p:txBody>
      </p:sp>
    </p:spTree>
    <p:extLst>
      <p:ext uri="{BB962C8B-B14F-4D97-AF65-F5344CB8AC3E}">
        <p14:creationId xmlns:p14="http://schemas.microsoft.com/office/powerpoint/2010/main" val="41247245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宋体" pitchFamily="96" charset="-122"/>
              </a:rPr>
              <a:t>犹太人书卷</a:t>
            </a:r>
            <a:endParaRPr lang="en-US" altLang="en-US"/>
          </a:p>
        </p:txBody>
      </p:sp>
      <p:pic>
        <p:nvPicPr>
          <p:cNvPr id="592899" name="Picture 3" descr="psalm-b"/>
          <p:cNvPicPr>
            <a:picLocks noChangeAspect="1" noChangeArrowheads="1"/>
          </p:cNvPicPr>
          <p:nvPr/>
        </p:nvPicPr>
        <p:blipFill>
          <a:blip r:embed="rId3" cstate="screen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3" r="20349" b="2184"/>
          <a:stretch>
            <a:fillRect/>
          </a:stretch>
        </p:blipFill>
        <p:spPr bwMode="auto">
          <a:xfrm>
            <a:off x="0" y="1676400"/>
            <a:ext cx="9144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2900" name="Text Box 4"/>
          <p:cNvSpPr txBox="1">
            <a:spLocks noChangeArrowheads="1"/>
          </p:cNvSpPr>
          <p:nvPr/>
        </p:nvSpPr>
        <p:spPr bwMode="auto">
          <a:xfrm>
            <a:off x="8001000" y="5486400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zh-CN" altLang="en-US">
                <a:latin typeface="Arial" charset="0"/>
                <a:ea typeface="宋体" pitchFamily="96" charset="-122"/>
              </a:rPr>
              <a:t>诗篇</a:t>
            </a:r>
            <a:endParaRPr lang="en-US" altLang="en-US">
              <a:latin typeface="Arial" charset="0"/>
              <a:ea typeface="宋体" pitchFamily="96" charset="-122"/>
            </a:endParaRPr>
          </a:p>
        </p:txBody>
      </p:sp>
      <p:sp>
        <p:nvSpPr>
          <p:cNvPr id="592901" name="Text Box 5"/>
          <p:cNvSpPr txBox="1">
            <a:spLocks noChangeArrowheads="1"/>
          </p:cNvSpPr>
          <p:nvPr/>
        </p:nvSpPr>
        <p:spPr bwMode="auto">
          <a:xfrm>
            <a:off x="8374063" y="762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2400" b="1">
                <a:latin typeface="Arial" charset="0"/>
              </a:rPr>
              <a:t>193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22" name="Picture 2" descr="summitofJebelMusa(Mt sinai)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2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5715000"/>
            <a:ext cx="8915400" cy="838200"/>
          </a:xfrm>
        </p:spPr>
        <p:txBody>
          <a:bodyPr/>
          <a:lstStyle/>
          <a:p>
            <a:r>
              <a:rPr lang="zh-CN" altLang="en-US" sz="3600">
                <a:latin typeface="华文宋体" pitchFamily="96" charset="-122"/>
                <a:ea typeface="华文宋体" pitchFamily="96" charset="-122"/>
              </a:rPr>
              <a:t>我们今天没有</a:t>
            </a:r>
            <a:r>
              <a:rPr lang="en-US" altLang="en-US" sz="3600">
                <a:latin typeface="华文宋体" pitchFamily="96" charset="-122"/>
                <a:ea typeface="华文宋体" pitchFamily="96" charset="-122"/>
              </a:rPr>
              <a:t>西奈山 (1445 BC)</a:t>
            </a:r>
            <a:r>
              <a:rPr lang="en-US" altLang="zh-CN" sz="3600">
                <a:latin typeface="华文宋体" pitchFamily="96" charset="-122"/>
                <a:ea typeface="华文宋体" pitchFamily="96" charset="-122"/>
              </a:rPr>
              <a:t> </a:t>
            </a:r>
            <a:r>
              <a:rPr lang="zh-CN" altLang="en-US" sz="3600">
                <a:latin typeface="华文宋体" pitchFamily="96" charset="-122"/>
                <a:ea typeface="华文宋体" pitchFamily="96" charset="-122"/>
              </a:rPr>
              <a:t>前的希伯来文书卷。</a:t>
            </a:r>
            <a:r>
              <a:rPr lang="en-US" altLang="zh-CN" sz="3600">
                <a:ea typeface="宋体" pitchFamily="96" charset="-122"/>
              </a:rPr>
              <a:t> </a:t>
            </a:r>
            <a:endParaRPr lang="en-US" altLang="en-US" sz="3600"/>
          </a:p>
        </p:txBody>
      </p:sp>
      <p:sp>
        <p:nvSpPr>
          <p:cNvPr id="593924" name="AutoShape 4"/>
          <p:cNvSpPr>
            <a:spLocks noChangeArrowheads="1"/>
          </p:cNvSpPr>
          <p:nvPr/>
        </p:nvSpPr>
        <p:spPr bwMode="auto">
          <a:xfrm rot="1882380">
            <a:off x="1708150" y="1065213"/>
            <a:ext cx="1430338" cy="779462"/>
          </a:xfrm>
          <a:prstGeom prst="chevron">
            <a:avLst>
              <a:gd name="adj" fmla="val 8859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amwork">
  <a:themeElements>
    <a:clrScheme name="Teamwork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Teamwork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96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96" charset="0"/>
            <a:cs typeface="Arial" charset="0"/>
          </a:defRPr>
        </a:defPPr>
      </a:lstStyle>
    </a:lnDef>
  </a:objectDefaults>
  <a:extraClrSchemeLst>
    <a:extraClrScheme>
      <a:clrScheme name="Teamwork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7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96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96" charset="0"/>
            <a:cs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Fun Clip">
  <a:themeElements>
    <a:clrScheme name="Fun Clip 1">
      <a:dk1>
        <a:srgbClr val="330000"/>
      </a:dk1>
      <a:lt1>
        <a:srgbClr val="FFFFFF"/>
      </a:lt1>
      <a:dk2>
        <a:srgbClr val="320000"/>
      </a:dk2>
      <a:lt2>
        <a:srgbClr val="808080"/>
      </a:lt2>
      <a:accent1>
        <a:srgbClr val="FFCC00"/>
      </a:accent1>
      <a:accent2>
        <a:srgbClr val="FFDC4C"/>
      </a:accent2>
      <a:accent3>
        <a:srgbClr val="FFFFFF"/>
      </a:accent3>
      <a:accent4>
        <a:srgbClr val="2A0000"/>
      </a:accent4>
      <a:accent5>
        <a:srgbClr val="FFE2AA"/>
      </a:accent5>
      <a:accent6>
        <a:srgbClr val="E7C744"/>
      </a:accent6>
      <a:hlink>
        <a:srgbClr val="009999"/>
      </a:hlink>
      <a:folHlink>
        <a:srgbClr val="CC6018"/>
      </a:folHlink>
    </a:clrScheme>
    <a:fontScheme name="Fun Clip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Fun Clip 1">
        <a:dk1>
          <a:srgbClr val="330000"/>
        </a:dk1>
        <a:lt1>
          <a:srgbClr val="FFFFFF"/>
        </a:lt1>
        <a:dk2>
          <a:srgbClr val="320000"/>
        </a:dk2>
        <a:lt2>
          <a:srgbClr val="808080"/>
        </a:lt2>
        <a:accent1>
          <a:srgbClr val="FFCC00"/>
        </a:accent1>
        <a:accent2>
          <a:srgbClr val="FFDC4C"/>
        </a:accent2>
        <a:accent3>
          <a:srgbClr val="FFFFFF"/>
        </a:accent3>
        <a:accent4>
          <a:srgbClr val="2A0000"/>
        </a:accent4>
        <a:accent5>
          <a:srgbClr val="FFE2AA"/>
        </a:accent5>
        <a:accent6>
          <a:srgbClr val="E7C744"/>
        </a:accent6>
        <a:hlink>
          <a:srgbClr val="009999"/>
        </a:hlink>
        <a:folHlink>
          <a:srgbClr val="CC60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Fun Clip">
  <a:themeElements>
    <a:clrScheme name="Fun Clip 1">
      <a:dk1>
        <a:srgbClr val="330000"/>
      </a:dk1>
      <a:lt1>
        <a:srgbClr val="FFFFFF"/>
      </a:lt1>
      <a:dk2>
        <a:srgbClr val="320000"/>
      </a:dk2>
      <a:lt2>
        <a:srgbClr val="808080"/>
      </a:lt2>
      <a:accent1>
        <a:srgbClr val="FFCC00"/>
      </a:accent1>
      <a:accent2>
        <a:srgbClr val="FFDC4C"/>
      </a:accent2>
      <a:accent3>
        <a:srgbClr val="FFFFFF"/>
      </a:accent3>
      <a:accent4>
        <a:srgbClr val="2A0000"/>
      </a:accent4>
      <a:accent5>
        <a:srgbClr val="FFE2AA"/>
      </a:accent5>
      <a:accent6>
        <a:srgbClr val="E7C744"/>
      </a:accent6>
      <a:hlink>
        <a:srgbClr val="009999"/>
      </a:hlink>
      <a:folHlink>
        <a:srgbClr val="CC6018"/>
      </a:folHlink>
    </a:clrScheme>
    <a:fontScheme name="Fun Clip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Fun Clip 1">
        <a:dk1>
          <a:srgbClr val="330000"/>
        </a:dk1>
        <a:lt1>
          <a:srgbClr val="FFFFFF"/>
        </a:lt1>
        <a:dk2>
          <a:srgbClr val="320000"/>
        </a:dk2>
        <a:lt2>
          <a:srgbClr val="808080"/>
        </a:lt2>
        <a:accent1>
          <a:srgbClr val="FFCC00"/>
        </a:accent1>
        <a:accent2>
          <a:srgbClr val="FFDC4C"/>
        </a:accent2>
        <a:accent3>
          <a:srgbClr val="FFFFFF"/>
        </a:accent3>
        <a:accent4>
          <a:srgbClr val="2A0000"/>
        </a:accent4>
        <a:accent5>
          <a:srgbClr val="FFE2AA"/>
        </a:accent5>
        <a:accent6>
          <a:srgbClr val="E7C744"/>
        </a:accent6>
        <a:hlink>
          <a:srgbClr val="009999"/>
        </a:hlink>
        <a:folHlink>
          <a:srgbClr val="CC60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Teamwork</Template>
  <TotalTime>3640</TotalTime>
  <Words>4317</Words>
  <Application>Microsoft Macintosh PowerPoint</Application>
  <PresentationFormat>On-screen Show (4:3)</PresentationFormat>
  <Paragraphs>693</Paragraphs>
  <Slides>79</Slides>
  <Notes>76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79</vt:i4>
      </vt:variant>
    </vt:vector>
  </HeadingPairs>
  <TitlesOfParts>
    <vt:vector size="109" baseType="lpstr">
      <vt:lpstr>Aril</vt:lpstr>
      <vt:lpstr>Hebrew</vt:lpstr>
      <vt:lpstr>ＭＳ Ｐゴシック</vt:lpstr>
      <vt:lpstr>SimSun</vt:lpstr>
      <vt:lpstr>SimSun</vt:lpstr>
      <vt:lpstr>华文宋体</vt:lpstr>
      <vt:lpstr>华文细黑</vt:lpstr>
      <vt:lpstr>Times</vt:lpstr>
      <vt:lpstr>Arial</vt:lpstr>
      <vt:lpstr>Arial Black</vt:lpstr>
      <vt:lpstr>Book Antiqua</vt:lpstr>
      <vt:lpstr>Bwgrkl</vt:lpstr>
      <vt:lpstr>Bwhebb</vt:lpstr>
      <vt:lpstr>Comic Sans MS</vt:lpstr>
      <vt:lpstr>Garamond</vt:lpstr>
      <vt:lpstr>Helvetica</vt:lpstr>
      <vt:lpstr>Impact</vt:lpstr>
      <vt:lpstr>Times New Roman</vt:lpstr>
      <vt:lpstr>Verdana</vt:lpstr>
      <vt:lpstr>Wingdings</vt:lpstr>
      <vt:lpstr>Teamwork</vt:lpstr>
      <vt:lpstr>Beam</vt:lpstr>
      <vt:lpstr>21_Default Design</vt:lpstr>
      <vt:lpstr>5_Orbit</vt:lpstr>
      <vt:lpstr>Default Design</vt:lpstr>
      <vt:lpstr>1_Fun Clip</vt:lpstr>
      <vt:lpstr>2_Fun Clip</vt:lpstr>
      <vt:lpstr>1_Beam</vt:lpstr>
      <vt:lpstr>Orbit</vt:lpstr>
      <vt:lpstr>2_Default Design</vt:lpstr>
      <vt:lpstr>古卷的遗产</vt:lpstr>
      <vt:lpstr>目的</vt:lpstr>
      <vt:lpstr>路标</vt:lpstr>
      <vt:lpstr>PowerPoint Presentation</vt:lpstr>
      <vt:lpstr>旧约</vt:lpstr>
      <vt:lpstr>旧约的分割</vt:lpstr>
      <vt:lpstr>I. 默示的经卷</vt:lpstr>
      <vt:lpstr>犹太人书卷</vt:lpstr>
      <vt:lpstr>我们今天没有西奈山 (1445 BC) 前的希伯来文书卷。 </vt:lpstr>
      <vt:lpstr>犹太基本资料原自会幕</vt:lpstr>
      <vt:lpstr>The Hebrew Canon</vt:lpstr>
      <vt:lpstr>The Hebrew Canon</vt:lpstr>
      <vt:lpstr>The Hebrew Canon</vt:lpstr>
      <vt:lpstr>The Hebrew Consonants</vt:lpstr>
      <vt:lpstr>希伯来文 : 马索拉抄本 (MT)</vt:lpstr>
      <vt:lpstr>大部分希伯来文手稿没有元音指向。 希伯来文和希腊文手稿也往往缺乏字与字之间的空间呢！</vt:lpstr>
      <vt:lpstr>没有辅音你也可以读！</vt:lpstr>
      <vt:lpstr>希伯来文 : 马索拉抄本 (MT)</vt:lpstr>
      <vt:lpstr>2. 希腊文: 七十士译本(LXX)</vt:lpstr>
      <vt:lpstr>3.   旧约正典 </vt:lpstr>
      <vt:lpstr>起初⋯</vt:lpstr>
      <vt:lpstr>讨论: 既然故事在摩西之前几百年，是透过口述传统传下来的，是什么使你有信心圣经是神的话，而不只是人的话呢？</vt:lpstr>
      <vt:lpstr>PowerPoint Presentation</vt:lpstr>
      <vt:lpstr>PowerPoint Presentation</vt:lpstr>
      <vt:lpstr>在摩押平原…</vt:lpstr>
      <vt:lpstr>那么！⋯⋯书写的命令</vt:lpstr>
      <vt:lpstr>为何要遵守律法？</vt:lpstr>
      <vt:lpstr>加添命令</vt:lpstr>
      <vt:lpstr>除了律法以外？</vt:lpstr>
      <vt:lpstr>只有妥拉吗？</vt:lpstr>
      <vt:lpstr>The Hebrew Canon</vt:lpstr>
      <vt:lpstr>五经 (妥拉)</vt:lpstr>
      <vt:lpstr>先知书和圣卷</vt:lpstr>
      <vt:lpstr>PowerPoint Presentation</vt:lpstr>
      <vt:lpstr>在雅麦尼亞会仪前的正典证据 </vt:lpstr>
      <vt:lpstr>2002 News Paper Clip</vt:lpstr>
      <vt:lpstr>七十士译本(LXX)</vt:lpstr>
      <vt:lpstr>经卷的次序</vt:lpstr>
      <vt:lpstr>雅麦尼亞会仪</vt:lpstr>
      <vt:lpstr>圣经的分割</vt:lpstr>
      <vt:lpstr>沒有争议的经卷  </vt:lpstr>
      <vt:lpstr>引起争议的经卷</vt:lpstr>
      <vt:lpstr>次经 </vt:lpstr>
      <vt:lpstr>70 位学者</vt:lpstr>
      <vt:lpstr>旧约有15 次经  (250 BC-AD 100)</vt:lpstr>
      <vt:lpstr>外典精选  (200 BC-AD 200)</vt:lpstr>
      <vt:lpstr>文学分类</vt:lpstr>
      <vt:lpstr>创世纪 5 没有间隙</vt:lpstr>
      <vt:lpstr>作为一个先知的以诺</vt:lpstr>
      <vt:lpstr>援引以诺书</vt:lpstr>
      <vt:lpstr>权威性写作术语</vt:lpstr>
      <vt:lpstr>PowerPoint Presentation</vt:lpstr>
      <vt:lpstr>这些书为什么被怀疑？</vt:lpstr>
      <vt:lpstr>So do these books have any value?  </vt:lpstr>
      <vt:lpstr>大天使正离开多比亚司的家</vt:lpstr>
      <vt:lpstr>伪经</vt:lpstr>
      <vt:lpstr>真实性的准则</vt:lpstr>
      <vt:lpstr>Why are these books doubted?</vt:lpstr>
      <vt:lpstr>耶稣对旧约正典的见证</vt:lpstr>
      <vt:lpstr>新约对旧约正典的见证</vt:lpstr>
      <vt:lpstr>正典的完结</vt:lpstr>
      <vt:lpstr>PowerPoint Presentation</vt:lpstr>
      <vt:lpstr>有多少本书呢？</vt:lpstr>
      <vt:lpstr>PowerPoint Presentation</vt:lpstr>
      <vt:lpstr>PowerPoint Presentation</vt:lpstr>
      <vt:lpstr>正典成型时间表</vt:lpstr>
      <vt:lpstr>文本的样式⋯⋯</vt:lpstr>
      <vt:lpstr>马索拉 </vt:lpstr>
      <vt:lpstr>圣经的围栏</vt:lpstr>
      <vt:lpstr>猶太律法学者 </vt:lpstr>
      <vt:lpstr>妥拉分割</vt:lpstr>
      <vt:lpstr>我们今天所有的古卷</vt:lpstr>
      <vt:lpstr>死海古卷</vt:lpstr>
      <vt:lpstr>章节分部</vt:lpstr>
      <vt:lpstr>今天的圣经</vt:lpstr>
      <vt:lpstr>这对我们有什么意思？</vt:lpstr>
      <vt:lpstr>挑战</vt:lpstr>
      <vt:lpstr>Black</vt:lpstr>
      <vt:lpstr>旧约全书背景链接地址 BibleStudyDownloads.org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Legacy of the “SCROLL”</dc:title>
  <dc:creator>God Chaser</dc:creator>
  <cp:lastModifiedBy>Rick Griffith</cp:lastModifiedBy>
  <cp:revision>206</cp:revision>
  <cp:lastPrinted>2009-04-22T19:24:48Z</cp:lastPrinted>
  <dcterms:created xsi:type="dcterms:W3CDTF">2002-10-24T07:59:38Z</dcterms:created>
  <dcterms:modified xsi:type="dcterms:W3CDTF">2026-05-28T12:03:16Z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