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6" r:id="rId2"/>
    <p:sldMasterId id="2147483664" r:id="rId3"/>
    <p:sldMasterId id="2147483663" r:id="rId4"/>
    <p:sldMasterId id="2147483661" r:id="rId5"/>
    <p:sldMasterId id="2147483668" r:id="rId6"/>
    <p:sldMasterId id="2147483807" r:id="rId7"/>
    <p:sldMasterId id="2147483819" r:id="rId8"/>
    <p:sldMasterId id="2147483851" r:id="rId9"/>
    <p:sldMasterId id="2147483866" r:id="rId10"/>
    <p:sldMasterId id="2147483878" r:id="rId11"/>
    <p:sldMasterId id="2147483893" r:id="rId12"/>
    <p:sldMasterId id="2147483908" r:id="rId13"/>
    <p:sldMasterId id="2147483920" r:id="rId14"/>
    <p:sldMasterId id="2147483932" r:id="rId15"/>
    <p:sldMasterId id="2147483947" r:id="rId16"/>
    <p:sldMasterId id="2147483962" r:id="rId17"/>
    <p:sldMasterId id="2147483965" r:id="rId18"/>
    <p:sldMasterId id="2147483970" r:id="rId19"/>
    <p:sldMasterId id="2147483983" r:id="rId20"/>
    <p:sldMasterId id="2147483995" r:id="rId21"/>
    <p:sldMasterId id="2147484008" r:id="rId22"/>
    <p:sldMasterId id="2147484020" r:id="rId23"/>
    <p:sldMasterId id="2147484032" r:id="rId24"/>
    <p:sldMasterId id="2147484044" r:id="rId25"/>
    <p:sldMasterId id="2147484047" r:id="rId26"/>
  </p:sldMasterIdLst>
  <p:notesMasterIdLst>
    <p:notesMasterId r:id="rId112"/>
  </p:notesMasterIdLst>
  <p:sldIdLst>
    <p:sldId id="256" r:id="rId27"/>
    <p:sldId id="257" r:id="rId28"/>
    <p:sldId id="276" r:id="rId29"/>
    <p:sldId id="277" r:id="rId30"/>
    <p:sldId id="267" r:id="rId31"/>
    <p:sldId id="324" r:id="rId32"/>
    <p:sldId id="266"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269" r:id="rId51"/>
    <p:sldId id="268" r:id="rId52"/>
    <p:sldId id="270" r:id="rId53"/>
    <p:sldId id="271" r:id="rId54"/>
    <p:sldId id="343" r:id="rId55"/>
    <p:sldId id="342" r:id="rId56"/>
    <p:sldId id="316" r:id="rId57"/>
    <p:sldId id="344" r:id="rId58"/>
    <p:sldId id="317" r:id="rId59"/>
    <p:sldId id="318" r:id="rId60"/>
    <p:sldId id="346" r:id="rId61"/>
    <p:sldId id="320" r:id="rId62"/>
    <p:sldId id="319" r:id="rId63"/>
    <p:sldId id="321" r:id="rId64"/>
    <p:sldId id="322" r:id="rId65"/>
    <p:sldId id="350" r:id="rId66"/>
    <p:sldId id="351" r:id="rId67"/>
    <p:sldId id="352" r:id="rId68"/>
    <p:sldId id="354" r:id="rId69"/>
    <p:sldId id="273" r:id="rId70"/>
    <p:sldId id="355" r:id="rId71"/>
    <p:sldId id="356" r:id="rId72"/>
    <p:sldId id="357"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275" r:id="rId86"/>
    <p:sldId id="274" r:id="rId87"/>
    <p:sldId id="265" r:id="rId88"/>
    <p:sldId id="305" r:id="rId89"/>
    <p:sldId id="260" r:id="rId90"/>
    <p:sldId id="306" r:id="rId91"/>
    <p:sldId id="307" r:id="rId92"/>
    <p:sldId id="308" r:id="rId93"/>
    <p:sldId id="310" r:id="rId94"/>
    <p:sldId id="309" r:id="rId95"/>
    <p:sldId id="311" r:id="rId96"/>
    <p:sldId id="264" r:id="rId97"/>
    <p:sldId id="262" r:id="rId98"/>
    <p:sldId id="312" r:id="rId99"/>
    <p:sldId id="259" r:id="rId100"/>
    <p:sldId id="292" r:id="rId101"/>
    <p:sldId id="293" r:id="rId102"/>
    <p:sldId id="313" r:id="rId103"/>
    <p:sldId id="314" r:id="rId104"/>
    <p:sldId id="315" r:id="rId105"/>
    <p:sldId id="258" r:id="rId106"/>
    <p:sldId id="287" r:id="rId107"/>
    <p:sldId id="286" r:id="rId108"/>
    <p:sldId id="263" r:id="rId109"/>
    <p:sldId id="294" r:id="rId110"/>
    <p:sldId id="295" r:id="rId11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6C00"/>
    <a:srgbClr val="FFFFFF"/>
    <a:srgbClr val="0000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40"/>
    <p:restoredTop sz="93867" autoAdjust="0"/>
  </p:normalViewPr>
  <p:slideViewPr>
    <p:cSldViewPr>
      <p:cViewPr varScale="1">
        <p:scale>
          <a:sx n="70" d="100"/>
          <a:sy n="70" d="100"/>
        </p:scale>
        <p:origin x="-63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5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presProps" Target="presProps.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theme" Target="theme/theme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DDA6BABA-B3F7-457D-A355-5499B8087F8E}" type="slidenum">
              <a:rPr lang="en-US" altLang="en-US"/>
              <a:pPr/>
              <a:t>‹#›</a:t>
            </a:fld>
            <a:endParaRPr lang="en-US" altLang="en-US"/>
          </a:p>
        </p:txBody>
      </p:sp>
    </p:spTree>
    <p:extLst>
      <p:ext uri="{BB962C8B-B14F-4D97-AF65-F5344CB8AC3E}">
        <p14:creationId xmlns:p14="http://schemas.microsoft.com/office/powerpoint/2010/main" val="3666941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350E02D-0F0C-4F90-A136-F7408AEFC420}" type="slidenum">
              <a:rPr lang="en-US" altLang="en-US" sz="1200"/>
              <a:pPr/>
              <a:t>1</a:t>
            </a:fld>
            <a:endParaRPr lang="en-US" altLang="en-US" sz="1200"/>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D3816D-FB27-8446-B297-E2B83E61A08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11910C-DBA4-5C44-88AC-E62B9B2B7C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22B59B-F1C8-2043-B022-013A0464E29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375B8-61B2-6442-8342-887B5819C68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a:p>
            <a:pPr eaLnBrk="1" hangingPunct="1"/>
            <a:endParaRPr lang="en-US" altLang="zh-CN"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新的“圣经的世界”系列有</a:t>
            </a:r>
            <a:r>
              <a:rPr lang="en-US" altLang="zh-CN" dirty="0">
                <a:latin typeface="Times New Roman" charset="0"/>
                <a:ea typeface="ＭＳ Ｐゴシック" charset="0"/>
                <a:cs typeface="ＭＳ Ｐゴシック" charset="0"/>
              </a:rPr>
              <a:t>450</a:t>
            </a:r>
            <a:r>
              <a:rPr lang="zh-CN" altLang="en-US" dirty="0">
                <a:latin typeface="Times New Roman" charset="0"/>
                <a:ea typeface="ＭＳ Ｐゴシック" charset="0"/>
                <a:cs typeface="ＭＳ Ｐゴシック" charset="0"/>
              </a:rPr>
              <a:t>多张幻灯片，涵盖了圣经的土地，人物，时间，尺寸和文化。</a:t>
            </a:r>
          </a:p>
          <a:p>
            <a:pPr eaLnBrk="1" hangingPunct="1"/>
            <a:r>
              <a:rPr lang="zh-CN" altLang="en-US" dirty="0">
                <a:latin typeface="Times New Roman" charset="0"/>
                <a:ea typeface="ＭＳ Ｐゴシック" charset="0"/>
                <a:cs typeface="ＭＳ Ｐゴシック" charset="0"/>
              </a:rPr>
              <a:t>圣经里的古代人使用的度量很容易复制。 肘的位置只是从肘部到手指的距离。 肘已知从</a:t>
            </a:r>
            <a:r>
              <a:rPr lang="en-US" altLang="zh-CN" dirty="0">
                <a:latin typeface="Times New Roman" charset="0"/>
                <a:ea typeface="ＭＳ Ｐゴシック" charset="0"/>
                <a:cs typeface="ＭＳ Ｐゴシック" charset="0"/>
              </a:rPr>
              <a:t>16</a:t>
            </a:r>
            <a:r>
              <a:rPr lang="zh-CN" altLang="en-US" dirty="0">
                <a:latin typeface="Times New Roman" charset="0"/>
                <a:ea typeface="ＭＳ Ｐゴシック" charset="0"/>
                <a:cs typeface="ＭＳ Ｐゴシック" charset="0"/>
              </a:rPr>
              <a:t>英寸到</a:t>
            </a:r>
            <a:r>
              <a:rPr lang="en-US" altLang="zh-CN" dirty="0">
                <a:latin typeface="Times New Roman" charset="0"/>
                <a:ea typeface="ＭＳ Ｐゴシック" charset="0"/>
                <a:cs typeface="ＭＳ Ｐゴシック" charset="0"/>
              </a:rPr>
              <a:t>19</a:t>
            </a:r>
            <a:r>
              <a:rPr lang="zh-CN" altLang="en-US" dirty="0">
                <a:latin typeface="Times New Roman" charset="0"/>
                <a:ea typeface="ＭＳ Ｐゴシック" charset="0"/>
                <a:cs typeface="ＭＳ Ｐゴシック" charset="0"/>
              </a:rPr>
              <a:t>英寸不等。 在有争议的情况下，国王的手臂被用来确定标准肘骨。</a:t>
            </a:r>
          </a:p>
          <a:p>
            <a:pPr eaLnBrk="1" hangingPunct="1"/>
            <a:r>
              <a:rPr lang="zh-CN" altLang="en-US" dirty="0">
                <a:latin typeface="Times New Roman" charset="0"/>
                <a:ea typeface="ＭＳ Ｐゴシック" charset="0"/>
                <a:cs typeface="ＭＳ Ｐゴシック" charset="0"/>
              </a:rPr>
              <a:t>像肘一样，翼展，一掌和手指也很容易确定。 即使在今日，有些人仍然使用这些测量值，例如在测量马匹。</a:t>
            </a:r>
            <a:endParaRPr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FD7830-EE9A-6747-8F20-A1033C90E18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BCA2C-2D91-EC43-AB1B-F613D14CEF8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5AFDEF-D97F-FF4A-A0E9-A7F55DCD6F61}"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3835ED-C609-8E43-AFA7-34111C4BA67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6CCEB-0141-1A4C-85CF-AC63010069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1E52283-EF72-4692-8DF1-D0B92FD19ECB}" type="slidenum">
              <a:rPr lang="en-US" altLang="en-US" sz="1200"/>
              <a:pPr/>
              <a:t>2</a:t>
            </a:fld>
            <a:endParaRPr lang="en-US" altLang="en-US" sz="1200"/>
          </a:p>
        </p:txBody>
      </p:sp>
      <p:sp>
        <p:nvSpPr>
          <p:cNvPr id="839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1027"/>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6DBF2E0-1C17-45C7-83FF-FAAB8105F393}" type="slidenum">
              <a:rPr lang="en-US" altLang="en-US" sz="1200"/>
              <a:pPr/>
              <a:t>25</a:t>
            </a:fld>
            <a:endParaRPr lang="en-US" altLang="en-US" sz="1200"/>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F99B2A-97EC-40C2-89B1-05CCE95F7006}" type="slidenum">
              <a:rPr lang="en-US" altLang="en-US" sz="1200"/>
              <a:pPr/>
              <a:t>26</a:t>
            </a:fld>
            <a:endParaRPr lang="en-US" altLang="en-US" sz="1200"/>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EFEB8C-0DD5-4CF6-ACD1-D8358940A844}" type="slidenum">
              <a:rPr lang="en-US" altLang="en-US" sz="1200"/>
              <a:pPr/>
              <a:t>27</a:t>
            </a:fld>
            <a:endParaRPr lang="en-US" altLang="en-US" sz="1200"/>
          </a:p>
        </p:txBody>
      </p:sp>
      <p:sp>
        <p:nvSpPr>
          <p:cNvPr id="158723" name="Rectangle 3"/>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722"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CC7ED69-B704-4152-8DC0-5FC594ACDC75}" type="slidenum">
              <a:rPr lang="en-US" altLang="en-US" sz="1200"/>
              <a:pPr/>
              <a:t>28</a:t>
            </a:fld>
            <a:endParaRPr lang="en-US" altLang="en-US" sz="1200"/>
          </a:p>
        </p:txBody>
      </p:sp>
      <p:sp>
        <p:nvSpPr>
          <p:cNvPr id="159747" name="Rectangle 3"/>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6"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35B10-1F62-5B46-98F7-C696C8C3A5D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rPr>
              <a:t>http://www.reasons.org/interpreting-genesis/noahs-flood/exploring-extent-flood-part-one</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BC76A9C-ED0A-8C4F-8030-976EF69462DD}" type="slidenum">
              <a:rPr lang="zh-CN" altLang="en-US" sz="1200">
                <a:solidFill>
                  <a:srgbClr val="000000"/>
                </a:solidFill>
              </a:rPr>
              <a:pPr eaLnBrk="1" hangingPunct="1"/>
              <a:t>31</a:t>
            </a:fld>
            <a:endParaRPr lang="en-US" altLang="zh-CN"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A58A50C-104C-4698-A97C-25809A5E46A4}" type="slidenum">
              <a:rPr lang="en-US" altLang="en-US" sz="1200"/>
              <a:pPr/>
              <a:t>3</a:t>
            </a:fld>
            <a:endParaRPr lang="en-US" altLang="en-US" sz="1200"/>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A18435-1A2D-4845-826B-E2002503EBB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ndParaRPr>
          </a:p>
        </p:txBody>
      </p:sp>
      <p:sp>
        <p:nvSpPr>
          <p:cNvPr id="3512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0F1ED08-1FBB-B446-BCEF-16C02DA79211}" type="slidenum">
              <a:rPr lang="zh-CN" altLang="en-US" sz="1200">
                <a:solidFill>
                  <a:srgbClr val="000000"/>
                </a:solidFill>
              </a:rPr>
              <a:pPr eaLnBrk="1" hangingPunct="1"/>
              <a:t>33</a:t>
            </a:fld>
            <a:endParaRPr lang="en-US" altLang="zh-CN"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ndParaRPr>
          </a:p>
        </p:txBody>
      </p:sp>
      <p:sp>
        <p:nvSpPr>
          <p:cNvPr id="353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22AC982-28D3-1C48-9143-AB1538FAA0FF}" type="slidenum">
              <a:rPr lang="zh-CN" altLang="en-US" sz="1200">
                <a:solidFill>
                  <a:srgbClr val="000000"/>
                </a:solidFill>
              </a:rPr>
              <a:pPr eaLnBrk="1" hangingPunct="1"/>
              <a:t>34</a:t>
            </a:fld>
            <a:endParaRPr lang="en-US" altLang="zh-CN"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solidFill>
                <a:schemeClr val="bg1"/>
              </a:solidFill>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35</a:t>
            </a:fld>
            <a:endParaRPr lang="en-US" altLang="zh-CN"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p:cNvSpPr>
          <p:nvPr>
            <p:ph type="sldImg"/>
          </p:nvPr>
        </p:nvSpPr>
        <p:spPr>
          <a:ln/>
        </p:spPr>
      </p:sp>
      <p:sp>
        <p:nvSpPr>
          <p:cNvPr id="358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ndParaRPr>
          </a:p>
        </p:txBody>
      </p:sp>
      <p:sp>
        <p:nvSpPr>
          <p:cNvPr id="358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DC3A345-8F1F-8A41-BF62-880D748D16A2}" type="slidenum">
              <a:rPr lang="zh-CN" altLang="en-US" sz="1200">
                <a:solidFill>
                  <a:srgbClr val="000000"/>
                </a:solidFill>
              </a:rPr>
              <a:pPr eaLnBrk="1" hangingPunct="1"/>
              <a:t>37</a:t>
            </a:fld>
            <a:endParaRPr lang="en-US" altLang="zh-CN"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5C830F-C5B8-D744-BD4B-5E6DF2AE1E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4DD1FF-676E-4FD4-B0D6-A79530AE8D61}" type="slidenum">
              <a:rPr lang="en-US" altLang="en-US" sz="1200"/>
              <a:pPr/>
              <a:t>44</a:t>
            </a:fld>
            <a:endParaRPr lang="en-US" alt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421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453FEBF-A9A8-495F-912C-42FA462D1BB8}" type="slidenum">
              <a:rPr lang="en-US" altLang="en-US" sz="1200"/>
              <a:pPr/>
              <a:t>4</a:t>
            </a:fld>
            <a:endParaRPr lang="en-US" alt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837DBE-C000-5940-9FFB-8125B0A358F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A40FDB-A318-7947-BE30-5788CE379B6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B6E4B0-83F3-EB40-8EF3-A3A3BF0CBA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08D31F-9A02-544F-93CA-D6C0043BC8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A15487-5F6C-274A-946B-8F3145A96A4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920E4A-3D0E-424A-AB32-5E4606A32F6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8157E5-916F-0841-83DD-FA932580FC9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796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34E0B20-00E4-4BE6-A352-2E34FC777E38}" type="slidenum">
              <a:rPr lang="en-US" altLang="en-US" sz="1200"/>
              <a:pPr/>
              <a:t>60</a:t>
            </a:fld>
            <a:endParaRPr lang="en-US" altLang="en-US" sz="1200"/>
          </a:p>
        </p:txBody>
      </p:sp>
      <p:sp>
        <p:nvSpPr>
          <p:cNvPr id="160771" name="Rectangle 3"/>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770"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380E1A1-FF50-4AAC-99DC-BA013958935E}" type="slidenum">
              <a:rPr lang="en-US" altLang="en-US" sz="1200"/>
              <a:pPr/>
              <a:t>61</a:t>
            </a:fld>
            <a:endParaRPr lang="en-US" altLang="en-US" sz="1200"/>
          </a:p>
        </p:txBody>
      </p:sp>
      <p:sp>
        <p:nvSpPr>
          <p:cNvPr id="161795" name="Rectangle 3"/>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1794" name="Rectangle 2"/>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2124DD-479C-410F-AB97-3DDA1C3B6306}" type="slidenum">
              <a:rPr lang="en-US" altLang="en-US" sz="1200"/>
              <a:pPr/>
              <a:t>62</a:t>
            </a:fld>
            <a:endParaRPr lang="en-US" altLang="en-US" sz="1200"/>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625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393CFA-0036-494A-A6C2-6A1A87390A31}" type="slidenum">
              <a:rPr lang="en-US" sz="1200">
                <a:solidFill>
                  <a:prstClr val="black"/>
                </a:solidFill>
              </a:rPr>
              <a:pPr/>
              <a:t>63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pPr/>
              <a:t>64</a:t>
            </a:fld>
            <a:endParaRPr lang="en-US" alt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solidFill>
                  <a:prstClr val="black"/>
                </a:solidFill>
              </a:rPr>
              <a:pPr/>
              <a:t>65</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solidFill>
                  <a:prstClr val="black"/>
                </a:solidFill>
              </a:rPr>
              <a:pPr/>
              <a:t>66</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solidFill>
                  <a:prstClr val="black"/>
                </a:solidFill>
              </a:rPr>
              <a:pPr/>
              <a:t>67</a:t>
            </a:fld>
            <a:endParaRPr lang="en-US" altLang="en-US" sz="1200">
              <a:solidFill>
                <a:prstClr val="black"/>
              </a:solidFill>
            </a:endParaRPr>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6C19B-FE84-3C4D-94DC-D303D961FF10}" type="slidenum">
              <a:rPr lang="en-US" sz="1200">
                <a:solidFill>
                  <a:prstClr val="black"/>
                </a:solidFill>
              </a:rPr>
              <a:pPr/>
              <a:t>68</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solidFill>
                  <a:prstClr val="black"/>
                </a:solidFill>
              </a:rPr>
              <a:pPr/>
              <a:t>69</a:t>
            </a:fld>
            <a:endParaRPr lang="en-US" altLang="en-US" sz="1200">
              <a:solidFill>
                <a:prstClr val="black"/>
              </a:solidFill>
            </a:endParaRPr>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A0B81-67C1-484E-86E6-1741CA4E09FA}" type="slidenum">
              <a:rPr lang="en-US" sz="1200">
                <a:solidFill>
                  <a:prstClr val="black"/>
                </a:solidFill>
              </a:rPr>
              <a:pPr/>
              <a:t>70</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E39722E-FF15-4769-96AB-0DED99BF553F}" type="slidenum">
              <a:rPr lang="en-US" altLang="en-US" sz="1200"/>
              <a:pPr/>
              <a:t>71</a:t>
            </a:fld>
            <a:endParaRPr lang="en-US" altLang="en-US" sz="1200"/>
          </a:p>
        </p:txBody>
      </p:sp>
      <p:sp>
        <p:nvSpPr>
          <p:cNvPr id="163843" name="Rectangle 3"/>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42"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B25210-40B3-4DA1-A4E1-54A607F33298}" type="slidenum">
              <a:rPr lang="en-US" altLang="en-US" sz="1200"/>
              <a:pPr/>
              <a:t>72</a:t>
            </a:fld>
            <a:endParaRPr lang="en-US" alt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96DEE-912E-4042-AE7B-4D3D2265D23B}" type="slidenum">
              <a:rPr lang="en-US" sz="1200">
                <a:solidFill>
                  <a:prstClr val="black"/>
                </a:solidFill>
              </a:rPr>
              <a:pPr/>
              <a:t>73</a:t>
            </a:fld>
            <a:endParaRPr lang="en-US" sz="1200">
              <a:solidFill>
                <a:prstClr val="black"/>
              </a:solidFill>
            </a:endParaRPr>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DBD43A4-FB14-4A11-A033-0BF1E2FD83C4}" type="slidenum">
              <a:rPr lang="en-US" altLang="en-US" sz="1200"/>
              <a:pPr/>
              <a:t>74</a:t>
            </a:fld>
            <a:endParaRPr lang="en-US" altLang="en-US" sz="1200"/>
          </a:p>
        </p:txBody>
      </p:sp>
      <p:sp>
        <p:nvSpPr>
          <p:cNvPr id="10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137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D7735E-88F5-46F8-9983-E89180A9D858}" type="slidenum">
              <a:rPr lang="en-US" altLang="en-US" sz="1200"/>
              <a:pPr/>
              <a:t>75</a:t>
            </a:fld>
            <a:endParaRPr lang="en-US" altLang="en-US" sz="1200"/>
          </a:p>
        </p:txBody>
      </p:sp>
      <p:sp>
        <p:nvSpPr>
          <p:cNvPr id="15360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33CB03-E4E1-49D7-9847-448E0A4A11A8}" type="slidenum">
              <a:rPr lang="en-US" altLang="en-US" sz="1200"/>
              <a:pPr/>
              <a:t>76</a:t>
            </a:fld>
            <a:endParaRPr lang="en-US" altLang="en-US" sz="1200"/>
          </a:p>
        </p:txBody>
      </p:sp>
      <p:sp>
        <p:nvSpPr>
          <p:cNvPr id="1576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D87038-9651-D74B-B18A-16EBD377D433}" type="slidenum">
              <a:rPr lang="en-US" sz="1200">
                <a:solidFill>
                  <a:prstClr val="black"/>
                </a:solidFill>
              </a:rPr>
              <a:pPr/>
              <a:t>77</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7E5820-319B-4FA8-8E22-0AEF676D6401}" type="slidenum">
              <a:rPr lang="en-US" altLang="en-US" sz="1200"/>
              <a:pPr/>
              <a:t>7</a:t>
            </a:fld>
            <a:endParaRPr lang="en-US" altLang="en-US" sz="1200"/>
          </a:p>
        </p:txBody>
      </p:sp>
      <p:sp>
        <p:nvSpPr>
          <p:cNvPr id="870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1027"/>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F1472-D8CE-A74C-8380-36EABCCE3F35}" type="slidenum">
              <a:rPr lang="en-US" sz="1200">
                <a:solidFill>
                  <a:prstClr val="black"/>
                </a:solidFill>
              </a:rPr>
              <a:pPr/>
              <a:t>78</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C6472E-4BE1-EF46-8B9A-5EE5DCF8C1AA}" type="slidenum">
              <a:rPr lang="en-US" sz="1200">
                <a:solidFill>
                  <a:prstClr val="black"/>
                </a:solidFill>
              </a:rPr>
              <a:pPr/>
              <a:t>79</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7485CBE-B204-40F7-8F94-F5AC5CED3D32}" type="slidenum">
              <a:rPr lang="en-US" altLang="en-US" sz="1200"/>
              <a:pPr/>
              <a:t>80</a:t>
            </a:fld>
            <a:endParaRPr lang="en-US" altLang="en-US" sz="1200"/>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1E21CB4-8372-4B4B-8D8E-652F632DA260}" type="slidenum">
              <a:rPr lang="en-US" altLang="en-US" sz="1200"/>
              <a:pPr/>
              <a:t>81</a:t>
            </a:fld>
            <a:endParaRPr lang="en-US" altLang="en-US" sz="1200"/>
          </a:p>
        </p:txBody>
      </p:sp>
      <p:sp>
        <p:nvSpPr>
          <p:cNvPr id="123906" name="Rectangle 2"/>
          <p:cNvSpPr>
            <a:spLocks noGrp="1" noRot="1" noChangeAspect="1" noChangeArrowheads="1" noTextEdit="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D745B27-2EA2-4F93-AB86-2457CD01928F}" type="slidenum">
              <a:rPr lang="en-US" altLang="en-US" sz="1200"/>
              <a:pPr/>
              <a:t>82</a:t>
            </a:fld>
            <a:endParaRPr lang="en-US" altLang="en-US" sz="1200"/>
          </a:p>
        </p:txBody>
      </p:sp>
      <p:sp>
        <p:nvSpPr>
          <p:cNvPr id="119810" name="Rectangle 2"/>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tLang="en-US">
              <a:latin typeface="Arial" pitchFamily="34" charset="0"/>
              <a:ea typeface="ＭＳ Ｐゴシック" pitchFamily="34" charset="-128"/>
            </a:endParaRPr>
          </a:p>
        </p:txBody>
      </p:sp>
      <p:sp>
        <p:nvSpPr>
          <p:cNvPr id="119811" name="Rectangle 3"/>
          <p:cNvSpPr>
            <a:spLocks noGrp="1" noRot="1" noChangeAspect="1" noChangeArrowheads="1" noTextEdit="1"/>
          </p:cNvSpPr>
          <p:nvPr>
            <p:ph type="sldImg"/>
          </p:nvPr>
        </p:nvSpPr>
        <p:spPr>
          <a:xfrm>
            <a:off x="1150938" y="692150"/>
            <a:ext cx="4556125" cy="3416300"/>
          </a:xfrm>
          <a:ln w="12700">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356E46-8B56-4DB9-B5FE-980A06909ED5}" type="slidenum">
              <a:rPr lang="en-US" altLang="en-US" sz="1200"/>
              <a:pPr/>
              <a:t>83</a:t>
            </a:fld>
            <a:endParaRPr lang="en-US" altLang="en-US" sz="1200"/>
          </a:p>
        </p:txBody>
      </p:sp>
      <p:sp>
        <p:nvSpPr>
          <p:cNvPr id="10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84</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585CD8-9C63-6D46-BA26-563E8D1074A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63E46-680A-BA4E-8865-F60E6C9D5AE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1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1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9CD5C33-F71D-4BB1-B559-BCE17C94A780}" type="slidenum">
              <a:rPr lang="en-US" altLang="en-US"/>
              <a:pPr/>
              <a:t>‹#›</a:t>
            </a:fld>
            <a:endParaRPr lang="en-US" altLang="en-US"/>
          </a:p>
        </p:txBody>
      </p:sp>
    </p:spTree>
    <p:extLst>
      <p:ext uri="{BB962C8B-B14F-4D97-AF65-F5344CB8AC3E}">
        <p14:creationId xmlns:p14="http://schemas.microsoft.com/office/powerpoint/2010/main" val="1445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pPr/>
              <a:t>‹#›</a:t>
            </a:fld>
            <a:endParaRPr lang="en-US" altLang="en-US"/>
          </a:p>
        </p:txBody>
      </p:sp>
    </p:spTree>
    <p:extLst>
      <p:ext uri="{BB962C8B-B14F-4D97-AF65-F5344CB8AC3E}">
        <p14:creationId xmlns:p14="http://schemas.microsoft.com/office/powerpoint/2010/main" val="2050027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28412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43867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354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36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99382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3703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870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445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35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5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pPr/>
              <a:t>‹#›</a:t>
            </a:fld>
            <a:endParaRPr lang="en-US" altLang="en-US"/>
          </a:p>
        </p:txBody>
      </p:sp>
    </p:spTree>
    <p:extLst>
      <p:ext uri="{BB962C8B-B14F-4D97-AF65-F5344CB8AC3E}">
        <p14:creationId xmlns:p14="http://schemas.microsoft.com/office/powerpoint/2010/main" val="2123469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1788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5468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340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6173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979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939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5384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9CD5C33-F71D-4BB1-B559-BCE17C94A7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13567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98844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3753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p>
        </p:txBody>
      </p:sp>
      <p:sp>
        <p:nvSpPr>
          <p:cNvPr id="7" name="Rectangle 13"/>
          <p:cNvSpPr>
            <a:spLocks noGrp="1" noChangeArrowheads="1"/>
          </p:cNvSpPr>
          <p:nvPr>
            <p:ph type="ftr" sz="quarter" idx="11"/>
          </p:nvPr>
        </p:nvSpPr>
        <p:spPr>
          <a:ln/>
        </p:spPr>
        <p:txBody>
          <a:bodyPr/>
          <a:lstStyle>
            <a:lvl1pPr>
              <a:defRPr/>
            </a:lvl1pPr>
          </a:lstStyle>
          <a:p>
            <a:endParaRPr lang="en-US" altLang="en-US"/>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pPr/>
              <a:t>‹#›</a:t>
            </a:fld>
            <a:endParaRPr lang="en-US" altLang="en-US"/>
          </a:p>
        </p:txBody>
      </p:sp>
    </p:spTree>
    <p:extLst>
      <p:ext uri="{BB962C8B-B14F-4D97-AF65-F5344CB8AC3E}">
        <p14:creationId xmlns:p14="http://schemas.microsoft.com/office/powerpoint/2010/main" val="3512634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27281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9226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86544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434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68390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415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28393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3903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56781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8553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pPr/>
              <a:t>‹#›</a:t>
            </a:fld>
            <a:endParaRPr lang="en-US" altLang="en-US"/>
          </a:p>
        </p:txBody>
      </p:sp>
    </p:spTree>
    <p:extLst>
      <p:ext uri="{BB962C8B-B14F-4D97-AF65-F5344CB8AC3E}">
        <p14:creationId xmlns:p14="http://schemas.microsoft.com/office/powerpoint/2010/main" val="692869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94408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9CD5C33-F71D-4BB1-B559-BCE17C94A7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13567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98844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37539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2728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92263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86544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4340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683901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41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pPr/>
              <a:t>‹#›</a:t>
            </a:fld>
            <a:endParaRPr lang="en-US" altLang="en-US"/>
          </a:p>
        </p:txBody>
      </p:sp>
    </p:spTree>
    <p:extLst>
      <p:ext uri="{BB962C8B-B14F-4D97-AF65-F5344CB8AC3E}">
        <p14:creationId xmlns:p14="http://schemas.microsoft.com/office/powerpoint/2010/main" val="18592961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2839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39039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56781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85538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94408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6128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4151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517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5393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41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8" name="Freeform 1035"/>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51" name="Oval 1036"/>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037"/>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3" name="Freeform 1038"/>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4" name="Freeform 1039"/>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5" name="Freeform 1040"/>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6" name="Freeform 1041"/>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chemeClr val="accent2"/>
                </a:gs>
                <a:gs pos="100000">
                  <a:srgbClr val="38513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6" name="Freeform 1077"/>
            <p:cNvSpPr>
              <a:spLocks/>
            </p:cNvSpPr>
            <p:nvPr/>
          </p:nvSpPr>
          <p:spPr bwMode="auto">
            <a:xfrm>
              <a:off x="5004" y="1"/>
              <a:ext cx="189" cy="2112"/>
            </a:xfrm>
            <a:custGeom>
              <a:avLst/>
              <a:gdLst>
                <a:gd name="T0" fmla="*/ 0 w 363"/>
                <a:gd name="T1" fmla="*/ 2094 h 2112"/>
                <a:gd name="T2" fmla="*/ 34 w 363"/>
                <a:gd name="T3" fmla="*/ 1992 h 2112"/>
                <a:gd name="T4" fmla="*/ 78 w 363"/>
                <a:gd name="T5" fmla="*/ 1464 h 2112"/>
                <a:gd name="T6" fmla="*/ 122 w 363"/>
                <a:gd name="T7" fmla="*/ 678 h 2112"/>
                <a:gd name="T8" fmla="*/ 169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1079"/>
            <p:cNvSpPr>
              <a:spLocks/>
            </p:cNvSpPr>
            <p:nvPr/>
          </p:nvSpPr>
          <p:spPr bwMode="auto">
            <a:xfrm>
              <a:off x="5013" y="3924"/>
              <a:ext cx="734" cy="390"/>
            </a:xfrm>
            <a:custGeom>
              <a:avLst/>
              <a:gdLst>
                <a:gd name="T0" fmla="*/ 1 w 692"/>
                <a:gd name="T1" fmla="*/ 368 h 378"/>
                <a:gd name="T2" fmla="*/ 116 w 692"/>
                <a:gd name="T3" fmla="*/ 352 h 378"/>
                <a:gd name="T4" fmla="*/ 256 w 692"/>
                <a:gd name="T5" fmla="*/ 315 h 378"/>
                <a:gd name="T6" fmla="*/ 374 w 692"/>
                <a:gd name="T7" fmla="*/ 216 h 378"/>
                <a:gd name="T8" fmla="*/ 455 w 692"/>
                <a:gd name="T9" fmla="*/ 92 h 378"/>
                <a:gd name="T10" fmla="*/ 523 w 692"/>
                <a:gd name="T11" fmla="*/ 18 h 378"/>
                <a:gd name="T12" fmla="*/ 612 w 692"/>
                <a:gd name="T13" fmla="*/ 1 h 378"/>
                <a:gd name="T14" fmla="*/ 667 w 692"/>
                <a:gd name="T15" fmla="*/ 22 h 378"/>
                <a:gd name="T16" fmla="*/ 714 w 692"/>
                <a:gd name="T17" fmla="*/ 67 h 378"/>
                <a:gd name="T18" fmla="*/ 714 w 692"/>
                <a:gd name="T19" fmla="*/ 141 h 378"/>
                <a:gd name="T20" fmla="*/ 595 w 692"/>
                <a:gd name="T21" fmla="*/ 232 h 378"/>
                <a:gd name="T22" fmla="*/ 451 w 692"/>
                <a:gd name="T23" fmla="*/ 306 h 378"/>
                <a:gd name="T24" fmla="*/ 260 w 692"/>
                <a:gd name="T25" fmla="*/ 368 h 378"/>
                <a:gd name="T26" fmla="*/ 120 w 692"/>
                <a:gd name="T27" fmla="*/ 389 h 378"/>
                <a:gd name="T28" fmla="*/ 1 w 692"/>
                <a:gd name="T29" fmla="*/ 368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9" name="AutoShape 1080"/>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rot="10800000" vert="eaVert" wrap="none" anchor="ctr"/>
            <a:lstStyle/>
            <a:p>
              <a:endParaRPr lang="en-GB"/>
            </a:p>
          </p:txBody>
        </p:sp>
      </p:grpSp>
      <p:sp>
        <p:nvSpPr>
          <p:cNvPr id="121913"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21914"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0" name="Rectangle 108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1" name="Rectangle 108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7B60C9A-AD0D-4E51-A6BD-989012AFA8C6}" type="slidenum">
              <a:rPr lang="en-US" altLang="en-US"/>
              <a:pPr/>
              <a:t>‹#›</a:t>
            </a:fld>
            <a:endParaRPr lang="en-US" altLang="en-US"/>
          </a:p>
        </p:txBody>
      </p:sp>
    </p:spTree>
    <p:extLst>
      <p:ext uri="{BB962C8B-B14F-4D97-AF65-F5344CB8AC3E}">
        <p14:creationId xmlns:p14="http://schemas.microsoft.com/office/powerpoint/2010/main" val="2016555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6753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03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3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2534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804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8449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6128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3255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79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943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4BA1121C-BA5F-43D6-BE8E-CF5872B84698}" type="slidenum">
              <a:rPr lang="en-US" altLang="en-US"/>
              <a:pPr/>
              <a:t>‹#›</a:t>
            </a:fld>
            <a:endParaRPr lang="en-US" altLang="en-US"/>
          </a:p>
        </p:txBody>
      </p:sp>
    </p:spTree>
    <p:extLst>
      <p:ext uri="{BB962C8B-B14F-4D97-AF65-F5344CB8AC3E}">
        <p14:creationId xmlns:p14="http://schemas.microsoft.com/office/powerpoint/2010/main" val="15247210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8850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2619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1689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2309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9804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1744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492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25544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7031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146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E9DB49F9-EA95-45F0-9A17-63CE201F8023}" type="slidenum">
              <a:rPr lang="en-US" altLang="en-US"/>
              <a:pPr/>
              <a:t>‹#›</a:t>
            </a:fld>
            <a:endParaRPr lang="en-US" altLang="en-US"/>
          </a:p>
        </p:txBody>
      </p:sp>
    </p:spTree>
    <p:extLst>
      <p:ext uri="{BB962C8B-B14F-4D97-AF65-F5344CB8AC3E}">
        <p14:creationId xmlns:p14="http://schemas.microsoft.com/office/powerpoint/2010/main" val="10563033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5282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97811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037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5305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4519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09012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3652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5400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6905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65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8C285C2F-6FE3-4C21-94E2-82B7A9D65279}" type="slidenum">
              <a:rPr lang="en-US" altLang="en-US"/>
              <a:pPr/>
              <a:t>‹#›</a:t>
            </a:fld>
            <a:endParaRPr lang="en-US" altLang="en-US"/>
          </a:p>
        </p:txBody>
      </p:sp>
    </p:spTree>
    <p:extLst>
      <p:ext uri="{BB962C8B-B14F-4D97-AF65-F5344CB8AC3E}">
        <p14:creationId xmlns:p14="http://schemas.microsoft.com/office/powerpoint/2010/main" val="19394014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3061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9218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81919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9631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9901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5691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3313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114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196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847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83"/>
          <p:cNvSpPr>
            <a:spLocks noGrp="1" noChangeArrowheads="1"/>
          </p:cNvSpPr>
          <p:nvPr>
            <p:ph type="dt" sz="half" idx="10"/>
          </p:nvPr>
        </p:nvSpPr>
        <p:spPr>
          <a:ln/>
        </p:spPr>
        <p:txBody>
          <a:bodyPr/>
          <a:lstStyle>
            <a:lvl1pPr>
              <a:defRPr/>
            </a:lvl1pPr>
          </a:lstStyle>
          <a:p>
            <a:endParaRPr lang="en-US" altLang="en-US"/>
          </a:p>
        </p:txBody>
      </p:sp>
      <p:sp>
        <p:nvSpPr>
          <p:cNvPr id="8" name="Rectangle 1084"/>
          <p:cNvSpPr>
            <a:spLocks noGrp="1" noChangeArrowheads="1"/>
          </p:cNvSpPr>
          <p:nvPr>
            <p:ph type="ftr" sz="quarter" idx="11"/>
          </p:nvPr>
        </p:nvSpPr>
        <p:spPr>
          <a:ln/>
        </p:spPr>
        <p:txBody>
          <a:bodyPr/>
          <a:lstStyle>
            <a:lvl1pPr>
              <a:defRPr/>
            </a:lvl1pPr>
          </a:lstStyle>
          <a:p>
            <a:endParaRPr lang="en-US" altLang="en-US"/>
          </a:p>
        </p:txBody>
      </p:sp>
      <p:sp>
        <p:nvSpPr>
          <p:cNvPr id="9" name="Rectangle 1085"/>
          <p:cNvSpPr>
            <a:spLocks noGrp="1" noChangeArrowheads="1"/>
          </p:cNvSpPr>
          <p:nvPr>
            <p:ph type="sldNum" sz="quarter" idx="12"/>
          </p:nvPr>
        </p:nvSpPr>
        <p:spPr>
          <a:ln/>
        </p:spPr>
        <p:txBody>
          <a:bodyPr/>
          <a:lstStyle>
            <a:lvl1pPr>
              <a:defRPr/>
            </a:lvl1pPr>
          </a:lstStyle>
          <a:p>
            <a:fld id="{D117C0A5-646E-4A13-A1C2-3A6342EA7A40}" type="slidenum">
              <a:rPr lang="en-US" altLang="en-US"/>
              <a:pPr/>
              <a:t>‹#›</a:t>
            </a:fld>
            <a:endParaRPr lang="en-US" altLang="en-US"/>
          </a:p>
        </p:txBody>
      </p:sp>
    </p:spTree>
    <p:extLst>
      <p:ext uri="{BB962C8B-B14F-4D97-AF65-F5344CB8AC3E}">
        <p14:creationId xmlns:p14="http://schemas.microsoft.com/office/powerpoint/2010/main" val="1706032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6216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723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1508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5066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55432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306F601A-C718-B04D-8A93-3D4E5C86D3E8}" type="slidenum">
              <a:rPr lang="zh-CN" altLang="en-US"/>
              <a:pPr>
                <a:defRPr/>
              </a:pPr>
              <a:t>‹#›</a:t>
            </a:fld>
            <a:endParaRPr lang="en-US" altLang="zh-CN"/>
          </a:p>
        </p:txBody>
      </p:sp>
    </p:spTree>
    <p:extLst>
      <p:ext uri="{BB962C8B-B14F-4D97-AF65-F5344CB8AC3E}">
        <p14:creationId xmlns:p14="http://schemas.microsoft.com/office/powerpoint/2010/main" val="3061265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B2C6FEB6-ECFD-0C4D-82B0-AC0DEB9D5298}" type="slidenum">
              <a:rPr lang="zh-CN" altLang="en-US"/>
              <a:pPr>
                <a:defRPr/>
              </a:pPr>
              <a:t>‹#›</a:t>
            </a:fld>
            <a:endParaRPr lang="en-US" altLang="zh-CN"/>
          </a:p>
        </p:txBody>
      </p:sp>
    </p:spTree>
    <p:extLst>
      <p:ext uri="{BB962C8B-B14F-4D97-AF65-F5344CB8AC3E}">
        <p14:creationId xmlns:p14="http://schemas.microsoft.com/office/powerpoint/2010/main" val="21424556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A08786A-70E1-9846-834C-8E544475637F}" type="slidenum">
              <a:rPr lang="zh-CN" altLang="en-US"/>
              <a:pPr>
                <a:defRPr/>
              </a:pPr>
              <a:t>‹#›</a:t>
            </a:fld>
            <a:endParaRPr lang="en-US" altLang="zh-CN"/>
          </a:p>
        </p:txBody>
      </p:sp>
    </p:spTree>
    <p:extLst>
      <p:ext uri="{BB962C8B-B14F-4D97-AF65-F5344CB8AC3E}">
        <p14:creationId xmlns:p14="http://schemas.microsoft.com/office/powerpoint/2010/main" val="300164537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95BF178-700B-4E4E-83CE-700758C24764}" type="slidenum">
              <a:rPr lang="zh-CN" altLang="en-US"/>
              <a:pPr>
                <a:defRPr/>
              </a:pPr>
              <a:t>‹#›</a:t>
            </a:fld>
            <a:endParaRPr lang="en-US" altLang="zh-CN"/>
          </a:p>
        </p:txBody>
      </p:sp>
    </p:spTree>
    <p:extLst>
      <p:ext uri="{BB962C8B-B14F-4D97-AF65-F5344CB8AC3E}">
        <p14:creationId xmlns:p14="http://schemas.microsoft.com/office/powerpoint/2010/main" val="87938221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865EBC-47EC-EC46-97CA-997A0AF8C92E}" type="slidenum">
              <a:rPr lang="zh-CN" altLang="en-US"/>
              <a:pPr>
                <a:defRPr/>
              </a:pPr>
              <a:t>‹#›</a:t>
            </a:fld>
            <a:endParaRPr lang="en-US" altLang="zh-CN"/>
          </a:p>
        </p:txBody>
      </p:sp>
    </p:spTree>
    <p:extLst>
      <p:ext uri="{BB962C8B-B14F-4D97-AF65-F5344CB8AC3E}">
        <p14:creationId xmlns:p14="http://schemas.microsoft.com/office/powerpoint/2010/main" val="157791898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pPr/>
              <a:t>‹#›</a:t>
            </a:fld>
            <a:endParaRPr lang="en-US" altLang="en-US"/>
          </a:p>
        </p:txBody>
      </p:sp>
    </p:spTree>
    <p:extLst>
      <p:ext uri="{BB962C8B-B14F-4D97-AF65-F5344CB8AC3E}">
        <p14:creationId xmlns:p14="http://schemas.microsoft.com/office/powerpoint/2010/main" val="2526997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83"/>
          <p:cNvSpPr>
            <a:spLocks noGrp="1" noChangeArrowheads="1"/>
          </p:cNvSpPr>
          <p:nvPr>
            <p:ph type="dt" sz="half" idx="10"/>
          </p:nvPr>
        </p:nvSpPr>
        <p:spPr>
          <a:ln/>
        </p:spPr>
        <p:txBody>
          <a:bodyPr/>
          <a:lstStyle>
            <a:lvl1pPr>
              <a:defRPr/>
            </a:lvl1pPr>
          </a:lstStyle>
          <a:p>
            <a:endParaRPr lang="en-US" altLang="en-US"/>
          </a:p>
        </p:txBody>
      </p:sp>
      <p:sp>
        <p:nvSpPr>
          <p:cNvPr id="4" name="Rectangle 1084"/>
          <p:cNvSpPr>
            <a:spLocks noGrp="1" noChangeArrowheads="1"/>
          </p:cNvSpPr>
          <p:nvPr>
            <p:ph type="ftr" sz="quarter" idx="11"/>
          </p:nvPr>
        </p:nvSpPr>
        <p:spPr>
          <a:ln/>
        </p:spPr>
        <p:txBody>
          <a:bodyPr/>
          <a:lstStyle>
            <a:lvl1pPr>
              <a:defRPr/>
            </a:lvl1pPr>
          </a:lstStyle>
          <a:p>
            <a:endParaRPr lang="en-US" altLang="en-US"/>
          </a:p>
        </p:txBody>
      </p:sp>
      <p:sp>
        <p:nvSpPr>
          <p:cNvPr id="5" name="Rectangle 1085"/>
          <p:cNvSpPr>
            <a:spLocks noGrp="1" noChangeArrowheads="1"/>
          </p:cNvSpPr>
          <p:nvPr>
            <p:ph type="sldNum" sz="quarter" idx="12"/>
          </p:nvPr>
        </p:nvSpPr>
        <p:spPr>
          <a:ln/>
        </p:spPr>
        <p:txBody>
          <a:bodyPr/>
          <a:lstStyle>
            <a:lvl1pPr>
              <a:defRPr/>
            </a:lvl1pPr>
          </a:lstStyle>
          <a:p>
            <a:fld id="{A8AEFE86-F66B-4F59-9AB2-427C2F637DD4}" type="slidenum">
              <a:rPr lang="en-US" altLang="en-US"/>
              <a:pPr/>
              <a:t>‹#›</a:t>
            </a:fld>
            <a:endParaRPr lang="en-US" altLang="en-US"/>
          </a:p>
        </p:txBody>
      </p:sp>
    </p:spTree>
    <p:extLst>
      <p:ext uri="{BB962C8B-B14F-4D97-AF65-F5344CB8AC3E}">
        <p14:creationId xmlns:p14="http://schemas.microsoft.com/office/powerpoint/2010/main" val="1719199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28A09-37CF-694B-93A8-1C22B40C6283}" type="slidenum">
              <a:rPr lang="zh-CN" altLang="en-US"/>
              <a:pPr>
                <a:defRPr/>
              </a:pPr>
              <a:t>‹#›</a:t>
            </a:fld>
            <a:endParaRPr lang="en-US" altLang="zh-CN"/>
          </a:p>
        </p:txBody>
      </p:sp>
    </p:spTree>
    <p:extLst>
      <p:ext uri="{BB962C8B-B14F-4D97-AF65-F5344CB8AC3E}">
        <p14:creationId xmlns:p14="http://schemas.microsoft.com/office/powerpoint/2010/main" val="3949167922"/>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506815"/>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4848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68670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899146"/>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92715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315984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45356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66443"/>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7861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endParaRPr lang="en-US" altLang="en-US"/>
          </a:p>
        </p:txBody>
      </p:sp>
      <p:sp>
        <p:nvSpPr>
          <p:cNvPr id="3" name="Rectangle 1084"/>
          <p:cNvSpPr>
            <a:spLocks noGrp="1" noChangeArrowheads="1"/>
          </p:cNvSpPr>
          <p:nvPr>
            <p:ph type="ftr" sz="quarter" idx="11"/>
          </p:nvPr>
        </p:nvSpPr>
        <p:spPr>
          <a:ln/>
        </p:spPr>
        <p:txBody>
          <a:bodyPr/>
          <a:lstStyle>
            <a:lvl1pPr>
              <a:defRPr/>
            </a:lvl1pPr>
          </a:lstStyle>
          <a:p>
            <a:endParaRPr lang="en-US" altLang="en-US"/>
          </a:p>
        </p:txBody>
      </p:sp>
      <p:sp>
        <p:nvSpPr>
          <p:cNvPr id="4" name="Rectangle 1085"/>
          <p:cNvSpPr>
            <a:spLocks noGrp="1" noChangeArrowheads="1"/>
          </p:cNvSpPr>
          <p:nvPr>
            <p:ph type="sldNum" sz="quarter" idx="12"/>
          </p:nvPr>
        </p:nvSpPr>
        <p:spPr>
          <a:ln/>
        </p:spPr>
        <p:txBody>
          <a:bodyPr/>
          <a:lstStyle>
            <a:lvl1pPr>
              <a:defRPr/>
            </a:lvl1pPr>
          </a:lstStyle>
          <a:p>
            <a:fld id="{5064EEC5-ABE7-4A4E-BC9A-C32F6ACDA2DE}" type="slidenum">
              <a:rPr lang="en-US" altLang="en-US"/>
              <a:pPr/>
              <a:t>‹#›</a:t>
            </a:fld>
            <a:endParaRPr lang="en-US" altLang="en-US"/>
          </a:p>
        </p:txBody>
      </p:sp>
    </p:spTree>
    <p:extLst>
      <p:ext uri="{BB962C8B-B14F-4D97-AF65-F5344CB8AC3E}">
        <p14:creationId xmlns:p14="http://schemas.microsoft.com/office/powerpoint/2010/main" val="3071246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78170"/>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75356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2983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8371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3069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81604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8068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2716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27313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015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C959D392-0D98-4633-9D18-AE082B554D88}" type="slidenum">
              <a:rPr lang="en-US" altLang="en-US"/>
              <a:pPr/>
              <a:t>‹#›</a:t>
            </a:fld>
            <a:endParaRPr lang="en-US" altLang="en-US"/>
          </a:p>
        </p:txBody>
      </p:sp>
    </p:spTree>
    <p:extLst>
      <p:ext uri="{BB962C8B-B14F-4D97-AF65-F5344CB8AC3E}">
        <p14:creationId xmlns:p14="http://schemas.microsoft.com/office/powerpoint/2010/main" val="29855284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2559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2234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827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240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52362"/>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605636"/>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06411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55597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63990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33269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B63E298C-0308-4E88-B594-5C5AC06374F9}" type="slidenum">
              <a:rPr lang="en-US" altLang="en-US"/>
              <a:pPr/>
              <a:t>‹#›</a:t>
            </a:fld>
            <a:endParaRPr lang="en-US" altLang="en-US"/>
          </a:p>
        </p:txBody>
      </p:sp>
    </p:spTree>
    <p:extLst>
      <p:ext uri="{BB962C8B-B14F-4D97-AF65-F5344CB8AC3E}">
        <p14:creationId xmlns:p14="http://schemas.microsoft.com/office/powerpoint/2010/main" val="42938351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52487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93400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35198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846263"/>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7869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43666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2173845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439057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644196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43203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EFDDEC82-054B-4070-B97C-FCA24CB10EAD}" type="slidenum">
              <a:rPr lang="en-US" altLang="en-US"/>
              <a:pPr/>
              <a:t>‹#›</a:t>
            </a:fld>
            <a:endParaRPr lang="en-US" altLang="en-US"/>
          </a:p>
        </p:txBody>
      </p:sp>
    </p:spTree>
    <p:extLst>
      <p:ext uri="{BB962C8B-B14F-4D97-AF65-F5344CB8AC3E}">
        <p14:creationId xmlns:p14="http://schemas.microsoft.com/office/powerpoint/2010/main" val="7953545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709115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92037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553478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724656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160019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764065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916763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506114"/>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307473"/>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1531"/>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13D53FAD-5597-4D6E-976D-546EB3D00923}" type="slidenum">
              <a:rPr lang="en-US" altLang="en-US"/>
              <a:pPr/>
              <a:t>‹#›</a:t>
            </a:fld>
            <a:endParaRPr lang="en-US" altLang="en-US"/>
          </a:p>
        </p:txBody>
      </p:sp>
    </p:spTree>
    <p:extLst>
      <p:ext uri="{BB962C8B-B14F-4D97-AF65-F5344CB8AC3E}">
        <p14:creationId xmlns:p14="http://schemas.microsoft.com/office/powerpoint/2010/main" val="34614149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48118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835075"/>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722821"/>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942524"/>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019265"/>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41080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7470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002767"/>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9586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906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ea typeface="ＭＳ Ｐゴシック" charset="0"/>
              </a:rPr>
              <a:t> DRESSING</a:t>
            </a:r>
          </a:p>
          <a:p>
            <a:pPr>
              <a:defRPr/>
            </a:pPr>
            <a:r>
              <a:rPr lang="en-US" sz="2000" b="1">
                <a:solidFill>
                  <a:schemeClr val="tx2"/>
                </a:solidFill>
                <a:latin typeface="Times" charset="0"/>
                <a:ea typeface="ＭＳ Ｐゴシック" charset="0"/>
              </a:rPr>
              <a:t>        THE                                    </a:t>
            </a:r>
          </a:p>
          <a:p>
            <a:pPr>
              <a:defRPr/>
            </a:pPr>
            <a:r>
              <a:rPr lang="en-US" sz="2000" b="1">
                <a:solidFill>
                  <a:schemeClr val="tx2"/>
                </a:solidFill>
                <a:latin typeface="Times" charset="0"/>
                <a:ea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Tree>
    <p:extLst>
      <p:ext uri="{BB962C8B-B14F-4D97-AF65-F5344CB8AC3E}">
        <p14:creationId xmlns:p14="http://schemas.microsoft.com/office/powerpoint/2010/main" val="2215167236"/>
      </p:ext>
    </p:extLst>
  </p:cSld>
  <p:clrMapOvr>
    <a:masterClrMapping/>
  </p:clrMapOvr>
  <p:transition spd="med">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69146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004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32422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5867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2204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47922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17257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04402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2455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66861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104480808"/>
      </p:ext>
    </p:extLst>
  </p:cSld>
  <p:clrMapOvr>
    <a:masterClrMapping/>
  </p:clrMapOvr>
  <p:transition spd="med">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635621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6593913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262621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8687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698244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91750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1206304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6544221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872947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365377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15881996"/>
      </p:ext>
    </p:extLst>
  </p:cSld>
  <p:clrMapOvr>
    <a:masterClrMapping/>
  </p:clrMapOvr>
  <p:transition spd="med">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5580830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4443578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748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989777421"/>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pPr/>
              <a:t>‹#›</a:t>
            </a:fld>
            <a:endParaRPr lang="en-US" altLang="en-US"/>
          </a:p>
        </p:txBody>
      </p:sp>
    </p:spTree>
    <p:extLst>
      <p:ext uri="{BB962C8B-B14F-4D97-AF65-F5344CB8AC3E}">
        <p14:creationId xmlns:p14="http://schemas.microsoft.com/office/powerpoint/2010/main" val="2491050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2503479876"/>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Tree>
    <p:extLst>
      <p:ext uri="{BB962C8B-B14F-4D97-AF65-F5344CB8AC3E}">
        <p14:creationId xmlns:p14="http://schemas.microsoft.com/office/powerpoint/2010/main" val="3901390920"/>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36384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2776989662"/>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2948873081"/>
      </p:ext>
    </p:extLst>
  </p:cSld>
  <p:clrMapOvr>
    <a:masterClrMapping/>
  </p:clrMapOvr>
  <p:transition spd="med">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529074627"/>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353388975"/>
      </p:ext>
    </p:extLst>
  </p:cSld>
  <p:clrMapOvr>
    <a:masterClrMapping/>
  </p:clrMapOvr>
  <p:transition spd="med">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12C7221-A133-4B2B-85BF-2824132C41D5}" type="slidenum">
              <a:rPr lang="en-US" altLang="en-US"/>
              <a:pPr/>
              <a:t>‹#›</a:t>
            </a:fld>
            <a:endParaRPr lang="en-US" altLang="en-US"/>
          </a:p>
        </p:txBody>
      </p:sp>
    </p:spTree>
    <p:extLst>
      <p:ext uri="{BB962C8B-B14F-4D97-AF65-F5344CB8AC3E}">
        <p14:creationId xmlns:p14="http://schemas.microsoft.com/office/powerpoint/2010/main" val="888676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F83D544-8BA8-49CF-99B1-F5584F10DF25}" type="slidenum">
              <a:rPr lang="en-US" altLang="en-US"/>
              <a:pPr/>
              <a:t>‹#›</a:t>
            </a:fld>
            <a:endParaRPr lang="en-US" altLang="en-US"/>
          </a:p>
        </p:txBody>
      </p:sp>
    </p:spTree>
    <p:extLst>
      <p:ext uri="{BB962C8B-B14F-4D97-AF65-F5344CB8AC3E}">
        <p14:creationId xmlns:p14="http://schemas.microsoft.com/office/powerpoint/2010/main" val="221577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B25D10-8531-4CBA-B502-545648DD1D9E}" type="slidenum">
              <a:rPr lang="en-US" altLang="en-US"/>
              <a:pPr/>
              <a:t>‹#›</a:t>
            </a:fld>
            <a:endParaRPr lang="en-US" altLang="en-US"/>
          </a:p>
        </p:txBody>
      </p:sp>
    </p:spTree>
    <p:extLst>
      <p:ext uri="{BB962C8B-B14F-4D97-AF65-F5344CB8AC3E}">
        <p14:creationId xmlns:p14="http://schemas.microsoft.com/office/powerpoint/2010/main" val="313464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pPr/>
              <a:t>‹#›</a:t>
            </a:fld>
            <a:endParaRPr lang="en-US" altLang="en-US"/>
          </a:p>
        </p:txBody>
      </p:sp>
    </p:spTree>
    <p:extLst>
      <p:ext uri="{BB962C8B-B14F-4D97-AF65-F5344CB8AC3E}">
        <p14:creationId xmlns:p14="http://schemas.microsoft.com/office/powerpoint/2010/main" val="1131778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FC78D8-9E88-490D-B45B-2E371D78197A}" type="slidenum">
              <a:rPr lang="en-US" altLang="en-US"/>
              <a:pPr/>
              <a:t>‹#›</a:t>
            </a:fld>
            <a:endParaRPr lang="en-US" altLang="en-US"/>
          </a:p>
        </p:txBody>
      </p:sp>
    </p:spTree>
    <p:extLst>
      <p:ext uri="{BB962C8B-B14F-4D97-AF65-F5344CB8AC3E}">
        <p14:creationId xmlns:p14="http://schemas.microsoft.com/office/powerpoint/2010/main" val="2365078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C94C0EA-67E9-4F27-AE03-60B90813EB81}" type="slidenum">
              <a:rPr lang="en-US" altLang="en-US"/>
              <a:pPr/>
              <a:t>‹#›</a:t>
            </a:fld>
            <a:endParaRPr lang="en-US" altLang="en-US"/>
          </a:p>
        </p:txBody>
      </p:sp>
    </p:spTree>
    <p:extLst>
      <p:ext uri="{BB962C8B-B14F-4D97-AF65-F5344CB8AC3E}">
        <p14:creationId xmlns:p14="http://schemas.microsoft.com/office/powerpoint/2010/main" val="3598576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38C6088-7848-4A27-B335-898363CDAD09}" type="slidenum">
              <a:rPr lang="en-US" altLang="en-US"/>
              <a:pPr/>
              <a:t>‹#›</a:t>
            </a:fld>
            <a:endParaRPr lang="en-US" altLang="en-US"/>
          </a:p>
        </p:txBody>
      </p:sp>
    </p:spTree>
    <p:extLst>
      <p:ext uri="{BB962C8B-B14F-4D97-AF65-F5344CB8AC3E}">
        <p14:creationId xmlns:p14="http://schemas.microsoft.com/office/powerpoint/2010/main" val="248597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46E3732-8B62-4C20-A73C-7A59C4870B66}" type="slidenum">
              <a:rPr lang="en-US" altLang="en-US"/>
              <a:pPr/>
              <a:t>‹#›</a:t>
            </a:fld>
            <a:endParaRPr lang="en-US" altLang="en-US"/>
          </a:p>
        </p:txBody>
      </p:sp>
    </p:spTree>
    <p:extLst>
      <p:ext uri="{BB962C8B-B14F-4D97-AF65-F5344CB8AC3E}">
        <p14:creationId xmlns:p14="http://schemas.microsoft.com/office/powerpoint/2010/main" val="484858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6F23BA-A829-4BF0-94E6-285492B8C4A9}" type="slidenum">
              <a:rPr lang="en-US" altLang="en-US"/>
              <a:pPr/>
              <a:t>‹#›</a:t>
            </a:fld>
            <a:endParaRPr lang="en-US" altLang="en-US"/>
          </a:p>
        </p:txBody>
      </p:sp>
    </p:spTree>
    <p:extLst>
      <p:ext uri="{BB962C8B-B14F-4D97-AF65-F5344CB8AC3E}">
        <p14:creationId xmlns:p14="http://schemas.microsoft.com/office/powerpoint/2010/main" val="686457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1F3C3A1-7FC1-4DB7-A3A6-9EBF67577732}" type="slidenum">
              <a:rPr lang="en-US" altLang="en-US"/>
              <a:pPr/>
              <a:t>‹#›</a:t>
            </a:fld>
            <a:endParaRPr lang="en-US" altLang="en-US"/>
          </a:p>
        </p:txBody>
      </p:sp>
    </p:spTree>
    <p:extLst>
      <p:ext uri="{BB962C8B-B14F-4D97-AF65-F5344CB8AC3E}">
        <p14:creationId xmlns:p14="http://schemas.microsoft.com/office/powerpoint/2010/main" val="95715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8507A49-BE51-4113-9509-85F4908483D8}" type="slidenum">
              <a:rPr lang="en-US" altLang="en-US"/>
              <a:pPr/>
              <a:t>‹#›</a:t>
            </a:fld>
            <a:endParaRPr lang="en-US" altLang="en-US"/>
          </a:p>
        </p:txBody>
      </p:sp>
    </p:spTree>
    <p:extLst>
      <p:ext uri="{BB962C8B-B14F-4D97-AF65-F5344CB8AC3E}">
        <p14:creationId xmlns:p14="http://schemas.microsoft.com/office/powerpoint/2010/main" val="3460936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CF1F85-04D0-47E0-A76E-80EA25D2147E}" type="slidenum">
              <a:rPr lang="en-US" altLang="en-US"/>
              <a:pPr/>
              <a:t>‹#›</a:t>
            </a:fld>
            <a:endParaRPr lang="en-US" altLang="en-US"/>
          </a:p>
        </p:txBody>
      </p:sp>
    </p:spTree>
    <p:extLst>
      <p:ext uri="{BB962C8B-B14F-4D97-AF65-F5344CB8AC3E}">
        <p14:creationId xmlns:p14="http://schemas.microsoft.com/office/powerpoint/2010/main" val="3014568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48156" name="Rectangle 1052"/>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48157"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 name="Rectangle 1054"/>
          <p:cNvSpPr>
            <a:spLocks noGrp="1" noChangeArrowheads="1"/>
          </p:cNvSpPr>
          <p:nvPr>
            <p:ph type="dt" sz="quarter" idx="10"/>
          </p:nvPr>
        </p:nvSpPr>
        <p:spPr>
          <a:xfrm>
            <a:off x="685800" y="6342063"/>
            <a:ext cx="19050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31" name="Rectangle 1055"/>
          <p:cNvSpPr>
            <a:spLocks noGrp="1" noChangeArrowheads="1"/>
          </p:cNvSpPr>
          <p:nvPr>
            <p:ph type="ftr" sz="quarter" idx="11"/>
          </p:nvPr>
        </p:nvSpPr>
        <p:spPr>
          <a:xfrm>
            <a:off x="3124200" y="6342063"/>
            <a:ext cx="2895600" cy="45720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32" name="Rectangle 1056"/>
          <p:cNvSpPr>
            <a:spLocks noGrp="1" noChangeArrowheads="1"/>
          </p:cNvSpPr>
          <p:nvPr>
            <p:ph type="sldNum" sz="quarter" idx="12"/>
          </p:nvPr>
        </p:nvSpPr>
        <p:spPr>
          <a:xfrm>
            <a:off x="7086600" y="6342063"/>
            <a:ext cx="1905000" cy="457200"/>
          </a:xfrm>
          <a:extLst>
            <a:ext uri="{FAA26D3D-D897-4be2-8F04-BA451C77F1D7}">
              <ma14:placeholderFlag xmlns:ma14="http://schemas.microsoft.com/office/mac/drawingml/2011/main" xmlns="" val="1"/>
            </a:ext>
          </a:extLst>
        </p:spPr>
        <p:txBody>
          <a:bodyPr/>
          <a:lstStyle>
            <a:lvl1pPr>
              <a:defRPr/>
            </a:lvl1pPr>
          </a:lstStyle>
          <a:p>
            <a:fld id="{4B5932B7-A803-4F5A-99D5-1709EB8009FB}" type="slidenum">
              <a:rPr lang="en-US" altLang="en-US"/>
              <a:pPr/>
              <a:t>‹#›</a:t>
            </a:fld>
            <a:endParaRPr lang="en-US" altLang="en-US"/>
          </a:p>
        </p:txBody>
      </p:sp>
    </p:spTree>
    <p:extLst>
      <p:ext uri="{BB962C8B-B14F-4D97-AF65-F5344CB8AC3E}">
        <p14:creationId xmlns:p14="http://schemas.microsoft.com/office/powerpoint/2010/main" val="22772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1A1CECF1-B75E-4930-8541-5F3FDD4787ED}" type="slidenum">
              <a:rPr lang="en-US" altLang="en-US"/>
              <a:pPr/>
              <a:t>‹#›</a:t>
            </a:fld>
            <a:endParaRPr lang="en-US" altLang="en-US"/>
          </a:p>
        </p:txBody>
      </p:sp>
    </p:spTree>
    <p:extLst>
      <p:ext uri="{BB962C8B-B14F-4D97-AF65-F5344CB8AC3E}">
        <p14:creationId xmlns:p14="http://schemas.microsoft.com/office/powerpoint/2010/main" val="31978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pPr/>
              <a:t>‹#›</a:t>
            </a:fld>
            <a:endParaRPr lang="en-US" altLang="en-US"/>
          </a:p>
        </p:txBody>
      </p:sp>
    </p:spTree>
    <p:extLst>
      <p:ext uri="{BB962C8B-B14F-4D97-AF65-F5344CB8AC3E}">
        <p14:creationId xmlns:p14="http://schemas.microsoft.com/office/powerpoint/2010/main" val="128464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8F98847E-D200-44E9-95BC-48C10A6C2593}" type="slidenum">
              <a:rPr lang="en-US" altLang="en-US"/>
              <a:pPr/>
              <a:t>‹#›</a:t>
            </a:fld>
            <a:endParaRPr lang="en-US" altLang="en-US"/>
          </a:p>
        </p:txBody>
      </p:sp>
    </p:spTree>
    <p:extLst>
      <p:ext uri="{BB962C8B-B14F-4D97-AF65-F5344CB8AC3E}">
        <p14:creationId xmlns:p14="http://schemas.microsoft.com/office/powerpoint/2010/main" val="2448405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8CE6DB27-5312-4738-8286-E15CD68D50B6}" type="slidenum">
              <a:rPr lang="en-US" altLang="en-US"/>
              <a:pPr/>
              <a:t>‹#›</a:t>
            </a:fld>
            <a:endParaRPr lang="en-US" altLang="en-US"/>
          </a:p>
        </p:txBody>
      </p:sp>
    </p:spTree>
    <p:extLst>
      <p:ext uri="{BB962C8B-B14F-4D97-AF65-F5344CB8AC3E}">
        <p14:creationId xmlns:p14="http://schemas.microsoft.com/office/powerpoint/2010/main" val="1961264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49"/>
          <p:cNvSpPr>
            <a:spLocks noGrp="1" noChangeArrowheads="1"/>
          </p:cNvSpPr>
          <p:nvPr>
            <p:ph type="dt" sz="half" idx="10"/>
          </p:nvPr>
        </p:nvSpPr>
        <p:spPr>
          <a:ln/>
        </p:spPr>
        <p:txBody>
          <a:bodyPr/>
          <a:lstStyle>
            <a:lvl1pPr>
              <a:defRPr/>
            </a:lvl1pPr>
          </a:lstStyle>
          <a:p>
            <a:endParaRPr lang="en-US" altLang="en-US"/>
          </a:p>
        </p:txBody>
      </p:sp>
      <p:sp>
        <p:nvSpPr>
          <p:cNvPr id="8" name="Rectangle 1050"/>
          <p:cNvSpPr>
            <a:spLocks noGrp="1" noChangeArrowheads="1"/>
          </p:cNvSpPr>
          <p:nvPr>
            <p:ph type="ftr" sz="quarter" idx="11"/>
          </p:nvPr>
        </p:nvSpPr>
        <p:spPr>
          <a:ln/>
        </p:spPr>
        <p:txBody>
          <a:bodyPr/>
          <a:lstStyle>
            <a:lvl1pPr>
              <a:defRPr/>
            </a:lvl1pPr>
          </a:lstStyle>
          <a:p>
            <a:endParaRPr lang="en-US" altLang="en-US"/>
          </a:p>
        </p:txBody>
      </p:sp>
      <p:sp>
        <p:nvSpPr>
          <p:cNvPr id="9" name="Rectangle 1051"/>
          <p:cNvSpPr>
            <a:spLocks noGrp="1" noChangeArrowheads="1"/>
          </p:cNvSpPr>
          <p:nvPr>
            <p:ph type="sldNum" sz="quarter" idx="12"/>
          </p:nvPr>
        </p:nvSpPr>
        <p:spPr>
          <a:ln/>
        </p:spPr>
        <p:txBody>
          <a:bodyPr/>
          <a:lstStyle>
            <a:lvl1pPr>
              <a:defRPr/>
            </a:lvl1pPr>
          </a:lstStyle>
          <a:p>
            <a:fld id="{87268F30-918F-4BC1-9497-49B7A801BB7B}" type="slidenum">
              <a:rPr lang="en-US" altLang="en-US"/>
              <a:pPr/>
              <a:t>‹#›</a:t>
            </a:fld>
            <a:endParaRPr lang="en-US" altLang="en-US"/>
          </a:p>
        </p:txBody>
      </p:sp>
    </p:spTree>
    <p:extLst>
      <p:ext uri="{BB962C8B-B14F-4D97-AF65-F5344CB8AC3E}">
        <p14:creationId xmlns:p14="http://schemas.microsoft.com/office/powerpoint/2010/main" val="1258979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49"/>
          <p:cNvSpPr>
            <a:spLocks noGrp="1" noChangeArrowheads="1"/>
          </p:cNvSpPr>
          <p:nvPr>
            <p:ph type="dt" sz="half" idx="10"/>
          </p:nvPr>
        </p:nvSpPr>
        <p:spPr>
          <a:ln/>
        </p:spPr>
        <p:txBody>
          <a:bodyPr/>
          <a:lstStyle>
            <a:lvl1pPr>
              <a:defRPr/>
            </a:lvl1pPr>
          </a:lstStyle>
          <a:p>
            <a:endParaRPr lang="en-US" altLang="en-US"/>
          </a:p>
        </p:txBody>
      </p:sp>
      <p:sp>
        <p:nvSpPr>
          <p:cNvPr id="4" name="Rectangle 1050"/>
          <p:cNvSpPr>
            <a:spLocks noGrp="1" noChangeArrowheads="1"/>
          </p:cNvSpPr>
          <p:nvPr>
            <p:ph type="ftr" sz="quarter" idx="11"/>
          </p:nvPr>
        </p:nvSpPr>
        <p:spPr>
          <a:ln/>
        </p:spPr>
        <p:txBody>
          <a:bodyPr/>
          <a:lstStyle>
            <a:lvl1pPr>
              <a:defRPr/>
            </a:lvl1pPr>
          </a:lstStyle>
          <a:p>
            <a:endParaRPr lang="en-US" altLang="en-US"/>
          </a:p>
        </p:txBody>
      </p:sp>
      <p:sp>
        <p:nvSpPr>
          <p:cNvPr id="5" name="Rectangle 1051"/>
          <p:cNvSpPr>
            <a:spLocks noGrp="1" noChangeArrowheads="1"/>
          </p:cNvSpPr>
          <p:nvPr>
            <p:ph type="sldNum" sz="quarter" idx="12"/>
          </p:nvPr>
        </p:nvSpPr>
        <p:spPr>
          <a:ln/>
        </p:spPr>
        <p:txBody>
          <a:bodyPr/>
          <a:lstStyle>
            <a:lvl1pPr>
              <a:defRPr/>
            </a:lvl1pPr>
          </a:lstStyle>
          <a:p>
            <a:fld id="{0B584B99-B8E3-4BD1-9C69-2C7342557661}" type="slidenum">
              <a:rPr lang="en-US" altLang="en-US"/>
              <a:pPr/>
              <a:t>‹#›</a:t>
            </a:fld>
            <a:endParaRPr lang="en-US" altLang="en-US"/>
          </a:p>
        </p:txBody>
      </p:sp>
    </p:spTree>
    <p:extLst>
      <p:ext uri="{BB962C8B-B14F-4D97-AF65-F5344CB8AC3E}">
        <p14:creationId xmlns:p14="http://schemas.microsoft.com/office/powerpoint/2010/main" val="2369013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p:cNvSpPr>
            <a:spLocks noGrp="1" noChangeArrowheads="1"/>
          </p:cNvSpPr>
          <p:nvPr>
            <p:ph type="dt" sz="half" idx="10"/>
          </p:nvPr>
        </p:nvSpPr>
        <p:spPr>
          <a:ln/>
        </p:spPr>
        <p:txBody>
          <a:bodyPr/>
          <a:lstStyle>
            <a:lvl1pPr>
              <a:defRPr/>
            </a:lvl1pPr>
          </a:lstStyle>
          <a:p>
            <a:endParaRPr lang="en-US" altLang="en-US"/>
          </a:p>
        </p:txBody>
      </p:sp>
      <p:sp>
        <p:nvSpPr>
          <p:cNvPr id="3" name="Rectangle 1050"/>
          <p:cNvSpPr>
            <a:spLocks noGrp="1" noChangeArrowheads="1"/>
          </p:cNvSpPr>
          <p:nvPr>
            <p:ph type="ftr" sz="quarter" idx="11"/>
          </p:nvPr>
        </p:nvSpPr>
        <p:spPr>
          <a:ln/>
        </p:spPr>
        <p:txBody>
          <a:bodyPr/>
          <a:lstStyle>
            <a:lvl1pPr>
              <a:defRPr/>
            </a:lvl1pPr>
          </a:lstStyle>
          <a:p>
            <a:endParaRPr lang="en-US" altLang="en-US"/>
          </a:p>
        </p:txBody>
      </p:sp>
      <p:sp>
        <p:nvSpPr>
          <p:cNvPr id="4" name="Rectangle 1051"/>
          <p:cNvSpPr>
            <a:spLocks noGrp="1" noChangeArrowheads="1"/>
          </p:cNvSpPr>
          <p:nvPr>
            <p:ph type="sldNum" sz="quarter" idx="12"/>
          </p:nvPr>
        </p:nvSpPr>
        <p:spPr>
          <a:ln/>
        </p:spPr>
        <p:txBody>
          <a:bodyPr/>
          <a:lstStyle>
            <a:lvl1pPr>
              <a:defRPr/>
            </a:lvl1pPr>
          </a:lstStyle>
          <a:p>
            <a:fld id="{FB8339C7-16E9-460A-BE7C-07227AE87970}" type="slidenum">
              <a:rPr lang="en-US" altLang="en-US"/>
              <a:pPr/>
              <a:t>‹#›</a:t>
            </a:fld>
            <a:endParaRPr lang="en-US" altLang="en-US"/>
          </a:p>
        </p:txBody>
      </p:sp>
    </p:spTree>
    <p:extLst>
      <p:ext uri="{BB962C8B-B14F-4D97-AF65-F5344CB8AC3E}">
        <p14:creationId xmlns:p14="http://schemas.microsoft.com/office/powerpoint/2010/main" val="3778194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E05010A6-5CFB-4D60-89A3-38568500BCDA}" type="slidenum">
              <a:rPr lang="en-US" altLang="en-US"/>
              <a:pPr/>
              <a:t>‹#›</a:t>
            </a:fld>
            <a:endParaRPr lang="en-US" altLang="en-US"/>
          </a:p>
        </p:txBody>
      </p:sp>
    </p:spTree>
    <p:extLst>
      <p:ext uri="{BB962C8B-B14F-4D97-AF65-F5344CB8AC3E}">
        <p14:creationId xmlns:p14="http://schemas.microsoft.com/office/powerpoint/2010/main" val="541613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78E5F445-DE70-405D-80CD-66170EA1680A}" type="slidenum">
              <a:rPr lang="en-US" altLang="en-US"/>
              <a:pPr/>
              <a:t>‹#›</a:t>
            </a:fld>
            <a:endParaRPr lang="en-US" altLang="en-US"/>
          </a:p>
        </p:txBody>
      </p:sp>
    </p:spTree>
    <p:extLst>
      <p:ext uri="{BB962C8B-B14F-4D97-AF65-F5344CB8AC3E}">
        <p14:creationId xmlns:p14="http://schemas.microsoft.com/office/powerpoint/2010/main" val="2965920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6F1393E4-9F33-4781-9A55-1A94CBA5EE5D}" type="slidenum">
              <a:rPr lang="en-US" altLang="en-US"/>
              <a:pPr/>
              <a:t>‹#›</a:t>
            </a:fld>
            <a:endParaRPr lang="en-US" altLang="en-US"/>
          </a:p>
        </p:txBody>
      </p:sp>
    </p:spTree>
    <p:extLst>
      <p:ext uri="{BB962C8B-B14F-4D97-AF65-F5344CB8AC3E}">
        <p14:creationId xmlns:p14="http://schemas.microsoft.com/office/powerpoint/2010/main" val="2629994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D98F3CEB-E431-4CDA-9B3F-60D464E5C9C6}" type="slidenum">
              <a:rPr lang="en-US" altLang="en-US"/>
              <a:pPr/>
              <a:t>‹#›</a:t>
            </a:fld>
            <a:endParaRPr lang="en-US" altLang="en-US"/>
          </a:p>
        </p:txBody>
      </p:sp>
    </p:spTree>
    <p:extLst>
      <p:ext uri="{BB962C8B-B14F-4D97-AF65-F5344CB8AC3E}">
        <p14:creationId xmlns:p14="http://schemas.microsoft.com/office/powerpoint/2010/main" val="230939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102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25955"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07C2A2-D735-4CB6-BC9A-17E0342A4D38}" type="slidenum">
              <a:rPr lang="en-US" altLang="en-US"/>
              <a:pPr/>
              <a:t>‹#›</a:t>
            </a:fld>
            <a:endParaRPr lang="en-US" altLang="en-US"/>
          </a:p>
        </p:txBody>
      </p:sp>
    </p:spTree>
    <p:extLst>
      <p:ext uri="{BB962C8B-B14F-4D97-AF65-F5344CB8AC3E}">
        <p14:creationId xmlns:p14="http://schemas.microsoft.com/office/powerpoint/2010/main" val="344157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pPr/>
              <a:t>‹#›</a:t>
            </a:fld>
            <a:endParaRPr lang="en-US" altLang="en-US"/>
          </a:p>
        </p:txBody>
      </p:sp>
    </p:spTree>
    <p:extLst>
      <p:ext uri="{BB962C8B-B14F-4D97-AF65-F5344CB8AC3E}">
        <p14:creationId xmlns:p14="http://schemas.microsoft.com/office/powerpoint/2010/main" val="813280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4D34BF2-E178-4EDC-857C-D7A440B2219B}" type="slidenum">
              <a:rPr lang="en-US" altLang="en-US"/>
              <a:pPr/>
              <a:t>‹#›</a:t>
            </a:fld>
            <a:endParaRPr lang="en-US" altLang="en-US"/>
          </a:p>
        </p:txBody>
      </p:sp>
    </p:spTree>
    <p:extLst>
      <p:ext uri="{BB962C8B-B14F-4D97-AF65-F5344CB8AC3E}">
        <p14:creationId xmlns:p14="http://schemas.microsoft.com/office/powerpoint/2010/main" val="387377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073067-6B2C-44E4-B42C-D9802EE3748B}" type="slidenum">
              <a:rPr lang="en-US" altLang="en-US"/>
              <a:pPr/>
              <a:t>‹#›</a:t>
            </a:fld>
            <a:endParaRPr lang="en-US" altLang="en-US"/>
          </a:p>
        </p:txBody>
      </p:sp>
    </p:spTree>
    <p:extLst>
      <p:ext uri="{BB962C8B-B14F-4D97-AF65-F5344CB8AC3E}">
        <p14:creationId xmlns:p14="http://schemas.microsoft.com/office/powerpoint/2010/main" val="3254523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3EB6C69-9632-46CA-B00D-2D956E3793CB}" type="slidenum">
              <a:rPr lang="en-US" altLang="en-US"/>
              <a:pPr/>
              <a:t>‹#›</a:t>
            </a:fld>
            <a:endParaRPr lang="en-US" altLang="en-US"/>
          </a:p>
        </p:txBody>
      </p:sp>
    </p:spTree>
    <p:extLst>
      <p:ext uri="{BB962C8B-B14F-4D97-AF65-F5344CB8AC3E}">
        <p14:creationId xmlns:p14="http://schemas.microsoft.com/office/powerpoint/2010/main" val="260142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845A568-D768-4605-A786-E9C45ECE446A}" type="slidenum">
              <a:rPr lang="en-US" altLang="en-US"/>
              <a:pPr/>
              <a:t>‹#›</a:t>
            </a:fld>
            <a:endParaRPr lang="en-US" altLang="en-US"/>
          </a:p>
        </p:txBody>
      </p:sp>
    </p:spTree>
    <p:extLst>
      <p:ext uri="{BB962C8B-B14F-4D97-AF65-F5344CB8AC3E}">
        <p14:creationId xmlns:p14="http://schemas.microsoft.com/office/powerpoint/2010/main" val="2472117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F9EE96B-9938-45A2-A933-67F4D5852C4C}" type="slidenum">
              <a:rPr lang="en-US" altLang="en-US"/>
              <a:pPr/>
              <a:t>‹#›</a:t>
            </a:fld>
            <a:endParaRPr lang="en-US" altLang="en-US"/>
          </a:p>
        </p:txBody>
      </p:sp>
    </p:spTree>
    <p:extLst>
      <p:ext uri="{BB962C8B-B14F-4D97-AF65-F5344CB8AC3E}">
        <p14:creationId xmlns:p14="http://schemas.microsoft.com/office/powerpoint/2010/main" val="3018167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2716E72-361D-4577-991B-B80C6F8A6088}" type="slidenum">
              <a:rPr lang="en-US" altLang="en-US"/>
              <a:pPr/>
              <a:t>‹#›</a:t>
            </a:fld>
            <a:endParaRPr lang="en-US" altLang="en-US"/>
          </a:p>
        </p:txBody>
      </p:sp>
    </p:spTree>
    <p:extLst>
      <p:ext uri="{BB962C8B-B14F-4D97-AF65-F5344CB8AC3E}">
        <p14:creationId xmlns:p14="http://schemas.microsoft.com/office/powerpoint/2010/main" val="36524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2854322-6A29-4FAD-A5F6-A3E40277DC8D}" type="slidenum">
              <a:rPr lang="en-US" altLang="en-US"/>
              <a:pPr/>
              <a:t>‹#›</a:t>
            </a:fld>
            <a:endParaRPr lang="en-US" altLang="en-US"/>
          </a:p>
        </p:txBody>
      </p:sp>
    </p:spTree>
    <p:extLst>
      <p:ext uri="{BB962C8B-B14F-4D97-AF65-F5344CB8AC3E}">
        <p14:creationId xmlns:p14="http://schemas.microsoft.com/office/powerpoint/2010/main" val="38677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C284BF6-AE25-46F6-B661-E8683811E184}" type="slidenum">
              <a:rPr lang="en-US" altLang="en-US"/>
              <a:pPr/>
              <a:t>‹#›</a:t>
            </a:fld>
            <a:endParaRPr lang="en-US" altLang="en-US"/>
          </a:p>
        </p:txBody>
      </p:sp>
    </p:spTree>
    <p:extLst>
      <p:ext uri="{BB962C8B-B14F-4D97-AF65-F5344CB8AC3E}">
        <p14:creationId xmlns:p14="http://schemas.microsoft.com/office/powerpoint/2010/main" val="3314565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88F682-18C0-49CB-B10F-47B3403B5DFB}" type="slidenum">
              <a:rPr lang="en-US" altLang="en-US"/>
              <a:pPr/>
              <a:t>‹#›</a:t>
            </a:fld>
            <a:endParaRPr lang="en-US" altLang="en-US"/>
          </a:p>
        </p:txBody>
      </p:sp>
    </p:spTree>
    <p:extLst>
      <p:ext uri="{BB962C8B-B14F-4D97-AF65-F5344CB8AC3E}">
        <p14:creationId xmlns:p14="http://schemas.microsoft.com/office/powerpoint/2010/main" val="1923564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03706BF-4B7B-4945-9F1F-DBA454673290}" type="slidenum">
              <a:rPr lang="en-US" altLang="en-US"/>
              <a:pPr/>
              <a:t>‹#›</a:t>
            </a:fld>
            <a:endParaRPr lang="en-US" altLang="en-US"/>
          </a:p>
        </p:txBody>
      </p:sp>
    </p:spTree>
    <p:extLst>
      <p:ext uri="{BB962C8B-B14F-4D97-AF65-F5344CB8AC3E}">
        <p14:creationId xmlns:p14="http://schemas.microsoft.com/office/powerpoint/2010/main" val="288075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pPr/>
              <a:t>‹#›</a:t>
            </a:fld>
            <a:endParaRPr lang="en-US" altLang="en-US"/>
          </a:p>
        </p:txBody>
      </p:sp>
    </p:spTree>
    <p:extLst>
      <p:ext uri="{BB962C8B-B14F-4D97-AF65-F5344CB8AC3E}">
        <p14:creationId xmlns:p14="http://schemas.microsoft.com/office/powerpoint/2010/main" val="503128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096118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100307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85160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632293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893131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550294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56456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65628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84974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60658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pPr/>
              <a:t>‹#›</a:t>
            </a:fld>
            <a:endParaRPr lang="en-US" altLang="en-US"/>
          </a:p>
        </p:txBody>
      </p:sp>
    </p:spTree>
    <p:extLst>
      <p:ext uri="{BB962C8B-B14F-4D97-AF65-F5344CB8AC3E}">
        <p14:creationId xmlns:p14="http://schemas.microsoft.com/office/powerpoint/2010/main" val="1040233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385348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718898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349397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974400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8608477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5675369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2775242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908645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00077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776781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pPr/>
              <a:t>‹#›</a:t>
            </a:fld>
            <a:endParaRPr lang="en-US" altLang="en-US"/>
          </a:p>
        </p:txBody>
      </p:sp>
    </p:spTree>
    <p:extLst>
      <p:ext uri="{BB962C8B-B14F-4D97-AF65-F5344CB8AC3E}">
        <p14:creationId xmlns:p14="http://schemas.microsoft.com/office/powerpoint/2010/main" val="2907465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1108637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377281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237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561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5521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688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345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7602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116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350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5.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6.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5" Type="http://schemas.openxmlformats.org/officeDocument/2006/relationships/theme" Target="../theme/theme18.xml"/><Relationship Id="rId4"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9.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03"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6921925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2327903"/>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232790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83221695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72661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07322194"/>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605378364"/>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55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sp>
          <p:nvSpPr>
            <p:cNvPr id="55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sp>
          <p:nvSpPr>
            <p:cNvPr id="55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1469C81D-7BC6-BC4A-9EC2-0559CADC7D92}" type="slidenum">
              <a:rPr lang="zh-CN" altLang="en-US">
                <a:latin typeface="Arial"/>
                <a:ea typeface="ＭＳ Ｐゴシック" charset="0"/>
              </a:rPr>
              <a:pPr eaLnBrk="1" hangingPunct="1">
                <a:defRPr/>
              </a:pPr>
              <a:t>‹#›</a:t>
            </a:fld>
            <a:endParaRPr lang="en-US" altLang="zh-CN">
              <a:latin typeface="Arial"/>
              <a:ea typeface="ＭＳ Ｐゴシック" charset="0"/>
            </a:endParaRPr>
          </a:p>
        </p:txBody>
      </p:sp>
    </p:spTree>
    <p:extLst>
      <p:ext uri="{BB962C8B-B14F-4D97-AF65-F5344CB8AC3E}">
        <p14:creationId xmlns:p14="http://schemas.microsoft.com/office/powerpoint/2010/main" val="3410432103"/>
      </p:ext>
    </p:extLst>
  </p:cSld>
  <p:clrMap bg1="dk2" tx1="lt1" bg2="dk1" tx2="lt2" accent1="accent1" accent2="accent2" accent3="accent3" accent4="accent4" accent5="accent5" accent6="accent6" hlink="hlink" folHlink="folHlink"/>
  <p:sldLayoutIdLst>
    <p:sldLayoutId id="2147483963" r:id="rId1"/>
    <p:sldLayoutId id="214748396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eaLnBrk="1" hangingPunct="1">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eaLnBrk="1" hangingPunct="1">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306E9BB-E8AC-0647-BD1F-695D7A2B0641}"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77776796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8938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59875" cy="6870700"/>
            <a:chOff x="0" y="0"/>
            <a:chExt cx="5770" cy="4328"/>
          </a:xfrm>
        </p:grpSpPr>
        <p:sp>
          <p:nvSpPr>
            <p:cNvPr id="12083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3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3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3083" name="Group 1030"/>
            <p:cNvGrpSpPr>
              <a:grpSpLocks/>
            </p:cNvGrpSpPr>
            <p:nvPr/>
          </p:nvGrpSpPr>
          <p:grpSpPr bwMode="auto">
            <a:xfrm>
              <a:off x="4944" y="1"/>
              <a:ext cx="816" cy="3974"/>
              <a:chOff x="4944" y="1"/>
              <a:chExt cx="816" cy="3974"/>
            </a:xfrm>
          </p:grpSpPr>
          <p:grpSp>
            <p:nvGrpSpPr>
              <p:cNvPr id="3095" name="Group 1031"/>
              <p:cNvGrpSpPr>
                <a:grpSpLocks/>
              </p:cNvGrpSpPr>
              <p:nvPr userDrawn="1"/>
            </p:nvGrpSpPr>
            <p:grpSpPr bwMode="auto">
              <a:xfrm>
                <a:off x="5280" y="1"/>
                <a:ext cx="480" cy="1430"/>
                <a:chOff x="5280" y="1"/>
                <a:chExt cx="480" cy="1430"/>
              </a:xfrm>
            </p:grpSpPr>
            <p:grpSp>
              <p:nvGrpSpPr>
                <p:cNvPr id="3116" name="Group 1032"/>
                <p:cNvGrpSpPr>
                  <a:grpSpLocks/>
                </p:cNvGrpSpPr>
                <p:nvPr userDrawn="1"/>
              </p:nvGrpSpPr>
              <p:grpSpPr bwMode="auto">
                <a:xfrm rot="-5400000">
                  <a:off x="5484" y="0"/>
                  <a:ext cx="174" cy="176"/>
                  <a:chOff x="1657" y="323"/>
                  <a:chExt cx="1691" cy="2560"/>
                </a:xfrm>
              </p:grpSpPr>
              <p:grpSp>
                <p:nvGrpSpPr>
                  <p:cNvPr id="3125" name="Group 1033"/>
                  <p:cNvGrpSpPr>
                    <a:grpSpLocks/>
                  </p:cNvGrpSpPr>
                  <p:nvPr/>
                </p:nvGrpSpPr>
                <p:grpSpPr bwMode="auto">
                  <a:xfrm>
                    <a:off x="1657" y="323"/>
                    <a:ext cx="1691" cy="2560"/>
                    <a:chOff x="1657" y="323"/>
                    <a:chExt cx="1691" cy="2560"/>
                  </a:xfrm>
                </p:grpSpPr>
                <p:sp>
                  <p:nvSpPr>
                    <p:cNvPr id="120842" name="Freeform 1034"/>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3" name="Freeform 1035"/>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120844" name="Oval 1036"/>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20845" name="Freeform 1037"/>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6" name="Freeform 1038"/>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7" name="Freeform 1039"/>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8" name="Freeform 1040"/>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9" name="Freeform 1041"/>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grpSp>
            <p:pic>
              <p:nvPicPr>
                <p:cNvPr id="120850"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1"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2"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3"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4"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5"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6"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57"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3096" name="Group 1050"/>
              <p:cNvGrpSpPr>
                <a:grpSpLocks/>
              </p:cNvGrpSpPr>
              <p:nvPr userDrawn="1"/>
            </p:nvGrpSpPr>
            <p:grpSpPr bwMode="auto">
              <a:xfrm>
                <a:off x="4944" y="1008"/>
                <a:ext cx="522" cy="2967"/>
                <a:chOff x="4944" y="1008"/>
                <a:chExt cx="522" cy="2967"/>
              </a:xfrm>
            </p:grpSpPr>
            <p:pic>
              <p:nvPicPr>
                <p:cNvPr id="12085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6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087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120878"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79"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0"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chemeClr val="accent2"/>
                </a:gs>
                <a:gs pos="100000">
                  <a:srgbClr val="38513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1"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2"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3"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4"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5" name="Freeform 1077"/>
            <p:cNvSpPr>
              <a:spLocks/>
            </p:cNvSpPr>
            <p:nvPr/>
          </p:nvSpPr>
          <p:spPr bwMode="auto">
            <a:xfrm>
              <a:off x="5004" y="1"/>
              <a:ext cx="189" cy="2112"/>
            </a:xfrm>
            <a:custGeom>
              <a:avLst/>
              <a:gdLst>
                <a:gd name="T0" fmla="*/ 0 w 363"/>
                <a:gd name="T1" fmla="*/ 2094 h 2112"/>
                <a:gd name="T2" fmla="*/ 34 w 363"/>
                <a:gd name="T3" fmla="*/ 1992 h 2112"/>
                <a:gd name="T4" fmla="*/ 78 w 363"/>
                <a:gd name="T5" fmla="*/ 1464 h 2112"/>
                <a:gd name="T6" fmla="*/ 122 w 363"/>
                <a:gd name="T7" fmla="*/ 678 h 2112"/>
                <a:gd name="T8" fmla="*/ 169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6"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87" name="Freeform 1079"/>
            <p:cNvSpPr>
              <a:spLocks/>
            </p:cNvSpPr>
            <p:nvPr/>
          </p:nvSpPr>
          <p:spPr bwMode="auto">
            <a:xfrm>
              <a:off x="5013" y="3924"/>
              <a:ext cx="734" cy="390"/>
            </a:xfrm>
            <a:custGeom>
              <a:avLst/>
              <a:gdLst>
                <a:gd name="T0" fmla="*/ 1 w 692"/>
                <a:gd name="T1" fmla="*/ 368 h 378"/>
                <a:gd name="T2" fmla="*/ 116 w 692"/>
                <a:gd name="T3" fmla="*/ 352 h 378"/>
                <a:gd name="T4" fmla="*/ 256 w 692"/>
                <a:gd name="T5" fmla="*/ 315 h 378"/>
                <a:gd name="T6" fmla="*/ 374 w 692"/>
                <a:gd name="T7" fmla="*/ 216 h 378"/>
                <a:gd name="T8" fmla="*/ 455 w 692"/>
                <a:gd name="T9" fmla="*/ 92 h 378"/>
                <a:gd name="T10" fmla="*/ 523 w 692"/>
                <a:gd name="T11" fmla="*/ 18 h 378"/>
                <a:gd name="T12" fmla="*/ 612 w 692"/>
                <a:gd name="T13" fmla="*/ 1 h 378"/>
                <a:gd name="T14" fmla="*/ 667 w 692"/>
                <a:gd name="T15" fmla="*/ 22 h 378"/>
                <a:gd name="T16" fmla="*/ 714 w 692"/>
                <a:gd name="T17" fmla="*/ 67 h 378"/>
                <a:gd name="T18" fmla="*/ 714 w 692"/>
                <a:gd name="T19" fmla="*/ 141 h 378"/>
                <a:gd name="T20" fmla="*/ 595 w 692"/>
                <a:gd name="T21" fmla="*/ 232 h 378"/>
                <a:gd name="T22" fmla="*/ 451 w 692"/>
                <a:gd name="T23" fmla="*/ 306 h 378"/>
                <a:gd name="T24" fmla="*/ 260 w 692"/>
                <a:gd name="T25" fmla="*/ 368 h 378"/>
                <a:gd name="T26" fmla="*/ 120 w 692"/>
                <a:gd name="T27" fmla="*/ 389 h 378"/>
                <a:gd name="T28" fmla="*/ 1 w 692"/>
                <a:gd name="T29" fmla="*/ 368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8" name="AutoShape 1080"/>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rot="10800000" vert="eaVert" wrap="none" anchor="ctr"/>
            <a:lstStyle/>
            <a:p>
              <a:endParaRPr lang="en-GB"/>
            </a:p>
          </p:txBody>
        </p:sp>
      </p:grpSp>
      <p:sp>
        <p:nvSpPr>
          <p:cNvPr id="120889" name="Rectangle 1081"/>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90" name="Rectangle 1082"/>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1083"/>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20892" name="Rectangle 1084"/>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20893" name="Rectangle 1085"/>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FAFB7B1C-8CAB-4DEE-8A43-E779B7E2A6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Tree>
    <p:extLst>
      <p:ext uri="{BB962C8B-B14F-4D97-AF65-F5344CB8AC3E}">
        <p14:creationId xmlns:p14="http://schemas.microsoft.com/office/powerpoint/2010/main" val="2676841219"/>
      </p:ext>
    </p:extLst>
  </p:cSld>
  <p:clrMap bg1="dk2" tx1="lt1" bg2="dk1"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26336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defRPr/>
            </a:pPr>
            <a:endParaRPr lang="en-US">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defRPr/>
            </a:pPr>
            <a:endParaRPr lang="en-US">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30936578-3DAC-984B-9D41-4D65A8C369EC}"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11381394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3170784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78901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101473391"/>
      </p:ext>
    </p:extLst>
  </p:cSld>
  <p:clrMap bg1="dk2" tx1="lt1" bg2="dk1" tx2="lt2" accent1="accent1" accent2="accent2" accent3="accent3" accent4="accent4" accent5="accent5" accent6="accent6" hlink="hlink" folHlink="folHlink"/>
  <p:sldLayoutIdLst>
    <p:sldLayoutId id="2147484045" r:id="rId1"/>
    <p:sldLayoutId id="214748404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83980833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32888" cy="6845300"/>
            <a:chOff x="0" y="0"/>
            <a:chExt cx="5753" cy="4312"/>
          </a:xfrm>
        </p:grpSpPr>
        <p:sp>
          <p:nvSpPr>
            <p:cNvPr id="116739"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nvGrpSpPr>
            <p:cNvPr id="5132"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167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grpSp>
        <p:grpSp>
          <p:nvGrpSpPr>
            <p:cNvPr id="5133" name="Group 28"/>
            <p:cNvGrpSpPr>
              <a:grpSpLocks/>
            </p:cNvGrpSpPr>
            <p:nvPr/>
          </p:nvGrpSpPr>
          <p:grpSpPr bwMode="auto">
            <a:xfrm>
              <a:off x="0" y="0"/>
              <a:ext cx="1246" cy="1232"/>
              <a:chOff x="0" y="0"/>
              <a:chExt cx="1246" cy="1232"/>
            </a:xfrm>
          </p:grpSpPr>
          <p:sp>
            <p:nvSpPr>
              <p:cNvPr id="116765"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6"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7"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9"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0"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1"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2"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ea typeface="ＭＳ Ｐゴシック" charset="0"/>
              </a:rPr>
              <a:t> DRESSING</a:t>
            </a:r>
          </a:p>
          <a:p>
            <a:pPr>
              <a:defRPr/>
            </a:pPr>
            <a:r>
              <a:rPr lang="en-US" sz="2000" b="1">
                <a:solidFill>
                  <a:schemeClr val="tx2"/>
                </a:solidFill>
                <a:latin typeface="Times" charset="0"/>
                <a:ea typeface="ＭＳ Ｐゴシック" charset="0"/>
              </a:rPr>
              <a:t>        THE                                    </a:t>
            </a:r>
          </a:p>
          <a:p>
            <a:pPr>
              <a:defRPr/>
            </a:pPr>
            <a:r>
              <a:rPr lang="en-US" sz="2000" b="1">
                <a:solidFill>
                  <a:schemeClr val="tx2"/>
                </a:solidFill>
                <a:latin typeface="Times" charset="0"/>
                <a:ea typeface="ＭＳ Ｐゴシック" charset="0"/>
              </a:rPr>
              <a:t>   STAGE</a:t>
            </a:r>
          </a:p>
        </p:txBody>
      </p:sp>
      <p:sp>
        <p:nvSpPr>
          <p:cNvPr id="116773"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
        <p:nvSpPr>
          <p:cNvPr id="116774" name="Text Box 38"/>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000" b="1">
                <a:effectLst>
                  <a:outerShdw blurRad="38100" dist="38100" dir="2700000" algn="tl">
                    <a:srgbClr val="000000"/>
                  </a:outerShdw>
                </a:effectLst>
                <a:latin typeface="Comic Sans MS" pitchFamily="66" charset="0"/>
              </a:rPr>
              <a:t>8.0.02.</a:t>
            </a:r>
          </a:p>
        </p:txBody>
      </p:sp>
    </p:spTree>
  </p:cSld>
  <p:clrMap bg1="dk2" tx1="lt1" bg2="dk1" tx2="lt2" accent1="accent1" accent2="accent2" accent3="accent3" accent4="accent4" accent5="accent5" accent6="accent6" hlink="hlink" folHlink="folHlink"/>
  <p:sldLayoutIdLst>
    <p:sldLayoutId id="2147483805"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D693B77-5135-4428-BC88-49AF67004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8194" name="Group 1026"/>
          <p:cNvGrpSpPr>
            <a:grpSpLocks/>
          </p:cNvGrpSpPr>
          <p:nvPr/>
        </p:nvGrpSpPr>
        <p:grpSpPr bwMode="auto">
          <a:xfrm>
            <a:off x="0" y="-12700"/>
            <a:ext cx="9156700" cy="6870700"/>
            <a:chOff x="0" y="-8"/>
            <a:chExt cx="5768" cy="4328"/>
          </a:xfrm>
        </p:grpSpPr>
        <p:sp>
          <p:nvSpPr>
            <p:cNvPr id="47107" name="Rectangle 1027"/>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47108" name="Rectangle 1028"/>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47109"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0"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1"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2"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3"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4"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5"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6"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7"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8"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9"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0"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1"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2"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3"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4"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5"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GB"/>
            </a:p>
          </p:txBody>
        </p:sp>
        <p:pic>
          <p:nvPicPr>
            <p:cNvPr id="8219" name="Picture 1046"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7127" name="Rectangle 104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128" name="Rectangle 104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104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7130" name="Rectangle 105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7131" name="Rectangle 105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pitchFamily="18" charset="0"/>
              </a:defRPr>
            </a:lvl1pPr>
          </a:lstStyle>
          <a:p>
            <a:fld id="{D0504E58-ACFC-4BFE-8894-4650730FCD9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06"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ＭＳ Ｐゴシック" charset="0"/>
        </a:defRPr>
      </a:lvl2pPr>
      <a:lvl3pPr algn="l" rtl="0" eaLnBrk="0" fontAlgn="base" hangingPunct="0">
        <a:spcBef>
          <a:spcPct val="0"/>
        </a:spcBef>
        <a:spcAft>
          <a:spcPct val="0"/>
        </a:spcAft>
        <a:defRPr sz="4400">
          <a:solidFill>
            <a:schemeClr val="tx2"/>
          </a:solidFill>
          <a:latin typeface="Arial Narrow" charset="0"/>
          <a:ea typeface="ＭＳ Ｐゴシック" charset="0"/>
        </a:defRPr>
      </a:lvl3pPr>
      <a:lvl4pPr algn="l" rtl="0" eaLnBrk="0" fontAlgn="base" hangingPunct="0">
        <a:spcBef>
          <a:spcPct val="0"/>
        </a:spcBef>
        <a:spcAft>
          <a:spcPct val="0"/>
        </a:spcAft>
        <a:defRPr sz="4400">
          <a:solidFill>
            <a:schemeClr val="tx2"/>
          </a:solidFill>
          <a:latin typeface="Arial Narrow" charset="0"/>
          <a:ea typeface="ＭＳ Ｐゴシック" charset="0"/>
        </a:defRPr>
      </a:lvl4pPr>
      <a:lvl5pPr algn="l" rtl="0" eaLnBrk="0" fontAlgn="base" hangingPunct="0">
        <a:spcBef>
          <a:spcPct val="0"/>
        </a:spcBef>
        <a:spcAft>
          <a:spcPct val="0"/>
        </a:spcAft>
        <a:defRPr sz="4400">
          <a:solidFill>
            <a:schemeClr val="tx2"/>
          </a:solidFill>
          <a:latin typeface="Arial Narrow" charset="0"/>
          <a:ea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Osaka" pitchFamily="-84" charset="-128"/>
              </a:defRPr>
            </a:lvl1pPr>
          </a:lstStyle>
          <a:p>
            <a:endParaRPr lang="en-US" alt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Osaka" pitchFamily="-84" charset="-128"/>
              </a:defRPr>
            </a:lvl1pPr>
          </a:lstStyle>
          <a:p>
            <a:endParaRPr lang="en-US" alt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Osaka" pitchFamily="-84" charset="-128"/>
              </a:defRPr>
            </a:lvl1pPr>
          </a:lstStyle>
          <a:p>
            <a:fld id="{9A59D0F4-0E12-4CB5-8E76-4D90A172F7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9551645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625674353"/>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62204362"/>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0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0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2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25.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3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4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0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9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6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69.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9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69.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0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0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0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01.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0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02.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0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0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29.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0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93.xml"/><Relationship Id="rId5" Type="http://schemas.openxmlformats.org/officeDocument/2006/relationships/image" Target="../media/image80.png"/><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images.google.com/imgres?imgurl=www.abu.nb.ca/ecm/photo/cyrus.gif&amp;imgrefurl=http://www.abu.nb.ca/ecm/topics/people7.htm&amp;h=417&amp;w=635&amp;prev=/images?q=Cyrus+Cylinder&amp;svnum=10&amp;hl=en&amp;lr=&amp;ie=UTF-8&amp;oe=UTF-8" TargetMode="External"/><Relationship Id="rId7"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128.xml"/><Relationship Id="rId5" Type="http://schemas.openxmlformats.org/officeDocument/2006/relationships/image" Target="../media/image86.png"/><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142.xml"/><Relationship Id="rId5" Type="http://schemas.openxmlformats.org/officeDocument/2006/relationships/image" Target="../media/image86.png"/><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59.xml"/></Relationships>
</file>

<file path=ppt/slides/_rels/slide71.xml.rels><?xml version="1.0" encoding="UTF-8" standalone="yes"?>
<Relationships xmlns="http://schemas.openxmlformats.org/package/2006/relationships"><Relationship Id="rId3" Type="http://schemas.openxmlformats.org/officeDocument/2006/relationships/hyperlink" Target="http://images.google.com/imgres?imgurl=styles.freeyellow.com/AncientScrollsWG.jpg&amp;imgrefurl=http://styles.freeyellow.com/&amp;h=278&amp;w=440&amp;prev=/images?q=Ancient+Scrolls&amp;svnum=10&amp;hl=en&amp;lr=&amp;ie=UTF-8&amp;oe=UTF-8" TargetMode="External"/><Relationship Id="rId7"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images.google.com/imgres?imgurl=www.igs.net/~tril/images/scroll.jpg&amp;imgrefurl=http://www.igs.net/~tril/&amp;h=153&amp;w=200&amp;prev=/images?q=scroll&amp;svnum=10&amp;hl=en&amp;lr=&amp;ie=UTF-8&amp;oe=UTF-8" TargetMode="External"/><Relationship Id="rId5" Type="http://schemas.openxmlformats.org/officeDocument/2006/relationships/image" Target="../media/image89.pn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styles.freeyellow.com/AncientScrollsWG.jpg&amp;imgrefurl=http://styles.freeyellow.com/&amp;h=278&amp;w=440&amp;prev=/images?q=Ancient+Scrolls&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73.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43.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43.xml"/><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96.emf"/></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0.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2178050"/>
            <a:ext cx="7772400" cy="1555750"/>
          </a:xfrm>
          <a:effectLst>
            <a:outerShdw blurRad="63500" dist="29783" dir="1514402" algn="ctr" rotWithShape="0">
              <a:schemeClr val="bg1">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ja-JP" altLang="en-US" sz="10000" dirty="0">
                <a:ea typeface="华文细黑" charset="0"/>
                <a:cs typeface="华文细黑" charset="0"/>
              </a:rPr>
              <a:t>外邦文学</a:t>
            </a:r>
            <a:endParaRPr lang="en-US" dirty="0"/>
          </a:p>
        </p:txBody>
      </p:sp>
      <p:sp>
        <p:nvSpPr>
          <p:cNvPr id="2051" name="Rectangle 3"/>
          <p:cNvSpPr>
            <a:spLocks noGrp="1" noChangeArrowheads="1"/>
          </p:cNvSpPr>
          <p:nvPr>
            <p:ph type="subTitle" idx="1"/>
          </p:nvPr>
        </p:nvSpPr>
        <p:spPr>
          <a:extLst>
            <a:ext uri="{FAA26D3D-D897-4be2-8F04-BA451C77F1D7}">
              <ma14:placeholderFlag xmlns:ma14="http://schemas.microsoft.com/office/mac/drawingml/2011/main" xmlns="" val="1"/>
            </a:ext>
          </a:extLst>
        </p:spPr>
        <p:txBody>
          <a:bodyPr/>
          <a:lstStyle/>
          <a:p>
            <a:pPr eaLnBrk="1" hangingPunct="1">
              <a:defRPr/>
            </a:pPr>
            <a:r>
              <a:rPr lang="ja-JP" altLang="en-US" i="1">
                <a:ea typeface="华文细黑" charset="0"/>
                <a:cs typeface="华文细黑" charset="0"/>
              </a:rPr>
              <a:t>旧约远古近东背景</a:t>
            </a:r>
            <a:endParaRPr lang="en-US" i="1"/>
          </a:p>
        </p:txBody>
      </p:sp>
      <p:sp>
        <p:nvSpPr>
          <p:cNvPr id="7" name="Rectangle 6"/>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effectLst>
                  <a:outerShdw blurRad="38100" dist="38100" dir="2700000" algn="tl">
                    <a:srgbClr val="000000"/>
                  </a:outerShdw>
                </a:effectLst>
                <a:cs typeface="Arial" pitchFamily="34" charset="0"/>
              </a:rPr>
              <a:t>Dr. Rick Griffith, Singapore Bible College</a:t>
            </a:r>
            <a:br>
              <a:rPr lang="en-US" altLang="en-US" sz="2000" b="1" dirty="0">
                <a:effectLst>
                  <a:outerShdw blurRad="38100" dist="38100" dir="2700000" algn="tl">
                    <a:srgbClr val="000000"/>
                  </a:outerShdw>
                </a:effectLst>
                <a:cs typeface="Arial" pitchFamily="34" charset="0"/>
              </a:rPr>
            </a:br>
            <a:r>
              <a:rPr lang="en-US" altLang="en-US" sz="2000" b="1" dirty="0">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
        <p:nvSpPr>
          <p:cNvPr id="3" name="TextBox 2">
            <a:extLst>
              <a:ext uri="{FF2B5EF4-FFF2-40B4-BE49-F238E27FC236}">
                <a16:creationId xmlns:a16="http://schemas.microsoft.com/office/drawing/2014/main" id="{A2FD9E9C-A30A-4926-B1F3-CE3C52EE629D}"/>
              </a:ext>
            </a:extLst>
          </p:cNvPr>
          <p:cNvSpPr txBox="1"/>
          <p:nvPr/>
        </p:nvSpPr>
        <p:spPr>
          <a:xfrm>
            <a:off x="5714626" y="4210168"/>
            <a:ext cx="1723549" cy="461665"/>
          </a:xfrm>
          <a:prstGeom prst="rect">
            <a:avLst/>
          </a:prstGeom>
          <a:solidFill>
            <a:schemeClr val="tx1">
              <a:lumMod val="85000"/>
              <a:lumOff val="15000"/>
            </a:schemeClr>
          </a:solidFill>
        </p:spPr>
        <p:txBody>
          <a:bodyPr wrap="none" rtlCol="0">
            <a:spAutoFit/>
          </a:bodyPr>
          <a:lstStyle/>
          <a:p>
            <a:r>
              <a:rPr lang="zh-CN" altLang="en-US" dirty="0">
                <a:solidFill>
                  <a:schemeClr val="bg1"/>
                </a:solidFill>
              </a:rPr>
              <a:t>挪亚的方舟</a:t>
            </a:r>
            <a:endParaRPr lang="en-SG" dirty="0">
              <a:solidFill>
                <a:schemeClr val="bg1"/>
              </a:solidFill>
            </a:endParaRPr>
          </a:p>
        </p:txBody>
      </p:sp>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6" name="Rectangle 6"/>
              <p:cNvSpPr>
                <a:spLocks noChangeArrowheads="1"/>
              </p:cNvSpPr>
              <p:nvPr/>
            </p:nvSpPr>
            <p:spPr bwMode="auto">
              <a:xfrm rot="2700000">
                <a:off x="3445" y="2042"/>
                <a:ext cx="977" cy="771"/>
              </a:xfrm>
              <a:prstGeom prst="rect">
                <a:avLst/>
              </a:prstGeom>
              <a:noFill/>
              <a:ln w="12700">
                <a:noFill/>
                <a:miter lim="800000"/>
                <a:headEnd/>
                <a:tailEnd/>
              </a:ln>
              <a:effectLst/>
            </p:spPr>
            <p:txBody>
              <a:bodyPr wrap="none" lIns="90488" tIns="44450" rIns="90488" bIns="44450">
                <a:spAutoFit/>
              </a:bodyPr>
              <a:lstStyle/>
              <a:p>
                <a:pPr lvl="0" algn="ctr">
                  <a:lnSpc>
                    <a:spcPct val="120000"/>
                  </a:lnSpc>
                  <a:defRPr/>
                </a:pPr>
                <a:r>
                  <a:rPr lang="en-US" altLang="zh-CN"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18</a:t>
                </a: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英寸</a:t>
                </a:r>
              </a:p>
              <a:p>
                <a:pPr lvl="0" algn="ctr">
                  <a:lnSpc>
                    <a:spcPct val="120000"/>
                  </a:lnSpc>
                  <a:defRPr/>
                </a:pP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  </a:t>
                </a:r>
                <a:r>
                  <a:rPr lang="en-US" altLang="zh-CN"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 1</a:t>
                </a: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肘</a:t>
                </a:r>
                <a:endParaRPr kumimoji="0" lang="en-US" sz="3200" b="0"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Black" charset="0"/>
                  <a:ea typeface="ＭＳ Ｐゴシック"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lvl="0" algn="ctr">
                  <a:spcBef>
                    <a:spcPct val="20000"/>
                  </a:spcBef>
                  <a:buClr>
                    <a:srgbClr val="C0FEF9"/>
                  </a:buClr>
                  <a:buSzPct val="75000"/>
                  <a:defRPr/>
                </a:pPr>
                <a:r>
                  <a:rPr lang="zh-CN" altLang="en-US" sz="3600" b="1" dirty="0">
                    <a:solidFill>
                      <a:srgbClr val="FAFD00"/>
                    </a:solidFill>
                    <a:effectLst>
                      <a:outerShdw blurRad="38100" dist="38100" dir="2700000" algn="tl">
                        <a:srgbClr val="000000"/>
                      </a:outerShdw>
                    </a:effectLst>
                    <a:latin typeface="Arial" charset="0"/>
                    <a:ea typeface="ＭＳ Ｐゴシック" charset="0"/>
                  </a:rPr>
                  <a:t>长度测量</a:t>
                </a:r>
                <a:endParaRPr kumimoji="0" lang="en-US" altLang="zh-CN"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charset="0"/>
                </a:endParaRPr>
              </a:p>
            </p:txBody>
          </p:sp>
          <p:sp>
            <p:nvSpPr>
              <p:cNvPr id="1413129" name="Rectangle 9"/>
              <p:cNvSpPr>
                <a:spLocks noChangeArrowheads="1"/>
              </p:cNvSpPr>
              <p:nvPr/>
            </p:nvSpPr>
            <p:spPr bwMode="auto">
              <a:xfrm>
                <a:off x="588" y="623"/>
                <a:ext cx="614"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rPr>
                  <a:t>圣经</a:t>
                </a:r>
                <a:endParaRPr kumimoji="0" lang="en-US"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37" name="Rectangle 17"/>
              <p:cNvSpPr>
                <a:spLocks noChangeArrowheads="1"/>
              </p:cNvSpPr>
              <p:nvPr/>
            </p:nvSpPr>
            <p:spPr bwMode="auto">
              <a:xfrm>
                <a:off x="1087" y="2447"/>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翼展</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sp>
            <p:nvSpPr>
              <p:cNvPr id="1413138" name="Rectangle 18"/>
              <p:cNvSpPr>
                <a:spLocks noChangeArrowheads="1"/>
              </p:cNvSpPr>
              <p:nvPr/>
            </p:nvSpPr>
            <p:spPr bwMode="auto">
              <a:xfrm>
                <a:off x="1178" y="3154"/>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一掌</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sp>
            <p:nvSpPr>
              <p:cNvPr id="1413139" name="Rectangle 19"/>
              <p:cNvSpPr>
                <a:spLocks noChangeArrowheads="1"/>
              </p:cNvSpPr>
              <p:nvPr/>
            </p:nvSpPr>
            <p:spPr bwMode="auto">
              <a:xfrm>
                <a:off x="431" y="1979"/>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手指</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grpSp>
      <p:sp>
        <p:nvSpPr>
          <p:cNvPr id="204802" name="Rectangle 21"/>
          <p:cNvSpPr>
            <a:spLocks noChangeArrowheads="1"/>
          </p:cNvSpPr>
          <p:nvPr/>
        </p:nvSpPr>
        <p:spPr bwMode="auto">
          <a:xfrm>
            <a:off x="5945188" y="452438"/>
            <a:ext cx="2822575" cy="1320874"/>
          </a:xfrm>
          <a:prstGeom prst="rect">
            <a:avLst/>
          </a:prstGeom>
          <a:solidFill>
            <a:srgbClr val="FF5008"/>
          </a:solidFill>
          <a:ln w="12700">
            <a:solidFill>
              <a:srgbClr val="FF5008"/>
            </a:solidFill>
            <a:miter lim="800000"/>
            <a:headEnd/>
            <a:tailEnd/>
          </a:ln>
        </p:spPr>
        <p:txBody>
          <a:bodyPr lIns="90488" tIns="44450" rIns="90488" bIns="44450">
            <a:spAutoFit/>
          </a:bodyPr>
          <a:lstStyle/>
          <a:p>
            <a:pPr lvl="0" algn="ctr">
              <a:spcBef>
                <a:spcPct val="50000"/>
              </a:spcBef>
              <a:defRPr/>
            </a:pPr>
            <a:r>
              <a:rPr lang="zh-CN" altLang="en-US" sz="2000" dirty="0">
                <a:solidFill>
                  <a:srgbClr val="FFFFFF"/>
                </a:solidFill>
                <a:latin typeface="Arial Narrow" charset="0"/>
                <a:ea typeface="ＭＳ Ｐゴシック" charset="0"/>
              </a:rPr>
              <a:t>这是来自</a:t>
            </a:r>
            <a:r>
              <a:rPr lang="en-US" altLang="zh-CN" sz="2000" dirty="0">
                <a:solidFill>
                  <a:srgbClr val="FFFFFF"/>
                </a:solidFill>
                <a:latin typeface="Arial Narrow" charset="0"/>
                <a:ea typeface="ＭＳ Ｐゴシック" charset="0"/>
              </a:rPr>
              <a:t>eBibleteacher.com </a:t>
            </a:r>
            <a:r>
              <a:rPr lang="zh-CN" altLang="en-US" sz="2000" dirty="0">
                <a:solidFill>
                  <a:srgbClr val="FFFFFF"/>
                </a:solidFill>
                <a:latin typeface="Arial Narrow" charset="0"/>
                <a:ea typeface="ＭＳ Ｐゴシック" charset="0"/>
              </a:rPr>
              <a:t>的主日学系列“圣经的世界”中的示例页面</a:t>
            </a:r>
            <a:endParaRPr lang="en-US" altLang="zh-CN" sz="2000" dirty="0">
              <a:solidFill>
                <a:srgbClr val="FFFFFF"/>
              </a:solidFill>
              <a:latin typeface="Arial Narrow" charset="0"/>
              <a:ea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a:t>
            </a:r>
            <a:r>
              <a:rPr lang="en-US" sz="100" b="0" u="none" dirty="0" err="1">
                <a:solidFill>
                  <a:srgbClr val="000066"/>
                </a:solidFill>
                <a:effectLst/>
                <a:latin typeface="Arial Narrow" charset="0"/>
                <a:ea typeface="ＭＳ Ｐゴシック" charset="0"/>
              </a:rPr>
              <a:t>Sampl</a:t>
            </a:r>
            <a:r>
              <a:rPr lang="en-US" sz="100" b="0" u="none" dirty="0">
                <a:solidFill>
                  <a:srgbClr val="000066"/>
                </a:solidFill>
                <a:effectLst/>
                <a:latin typeface="Arial Narrow" charset="0"/>
                <a:ea typeface="ＭＳ Ｐゴシック" charset="0"/>
              </a:rPr>
              <a:t>  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6463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Franklin Gothic Heavy" charset="0"/>
                <a:ea typeface="ＭＳ Ｐゴシック" charset="0"/>
              </a:rPr>
              <a:t>指数</a:t>
            </a:r>
            <a:endParaRPr kumimoji="0" lang="en-US" altLang="zh-CN" sz="1800" b="0" i="0" u="none" strike="noStrike" kern="1200" cap="none" spc="0" normalizeH="0" baseline="0" noProof="0" dirty="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zh-CN" altLang="en-US" dirty="0">
                <a:solidFill>
                  <a:srgbClr val="FFFF00"/>
                </a:solidFill>
                <a:ea typeface="ＭＳ Ｐゴシック" charset="0"/>
                <a:cs typeface="Arial"/>
              </a:rPr>
              <a:t>挪亚方舟的尺寸</a:t>
            </a:r>
            <a:endParaRPr lang="en-US" altLang="zh-CN" dirty="0">
              <a:solidFill>
                <a:srgbClr val="FFFF00"/>
              </a:solidFill>
              <a:ea typeface="ＭＳ Ｐゴシック" charset="0"/>
              <a:cs typeface="Arial"/>
            </a:endParaRPr>
          </a:p>
        </p:txBody>
      </p:sp>
      <p:sp>
        <p:nvSpPr>
          <p:cNvPr id="206851" name="Text Box 22"/>
          <p:cNvSpPr txBox="1">
            <a:spLocks noChangeArrowheads="1"/>
          </p:cNvSpPr>
          <p:nvPr/>
        </p:nvSpPr>
        <p:spPr bwMode="auto">
          <a:xfrm>
            <a:off x="8293100" y="6491288"/>
            <a:ext cx="6463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1800" dirty="0">
                <a:solidFill>
                  <a:srgbClr val="FFFFFF"/>
                </a:solidFill>
                <a:latin typeface="Franklin Gothic Heavy" charset="0"/>
              </a:rPr>
              <a:t>指数</a:t>
            </a:r>
            <a:endParaRPr lang="en-US" altLang="zh-CN" sz="1800" dirty="0">
              <a:solidFill>
                <a:srgbClr val="FFFFFF"/>
              </a:solidFill>
              <a:latin typeface="Franklin Gothic Heavy"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lvl="0">
              <a:spcBef>
                <a:spcPct val="20000"/>
              </a:spcBef>
              <a:buClr>
                <a:srgbClr val="C0FEF9"/>
              </a:buClr>
              <a:buSzPct val="75000"/>
              <a:defRPr/>
            </a:pPr>
            <a:r>
              <a:rPr lang="zh-CN" altLang="en-US" sz="4000" dirty="0"/>
              <a:t>舟要长一百三十三公尺，宽二十二公尺，高十三公尺。创世记 </a:t>
            </a:r>
            <a:r>
              <a:rPr lang="en-US" altLang="zh-CN" sz="4000" dirty="0"/>
              <a:t>6</a:t>
            </a:r>
            <a:r>
              <a:rPr lang="zh-CN" altLang="en-US" sz="4000" dirty="0"/>
              <a:t>：</a:t>
            </a:r>
            <a:r>
              <a:rPr lang="en-US" altLang="zh-CN" sz="4000" dirty="0"/>
              <a:t>15 CNV</a:t>
            </a:r>
            <a:endParaRPr kumimoji="0" lang="en-US" altLang="zh-CN"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4" name="Rectangle 3"/>
          <p:cNvSpPr>
            <a:spLocks noGrp="1" noChangeArrowheads="1"/>
          </p:cNvSpPr>
          <p:nvPr>
            <p:ph type="title"/>
          </p:nvPr>
        </p:nvSpPr>
        <p:spPr>
          <a:xfrm>
            <a:off x="76200" y="381000"/>
            <a:ext cx="4572000" cy="1066800"/>
          </a:xfrm>
        </p:spPr>
        <p:txBody>
          <a:bodyPr/>
          <a:lstStyle/>
          <a:p>
            <a:pPr eaLnBrk="1" hangingPunct="1"/>
            <a:r>
              <a:rPr lang="en-US" altLang="zh-CN" b="1">
                <a:solidFill>
                  <a:schemeClr val="tx1"/>
                </a:solidFill>
                <a:latin typeface="Times New Roman" charset="0"/>
                <a:ea typeface="ＭＳ Ｐゴシック" charset="0"/>
              </a:rPr>
              <a:t>Flood Chronology</a:t>
            </a:r>
          </a:p>
        </p:txBody>
      </p:sp>
      <p:sp>
        <p:nvSpPr>
          <p:cNvPr id="64" name="Rectangle 3">
            <a:extLst>
              <a:ext uri="{FF2B5EF4-FFF2-40B4-BE49-F238E27FC236}">
                <a16:creationId xmlns:a16="http://schemas.microsoft.com/office/drawing/2014/main" id="{4DA9D6D9-658E-4C30-A6DE-33794C79AD1B}"/>
              </a:ext>
            </a:extLst>
          </p:cNvPr>
          <p:cNvSpPr txBox="1">
            <a:spLocks noChangeArrowheads="1"/>
          </p:cNvSpPr>
          <p:nvPr/>
        </p:nvSpPr>
        <p:spPr bwMode="auto">
          <a:xfrm>
            <a:off x="189347" y="618593"/>
            <a:ext cx="4382653" cy="641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ja-JP" altLang="en-US" b="1" kern="0" dirty="0">
                <a:solidFill>
                  <a:schemeClr val="tx1"/>
                </a:solidFill>
                <a:latin typeface="Times New Roman" charset="0"/>
                <a:ea typeface="ＭＳ Ｐゴシック" charset="0"/>
              </a:rPr>
              <a:t>洪水年表</a:t>
            </a:r>
            <a:endParaRPr lang="en-US" b="1" kern="0" dirty="0">
              <a:solidFill>
                <a:schemeClr val="tx1"/>
              </a:solidFill>
              <a:latin typeface="Times New Roman" charset="0"/>
              <a:ea typeface="ＭＳ Ｐゴシック" charset="0"/>
            </a:endParaRPr>
          </a:p>
        </p:txBody>
      </p:sp>
      <p:sp>
        <p:nvSpPr>
          <p:cNvPr id="72" name="TextBox 71">
            <a:extLst>
              <a:ext uri="{FF2B5EF4-FFF2-40B4-BE49-F238E27FC236}">
                <a16:creationId xmlns:a16="http://schemas.microsoft.com/office/drawing/2014/main" id="{E91C3A3D-B6E5-4768-8F3C-1D80E1B69D5C}"/>
              </a:ext>
            </a:extLst>
          </p:cNvPr>
          <p:cNvSpPr txBox="1"/>
          <p:nvPr/>
        </p:nvSpPr>
        <p:spPr>
          <a:xfrm>
            <a:off x="35496" y="3761745"/>
            <a:ext cx="1458478" cy="1323439"/>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cs typeface="Arial" panose="020B0604020202020204" pitchFamily="34" charset="0"/>
              </a:rPr>
              <a:t>上帝关上了门</a:t>
            </a:r>
            <a:endParaRPr lang="en-US" sz="1600" b="1" dirty="0">
              <a:solidFill>
                <a:srgbClr val="000000"/>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挪亚</a:t>
            </a:r>
            <a:r>
              <a:rPr kumimoji="0" lang="zh-CN"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和他的家人被密封在方舟内 </a:t>
            </a:r>
            <a:r>
              <a:rPr kumimoji="0" lang="en-US" altLang="zh-CN" sz="1600" b="0" i="0" u="none" strike="noStrike" kern="1200" cap="none" spc="0" normalizeH="0" baseline="0" noProof="0" dirty="0">
                <a:ln>
                  <a:noFill/>
                </a:ln>
                <a:solidFill>
                  <a:srgbClr val="000000"/>
                </a:solidFill>
                <a:effectLst/>
                <a:uLnTx/>
                <a:uFillTx/>
                <a:ea typeface="+mn-ea"/>
                <a:cs typeface="Arial" panose="020B0604020202020204" pitchFamily="34" charset="0"/>
              </a:rPr>
              <a:t>(</a:t>
            </a:r>
            <a:r>
              <a:rPr kumimoji="0" lang="ja-JP"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创世记 </a:t>
            </a:r>
            <a:r>
              <a:rPr kumimoji="0" lang="en-US" altLang="ja-JP" sz="1600" b="0" i="0" u="none" strike="noStrike" kern="1200" cap="none" spc="0" normalizeH="0" baseline="0" noProof="0" dirty="0">
                <a:ln>
                  <a:noFill/>
                </a:ln>
                <a:solidFill>
                  <a:srgbClr val="000000"/>
                </a:solidFill>
                <a:effectLst/>
                <a:uLnTx/>
                <a:uFillTx/>
                <a:ea typeface="+mn-ea"/>
                <a:cs typeface="Arial" panose="020B0604020202020204" pitchFamily="34" charset="0"/>
              </a:rPr>
              <a:t>7:16)</a:t>
            </a:r>
            <a:r>
              <a:rPr kumimoji="0" lang="zh-CN"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 </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74" name="TextBox 73">
            <a:extLst>
              <a:ext uri="{FF2B5EF4-FFF2-40B4-BE49-F238E27FC236}">
                <a16:creationId xmlns:a16="http://schemas.microsoft.com/office/drawing/2014/main" id="{840CD2C2-F46C-4C9E-8633-35DC07D98C93}"/>
              </a:ext>
            </a:extLst>
          </p:cNvPr>
          <p:cNvSpPr txBox="1"/>
          <p:nvPr/>
        </p:nvSpPr>
        <p:spPr>
          <a:xfrm>
            <a:off x="2131841" y="5864080"/>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5" name="TextBox 74">
            <a:extLst>
              <a:ext uri="{FF2B5EF4-FFF2-40B4-BE49-F238E27FC236}">
                <a16:creationId xmlns:a16="http://schemas.microsoft.com/office/drawing/2014/main" id="{C750102C-2A73-4ACA-91CE-35F00F19D550}"/>
              </a:ext>
            </a:extLst>
          </p:cNvPr>
          <p:cNvSpPr txBox="1"/>
          <p:nvPr/>
        </p:nvSpPr>
        <p:spPr>
          <a:xfrm>
            <a:off x="5040196" y="5824522"/>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110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6" name="TextBox 75">
            <a:extLst>
              <a:ext uri="{FF2B5EF4-FFF2-40B4-BE49-F238E27FC236}">
                <a16:creationId xmlns:a16="http://schemas.microsoft.com/office/drawing/2014/main" id="{206D7105-97E3-4351-ACAE-C85E82EC7639}"/>
              </a:ext>
            </a:extLst>
          </p:cNvPr>
          <p:cNvSpPr txBox="1"/>
          <p:nvPr/>
        </p:nvSpPr>
        <p:spPr>
          <a:xfrm>
            <a:off x="7421992" y="5805200"/>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74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7" name="TextBox 76">
            <a:extLst>
              <a:ext uri="{FF2B5EF4-FFF2-40B4-BE49-F238E27FC236}">
                <a16:creationId xmlns:a16="http://schemas.microsoft.com/office/drawing/2014/main" id="{EED9D906-032C-4D1A-96C4-526FD1497C06}"/>
              </a:ext>
            </a:extLst>
          </p:cNvPr>
          <p:cNvSpPr txBox="1"/>
          <p:nvPr/>
        </p:nvSpPr>
        <p:spPr>
          <a:xfrm>
            <a:off x="2363419" y="3253423"/>
            <a:ext cx="110895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洪水开始</a:t>
            </a: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8" name="TextBox 77">
            <a:extLst>
              <a:ext uri="{FF2B5EF4-FFF2-40B4-BE49-F238E27FC236}">
                <a16:creationId xmlns:a16="http://schemas.microsoft.com/office/drawing/2014/main" id="{CFCAB2E5-6B69-486F-8C53-74C9948807F2}"/>
              </a:ext>
            </a:extLst>
          </p:cNvPr>
          <p:cNvSpPr txBox="1"/>
          <p:nvPr/>
        </p:nvSpPr>
        <p:spPr>
          <a:xfrm>
            <a:off x="1590983" y="3573016"/>
            <a:ext cx="2002088" cy="230832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被困在地下深处的水涌到陆地上，雨开始了。有</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天的大雨，火山爆发，地震等等</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7:12,17)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。水覆盖整个地球</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7:18-20)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。所有陆地生物都死了</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7:21-22)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0" name="TextBox 79">
            <a:extLst>
              <a:ext uri="{FF2B5EF4-FFF2-40B4-BE49-F238E27FC236}">
                <a16:creationId xmlns:a16="http://schemas.microsoft.com/office/drawing/2014/main" id="{4D4C7BBC-C63E-41E6-B828-EB18F68D4CC0}"/>
              </a:ext>
            </a:extLst>
          </p:cNvPr>
          <p:cNvSpPr txBox="1"/>
          <p:nvPr/>
        </p:nvSpPr>
        <p:spPr>
          <a:xfrm>
            <a:off x="3676437" y="3710061"/>
            <a:ext cx="3199819"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洪水第</a:t>
            </a:r>
            <a:r>
              <a:rPr lang="en-US" altLang="zh-CN" sz="1600" b="1" dirty="0">
                <a:solidFill>
                  <a:srgbClr val="000000"/>
                </a:solidFill>
                <a:latin typeface="Times New Roman"/>
              </a:rPr>
              <a:t>40</a:t>
            </a:r>
            <a:r>
              <a:rPr lang="zh-CN" altLang="en-US" sz="1600" b="1" dirty="0">
                <a:solidFill>
                  <a:srgbClr val="000000"/>
                </a:solidFill>
                <a:latin typeface="Times New Roman"/>
              </a:rPr>
              <a:t>天 </a:t>
            </a:r>
            <a:r>
              <a:rPr lang="en-US" altLang="zh-CN" sz="1600" b="1" dirty="0">
                <a:solidFill>
                  <a:srgbClr val="000000"/>
                </a:solidFill>
                <a:latin typeface="Times New Roman"/>
              </a:rPr>
              <a:t>- </a:t>
            </a:r>
            <a:r>
              <a:rPr lang="zh-CN" altLang="en-US" sz="1600" b="1" dirty="0">
                <a:solidFill>
                  <a:srgbClr val="000000"/>
                </a:solidFill>
                <a:latin typeface="Times New Roman"/>
              </a:rPr>
              <a:t>强降雨结束</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110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天，随着雨水和火山喷发的持续，水继续覆盖地球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7:24)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许多含有死去东西的泥层被铺设</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这些现在变成了岩石和化石。</a:t>
            </a:r>
            <a:endParaRPr kumimoji="0" lang="en-SG" altLang="zh-CN" sz="16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altLang="zh-CN" sz="1600" b="0" i="0" u="none" strike="noStrike" kern="1200" cap="none" spc="0" normalizeH="0" baseline="0" noProof="0" dirty="0">
              <a:ln>
                <a:noFill/>
              </a:ln>
              <a:solidFill>
                <a:srgbClr val="000000"/>
              </a:solidFill>
              <a:effectLst/>
              <a:uLnTx/>
              <a:uFillTx/>
              <a:latin typeface="Times New Roman"/>
              <a:ea typeface="+mn-ea"/>
              <a:cs typeface="+mn-cs"/>
            </a:endParaRPr>
          </a:p>
          <a:p>
            <a:pPr algn="r" defTabSz="457200" eaLnBrk="1" fontAlgn="auto" hangingPunct="1">
              <a:spcBef>
                <a:spcPts val="0"/>
              </a:spcBef>
              <a:spcAft>
                <a:spcPts val="0"/>
              </a:spcAft>
              <a:defRPr/>
            </a:pPr>
            <a:r>
              <a:rPr lang="zh-CN" altLang="en-US" sz="1600" dirty="0">
                <a:solidFill>
                  <a:srgbClr val="000000"/>
                </a:solidFill>
                <a:latin typeface="Times New Roman"/>
              </a:rPr>
              <a:t>最后水开始消退。</a:t>
            </a:r>
            <a:endParaRPr lang="en-US" sz="1600" dirty="0">
              <a:solidFill>
                <a:srgbClr val="000000"/>
              </a:solidFill>
              <a:latin typeface="Times New Roman"/>
            </a:endParaRPr>
          </a:p>
        </p:txBody>
      </p:sp>
      <p:sp>
        <p:nvSpPr>
          <p:cNvPr id="83" name="TextBox 82">
            <a:extLst>
              <a:ext uri="{FF2B5EF4-FFF2-40B4-BE49-F238E27FC236}">
                <a16:creationId xmlns:a16="http://schemas.microsoft.com/office/drawing/2014/main" id="{5793F6FC-AB35-431E-8188-FEC9C1320590}"/>
              </a:ext>
            </a:extLst>
          </p:cNvPr>
          <p:cNvSpPr txBox="1"/>
          <p:nvPr/>
        </p:nvSpPr>
        <p:spPr>
          <a:xfrm>
            <a:off x="7061811" y="3573016"/>
            <a:ext cx="2046693"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方舟落在亚 拉 腊 的“新”山上（创世记</a:t>
            </a:r>
            <a:r>
              <a:rPr lang="en-US" altLang="zh-CN" sz="1600" b="1" dirty="0">
                <a:solidFill>
                  <a:srgbClr val="000000"/>
                </a:solidFill>
                <a:latin typeface="Times New Roman"/>
              </a:rPr>
              <a:t>8</a:t>
            </a:r>
            <a:r>
              <a:rPr lang="zh-CN" altLang="en-US" sz="1600" b="1" dirty="0">
                <a:solidFill>
                  <a:srgbClr val="000000"/>
                </a:solidFill>
                <a:latin typeface="Times New Roman"/>
              </a:rPr>
              <a:t>：</a:t>
            </a:r>
            <a:r>
              <a:rPr lang="en-US" altLang="zh-CN" sz="1600" b="1" dirty="0">
                <a:solidFill>
                  <a:srgbClr val="000000"/>
                </a:solidFill>
                <a:latin typeface="Times New Roman"/>
              </a:rPr>
              <a:t>4</a:t>
            </a:r>
            <a:r>
              <a:rPr lang="zh-CN" altLang="en-US" sz="1600" b="1" dirty="0">
                <a:solidFill>
                  <a:srgbClr val="000000"/>
                </a:solidFill>
                <a:latin typeface="Times New Roman"/>
              </a:rPr>
              <a:t>）</a:t>
            </a:r>
            <a:r>
              <a:rPr lang="ja-JP" altLang="en-US" sz="1600" b="1" dirty="0">
                <a:solidFill>
                  <a:srgbClr val="000000"/>
                </a:solidFill>
                <a:latin typeface="Times New Roman"/>
              </a:rPr>
              <a:t> </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和他的家人等待</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天期间</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水继续消退。 一阵大风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）有助于将水驱离陆地。 山脉继续上升，山谷继续形成。</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E049131A-CB21-43A0-B917-6FD7DC4D4A22}"/>
              </a:ext>
            </a:extLst>
          </p:cNvPr>
          <p:cNvSpPr/>
          <p:nvPr/>
        </p:nvSpPr>
        <p:spPr bwMode="auto">
          <a:xfrm>
            <a:off x="189347" y="1340768"/>
            <a:ext cx="962090" cy="637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0</a:t>
            </a:r>
            <a:r>
              <a:rPr lang="ja-JP" altLang="en-US" dirty="0">
                <a:solidFill>
                  <a:srgbClr val="000000"/>
                </a:solidFill>
                <a:latin typeface="Times New Roman"/>
              </a:rPr>
              <a:t>天</a:t>
            </a:r>
            <a:endParaRPr lang="en-US" dirty="0">
              <a:solidFill>
                <a:srgbClr val="000000"/>
              </a:solidFill>
              <a:latin typeface="Times New Roman"/>
            </a:endParaRPr>
          </a:p>
        </p:txBody>
      </p:sp>
      <p:sp>
        <p:nvSpPr>
          <p:cNvPr id="85" name="Rectangle 84">
            <a:extLst>
              <a:ext uri="{FF2B5EF4-FFF2-40B4-BE49-F238E27FC236}">
                <a16:creationId xmlns:a16="http://schemas.microsoft.com/office/drawing/2014/main" id="{5E61B96F-F541-48D7-BF85-9DEEB0938FFE}"/>
              </a:ext>
            </a:extLst>
          </p:cNvPr>
          <p:cNvSpPr/>
          <p:nvPr/>
        </p:nvSpPr>
        <p:spPr bwMode="auto">
          <a:xfrm>
            <a:off x="1211038" y="1340768"/>
            <a:ext cx="962090"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6" name="Rectangle 85">
            <a:extLst>
              <a:ext uri="{FF2B5EF4-FFF2-40B4-BE49-F238E27FC236}">
                <a16:creationId xmlns:a16="http://schemas.microsoft.com/office/drawing/2014/main" id="{6D978AE3-6551-4686-94E0-17D579D20B3D}"/>
              </a:ext>
            </a:extLst>
          </p:cNvPr>
          <p:cNvSpPr/>
          <p:nvPr/>
        </p:nvSpPr>
        <p:spPr bwMode="auto">
          <a:xfrm>
            <a:off x="2943734" y="1347383"/>
            <a:ext cx="1108955"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47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7" name="Rectangle 86">
            <a:extLst>
              <a:ext uri="{FF2B5EF4-FFF2-40B4-BE49-F238E27FC236}">
                <a16:creationId xmlns:a16="http://schemas.microsoft.com/office/drawing/2014/main" id="{4CC55F39-EF2F-43CA-B023-24BA879DC364}"/>
              </a:ext>
            </a:extLst>
          </p:cNvPr>
          <p:cNvSpPr/>
          <p:nvPr/>
        </p:nvSpPr>
        <p:spPr bwMode="auto">
          <a:xfrm>
            <a:off x="6482979" y="1301910"/>
            <a:ext cx="1257373"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157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9" name="Rectangle 88">
            <a:extLst>
              <a:ext uri="{FF2B5EF4-FFF2-40B4-BE49-F238E27FC236}">
                <a16:creationId xmlns:a16="http://schemas.microsoft.com/office/drawing/2014/main" id="{98C70C6B-DE81-4728-ACB0-0AC5AF244F64}"/>
              </a:ext>
            </a:extLst>
          </p:cNvPr>
          <p:cNvSpPr/>
          <p:nvPr/>
        </p:nvSpPr>
        <p:spPr bwMode="auto">
          <a:xfrm>
            <a:off x="997155" y="5674896"/>
            <a:ext cx="427765" cy="56451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SG" altLang="ja-JP" sz="1800" dirty="0">
                <a:solidFill>
                  <a:srgbClr val="000000"/>
                </a:solidFill>
                <a:latin typeface="Times New Roman"/>
              </a:rPr>
              <a:t>7</a:t>
            </a:r>
          </a:p>
          <a:p>
            <a:pPr algn="ctr"/>
            <a:r>
              <a:rPr lang="ja-JP" altLang="en-US" sz="1800" dirty="0">
                <a:solidFill>
                  <a:srgbClr val="000000"/>
                </a:solidFill>
                <a:latin typeface="Times New Roman"/>
              </a:rPr>
              <a:t>天</a:t>
            </a:r>
            <a:endParaRPr lang="en-US" sz="1800" dirty="0">
              <a:solidFill>
                <a:srgbClr val="000000"/>
              </a:solidFill>
              <a:latin typeface="Times New Roman"/>
            </a:endParaRPr>
          </a:p>
        </p:txBody>
      </p:sp>
    </p:spTree>
    <p:extLst>
      <p:ext uri="{BB962C8B-B14F-4D97-AF65-F5344CB8AC3E}">
        <p14:creationId xmlns:p14="http://schemas.microsoft.com/office/powerpoint/2010/main" val="1344948304"/>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34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B87EB9-8E40-4C9E-8282-F56EB23FE705}"/>
              </a:ext>
            </a:extLst>
          </p:cNvPr>
          <p:cNvSpPr txBox="1">
            <a:spLocks noChangeArrowheads="1"/>
          </p:cNvSpPr>
          <p:nvPr/>
        </p:nvSpPr>
        <p:spPr bwMode="auto">
          <a:xfrm>
            <a:off x="76200" y="381000"/>
            <a:ext cx="4572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b="1" kern="0" dirty="0">
                <a:solidFill>
                  <a:schemeClr val="tx1"/>
                </a:solidFill>
                <a:latin typeface="Times New Roman" charset="0"/>
                <a:ea typeface="ＭＳ Ｐゴシック" charset="0"/>
              </a:rPr>
              <a:t>Flood Chronology</a:t>
            </a:r>
          </a:p>
        </p:txBody>
      </p:sp>
      <p:sp>
        <p:nvSpPr>
          <p:cNvPr id="33" name="TextBox 32">
            <a:extLst>
              <a:ext uri="{FF2B5EF4-FFF2-40B4-BE49-F238E27FC236}">
                <a16:creationId xmlns:a16="http://schemas.microsoft.com/office/drawing/2014/main" id="{F295D0DA-9848-4EEE-87CB-97E17B0EAF17}"/>
              </a:ext>
            </a:extLst>
          </p:cNvPr>
          <p:cNvSpPr txBox="1"/>
          <p:nvPr/>
        </p:nvSpPr>
        <p:spPr>
          <a:xfrm>
            <a:off x="100927" y="1168829"/>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231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3D6C15A2-3704-4404-8DDE-6A1AC33F5043}"/>
              </a:ext>
            </a:extLst>
          </p:cNvPr>
          <p:cNvSpPr txBox="1"/>
          <p:nvPr/>
        </p:nvSpPr>
        <p:spPr>
          <a:xfrm>
            <a:off x="2225376" y="1235413"/>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271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5" name="TextBox 34">
            <a:extLst>
              <a:ext uri="{FF2B5EF4-FFF2-40B4-BE49-F238E27FC236}">
                <a16:creationId xmlns:a16="http://schemas.microsoft.com/office/drawing/2014/main" id="{CBBF5516-0858-4340-8D3A-F5145613672F}"/>
              </a:ext>
            </a:extLst>
          </p:cNvPr>
          <p:cNvSpPr txBox="1"/>
          <p:nvPr/>
        </p:nvSpPr>
        <p:spPr>
          <a:xfrm>
            <a:off x="4029529" y="1235412"/>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299</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6" name="TextBox 35">
            <a:extLst>
              <a:ext uri="{FF2B5EF4-FFF2-40B4-BE49-F238E27FC236}">
                <a16:creationId xmlns:a16="http://schemas.microsoft.com/office/drawing/2014/main" id="{E0D1DB3E-DB74-4D4A-9C93-1D096D4A6559}"/>
              </a:ext>
            </a:extLst>
          </p:cNvPr>
          <p:cNvSpPr txBox="1"/>
          <p:nvPr/>
        </p:nvSpPr>
        <p:spPr>
          <a:xfrm>
            <a:off x="5492957" y="1235411"/>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321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7" name="TextBox 36">
            <a:extLst>
              <a:ext uri="{FF2B5EF4-FFF2-40B4-BE49-F238E27FC236}">
                <a16:creationId xmlns:a16="http://schemas.microsoft.com/office/drawing/2014/main" id="{8528E3B0-D707-46FB-90F8-FF048E272E3A}"/>
              </a:ext>
            </a:extLst>
          </p:cNvPr>
          <p:cNvSpPr txBox="1"/>
          <p:nvPr/>
        </p:nvSpPr>
        <p:spPr>
          <a:xfrm>
            <a:off x="6993682" y="1231920"/>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378</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8" name="TextBox 37">
            <a:extLst>
              <a:ext uri="{FF2B5EF4-FFF2-40B4-BE49-F238E27FC236}">
                <a16:creationId xmlns:a16="http://schemas.microsoft.com/office/drawing/2014/main" id="{8C85E29A-52B3-4E5C-82D1-91BF2D08F7BE}"/>
              </a:ext>
            </a:extLst>
          </p:cNvPr>
          <p:cNvSpPr txBox="1"/>
          <p:nvPr/>
        </p:nvSpPr>
        <p:spPr>
          <a:xfrm>
            <a:off x="827584" y="4196455"/>
            <a:ext cx="1801721" cy="1323439"/>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其他山脉出现</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天，方舟里的所有人都继续等待。 同时植物开始生</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9" name="TextBox 38">
            <a:extLst>
              <a:ext uri="{FF2B5EF4-FFF2-40B4-BE49-F238E27FC236}">
                <a16:creationId xmlns:a16="http://schemas.microsoft.com/office/drawing/2014/main" id="{4F8BC21F-D7A4-4557-9967-B0C2B8E8B250}"/>
              </a:ext>
            </a:extLst>
          </p:cNvPr>
          <p:cNvSpPr txBox="1"/>
          <p:nvPr/>
        </p:nvSpPr>
        <p:spPr>
          <a:xfrm>
            <a:off x="2771800" y="3538177"/>
            <a:ext cx="1626228"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挪</a:t>
            </a:r>
            <a:r>
              <a:rPr lang="zh-CN" altLang="en-US" sz="1600" b="1" dirty="0">
                <a:solidFill>
                  <a:srgbClr val="000000"/>
                </a:solidFill>
                <a:latin typeface="Times New Roman"/>
              </a:rPr>
              <a:t>亚发出一只乌鸦</a:t>
            </a:r>
            <a:r>
              <a:rPr lang="en-US" altLang="zh-CN" sz="1600" b="1" dirty="0">
                <a:solidFill>
                  <a:srgbClr val="000000"/>
                </a:solidFill>
                <a:latin typeface="Times New Roman"/>
              </a:rPr>
              <a:t>(</a:t>
            </a:r>
            <a:r>
              <a:rPr lang="zh-CN" altLang="en-US" sz="1600" b="1" dirty="0">
                <a:solidFill>
                  <a:srgbClr val="000000"/>
                </a:solidFill>
                <a:latin typeface="Times New Roman"/>
              </a:rPr>
              <a:t>创世记 </a:t>
            </a:r>
            <a:r>
              <a:rPr lang="en-US" altLang="zh-CN" sz="1600" b="1" dirty="0">
                <a:solidFill>
                  <a:srgbClr val="000000"/>
                </a:solidFill>
                <a:latin typeface="Times New Roman"/>
              </a:rPr>
              <a:t>8:7)</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在每四个</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天的时间段之后</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会发出一只鸽子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8:8, 10, 12)</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 。水继续消退。</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0" name="TextBox 39">
            <a:extLst>
              <a:ext uri="{FF2B5EF4-FFF2-40B4-BE49-F238E27FC236}">
                <a16:creationId xmlns:a16="http://schemas.microsoft.com/office/drawing/2014/main" id="{F1FCAB4D-C0DF-4E70-ABD9-3FC7181115D8}"/>
              </a:ext>
            </a:extLst>
          </p:cNvPr>
          <p:cNvSpPr txBox="1"/>
          <p:nvPr/>
        </p:nvSpPr>
        <p:spPr>
          <a:xfrm>
            <a:off x="5979792" y="3920452"/>
            <a:ext cx="1271163"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大部分的水已从陆地退去</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57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天，土地</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干涸</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直至足以让动物生活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8:14).</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1" name="TextBox 40">
            <a:extLst>
              <a:ext uri="{FF2B5EF4-FFF2-40B4-BE49-F238E27FC236}">
                <a16:creationId xmlns:a16="http://schemas.microsoft.com/office/drawing/2014/main" id="{BADF3FBB-9450-4F56-B47B-0C83ED758E9A}"/>
              </a:ext>
            </a:extLst>
          </p:cNvPr>
          <p:cNvSpPr txBox="1"/>
          <p:nvPr/>
        </p:nvSpPr>
        <p:spPr>
          <a:xfrm>
            <a:off x="7380313" y="3297204"/>
            <a:ext cx="1728192" cy="1246495"/>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500" b="1" dirty="0">
                <a:solidFill>
                  <a:srgbClr val="000000"/>
                </a:solidFill>
                <a:latin typeface="Times New Roman"/>
              </a:rPr>
              <a:t>离开方舟</a:t>
            </a:r>
            <a:endParaRPr lang="en-US" sz="15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500" b="0" i="0" u="none" strike="noStrike" kern="1200" cap="none" spc="0" normalizeH="0" baseline="0" noProof="0" dirty="0">
                <a:ln>
                  <a:noFill/>
                </a:ln>
                <a:solidFill>
                  <a:srgbClr val="000000"/>
                </a:solidFill>
                <a:effectLst/>
                <a:uLnTx/>
                <a:uFillTx/>
                <a:latin typeface="Times New Roman"/>
                <a:ea typeface="+mn-ea"/>
                <a:cs typeface="+mn-cs"/>
              </a:rPr>
              <a:t>亚，他的家人和所有动物离开方舟，在改变了的土地上建造家园。</a:t>
            </a:r>
            <a:endParaRPr kumimoji="0" lang="en-US" sz="15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2" name="TextBox 41">
            <a:extLst>
              <a:ext uri="{FF2B5EF4-FFF2-40B4-BE49-F238E27FC236}">
                <a16:creationId xmlns:a16="http://schemas.microsoft.com/office/drawing/2014/main" id="{6FBB0A0B-E5C5-4C9A-B141-A580A1E2F462}"/>
              </a:ext>
            </a:extLst>
          </p:cNvPr>
          <p:cNvSpPr txBox="1"/>
          <p:nvPr/>
        </p:nvSpPr>
        <p:spPr>
          <a:xfrm>
            <a:off x="7477319" y="5239377"/>
            <a:ext cx="1627989" cy="1077218"/>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挪</a:t>
            </a:r>
            <a:r>
              <a:rPr lang="zh-CN" altLang="en-US" sz="1600" b="1" dirty="0">
                <a:solidFill>
                  <a:srgbClr val="000000"/>
                </a:solidFill>
                <a:latin typeface="Times New Roman"/>
              </a:rPr>
              <a:t>亚建造了祭坛 </a:t>
            </a:r>
            <a:r>
              <a:rPr lang="en-US" altLang="zh-CN" sz="1600" dirty="0">
                <a:solidFill>
                  <a:srgbClr val="000000"/>
                </a:solidFill>
                <a:latin typeface="Times New Roman"/>
              </a:rPr>
              <a:t>(</a:t>
            </a:r>
            <a:r>
              <a:rPr lang="ja-JP" altLang="en-US" sz="1600" dirty="0">
                <a:solidFill>
                  <a:srgbClr val="000000"/>
                </a:solidFill>
                <a:latin typeface="Times New Roman"/>
              </a:rPr>
              <a:t>创世记 </a:t>
            </a:r>
            <a:r>
              <a:rPr lang="en-US" altLang="ja-JP" sz="1600" dirty="0">
                <a:solidFill>
                  <a:srgbClr val="000000"/>
                </a:solidFill>
                <a:latin typeface="Times New Roman"/>
              </a:rPr>
              <a:t>8:20)</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彩虹</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9:14)</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3" name="TextBox 42">
            <a:extLst>
              <a:ext uri="{FF2B5EF4-FFF2-40B4-BE49-F238E27FC236}">
                <a16:creationId xmlns:a16="http://schemas.microsoft.com/office/drawing/2014/main" id="{4677C65C-58B4-4420-A4B6-F44F84CA036A}"/>
              </a:ext>
            </a:extLst>
          </p:cNvPr>
          <p:cNvSpPr txBox="1"/>
          <p:nvPr/>
        </p:nvSpPr>
        <p:spPr>
          <a:xfrm>
            <a:off x="1349735"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4" name="TextBox 43">
            <a:extLst>
              <a:ext uri="{FF2B5EF4-FFF2-40B4-BE49-F238E27FC236}">
                <a16:creationId xmlns:a16="http://schemas.microsoft.com/office/drawing/2014/main" id="{E6EE2748-8EDC-4931-8D1D-9970BF76FCA0}"/>
              </a:ext>
            </a:extLst>
          </p:cNvPr>
          <p:cNvSpPr txBox="1"/>
          <p:nvPr/>
        </p:nvSpPr>
        <p:spPr>
          <a:xfrm>
            <a:off x="3133253"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28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5" name="TextBox 44">
            <a:extLst>
              <a:ext uri="{FF2B5EF4-FFF2-40B4-BE49-F238E27FC236}">
                <a16:creationId xmlns:a16="http://schemas.microsoft.com/office/drawing/2014/main" id="{0056808E-C771-420D-B23B-46807C1E6903}"/>
              </a:ext>
            </a:extLst>
          </p:cNvPr>
          <p:cNvSpPr txBox="1"/>
          <p:nvPr/>
        </p:nvSpPr>
        <p:spPr>
          <a:xfrm>
            <a:off x="4750016"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22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6" name="TextBox 45">
            <a:extLst>
              <a:ext uri="{FF2B5EF4-FFF2-40B4-BE49-F238E27FC236}">
                <a16:creationId xmlns:a16="http://schemas.microsoft.com/office/drawing/2014/main" id="{26E97E55-F2B1-4013-9FED-4F6BEA6FC9F0}"/>
              </a:ext>
            </a:extLst>
          </p:cNvPr>
          <p:cNvSpPr txBox="1"/>
          <p:nvPr/>
        </p:nvSpPr>
        <p:spPr>
          <a:xfrm>
            <a:off x="6177692"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57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7" name="Rectangle 3">
            <a:extLst>
              <a:ext uri="{FF2B5EF4-FFF2-40B4-BE49-F238E27FC236}">
                <a16:creationId xmlns:a16="http://schemas.microsoft.com/office/drawing/2014/main" id="{E9E44996-D03A-451B-B498-0F9271AC0FCA}"/>
              </a:ext>
            </a:extLst>
          </p:cNvPr>
          <p:cNvSpPr txBox="1">
            <a:spLocks noChangeArrowheads="1"/>
          </p:cNvSpPr>
          <p:nvPr/>
        </p:nvSpPr>
        <p:spPr bwMode="auto">
          <a:xfrm>
            <a:off x="189347" y="618593"/>
            <a:ext cx="4382653" cy="641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ja-JP" altLang="en-US" b="1" kern="0" dirty="0">
                <a:solidFill>
                  <a:schemeClr val="tx1"/>
                </a:solidFill>
                <a:latin typeface="Times New Roman" charset="0"/>
                <a:ea typeface="ＭＳ Ｐゴシック" charset="0"/>
              </a:rPr>
              <a:t>洪水年表</a:t>
            </a:r>
            <a:endParaRPr lang="en-US" b="1" kern="0" dirty="0">
              <a:solidFill>
                <a:schemeClr val="tx1"/>
              </a:solidFill>
              <a:latin typeface="Times New Roman" charset="0"/>
              <a:ea typeface="ＭＳ Ｐゴシック" charset="0"/>
            </a:endParaRPr>
          </a:p>
        </p:txBody>
      </p:sp>
      <p:sp>
        <p:nvSpPr>
          <p:cNvPr id="48" name="Rectangle 47">
            <a:extLst>
              <a:ext uri="{FF2B5EF4-FFF2-40B4-BE49-F238E27FC236}">
                <a16:creationId xmlns:a16="http://schemas.microsoft.com/office/drawing/2014/main" id="{28798329-6483-46C5-B49C-3657C94249DC}"/>
              </a:ext>
            </a:extLst>
          </p:cNvPr>
          <p:cNvSpPr/>
          <p:nvPr/>
        </p:nvSpPr>
        <p:spPr bwMode="auto">
          <a:xfrm>
            <a:off x="4528865" y="3768692"/>
            <a:ext cx="1271163" cy="15987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1" fontAlgn="auto" hangingPunct="1">
              <a:spcBef>
                <a:spcPts val="0"/>
              </a:spcBef>
              <a:spcAft>
                <a:spcPts val="0"/>
              </a:spcAft>
              <a:defRPr/>
            </a:pPr>
            <a:r>
              <a:rPr lang="zh-CN" altLang="en-US" sz="1600" b="1" dirty="0">
                <a:solidFill>
                  <a:srgbClr val="000000"/>
                </a:solidFill>
                <a:latin typeface="Times New Roman"/>
              </a:rPr>
              <a:t>最后发出的鸽子不归</a:t>
            </a:r>
            <a:endParaRPr lang="en-US" sz="1600" b="1" dirty="0">
              <a:solidFill>
                <a:srgbClr val="000000"/>
              </a:solidFill>
              <a:latin typeface="Times New Roman"/>
            </a:endParaRPr>
          </a:p>
          <a:p>
            <a:pPr lvl="0" defTabSz="457200" eaLnBrk="1" fontAlgn="auto" hangingPunct="1">
              <a:spcBef>
                <a:spcPts val="0"/>
              </a:spcBef>
              <a:spcAft>
                <a:spcPts val="0"/>
              </a:spcAft>
              <a:defRPr/>
            </a:pPr>
            <a:r>
              <a:rPr lang="ja-JP" altLang="en-US" sz="1600" dirty="0">
                <a:solidFill>
                  <a:srgbClr val="000000"/>
                </a:solidFill>
                <a:latin typeface="Times New Roman"/>
              </a:rPr>
              <a:t>挪</a:t>
            </a:r>
            <a:r>
              <a:rPr lang="zh-CN" altLang="en-US" sz="1600" dirty="0">
                <a:solidFill>
                  <a:srgbClr val="000000"/>
                </a:solidFill>
                <a:latin typeface="Times New Roman"/>
              </a:rPr>
              <a:t>亚再等</a:t>
            </a:r>
            <a:r>
              <a:rPr lang="en-US" altLang="zh-CN" sz="1600" dirty="0">
                <a:solidFill>
                  <a:srgbClr val="000000"/>
                </a:solidFill>
                <a:latin typeface="Times New Roman"/>
              </a:rPr>
              <a:t>22</a:t>
            </a:r>
            <a:r>
              <a:rPr lang="zh-CN" altLang="en-US" sz="1600" dirty="0">
                <a:solidFill>
                  <a:srgbClr val="000000"/>
                </a:solidFill>
                <a:latin typeface="Times New Roman"/>
              </a:rPr>
              <a:t>天</a:t>
            </a:r>
            <a:r>
              <a:rPr lang="en-US" altLang="zh-CN" sz="1600" dirty="0">
                <a:solidFill>
                  <a:srgbClr val="000000"/>
                </a:solidFill>
                <a:latin typeface="Times New Roman"/>
              </a:rPr>
              <a:t>, </a:t>
            </a:r>
            <a:r>
              <a:rPr lang="zh-CN" altLang="en-US" sz="1600" dirty="0">
                <a:solidFill>
                  <a:srgbClr val="000000"/>
                </a:solidFill>
                <a:latin typeface="Times New Roman"/>
              </a:rPr>
              <a:t>同时地球继续干</a:t>
            </a:r>
            <a:r>
              <a:rPr lang="ja-JP" altLang="en-US" sz="1600" dirty="0">
                <a:solidFill>
                  <a:srgbClr val="000000"/>
                </a:solidFill>
                <a:latin typeface="Times New Roman"/>
              </a:rPr>
              <a:t>涸。</a:t>
            </a:r>
            <a:endParaRPr lang="en-US" sz="1600" dirty="0">
              <a:solidFill>
                <a:srgbClr val="000000"/>
              </a:solidFill>
              <a:latin typeface="Times New Roman"/>
            </a:endParaRPr>
          </a:p>
        </p:txBody>
      </p:sp>
    </p:spTree>
    <p:extLst>
      <p:ext uri="{BB962C8B-B14F-4D97-AF65-F5344CB8AC3E}">
        <p14:creationId xmlns:p14="http://schemas.microsoft.com/office/powerpoint/2010/main" val="3717326901"/>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与创世纪相似的记载</a:t>
            </a:r>
            <a:endParaRPr lang="en-US"/>
          </a:p>
        </p:txBody>
      </p:sp>
      <p:sp>
        <p:nvSpPr>
          <p:cNvPr id="3076" name="Rectangle 4"/>
          <p:cNvSpPr>
            <a:spLocks noGrp="1" noChangeArrowheads="1"/>
          </p:cNvSpPr>
          <p:nvPr>
            <p:ph type="body" sz="half" idx="1"/>
          </p:nvPr>
        </p:nvSpPr>
        <p:spPr>
          <a:xfrm>
            <a:off x="304800" y="1600200"/>
            <a:ext cx="4724400" cy="2438400"/>
          </a:xfrm>
        </p:spPr>
        <p:txBody>
          <a:bodyPr/>
          <a:lstStyle/>
          <a:p>
            <a:pPr eaLnBrk="1" hangingPunct="1">
              <a:lnSpc>
                <a:spcPct val="90000"/>
              </a:lnSpc>
              <a:buFont typeface="Wingdings" charset="0"/>
              <a:buChar char="l"/>
              <a:defRPr/>
            </a:pPr>
            <a:r>
              <a:rPr lang="ja-JP" altLang="en-US">
                <a:ea typeface="华文细黑" charset="0"/>
                <a:cs typeface="华文细黑" charset="0"/>
              </a:rPr>
              <a:t>孟菲斯神论</a:t>
            </a:r>
            <a:endParaRPr lang="en-US" sz="3200" b="1"/>
          </a:p>
          <a:p>
            <a:pPr eaLnBrk="1" hangingPunct="1">
              <a:lnSpc>
                <a:spcPct val="90000"/>
              </a:lnSpc>
              <a:buFont typeface="Wingdings" charset="0"/>
              <a:buChar char="l"/>
              <a:defRPr/>
            </a:pPr>
            <a:r>
              <a:rPr lang="ja-JP" altLang="en-US">
                <a:ea typeface="华文细黑" charset="0"/>
                <a:cs typeface="华文细黑" charset="0"/>
              </a:rPr>
              <a:t>埃努玛</a:t>
            </a:r>
            <a:r>
              <a:rPr lang="en-US"/>
              <a:t>-</a:t>
            </a:r>
            <a:r>
              <a:rPr lang="ja-JP" altLang="en-US">
                <a:ea typeface="华文细黑" charset="0"/>
                <a:cs typeface="华文细黑" charset="0"/>
              </a:rPr>
              <a:t>埃利什</a:t>
            </a:r>
            <a:endParaRPr lang="en-US" altLang="ja-JP">
              <a:ea typeface="华文细黑" charset="0"/>
              <a:cs typeface="华文细黑" charset="0"/>
            </a:endParaRPr>
          </a:p>
          <a:p>
            <a:pPr eaLnBrk="1" hangingPunct="1">
              <a:lnSpc>
                <a:spcPct val="90000"/>
              </a:lnSpc>
              <a:buFont typeface="Wingdings" charset="0"/>
              <a:buChar char="l"/>
              <a:defRPr/>
            </a:pPr>
            <a:r>
              <a:rPr lang="ja-JP" altLang="en-US">
                <a:ea typeface="华文细黑" charset="0"/>
                <a:cs typeface="华文细黑" charset="0"/>
              </a:rPr>
              <a:t>阿拉哈西斯史诗</a:t>
            </a:r>
            <a:endParaRPr lang="en-US" sz="3200" b="1"/>
          </a:p>
          <a:p>
            <a:pPr eaLnBrk="1" hangingPunct="1">
              <a:lnSpc>
                <a:spcPct val="90000"/>
              </a:lnSpc>
              <a:buFont typeface="Wingdings" charset="0"/>
              <a:buChar char="l"/>
              <a:defRPr/>
            </a:pPr>
            <a:r>
              <a:rPr lang="ja-JP" altLang="en-US">
                <a:ea typeface="华文细黑" charset="0"/>
                <a:cs typeface="华文细黑" charset="0"/>
              </a:rPr>
              <a:t>吉加墨咏史诗</a:t>
            </a:r>
            <a:endParaRPr lang="en-US" sz="3200" b="1"/>
          </a:p>
          <a:p>
            <a:pPr eaLnBrk="1" hangingPunct="1">
              <a:lnSpc>
                <a:spcPct val="90000"/>
              </a:lnSpc>
              <a:buFont typeface="Wingdings" charset="0"/>
              <a:buNone/>
              <a:defRPr/>
            </a:pPr>
            <a:endParaRPr lang="en-US" sz="3200" b="1"/>
          </a:p>
        </p:txBody>
      </p:sp>
      <p:sp>
        <p:nvSpPr>
          <p:cNvPr id="3077" name="Rectangle 5"/>
          <p:cNvSpPr>
            <a:spLocks noGrp="1" noChangeArrowheads="1"/>
          </p:cNvSpPr>
          <p:nvPr>
            <p:ph type="body" sz="half" idx="2"/>
          </p:nvPr>
        </p:nvSpPr>
        <p:spPr>
          <a:xfrm>
            <a:off x="4800600" y="1600200"/>
            <a:ext cx="3886200" cy="2439988"/>
          </a:xfrm>
        </p:spPr>
        <p:txBody>
          <a:bodyPr/>
          <a:lstStyle/>
          <a:p>
            <a:pPr eaLnBrk="1" hangingPunct="1">
              <a:buFont typeface="Wingdings" charset="0"/>
              <a:buChar char="l"/>
              <a:defRPr/>
            </a:pPr>
            <a:r>
              <a:rPr lang="ja-JP" altLang="en-US">
                <a:ea typeface="华文细黑" charset="0"/>
                <a:cs typeface="华文细黑" charset="0"/>
              </a:rPr>
              <a:t>创造</a:t>
            </a:r>
            <a:endParaRPr lang="en-US" sz="3200" b="1"/>
          </a:p>
          <a:p>
            <a:pPr eaLnBrk="1" hangingPunct="1">
              <a:buFont typeface="Wingdings" charset="0"/>
              <a:buChar char="l"/>
              <a:defRPr/>
            </a:pPr>
            <a:r>
              <a:rPr lang="ja-JP" altLang="en-US">
                <a:ea typeface="华文细黑" charset="0"/>
                <a:cs typeface="华文细黑" charset="0"/>
              </a:rPr>
              <a:t>创造</a:t>
            </a:r>
            <a:endParaRPr lang="en-US" sz="3200" b="1"/>
          </a:p>
          <a:p>
            <a:pPr eaLnBrk="1" hangingPunct="1">
              <a:buFont typeface="Wingdings" charset="0"/>
              <a:buChar char="l"/>
              <a:defRPr/>
            </a:pPr>
            <a:r>
              <a:rPr lang="ja-JP" altLang="en-US">
                <a:ea typeface="华文细黑" charset="0"/>
                <a:cs typeface="华文细黑" charset="0"/>
              </a:rPr>
              <a:t>创造和洪水</a:t>
            </a:r>
            <a:endParaRPr lang="en-US" altLang="ja-JP">
              <a:ea typeface="华文细黑" charset="0"/>
              <a:cs typeface="华文细黑" charset="0"/>
            </a:endParaRPr>
          </a:p>
          <a:p>
            <a:pPr eaLnBrk="1" hangingPunct="1">
              <a:buFont typeface="Wingdings" charset="0"/>
              <a:buChar char="l"/>
              <a:defRPr/>
            </a:pPr>
            <a:r>
              <a:rPr lang="ja-JP" altLang="en-US">
                <a:ea typeface="华文细黑" charset="0"/>
                <a:cs typeface="华文细黑" charset="0"/>
              </a:rPr>
              <a:t>洪水</a:t>
            </a:r>
            <a:endParaRPr lang="en-US"/>
          </a:p>
        </p:txBody>
      </p:sp>
      <p:sp>
        <p:nvSpPr>
          <p:cNvPr id="3084" name="Text Box 12"/>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Effect transition="in" filter="wipe(left)">
                                      <p:cBhvr>
                                        <p:cTn id="12" dur="500"/>
                                        <p:tgtEl>
                                          <p:spTgt spid="30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1" end="1"/>
                                            </p:txEl>
                                          </p:spTgt>
                                        </p:tgtEl>
                                        <p:attrNameLst>
                                          <p:attrName>style.visibility</p:attrName>
                                        </p:attrNameLst>
                                      </p:cBhvr>
                                      <p:to>
                                        <p:strVal val="visible"/>
                                      </p:to>
                                    </p:set>
                                    <p:animEffect transition="in" filter="wipe(left)">
                                      <p:cBhvr>
                                        <p:cTn id="17" dur="500"/>
                                        <p:tgtEl>
                                          <p:spTgt spid="30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1" end="1"/>
                                            </p:txEl>
                                          </p:spTgt>
                                        </p:tgtEl>
                                        <p:attrNameLst>
                                          <p:attrName>style.visibility</p:attrName>
                                        </p:attrNameLst>
                                      </p:cBhvr>
                                      <p:to>
                                        <p:strVal val="visible"/>
                                      </p:to>
                                    </p:set>
                                    <p:animEffect transition="in" filter="wipe(left)">
                                      <p:cBhvr>
                                        <p:cTn id="22" dur="500"/>
                                        <p:tgtEl>
                                          <p:spTgt spid="307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6">
                                            <p:txEl>
                                              <p:pRg st="2" end="2"/>
                                            </p:txEl>
                                          </p:spTgt>
                                        </p:tgtEl>
                                        <p:attrNameLst>
                                          <p:attrName>style.visibility</p:attrName>
                                        </p:attrNameLst>
                                      </p:cBhvr>
                                      <p:to>
                                        <p:strVal val="visible"/>
                                      </p:to>
                                    </p:set>
                                    <p:animEffect transition="in" filter="wipe(left)">
                                      <p:cBhvr>
                                        <p:cTn id="27" dur="500"/>
                                        <p:tgtEl>
                                          <p:spTgt spid="307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2" end="2"/>
                                            </p:txEl>
                                          </p:spTgt>
                                        </p:tgtEl>
                                        <p:attrNameLst>
                                          <p:attrName>style.visibility</p:attrName>
                                        </p:attrNameLst>
                                      </p:cBhvr>
                                      <p:to>
                                        <p:strVal val="visible"/>
                                      </p:to>
                                    </p:set>
                                    <p:animEffect transition="in" filter="wipe(left)">
                                      <p:cBhvr>
                                        <p:cTn id="32" dur="500"/>
                                        <p:tgtEl>
                                          <p:spTgt spid="307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6">
                                            <p:txEl>
                                              <p:pRg st="3" end="3"/>
                                            </p:txEl>
                                          </p:spTgt>
                                        </p:tgtEl>
                                        <p:attrNameLst>
                                          <p:attrName>style.visibility</p:attrName>
                                        </p:attrNameLst>
                                      </p:cBhvr>
                                      <p:to>
                                        <p:strVal val="visible"/>
                                      </p:to>
                                    </p:set>
                                    <p:animEffect transition="in" filter="wipe(left)">
                                      <p:cBhvr>
                                        <p:cTn id="37" dur="500"/>
                                        <p:tgtEl>
                                          <p:spTgt spid="307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uiExpand="1" build="p"/>
      <p:bldP spid="307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lvl="0" indent="-342900">
              <a:spcBef>
                <a:spcPct val="20000"/>
              </a:spcBef>
              <a:buClr>
                <a:srgbClr val="C0FEF9"/>
              </a:buClr>
              <a:buSzPct val="75000"/>
              <a:buFont typeface="Monotype Sorts" charset="0"/>
              <a:buChar char="n"/>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等待洪水</a:t>
            </a:r>
            <a:r>
              <a:rPr lang="en-US" altLang="zh-CN"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(7:4)</a:t>
            </a:r>
          </a:p>
          <a:p>
            <a:pPr marL="342900" lvl="0" indent="-342900">
              <a:spcBef>
                <a:spcPct val="20000"/>
              </a:spcBef>
              <a:buClr>
                <a:srgbClr val="C0FEF9"/>
              </a:buClr>
              <a:buSzPct val="75000"/>
              <a:buFont typeface="Monotype Sorts" charset="0"/>
              <a:buChar char="n"/>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等待洪水</a:t>
            </a:r>
            <a:r>
              <a:rPr lang="en-US" altLang="zh-CN"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天的洪水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(7:17a)</a:t>
            </a:r>
          </a:p>
          <a:p>
            <a:pPr marL="342900" lvl="0" indent="-342900">
              <a:spcBef>
                <a:spcPct val="20000"/>
              </a:spcBef>
              <a:buClr>
                <a:srgbClr val="C0FEF9"/>
              </a:buClr>
              <a:buSzPct val="75000"/>
              <a:buFont typeface="Monotype Sorts" charset="0"/>
              <a:buChar char="n"/>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天水势浩大</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(7:24)</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神顾念</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挪亚</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(8:1)</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天水不断退去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(8:3)</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(8:6)</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(8:12)</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zh-CN" altLang="en-US" dirty="0">
                <a:solidFill>
                  <a:srgbClr val="FFFF00"/>
                </a:solidFill>
                <a:ea typeface="ＭＳ Ｐゴシック" charset="0"/>
                <a:cs typeface="Arial"/>
              </a:rPr>
              <a:t>大洪水的视交叉</a:t>
            </a:r>
            <a:endParaRPr lang="en-US" altLang="zh-CN" dirty="0">
              <a:solidFill>
                <a:srgbClr val="FFFF00"/>
              </a:solidFill>
              <a:ea typeface="ＭＳ Ｐゴシック" charset="0"/>
              <a:cs typeface="Arial"/>
            </a:endParaRPr>
          </a:p>
        </p:txBody>
      </p:sp>
      <p:sp>
        <p:nvSpPr>
          <p:cNvPr id="1657878" name="Text Box 22"/>
          <p:cNvSpPr txBox="1">
            <a:spLocks noChangeArrowheads="1"/>
          </p:cNvSpPr>
          <p:nvPr/>
        </p:nvSpPr>
        <p:spPr bwMode="auto">
          <a:xfrm>
            <a:off x="1807939" y="5826126"/>
            <a:ext cx="7340600" cy="1015663"/>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Gordon Wenham, </a:t>
            </a:r>
            <a:r>
              <a:rPr kumimoji="0" lang="en-GB"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Genesis 1–15,</a:t>
            </a: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Word Biblical Commentary (Dallas: Word Books, 1994)</a:t>
            </a:r>
          </a:p>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sz="2000" b="1" dirty="0">
                <a:solidFill>
                  <a:srgbClr val="FFFFFF"/>
                </a:solidFill>
                <a:effectLst>
                  <a:outerShdw blurRad="38100" dist="38100" dir="2700000" algn="tl">
                    <a:srgbClr val="000000"/>
                  </a:outerShdw>
                </a:effectLst>
                <a:latin typeface="Arial"/>
                <a:cs typeface="Arial"/>
              </a:rPr>
              <a:t>（</a:t>
            </a:r>
            <a:r>
              <a:rPr lang="zh-CN" altLang="en-US" sz="2000" b="1" i="1" dirty="0">
                <a:solidFill>
                  <a:srgbClr val="FFFFFF"/>
                </a:solidFill>
                <a:effectLst>
                  <a:outerShdw blurRad="38100" dist="38100" dir="2700000" algn="tl">
                    <a:srgbClr val="000000"/>
                  </a:outerShdw>
                </a:effectLst>
                <a:latin typeface="Arial"/>
                <a:cs typeface="Arial"/>
              </a:rPr>
              <a:t>创世记</a:t>
            </a:r>
            <a:r>
              <a:rPr lang="en-US" altLang="zh-CN" sz="2000" b="1" i="1" dirty="0">
                <a:solidFill>
                  <a:srgbClr val="FFFFFF"/>
                </a:solidFill>
                <a:effectLst>
                  <a:outerShdw blurRad="38100" dist="38100" dir="2700000" algn="tl">
                    <a:srgbClr val="000000"/>
                  </a:outerShdw>
                </a:effectLst>
                <a:latin typeface="Arial"/>
                <a:cs typeface="Arial"/>
              </a:rPr>
              <a:t>1-15</a:t>
            </a:r>
            <a:r>
              <a:rPr lang="zh-CN" altLang="en-US" sz="2000" b="1" i="1" dirty="0">
                <a:solidFill>
                  <a:srgbClr val="FFFFFF"/>
                </a:solidFill>
                <a:effectLst>
                  <a:outerShdw blurRad="38100" dist="38100" dir="2700000" algn="tl">
                    <a:srgbClr val="000000"/>
                  </a:outerShdw>
                </a:effectLst>
                <a:latin typeface="Arial"/>
                <a:cs typeface="Arial"/>
              </a:rPr>
              <a:t>章</a:t>
            </a:r>
            <a:r>
              <a:rPr lang="zh-CN" altLang="en-US" sz="2000" b="1" dirty="0">
                <a:solidFill>
                  <a:srgbClr val="FFFFFF"/>
                </a:solidFill>
                <a:effectLst>
                  <a:outerShdw blurRad="38100" dist="38100" dir="2700000" algn="tl">
                    <a:srgbClr val="000000"/>
                  </a:outerShdw>
                </a:effectLst>
                <a:latin typeface="Arial"/>
                <a:cs typeface="Arial"/>
              </a:rPr>
              <a:t>，圣经经文）</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9" name="Rectangle 23"/>
          <p:cNvSpPr>
            <a:spLocks noChangeArrowheads="1"/>
          </p:cNvSpPr>
          <p:nvPr/>
        </p:nvSpPr>
        <p:spPr bwMode="auto">
          <a:xfrm>
            <a:off x="3581400" y="3255963"/>
            <a:ext cx="315084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B038"/>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uiExpand="1"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Moses</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600 </a:t>
            </a:r>
            <a:r>
              <a:rPr lang="zh-CN" altLang="en-US" sz="1600" b="1" spc="-100" dirty="0">
                <a:latin typeface="+mj-lt"/>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9" name="Text Box 8">
            <a:extLst>
              <a:ext uri="{FF2B5EF4-FFF2-40B4-BE49-F238E27FC236}">
                <a16:creationId xmlns:a16="http://schemas.microsoft.com/office/drawing/2014/main" id="{A4ACB036-C747-4BEC-9253-46BA405133AF}"/>
              </a:ext>
            </a:extLst>
          </p:cNvPr>
          <p:cNvSpPr txBox="1">
            <a:spLocks noChangeArrowheads="1"/>
          </p:cNvSpPr>
          <p:nvPr/>
        </p:nvSpPr>
        <p:spPr bwMode="auto">
          <a:xfrm>
            <a:off x="2514600" y="341313"/>
            <a:ext cx="5181600" cy="488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30" name="Text Box 4">
            <a:extLst>
              <a:ext uri="{FF2B5EF4-FFF2-40B4-BE49-F238E27FC236}">
                <a16:creationId xmlns:a16="http://schemas.microsoft.com/office/drawing/2014/main" id="{93E57998-AD1F-476F-BE3A-160609544FF7}"/>
              </a:ext>
            </a:extLst>
          </p:cNvPr>
          <p:cNvSpPr txBox="1">
            <a:spLocks noChangeArrowheads="1"/>
          </p:cNvSpPr>
          <p:nvPr/>
        </p:nvSpPr>
        <p:spPr bwMode="auto">
          <a:xfrm>
            <a:off x="3059832" y="1694736"/>
            <a:ext cx="11311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1" name="Text Box 4">
            <a:extLst>
              <a:ext uri="{FF2B5EF4-FFF2-40B4-BE49-F238E27FC236}">
                <a16:creationId xmlns:a16="http://schemas.microsoft.com/office/drawing/2014/main" id="{14529989-FACB-438C-9895-3E15CD8E8D1F}"/>
              </a:ext>
            </a:extLst>
          </p:cNvPr>
          <p:cNvSpPr txBox="1">
            <a:spLocks noChangeArrowheads="1"/>
          </p:cNvSpPr>
          <p:nvPr/>
        </p:nvSpPr>
        <p:spPr bwMode="auto">
          <a:xfrm>
            <a:off x="3347864" y="1161336"/>
            <a:ext cx="843136"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mj-lt"/>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2" name="Text Box 4">
            <a:extLst>
              <a:ext uri="{FF2B5EF4-FFF2-40B4-BE49-F238E27FC236}">
                <a16:creationId xmlns:a16="http://schemas.microsoft.com/office/drawing/2014/main" id="{2726E30C-16C5-4AE5-804C-7C119E425A4E}"/>
              </a:ext>
            </a:extLst>
          </p:cNvPr>
          <p:cNvSpPr txBox="1">
            <a:spLocks noChangeArrowheads="1"/>
          </p:cNvSpPr>
          <p:nvPr/>
        </p:nvSpPr>
        <p:spPr bwMode="auto">
          <a:xfrm>
            <a:off x="6858000" y="1694736"/>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3" name="Text Box 4">
            <a:extLst>
              <a:ext uri="{FF2B5EF4-FFF2-40B4-BE49-F238E27FC236}">
                <a16:creationId xmlns:a16="http://schemas.microsoft.com/office/drawing/2014/main" id="{5582068D-139D-45A7-9F78-9A38686399E5}"/>
              </a:ext>
            </a:extLst>
          </p:cNvPr>
          <p:cNvSpPr txBox="1">
            <a:spLocks noChangeArrowheads="1"/>
          </p:cNvSpPr>
          <p:nvPr/>
        </p:nvSpPr>
        <p:spPr bwMode="auto">
          <a:xfrm>
            <a:off x="6858000" y="1161336"/>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4" name="Text Box 4">
            <a:extLst>
              <a:ext uri="{FF2B5EF4-FFF2-40B4-BE49-F238E27FC236}">
                <a16:creationId xmlns:a16="http://schemas.microsoft.com/office/drawing/2014/main" id="{D1CEC3F4-B615-40EA-8C93-5916A807E928}"/>
              </a:ext>
            </a:extLst>
          </p:cNvPr>
          <p:cNvSpPr txBox="1">
            <a:spLocks noChangeArrowheads="1"/>
          </p:cNvSpPr>
          <p:nvPr/>
        </p:nvSpPr>
        <p:spPr bwMode="auto">
          <a:xfrm>
            <a:off x="3563888" y="3131523"/>
            <a:ext cx="627112"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闪</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5" name="Text Box 4">
            <a:extLst>
              <a:ext uri="{FF2B5EF4-FFF2-40B4-BE49-F238E27FC236}">
                <a16:creationId xmlns:a16="http://schemas.microsoft.com/office/drawing/2014/main" id="{6E6E5587-F7FB-4098-BF2D-A38BE7ABC46C}"/>
              </a:ext>
            </a:extLst>
          </p:cNvPr>
          <p:cNvSpPr txBox="1">
            <a:spLocks noChangeArrowheads="1"/>
          </p:cNvSpPr>
          <p:nvPr/>
        </p:nvSpPr>
        <p:spPr bwMode="auto">
          <a:xfrm>
            <a:off x="3419872" y="2598123"/>
            <a:ext cx="77112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挪亚</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6" name="Text Box 4">
            <a:extLst>
              <a:ext uri="{FF2B5EF4-FFF2-40B4-BE49-F238E27FC236}">
                <a16:creationId xmlns:a16="http://schemas.microsoft.com/office/drawing/2014/main" id="{5825F2AF-4DBA-4B58-A2B1-7DBF712CADEE}"/>
              </a:ext>
            </a:extLst>
          </p:cNvPr>
          <p:cNvSpPr txBox="1">
            <a:spLocks noChangeArrowheads="1"/>
          </p:cNvSpPr>
          <p:nvPr/>
        </p:nvSpPr>
        <p:spPr bwMode="auto">
          <a:xfrm>
            <a:off x="3347864" y="4697969"/>
            <a:ext cx="843136"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摩西</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7" name="Text Box 4">
            <a:extLst>
              <a:ext uri="{FF2B5EF4-FFF2-40B4-BE49-F238E27FC236}">
                <a16:creationId xmlns:a16="http://schemas.microsoft.com/office/drawing/2014/main" id="{D2ACD5DB-5BBE-4DB9-B4AE-A963B153D958}"/>
              </a:ext>
            </a:extLst>
          </p:cNvPr>
          <p:cNvSpPr txBox="1">
            <a:spLocks noChangeArrowheads="1"/>
          </p:cNvSpPr>
          <p:nvPr/>
        </p:nvSpPr>
        <p:spPr bwMode="auto">
          <a:xfrm>
            <a:off x="3131840" y="4122123"/>
            <a:ext cx="105916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亚伯拉罕</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8" name="Text Box 4">
            <a:extLst>
              <a:ext uri="{FF2B5EF4-FFF2-40B4-BE49-F238E27FC236}">
                <a16:creationId xmlns:a16="http://schemas.microsoft.com/office/drawing/2014/main" id="{0B2416E5-3AD6-466A-9F27-5BC4EB21FBB0}"/>
              </a:ext>
            </a:extLst>
          </p:cNvPr>
          <p:cNvSpPr txBox="1">
            <a:spLocks noChangeArrowheads="1"/>
          </p:cNvSpPr>
          <p:nvPr/>
        </p:nvSpPr>
        <p:spPr bwMode="auto">
          <a:xfrm>
            <a:off x="3563888" y="5341323"/>
            <a:ext cx="627112"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大卫</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0" name="Text Box 4">
            <a:extLst>
              <a:ext uri="{FF2B5EF4-FFF2-40B4-BE49-F238E27FC236}">
                <a16:creationId xmlns:a16="http://schemas.microsoft.com/office/drawing/2014/main" id="{6D14470D-A348-4CB7-964B-D7D11D867A7E}"/>
              </a:ext>
            </a:extLst>
          </p:cNvPr>
          <p:cNvSpPr txBox="1">
            <a:spLocks noChangeArrowheads="1"/>
          </p:cNvSpPr>
          <p:nvPr/>
        </p:nvSpPr>
        <p:spPr bwMode="auto">
          <a:xfrm>
            <a:off x="6858000" y="2598123"/>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41" name="Text Box 4">
            <a:extLst>
              <a:ext uri="{FF2B5EF4-FFF2-40B4-BE49-F238E27FC236}">
                <a16:creationId xmlns:a16="http://schemas.microsoft.com/office/drawing/2014/main" id="{AC19B3F5-A325-43DA-A70F-FCDE9866BA13}"/>
              </a:ext>
            </a:extLst>
          </p:cNvPr>
          <p:cNvSpPr txBox="1">
            <a:spLocks noChangeArrowheads="1"/>
          </p:cNvSpPr>
          <p:nvPr/>
        </p:nvSpPr>
        <p:spPr bwMode="auto">
          <a:xfrm>
            <a:off x="4572000" y="4697969"/>
            <a:ext cx="99060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120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2" name="Text Box 4">
            <a:extLst>
              <a:ext uri="{FF2B5EF4-FFF2-40B4-BE49-F238E27FC236}">
                <a16:creationId xmlns:a16="http://schemas.microsoft.com/office/drawing/2014/main" id="{AD20F0B6-5F1E-4FE7-9F51-701D32FDD370}"/>
              </a:ext>
            </a:extLst>
          </p:cNvPr>
          <p:cNvSpPr txBox="1">
            <a:spLocks noChangeArrowheads="1"/>
          </p:cNvSpPr>
          <p:nvPr/>
        </p:nvSpPr>
        <p:spPr bwMode="auto">
          <a:xfrm>
            <a:off x="4788024" y="4122123"/>
            <a:ext cx="91440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175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3" name="Text Box 4">
            <a:extLst>
              <a:ext uri="{FF2B5EF4-FFF2-40B4-BE49-F238E27FC236}">
                <a16:creationId xmlns:a16="http://schemas.microsoft.com/office/drawing/2014/main" id="{FB187889-F702-412D-B77E-C6C2E2C78A53}"/>
              </a:ext>
            </a:extLst>
          </p:cNvPr>
          <p:cNvSpPr txBox="1">
            <a:spLocks noChangeArrowheads="1"/>
          </p:cNvSpPr>
          <p:nvPr/>
        </p:nvSpPr>
        <p:spPr bwMode="auto">
          <a:xfrm>
            <a:off x="4419600" y="5341323"/>
            <a:ext cx="94615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70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9" name="Rectangle 5">
            <a:extLst>
              <a:ext uri="{FF2B5EF4-FFF2-40B4-BE49-F238E27FC236}">
                <a16:creationId xmlns:a16="http://schemas.microsoft.com/office/drawing/2014/main" id="{EB869E00-36D4-46A8-8A6F-E2A815435D38}"/>
              </a:ext>
            </a:extLst>
          </p:cNvPr>
          <p:cNvSpPr>
            <a:spLocks noChangeArrowheads="1"/>
          </p:cNvSpPr>
          <p:nvPr/>
        </p:nvSpPr>
        <p:spPr bwMode="auto">
          <a:xfrm>
            <a:off x="1104900" y="22928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eaLnBrk="1" hangingPunct="1"/>
            <a:r>
              <a:rPr lang="zh-CN" altLang="en-US" b="1" dirty="0">
                <a:solidFill>
                  <a:srgbClr val="FFFFFF"/>
                </a:solidFill>
                <a:ea typeface="ＭＳ Ｐゴシック" charset="0"/>
              </a:rPr>
              <a:t>洪水解释了寿命缩短的原因</a:t>
            </a:r>
            <a:endParaRPr kumimoji="0" lang="en-US" altLang="zh-CN"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5626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076575" cy="1524000"/>
          </a:xfrm>
        </p:spPr>
        <p:txBody>
          <a:bodyPr/>
          <a:lstStyle/>
          <a:p>
            <a:pPr eaLnBrk="1" hangingPunct="1"/>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a:buFontTx/>
              <a:buChar char="•"/>
            </a:pPr>
            <a:r>
              <a:rPr lang="zh-CN" altLang="en-US" b="1" dirty="0">
                <a:solidFill>
                  <a:schemeClr val="bg1"/>
                </a:solidFill>
                <a:ea typeface="SimSun" pitchFamily="2" charset="-122"/>
              </a:rPr>
              <a:t>大约刻于公元前</a:t>
            </a:r>
            <a:r>
              <a:rPr lang="en-US" altLang="en-US" b="1" dirty="0">
                <a:solidFill>
                  <a:schemeClr val="bg1"/>
                </a:solidFill>
              </a:rPr>
              <a:t>1800</a:t>
            </a:r>
            <a:r>
              <a:rPr lang="zh-CN" altLang="en-US" b="1" dirty="0">
                <a:solidFill>
                  <a:schemeClr val="bg1"/>
                </a:solidFill>
                <a:ea typeface="SimSun" pitchFamily="2" charset="-122"/>
              </a:rPr>
              <a:t>年（大约洪水后的六百年）</a:t>
            </a:r>
            <a:endParaRPr lang="en-US" altLang="en-US" b="1" dirty="0">
              <a:solidFill>
                <a:schemeClr val="bg1"/>
              </a:solidFill>
            </a:endParaRPr>
          </a:p>
          <a:p>
            <a:pPr>
              <a:buFontTx/>
              <a:buChar char="•"/>
            </a:pPr>
            <a:endParaRPr lang="en-US" altLang="en-US" b="1" dirty="0">
              <a:solidFill>
                <a:schemeClr val="bg1"/>
              </a:solidFill>
            </a:endParaRPr>
          </a:p>
          <a:p>
            <a:pPr>
              <a:buFontTx/>
              <a:buChar char="•"/>
            </a:pPr>
            <a:r>
              <a:rPr lang="zh-CN" altLang="en-US" b="1" dirty="0">
                <a:solidFill>
                  <a:schemeClr val="bg1"/>
                </a:solidFill>
                <a:ea typeface="SimSun" pitchFamily="2" charset="-122"/>
              </a:rPr>
              <a:t>据说这十位王在洪水之前各活</a:t>
            </a:r>
            <a:r>
              <a:rPr lang="en-US" altLang="zh-CN" b="1" dirty="0">
                <a:solidFill>
                  <a:schemeClr val="bg1"/>
                </a:solidFill>
                <a:ea typeface="SimSun" pitchFamily="2" charset="-122"/>
              </a:rPr>
              <a:t>21,000</a:t>
            </a:r>
            <a:r>
              <a:rPr lang="zh-CN" altLang="en-US" b="1" dirty="0">
                <a:solidFill>
                  <a:schemeClr val="bg1"/>
                </a:solidFill>
                <a:ea typeface="SimSun" pitchFamily="2" charset="-122"/>
              </a:rPr>
              <a:t>至</a:t>
            </a:r>
            <a:r>
              <a:rPr lang="en-US" altLang="zh-CN" b="1" dirty="0">
                <a:solidFill>
                  <a:schemeClr val="bg1"/>
                </a:solidFill>
                <a:ea typeface="SimSun" pitchFamily="2" charset="-122"/>
              </a:rPr>
              <a:t>43,200</a:t>
            </a:r>
            <a:r>
              <a:rPr lang="zh-CN" altLang="en-US" b="1" dirty="0">
                <a:solidFill>
                  <a:schemeClr val="bg1"/>
                </a:solidFill>
                <a:ea typeface="SimSun" pitchFamily="2" charset="-122"/>
              </a:rPr>
              <a:t>年之间 </a:t>
            </a:r>
          </a:p>
          <a:p>
            <a:r>
              <a:rPr lang="en-US" altLang="en-US" b="1" dirty="0">
                <a:solidFill>
                  <a:schemeClr val="bg1"/>
                </a:solidFill>
              </a:rPr>
              <a:t>(</a:t>
            </a:r>
            <a:r>
              <a:rPr lang="zh-CN" altLang="en-US" b="1" dirty="0">
                <a:solidFill>
                  <a:schemeClr val="bg1"/>
                </a:solidFill>
                <a:ea typeface="SimSun" pitchFamily="2" charset="-122"/>
              </a:rPr>
              <a:t>对照创</a:t>
            </a:r>
            <a:r>
              <a:rPr lang="en-US" altLang="en-US" b="1" dirty="0">
                <a:solidFill>
                  <a:schemeClr val="bg1"/>
                </a:solidFill>
              </a:rPr>
              <a:t>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245369"/>
            <a:ext cx="4953000"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a:p>
            <a:pPr lvl="0" eaLnBrk="1" hangingPunct="1">
              <a:defRPr/>
            </a:pPr>
            <a:r>
              <a:rPr lang="zh-CN" altLang="en-US" sz="1600" b="1" dirty="0">
                <a:solidFill>
                  <a:srgbClr val="FFFFFF"/>
                </a:solidFill>
                <a:cs typeface="Arial" charset="0"/>
              </a:rPr>
              <a:t>（古代近东的记录）</a:t>
            </a:r>
            <a:endParaRPr kumimoji="0" lang="en-US" sz="1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64a</a:t>
            </a: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024584" cy="1371600"/>
          </a:xfrm>
        </p:spPr>
        <p:txBody>
          <a:bodyPr/>
          <a:lstStyle/>
          <a:p>
            <a:pPr algn="l" eaLnBrk="1" hangingPunct="1"/>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zh-CN" altLang="en-US" sz="2800" b="1" u="sng" dirty="0">
                <a:solidFill>
                  <a:schemeClr val="bg1"/>
                </a:solidFill>
                <a:ea typeface="SimSun" pitchFamily="2" charset="-122"/>
              </a:rPr>
              <a:t>国王及总统治年</a:t>
            </a:r>
            <a:endParaRPr lang="en-US" altLang="en-US" sz="2800" b="1" u="sng" dirty="0">
              <a:solidFill>
                <a:schemeClr val="bg1"/>
              </a:solidFill>
            </a:endParaRPr>
          </a:p>
          <a:p>
            <a:pPr>
              <a:spcBef>
                <a:spcPct val="0"/>
              </a:spcBef>
              <a:tabLst>
                <a:tab pos="3773488" algn="r"/>
              </a:tabLst>
            </a:pPr>
            <a:r>
              <a:rPr lang="zh-CN" altLang="en-US" sz="2000" dirty="0">
                <a:solidFill>
                  <a:schemeClr val="bg1"/>
                </a:solidFill>
                <a:ea typeface="SimSun" pitchFamily="2" charset="-122"/>
              </a:rPr>
              <a:t>亚路林</a:t>
            </a:r>
            <a:r>
              <a:rPr lang="en-US" altLang="en-US" sz="2000" dirty="0">
                <a:solidFill>
                  <a:schemeClr val="bg1"/>
                </a:solidFill>
              </a:rPr>
              <a:t>(</a:t>
            </a:r>
            <a:r>
              <a:rPr lang="en-US" altLang="en-US" sz="2000" dirty="0" err="1">
                <a:solidFill>
                  <a:schemeClr val="bg1"/>
                </a:solidFill>
              </a:rPr>
              <a:t>Alulim</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亚拉甲</a:t>
            </a:r>
            <a:r>
              <a:rPr lang="en-US" altLang="en-US" sz="2000" dirty="0">
                <a:solidFill>
                  <a:schemeClr val="bg1"/>
                </a:solidFill>
              </a:rPr>
              <a:t>(</a:t>
            </a:r>
            <a:r>
              <a:rPr lang="en-US" altLang="en-US" sz="2000" dirty="0" err="1">
                <a:solidFill>
                  <a:schemeClr val="bg1"/>
                </a:solidFill>
              </a:rPr>
              <a:t>Alalgar</a:t>
            </a:r>
            <a:r>
              <a:rPr lang="en-US" altLang="en-US" sz="2000" dirty="0">
                <a:solidFill>
                  <a:schemeClr val="bg1"/>
                </a:solidFill>
              </a:rPr>
              <a:t>)	36,000</a:t>
            </a:r>
          </a:p>
          <a:p>
            <a:pPr>
              <a:spcBef>
                <a:spcPct val="0"/>
              </a:spcBef>
              <a:tabLst>
                <a:tab pos="3773488" algn="r"/>
              </a:tabLst>
            </a:pPr>
            <a:r>
              <a:rPr lang="zh-CN" altLang="en-US" sz="2000" dirty="0">
                <a:solidFill>
                  <a:schemeClr val="bg1"/>
                </a:solidFill>
                <a:ea typeface="SimSun" pitchFamily="2" charset="-122"/>
              </a:rPr>
              <a:t>安门鲁亚拿</a:t>
            </a:r>
            <a:r>
              <a:rPr lang="en-US" altLang="zh-CN" sz="2000" dirty="0">
                <a:solidFill>
                  <a:schemeClr val="bg1"/>
                </a:solidFill>
                <a:ea typeface="SimSun" pitchFamily="2" charset="-122"/>
              </a:rPr>
              <a:t>(</a:t>
            </a:r>
            <a:r>
              <a:rPr lang="en-US" altLang="en-US" sz="2000" dirty="0" err="1">
                <a:solidFill>
                  <a:schemeClr val="bg1"/>
                </a:solidFill>
              </a:rPr>
              <a:t>Enmenluanna</a:t>
            </a:r>
            <a:r>
              <a:rPr lang="en-US" altLang="en-US" sz="2000" dirty="0">
                <a:solidFill>
                  <a:schemeClr val="bg1"/>
                </a:solidFill>
              </a:rPr>
              <a:t>)	43,200</a:t>
            </a:r>
          </a:p>
          <a:p>
            <a:pPr>
              <a:spcBef>
                <a:spcPct val="0"/>
              </a:spcBef>
              <a:tabLst>
                <a:tab pos="3773488" algn="r"/>
              </a:tabLst>
            </a:pPr>
            <a:r>
              <a:rPr lang="zh-CN" altLang="en-US" sz="2000" dirty="0">
                <a:solidFill>
                  <a:schemeClr val="bg1"/>
                </a:solidFill>
                <a:ea typeface="SimSun" pitchFamily="2" charset="-122"/>
              </a:rPr>
              <a:t>安门加蓝拿</a:t>
            </a:r>
            <a:r>
              <a:rPr lang="en-US" altLang="en-US" sz="2000" dirty="0">
                <a:solidFill>
                  <a:schemeClr val="bg1"/>
                </a:solidFill>
              </a:rPr>
              <a:t>(</a:t>
            </a:r>
            <a:r>
              <a:rPr lang="en-US" altLang="en-US" sz="2000" dirty="0" err="1">
                <a:solidFill>
                  <a:schemeClr val="bg1"/>
                </a:solidFill>
              </a:rPr>
              <a:t>Enmengalanna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督姆洗</a:t>
            </a:r>
            <a:r>
              <a:rPr lang="en-US" altLang="en-US" sz="2000" dirty="0">
                <a:solidFill>
                  <a:schemeClr val="bg1"/>
                </a:solidFill>
              </a:rPr>
              <a:t>(</a:t>
            </a:r>
            <a:r>
              <a:rPr lang="en-US" altLang="en-US" sz="2000" dirty="0" err="1">
                <a:solidFill>
                  <a:schemeClr val="bg1"/>
                </a:solidFill>
              </a:rPr>
              <a:t>Dumuzi</a:t>
            </a:r>
            <a:r>
              <a:rPr lang="en-US" altLang="en-US" sz="2000" dirty="0">
                <a:solidFill>
                  <a:schemeClr val="bg1"/>
                </a:solidFill>
              </a:rPr>
              <a:t>)	36,000</a:t>
            </a:r>
          </a:p>
          <a:p>
            <a:pPr>
              <a:spcBef>
                <a:spcPct val="0"/>
              </a:spcBef>
              <a:tabLst>
                <a:tab pos="3773488" algn="r"/>
              </a:tabLst>
            </a:pPr>
            <a:r>
              <a:rPr lang="zh-CN" altLang="en-US" sz="2000" dirty="0">
                <a:solidFill>
                  <a:schemeClr val="bg1"/>
                </a:solidFill>
                <a:ea typeface="SimSun" pitchFamily="2" charset="-122"/>
              </a:rPr>
              <a:t>安西巴洗亚拿</a:t>
            </a:r>
            <a:r>
              <a:rPr lang="en-US" altLang="en-US" sz="2000" dirty="0">
                <a:solidFill>
                  <a:schemeClr val="bg1"/>
                </a:solidFill>
              </a:rPr>
              <a:t>(</a:t>
            </a:r>
            <a:r>
              <a:rPr lang="en-US" altLang="en-US" sz="2000" dirty="0" err="1">
                <a:solidFill>
                  <a:schemeClr val="bg1"/>
                </a:solidFill>
              </a:rPr>
              <a:t>Ensipazianna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安门督兰拿</a:t>
            </a:r>
            <a:r>
              <a:rPr lang="en-US" altLang="zh-CN" sz="2000" dirty="0">
                <a:solidFill>
                  <a:schemeClr val="bg1"/>
                </a:solidFill>
                <a:ea typeface="SimSun" pitchFamily="2" charset="-122"/>
              </a:rPr>
              <a:t>(</a:t>
            </a:r>
            <a:r>
              <a:rPr lang="en-US" altLang="en-US" sz="2000" dirty="0" err="1">
                <a:solidFill>
                  <a:schemeClr val="bg1"/>
                </a:solidFill>
              </a:rPr>
              <a:t>Enmeduranna</a:t>
            </a:r>
            <a:r>
              <a:rPr lang="en-US" altLang="en-US" sz="2000" dirty="0">
                <a:solidFill>
                  <a:schemeClr val="bg1"/>
                </a:solidFill>
              </a:rPr>
              <a:t>)	21,000</a:t>
            </a:r>
          </a:p>
          <a:p>
            <a:pPr>
              <a:spcBef>
                <a:spcPct val="0"/>
              </a:spcBef>
              <a:tabLst>
                <a:tab pos="3773488" algn="r"/>
              </a:tabLst>
            </a:pPr>
            <a:r>
              <a:rPr lang="zh-CN" altLang="en-US" sz="2000" u="sng" dirty="0">
                <a:solidFill>
                  <a:schemeClr val="bg1"/>
                </a:solidFill>
                <a:ea typeface="SimSun" pitchFamily="2" charset="-122"/>
              </a:rPr>
              <a:t>吾珥巴土土</a:t>
            </a:r>
            <a:r>
              <a:rPr lang="en-US" altLang="en-US" sz="2000" u="sng" dirty="0">
                <a:solidFill>
                  <a:schemeClr val="bg1"/>
                </a:solidFill>
              </a:rPr>
              <a:t>(</a:t>
            </a:r>
            <a:r>
              <a:rPr lang="en-US" altLang="en-US" sz="2000" u="sng" dirty="0" err="1">
                <a:solidFill>
                  <a:schemeClr val="bg1"/>
                </a:solidFill>
              </a:rPr>
              <a:t>Urbatutu</a:t>
            </a:r>
            <a:r>
              <a:rPr lang="en-US" altLang="en-US" sz="2000" u="sng" dirty="0">
                <a:solidFill>
                  <a:schemeClr val="bg1"/>
                </a:solidFill>
              </a:rPr>
              <a:t>)	18,600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总计	</a:t>
            </a:r>
            <a:r>
              <a:rPr lang="en-US" altLang="en-US" sz="2000" dirty="0">
                <a:solidFill>
                  <a:schemeClr val="bg1"/>
                </a:solidFill>
              </a:rPr>
              <a:t>241,200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no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en-US" altLang="zh-CN" sz="2600" b="1" dirty="0">
                <a:solidFill>
                  <a:schemeClr val="bg1"/>
                </a:solidFill>
                <a:effectLst>
                  <a:glow rad="279400">
                    <a:schemeClr val="accent4">
                      <a:satMod val="175000"/>
                      <a:alpha val="80000"/>
                    </a:schemeClr>
                  </a:glow>
                </a:effectLst>
                <a:latin typeface="Arial" charset="0"/>
                <a:ea typeface="ＭＳ Ｐゴシック" charset="0"/>
                <a:cs typeface="Arial"/>
              </a:rPr>
              <a:t>“</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当王权从天降下。。。</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亚路林成王然后统治了</a:t>
            </a:r>
            <a:br>
              <a:rPr lang="en-SG" altLang="zh-CN" sz="2600" b="1" dirty="0">
                <a:solidFill>
                  <a:schemeClr val="bg1"/>
                </a:solidFill>
                <a:effectLst>
                  <a:glow rad="279400">
                    <a:schemeClr val="accent4">
                      <a:satMod val="175000"/>
                      <a:alpha val="80000"/>
                    </a:schemeClr>
                  </a:glow>
                </a:effectLst>
                <a:latin typeface="Arial" charset="0"/>
                <a:ea typeface="ＭＳ Ｐゴシック" charset="0"/>
                <a:cs typeface="Arial"/>
              </a:rPr>
            </a:b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28,800</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年。。。</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 </a:t>
            </a:r>
          </a:p>
          <a:p>
            <a:pPr algn="ctr" eaLnBrk="1" hangingPunct="1">
              <a:spcBef>
                <a:spcPct val="50000"/>
              </a:spcBef>
            </a:pP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八位王统治了</a:t>
            </a: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241,000</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年。</a:t>
            </a:r>
            <a:br>
              <a:rPr lang="en-SG" altLang="zh-CN" sz="2600" b="1" dirty="0">
                <a:solidFill>
                  <a:schemeClr val="bg1"/>
                </a:solidFill>
                <a:effectLst>
                  <a:glow rad="279400">
                    <a:schemeClr val="accent4">
                      <a:satMod val="175000"/>
                      <a:alpha val="80000"/>
                    </a:schemeClr>
                  </a:glow>
                </a:effectLst>
                <a:latin typeface="Arial" charset="0"/>
                <a:ea typeface="ＭＳ Ｐゴシック" charset="0"/>
                <a:cs typeface="Arial"/>
              </a:rPr>
            </a:b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然后洪水掩盖了全世界。”</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64a</a:t>
            </a:r>
          </a:p>
        </p:txBody>
      </p:sp>
      <p:sp>
        <p:nvSpPr>
          <p:cNvPr id="9" name="TextBox 6">
            <a:extLst>
              <a:ext uri="{FF2B5EF4-FFF2-40B4-BE49-F238E27FC236}">
                <a16:creationId xmlns:a16="http://schemas.microsoft.com/office/drawing/2014/main" id="{474E0843-0B77-402F-85CE-7E395BD376DB}"/>
              </a:ext>
            </a:extLst>
          </p:cNvPr>
          <p:cNvSpPr txBox="1">
            <a:spLocks noChangeArrowheads="1"/>
          </p:cNvSpPr>
          <p:nvPr/>
        </p:nvSpPr>
        <p:spPr bwMode="auto">
          <a:xfrm>
            <a:off x="0" y="6245369"/>
            <a:ext cx="4953000" cy="5847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a:p>
            <a:pPr lvl="0" eaLnBrk="1" hangingPunct="1">
              <a:defRPr/>
            </a:pPr>
            <a:r>
              <a:rPr lang="zh-CN" altLang="en-US" sz="1600" b="1" dirty="0">
                <a:solidFill>
                  <a:srgbClr val="FFFFFF"/>
                </a:solidFill>
                <a:cs typeface="Arial" charset="0"/>
              </a:rPr>
              <a:t>（古代近东的记录）</a:t>
            </a:r>
            <a:endParaRPr kumimoji="0" lang="en-US" sz="1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470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fontAlgn="t"/>
            <a:r>
              <a:rPr lang="zh-CN" altLang="en-US" sz="3200" dirty="0"/>
              <a:t>玛土撒拉相信“旧地球”</a:t>
            </a: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zh-CN" altLang="en-US" sz="3600" dirty="0">
                <a:solidFill>
                  <a:srgbClr val="FFFFFF"/>
                </a:solidFill>
                <a:latin typeface="Arial" charset="0"/>
                <a:ea typeface="ＭＳ Ｐゴシック" charset="0"/>
              </a:rPr>
              <a:t>玛土撒拉</a:t>
            </a:r>
            <a:endParaRPr lang="en-US" altLang="zh-CN" sz="3600" dirty="0">
              <a:solidFill>
                <a:srgbClr val="FFFFFF"/>
              </a:solidFill>
              <a:latin typeface="Arial" charset="0"/>
              <a:ea typeface="ＭＳ Ｐゴシック" charset="0"/>
            </a:endParaRPr>
          </a:p>
        </p:txBody>
      </p:sp>
      <p:sp>
        <p:nvSpPr>
          <p:cNvPr id="3" name="Rectangle 2">
            <a:extLst>
              <a:ext uri="{FF2B5EF4-FFF2-40B4-BE49-F238E27FC236}">
                <a16:creationId xmlns:a16="http://schemas.microsoft.com/office/drawing/2014/main" id="{844D9C74-8B13-40F0-B6F6-47266C36B9C0}"/>
              </a:ext>
            </a:extLst>
          </p:cNvPr>
          <p:cNvSpPr/>
          <p:nvPr/>
        </p:nvSpPr>
        <p:spPr>
          <a:xfrm>
            <a:off x="755576" y="670044"/>
            <a:ext cx="2742779" cy="3046988"/>
          </a:xfrm>
          <a:prstGeom prst="rect">
            <a:avLst/>
          </a:prstGeom>
          <a:noFill/>
          <a:ln>
            <a:noFill/>
          </a:ln>
        </p:spPr>
        <p:txBody>
          <a:bodyPr vert="horz" wrap="square" lIns="91440" tIns="45720" rIns="91440" bIns="45720" numCol="1" anchor="ctr" anchorCtr="0" compatLnSpc="1">
            <a:prstTxWarp prst="textNoShape">
              <a:avLst/>
            </a:prstTxWarp>
          </a:bodyPr>
          <a:lstStyle/>
          <a:p>
            <a:pPr algn="ctr" fontAlgn="t"/>
            <a:r>
              <a:rPr lang="en-SG" sz="2800" dirty="0">
                <a:solidFill>
                  <a:schemeClr val="tx2"/>
                </a:solidFill>
                <a:latin typeface="Arial"/>
                <a:ea typeface="ＭＳ Ｐゴシック" pitchFamily="-109" charset="-128"/>
              </a:rPr>
              <a:t>我刚满969岁，人们</a:t>
            </a:r>
            <a:r>
              <a:rPr lang="zh-CN" altLang="en-US" sz="2800" dirty="0">
                <a:solidFill>
                  <a:schemeClr val="tx2"/>
                </a:solidFill>
                <a:latin typeface="Arial"/>
                <a:ea typeface="ＭＳ Ｐゴシック" pitchFamily="-109" charset="-128"/>
              </a:rPr>
              <a:t>一直</a:t>
            </a:r>
            <a:r>
              <a:rPr lang="en-SG" sz="2800" dirty="0" err="1">
                <a:solidFill>
                  <a:schemeClr val="tx2"/>
                </a:solidFill>
                <a:latin typeface="Arial"/>
                <a:ea typeface="ＭＳ Ｐゴシック" pitchFamily="-109" charset="-128"/>
              </a:rPr>
              <a:t>告诉我</a:t>
            </a:r>
            <a:r>
              <a:rPr lang="zh-CN" altLang="en-US" sz="2800" dirty="0">
                <a:solidFill>
                  <a:schemeClr val="tx2"/>
                </a:solidFill>
                <a:latin typeface="Arial"/>
                <a:ea typeface="ＭＳ Ｐゴシック" pitchFamily="-109" charset="-128"/>
              </a:rPr>
              <a:t>我很老</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我告诉他们我不老</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地球是旧的</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比我</a:t>
            </a:r>
            <a:r>
              <a:rPr lang="zh-CN" altLang="en-US" sz="2800" dirty="0">
                <a:solidFill>
                  <a:schemeClr val="tx2"/>
                </a:solidFill>
                <a:latin typeface="Arial"/>
                <a:ea typeface="ＭＳ Ｐゴシック" pitchFamily="-109" charset="-128"/>
              </a:rPr>
              <a:t>老</a:t>
            </a:r>
            <a:r>
              <a:rPr lang="en-SG" sz="2800" dirty="0">
                <a:solidFill>
                  <a:schemeClr val="tx2"/>
                </a:solidFill>
                <a:latin typeface="Arial"/>
                <a:ea typeface="ＭＳ Ｐゴシック" pitchFamily="-109" charset="-128"/>
              </a:rPr>
              <a:t>700年！</a:t>
            </a:r>
          </a:p>
        </p:txBody>
      </p:sp>
      <p:sp>
        <p:nvSpPr>
          <p:cNvPr id="4" name="Rectangle 3">
            <a:extLst>
              <a:ext uri="{FF2B5EF4-FFF2-40B4-BE49-F238E27FC236}">
                <a16:creationId xmlns:a16="http://schemas.microsoft.com/office/drawing/2014/main" id="{1DF0FD33-E577-497F-94A1-76E2F5EAECB9}"/>
              </a:ext>
            </a:extLst>
          </p:cNvPr>
          <p:cNvSpPr/>
          <p:nvPr/>
        </p:nvSpPr>
        <p:spPr>
          <a:xfrm>
            <a:off x="743744" y="44624"/>
            <a:ext cx="2964160" cy="400111"/>
          </a:xfrm>
          <a:prstGeom prst="rect">
            <a:avLst/>
          </a:prstGeom>
          <a:solidFill>
            <a:srgbClr val="FFFFFF"/>
          </a:solidFill>
          <a:ln>
            <a:noFill/>
          </a:ln>
        </p:spPr>
        <p:txBody>
          <a:bodyPr vert="horz" wrap="square" lIns="91440" tIns="45720" rIns="91440" bIns="45720" numCol="1" anchor="ctr" anchorCtr="0" compatLnSpc="1">
            <a:prstTxWarp prst="textNoShape">
              <a:avLst/>
            </a:prstTxWarp>
          </a:bodyPr>
          <a:lstStyle/>
          <a:p>
            <a:pPr algn="ctr" fontAlgn="t"/>
            <a:r>
              <a:rPr lang="zh-CN" altLang="en-US" sz="2800" dirty="0">
                <a:solidFill>
                  <a:schemeClr val="tx2"/>
                </a:solidFill>
                <a:latin typeface="Arial"/>
                <a:ea typeface="ＭＳ Ｐゴシック" pitchFamily="-109" charset="-128"/>
              </a:rPr>
              <a:t>伊甸后</a:t>
            </a:r>
            <a:endParaRPr lang="en-SG" sz="2800" dirty="0">
              <a:solidFill>
                <a:schemeClr val="tx2"/>
              </a:solidFill>
              <a:latin typeface="Arial"/>
              <a:ea typeface="ＭＳ Ｐゴシック" pitchFamily="-109" charset="-128"/>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0" y="609600"/>
            <a:ext cx="2819400" cy="4724400"/>
          </a:xfrm>
        </p:spPr>
        <p:txBody>
          <a:bodyPr/>
          <a:lstStyle/>
          <a:p>
            <a:pPr eaLnBrk="1" hangingPunct="1"/>
            <a:r>
              <a:rPr lang="ja-JP" altLang="en-US" dirty="0">
                <a:solidFill>
                  <a:schemeClr val="tx1"/>
                </a:solidFill>
                <a:effectLst>
                  <a:outerShdw blurRad="38100" dist="38100" dir="2700000" algn="tl">
                    <a:srgbClr val="010199"/>
                  </a:outerShdw>
                </a:effectLst>
                <a:ea typeface="华文细黑" pitchFamily="-84" charset="-122"/>
              </a:rPr>
              <a:t>为什么没有恐龙在挪亚方舟上</a:t>
            </a:r>
            <a:r>
              <a:rPr lang="en-US" altLang="ja-JP" dirty="0">
                <a:solidFill>
                  <a:schemeClr val="tx1"/>
                </a:solidFill>
                <a:effectLst>
                  <a:outerShdw blurRad="38100" dist="38100" dir="2700000" algn="tl">
                    <a:srgbClr val="010199"/>
                  </a:outerShdw>
                </a:effectLst>
              </a:rPr>
              <a:t>?</a:t>
            </a:r>
            <a:endParaRPr lang="en-US" altLang="en-US" dirty="0">
              <a:solidFill>
                <a:srgbClr val="FFFFFF"/>
              </a:solidFill>
              <a:effectLst>
                <a:outerShdw blurRad="38100" dist="38100" dir="2700000" algn="tl">
                  <a:srgbClr val="010199"/>
                </a:outerShdw>
              </a:effectLst>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5756275" cy="814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381000"/>
            <a:ext cx="9144000" cy="1981200"/>
          </a:xfrm>
        </p:spPr>
        <p:txBody>
          <a:bodyPr/>
          <a:lstStyle/>
          <a:p>
            <a:pPr eaLnBrk="1" hangingPunct="1">
              <a:defRPr/>
            </a:pPr>
            <a:r>
              <a:rPr lang="ja-JP" altLang="en-US">
                <a:solidFill>
                  <a:schemeClr val="tx1"/>
                </a:solidFill>
                <a:effectLst>
                  <a:outerShdw blurRad="38100" dist="38100" dir="2700000" algn="tl">
                    <a:srgbClr val="010199"/>
                  </a:outerShdw>
                </a:effectLst>
                <a:ea typeface="华文细黑" charset="0"/>
                <a:cs typeface="华文细黑" charset="0"/>
              </a:rPr>
              <a:t>创世纪</a:t>
            </a:r>
            <a:r>
              <a:rPr lang="en-US" sz="3600">
                <a:solidFill>
                  <a:schemeClr val="tx1"/>
                </a:solidFill>
                <a:effectLst>
                  <a:outerShdw blurRad="38100" dist="38100" dir="2700000" algn="tl">
                    <a:srgbClr val="010199"/>
                  </a:outerShdw>
                </a:effectLst>
              </a:rPr>
              <a:t> 6:19 </a:t>
            </a:r>
            <a:r>
              <a:rPr lang="ja-JP" altLang="en-US">
                <a:solidFill>
                  <a:schemeClr val="tx1"/>
                </a:solidFill>
                <a:effectLst>
                  <a:outerShdw blurRad="38100" dist="38100" dir="2700000" algn="tl">
                    <a:srgbClr val="010199"/>
                  </a:outerShdw>
                </a:effectLst>
                <a:ea typeface="华文细黑" charset="0"/>
                <a:cs typeface="华文细黑" charset="0"/>
              </a:rPr>
              <a:t>所有的活物，你要把每样一对，就是一公一母，带进方舟，好和你一同保全生命。</a:t>
            </a:r>
            <a:br>
              <a:rPr lang="en-US" sz="3600">
                <a:solidFill>
                  <a:srgbClr val="FFFFFF"/>
                </a:solidFill>
                <a:effectLst>
                  <a:outerShdw blurRad="38100" dist="38100" dir="2700000" algn="tl">
                    <a:srgbClr val="010199"/>
                  </a:outerShdw>
                </a:effectLst>
              </a:rPr>
            </a:br>
            <a:endParaRPr lang="en-US" sz="3600">
              <a:solidFill>
                <a:srgbClr val="FFFFFF"/>
              </a:solidFill>
              <a:effectLst>
                <a:outerShdw blurRad="38100" dist="38100" dir="2700000" algn="tl">
                  <a:srgbClr val="010199"/>
                </a:outerShdw>
              </a:effectLst>
            </a:endParaRPr>
          </a:p>
        </p:txBody>
      </p:sp>
      <p:grpSp>
        <p:nvGrpSpPr>
          <p:cNvPr id="25602" name="Group 3"/>
          <p:cNvGrpSpPr>
            <a:grpSpLocks/>
          </p:cNvGrpSpPr>
          <p:nvPr/>
        </p:nvGrpSpPr>
        <p:grpSpPr bwMode="auto">
          <a:xfrm>
            <a:off x="0" y="2362200"/>
            <a:ext cx="9372600" cy="4495800"/>
            <a:chOff x="0" y="2256"/>
            <a:chExt cx="5616" cy="2064"/>
          </a:xfrm>
        </p:grpSpPr>
        <p:pic>
          <p:nvPicPr>
            <p:cNvPr id="378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89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894" name="Rectangle 6"/>
            <p:cNvSpPr>
              <a:spLocks noChangeArrowheads="1"/>
            </p:cNvSpPr>
            <p:nvPr/>
          </p:nvSpPr>
          <p:spPr bwMode="auto">
            <a:xfrm>
              <a:off x="2688" y="2256"/>
              <a:ext cx="2928" cy="33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37895" name="Rectangle 7"/>
          <p:cNvSpPr>
            <a:spLocks noChangeArrowheads="1"/>
          </p:cNvSpPr>
          <p:nvPr/>
        </p:nvSpPr>
        <p:spPr bwMode="auto">
          <a:xfrm>
            <a:off x="-381000" y="2286000"/>
            <a:ext cx="10134600" cy="3509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ABD03456-B95F-410E-86AA-4C029CBCAD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a:alphaModFix amt="60000"/>
            </a:blip>
            <a:srcRect/>
            <a:tile tx="0" ty="0" sx="100000" sy="100000" flip="none" algn="tl"/>
          </a:blipFill>
          <a:extLst>
            <a:ext uri="{FAA26D3D-D897-4be2-8F04-BA451C77F1D7}">
              <ma14:placeholderFlag xmlns:ma14="http://schemas.microsoft.com/office/mac/drawingml/2011/main" xmlns="" val="1"/>
            </a:ext>
          </a:extLst>
        </p:spPr>
        <p:txBody>
          <a:bodyPr/>
          <a:lstStyle/>
          <a:p>
            <a:pPr eaLnBrk="1" hangingPunct="1">
              <a:defRPr/>
            </a:pPr>
            <a:r>
              <a:rPr lang="ja-JP" altLang="en-US">
                <a:solidFill>
                  <a:schemeClr val="tx1"/>
                </a:solidFill>
                <a:effectLst>
                  <a:outerShdw blurRad="38100" dist="38100" dir="2700000" algn="tl">
                    <a:srgbClr val="000000"/>
                  </a:outerShdw>
                </a:effectLst>
                <a:ea typeface="华文细黑" charset="0"/>
                <a:cs typeface="华文细黑" charset="0"/>
              </a:rPr>
              <a:t>方舟上也有啄木鸟</a:t>
            </a:r>
            <a:endParaRPr lang="en-US">
              <a:effectLst>
                <a:outerShdw blurRad="38100" dist="38100" dir="2700000" algn="tl">
                  <a:srgbClr val="000000"/>
                </a:outerShdw>
              </a:effectLst>
            </a:endParaRP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a:extLst>
            <a:ext uri="{FAA26D3D-D897-4be2-8F04-BA451C77F1D7}">
              <ma14:placeholderFlag xmlns:ma14="http://schemas.microsoft.com/office/mac/drawingml/2011/main" xmlns="" val="1"/>
            </a:ext>
          </a:extLst>
        </p:spPr>
        <p:txBody>
          <a:bodyPr/>
          <a:lstStyle/>
          <a:p>
            <a:pPr eaLnBrk="1" hangingPunct="1">
              <a:buFont typeface="Wingdings" pitchFamily="2" charset="2"/>
              <a:buNone/>
            </a:pPr>
            <a:r>
              <a:rPr lang="ja-JP" altLang="en-US" sz="4000">
                <a:effectLst>
                  <a:outerShdw blurRad="38100" dist="38100" dir="2700000" algn="tl">
                    <a:srgbClr val="000000"/>
                  </a:outerShdw>
                </a:effectLst>
              </a:rPr>
              <a:t>“</a:t>
            </a:r>
            <a:r>
              <a:rPr lang="ja-JP" altLang="en-US" sz="4000">
                <a:effectLst>
                  <a:outerShdw blurRad="38100" dist="38100" dir="2700000" algn="tl">
                    <a:srgbClr val="000000"/>
                  </a:outerShdw>
                </a:effectLst>
                <a:ea typeface="华文细黑" pitchFamily="-84" charset="-122"/>
              </a:rPr>
              <a:t>各种动物每样两个</a:t>
            </a:r>
            <a:r>
              <a:rPr lang="en-US" altLang="ja-JP" sz="4000">
                <a:effectLst>
                  <a:outerShdw blurRad="38100" dist="38100" dir="2700000" algn="tl">
                    <a:srgbClr val="000000"/>
                  </a:outerShdw>
                </a:effectLst>
              </a:rPr>
              <a:t>…</a:t>
            </a:r>
            <a:r>
              <a:rPr lang="ja-JP" altLang="en-US" sz="4000">
                <a:effectLst>
                  <a:outerShdw blurRad="38100" dist="38100" dir="2700000" algn="tl">
                    <a:srgbClr val="000000"/>
                  </a:outerShdw>
                </a:effectLst>
              </a:rPr>
              <a:t>”</a:t>
            </a:r>
            <a:endParaRPr lang="en-US" altLang="en-US" sz="4000">
              <a:effectLst>
                <a:outerShdw blurRad="38100" dist="38100" dir="2700000" algn="tl">
                  <a:srgbClr val="000000"/>
                </a:outerShdw>
              </a:effectLst>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086" name="Text Box 6"/>
          <p:cNvSpPr txBox="1">
            <a:spLocks noChangeArrowheads="1"/>
          </p:cNvSpPr>
          <p:nvPr/>
        </p:nvSpPr>
        <p:spPr bwMode="auto">
          <a:xfrm>
            <a:off x="5410200" y="1066800"/>
            <a:ext cx="25908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500" b="1" dirty="0">
                <a:solidFill>
                  <a:srgbClr val="FF0000"/>
                </a:solidFill>
                <a:latin typeface="Abadi MT Condensed Extra Bold" charset="0"/>
                <a:ea typeface="华文细黑" charset="0"/>
                <a:cs typeface="华文细黑" charset="0"/>
              </a:rPr>
              <a:t>亚拉腊</a:t>
            </a:r>
            <a:endParaRPr lang="en-US" sz="3500" b="1" dirty="0">
              <a:solidFill>
                <a:srgbClr val="FF0000"/>
              </a:solidFill>
              <a:latin typeface="Abadi MT Condensed Extra Bold" charset="0"/>
              <a:ea typeface="ＭＳ Ｐゴシック" charset="0"/>
            </a:endParaRPr>
          </a:p>
        </p:txBody>
      </p:sp>
      <p:sp>
        <p:nvSpPr>
          <p:cNvPr id="174085" name="Text Box 5"/>
          <p:cNvSpPr txBox="1">
            <a:spLocks noChangeArrowheads="1"/>
          </p:cNvSpPr>
          <p:nvPr/>
        </p:nvSpPr>
        <p:spPr bwMode="auto">
          <a:xfrm>
            <a:off x="4572000" y="2667000"/>
            <a:ext cx="22098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ja-JP" altLang="en-US" sz="3500" b="1">
                <a:solidFill>
                  <a:schemeClr val="bg2"/>
                </a:solidFill>
                <a:latin typeface="Arial" charset="0"/>
                <a:ea typeface="华文细黑" charset="0"/>
                <a:cs typeface="华文细黑" charset="0"/>
              </a:rPr>
              <a:t>底格里斯</a:t>
            </a:r>
            <a:endParaRPr lang="en-US" sz="1800" b="1">
              <a:latin typeface="Arial" charset="0"/>
              <a:ea typeface="ＭＳ Ｐゴシック" charset="0"/>
            </a:endParaRPr>
          </a:p>
        </p:txBody>
      </p:sp>
      <p:sp>
        <p:nvSpPr>
          <p:cNvPr id="174084" name="Text Box 4"/>
          <p:cNvSpPr txBox="1">
            <a:spLocks noChangeArrowheads="1"/>
          </p:cNvSpPr>
          <p:nvPr/>
        </p:nvSpPr>
        <p:spPr bwMode="auto">
          <a:xfrm>
            <a:off x="2895600" y="3505200"/>
            <a:ext cx="26670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500" b="1">
                <a:solidFill>
                  <a:schemeClr val="bg2"/>
                </a:solidFill>
                <a:latin typeface="Abadi MT Condensed Extra Bold" charset="0"/>
                <a:ea typeface="华文细黑" charset="0"/>
                <a:cs typeface="华文细黑" charset="0"/>
              </a:rPr>
              <a:t>幼发拉底</a:t>
            </a:r>
            <a:endParaRPr lang="en-US" sz="3500" b="1">
              <a:solidFill>
                <a:schemeClr val="bg2"/>
              </a:solidFill>
              <a:latin typeface="Abadi MT Condensed Extra Bold" charset="0"/>
              <a:ea typeface="ＭＳ Ｐゴシック" charset="0"/>
            </a:endParaRPr>
          </a:p>
        </p:txBody>
      </p:sp>
      <p:sp>
        <p:nvSpPr>
          <p:cNvPr id="174083" name="Text Box 3"/>
          <p:cNvSpPr txBox="1">
            <a:spLocks noChangeArrowheads="1"/>
          </p:cNvSpPr>
          <p:nvPr/>
        </p:nvSpPr>
        <p:spPr bwMode="auto">
          <a:xfrm>
            <a:off x="4495800" y="5029200"/>
            <a:ext cx="4267200"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29783" dir="1514402" algn="ctr" rotWithShape="0">
                    <a:schemeClr val="tx1">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US" altLang="en-US" sz="3500" b="1">
                <a:solidFill>
                  <a:srgbClr val="FF0000"/>
                </a:solidFill>
                <a:latin typeface="SimSun" pitchFamily="2" charset="-122"/>
                <a:ea typeface="华文细黑" pitchFamily="-84" charset="-122"/>
              </a:rPr>
              <a:t>创世纪</a:t>
            </a:r>
            <a:r>
              <a:rPr lang="en-US" altLang="ja-JP" sz="3500" b="1">
                <a:solidFill>
                  <a:srgbClr val="FF0000"/>
                </a:solidFill>
                <a:latin typeface="Times New Roman" pitchFamily="18" charset="0"/>
              </a:rPr>
              <a:t>6</a:t>
            </a:r>
            <a:r>
              <a:rPr lang="en-US" altLang="en-US" sz="3500" b="1">
                <a:solidFill>
                  <a:srgbClr val="FF0000"/>
                </a:solidFill>
                <a:latin typeface="SimSun" pitchFamily="2" charset="-122"/>
                <a:ea typeface="华文细黑" pitchFamily="-84" charset="-122"/>
              </a:rPr>
              <a:t>～</a:t>
            </a:r>
            <a:r>
              <a:rPr lang="en-US" altLang="ja-JP" sz="3500" b="1">
                <a:solidFill>
                  <a:srgbClr val="FF0000"/>
                </a:solidFill>
                <a:latin typeface="Times New Roman" pitchFamily="18" charset="0"/>
              </a:rPr>
              <a:t>8</a:t>
            </a:r>
            <a:endParaRPr lang="en-US" altLang="en-US" sz="3500" b="1">
              <a:solidFill>
                <a:srgbClr val="FF0000"/>
              </a:solidFill>
              <a:latin typeface="Times New Roman" pitchFamily="18" charset="0"/>
            </a:endParaRPr>
          </a:p>
        </p:txBody>
      </p:sp>
      <p:sp>
        <p:nvSpPr>
          <p:cNvPr id="174082" name="Rectangle 2"/>
          <p:cNvSpPr>
            <a:spLocks noGrp="1" noChangeArrowheads="1"/>
          </p:cNvSpPr>
          <p:nvPr>
            <p:ph type="title" idx="4294967295"/>
          </p:nvPr>
        </p:nvSpPr>
        <p:spPr>
          <a:xfrm>
            <a:off x="0" y="5715000"/>
            <a:ext cx="2438400" cy="1143000"/>
          </a:xfrm>
          <a:noFill/>
          <a:effectLst>
            <a:outerShdw blurRad="63500" dist="38099" dir="2700000" algn="ctr" rotWithShape="0">
              <a:schemeClr val="bg1">
                <a:alpha val="74997"/>
              </a:schemeClr>
            </a:outerShdw>
          </a:effectLst>
        </p:spPr>
        <p:txBody>
          <a:bodyPr/>
          <a:lstStyle/>
          <a:p>
            <a:pPr eaLnBrk="1" hangingPunct="1"/>
            <a:r>
              <a:rPr lang="en-US" altLang="en-US" sz="2400">
                <a:solidFill>
                  <a:schemeClr val="tx1"/>
                </a:solidFill>
                <a:effectLst>
                  <a:outerShdw blurRad="38100" dist="38100" dir="2700000" algn="tl">
                    <a:srgbClr val="010199"/>
                  </a:outerShdw>
                </a:effectLst>
              </a:rPr>
              <a:t>Barry Beitzel, </a:t>
            </a:r>
            <a:r>
              <a:rPr lang="en-US" altLang="en-US" sz="2400" i="1">
                <a:solidFill>
                  <a:schemeClr val="tx1"/>
                </a:solidFill>
                <a:effectLst>
                  <a:outerShdw blurRad="38100" dist="38100" dir="2700000" algn="tl">
                    <a:srgbClr val="010199"/>
                  </a:outerShdw>
                </a:effectLst>
              </a:rPr>
              <a:t>Moody Atlas, </a:t>
            </a:r>
            <a:r>
              <a:rPr lang="en-US" altLang="en-US" sz="2400">
                <a:solidFill>
                  <a:schemeClr val="tx1"/>
                </a:solidFill>
                <a:effectLst>
                  <a:outerShdw blurRad="38100" dist="38100" dir="2700000" algn="tl">
                    <a:srgbClr val="010199"/>
                  </a:outerShdw>
                </a:effectLst>
              </a:rPr>
              <a:t>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7</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60243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8" name="Rectangle 2"/>
          <p:cNvSpPr>
            <a:spLocks noGrp="1" noChangeArrowheads="1"/>
          </p:cNvSpPr>
          <p:nvPr>
            <p:ph type="title"/>
          </p:nvPr>
        </p:nvSpPr>
        <p:spPr>
          <a:xfrm>
            <a:off x="4572000" y="277813"/>
            <a:ext cx="4114800" cy="1093787"/>
          </a:xfrm>
        </p:spPr>
        <p:txBody>
          <a:bodyPr/>
          <a:lstStyle/>
          <a:p>
            <a:pPr eaLnBrk="1" hangingPunct="1">
              <a:defRPr/>
            </a:pPr>
            <a:r>
              <a:rPr lang="en-GB">
                <a:solidFill>
                  <a:srgbClr val="000000"/>
                </a:solidFill>
                <a:ea typeface="华文细黑" charset="0"/>
                <a:cs typeface="华文细黑" charset="0"/>
              </a:rPr>
              <a:t>阿拉哈西斯史诗</a:t>
            </a:r>
            <a:endParaRPr lang="en-US">
              <a:solidFill>
                <a:srgbClr val="000000"/>
              </a:solidFill>
            </a:endParaRPr>
          </a:p>
        </p:txBody>
      </p:sp>
      <p:sp>
        <p:nvSpPr>
          <p:cNvPr id="50179" name="Rectangle 3"/>
          <p:cNvSpPr>
            <a:spLocks noGrp="1" noChangeArrowheads="1"/>
          </p:cNvSpPr>
          <p:nvPr>
            <p:ph type="body" sz="half" idx="1"/>
          </p:nvPr>
        </p:nvSpPr>
        <p:spPr>
          <a:xfrm>
            <a:off x="228600" y="457200"/>
            <a:ext cx="3352800" cy="6172200"/>
          </a:xfrm>
        </p:spPr>
        <p:txBody>
          <a:bodyPr/>
          <a:lstStyle/>
          <a:p>
            <a:pPr marL="0" indent="0" eaLnBrk="1" hangingPunct="1">
              <a:buFont typeface="Wingdings" pitchFamily="2" charset="2"/>
              <a:buNone/>
            </a:pPr>
            <a:r>
              <a:rPr lang="ja-JP" altLang="en-US"/>
              <a:t>“</a:t>
            </a:r>
            <a:r>
              <a:rPr lang="ja-JP" altLang="en-US">
                <a:ea typeface="华文细黑" pitchFamily="-84" charset="-122"/>
              </a:rPr>
              <a:t>让生育女神创造后代，让人来担当神的辛苦</a:t>
            </a:r>
            <a:r>
              <a:rPr lang="en-US" altLang="ja-JP"/>
              <a:t>… </a:t>
            </a:r>
            <a:r>
              <a:rPr lang="ja-JP" altLang="en-US">
                <a:ea typeface="华文细黑" pitchFamily="-84" charset="-122"/>
              </a:rPr>
              <a:t>创造人类让他来负轭</a:t>
            </a:r>
            <a:r>
              <a:rPr lang="en-US" altLang="ja-JP"/>
              <a:t>… </a:t>
            </a:r>
            <a:r>
              <a:rPr lang="ja-JP" altLang="en-US">
                <a:ea typeface="华文细黑" pitchFamily="-84" charset="-122"/>
              </a:rPr>
              <a:t>让宁图和泥，让神和人完全混合在泥中，要有从神的肉体而来的灵</a:t>
            </a:r>
            <a:r>
              <a:rPr lang="ja-JP" altLang="en-US"/>
              <a:t>”</a:t>
            </a:r>
            <a:r>
              <a:rPr lang="en-US" altLang="ja-JP"/>
              <a:t> (Arnold/Beyer, 24)</a:t>
            </a:r>
            <a:endParaRPr lang="en-US" altLang="en-US"/>
          </a:p>
        </p:txBody>
      </p:sp>
      <p:sp>
        <p:nvSpPr>
          <p:cNvPr id="50180" name="Rectangle 4"/>
          <p:cNvSpPr>
            <a:spLocks noGrp="1" noChangeArrowheads="1"/>
          </p:cNvSpPr>
          <p:nvPr>
            <p:ph type="body" sz="half" idx="2"/>
          </p:nvPr>
        </p:nvSpPr>
        <p:spPr>
          <a:xfrm>
            <a:off x="4495800" y="1524000"/>
            <a:ext cx="4419600" cy="4572000"/>
          </a:xfrm>
        </p:spPr>
        <p:txBody>
          <a:bodyPr/>
          <a:lstStyle/>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阿卡得</a:t>
            </a:r>
            <a:r>
              <a:rPr lang="en-US">
                <a:solidFill>
                  <a:schemeClr val="bg1"/>
                </a:solidFill>
                <a:effectLst>
                  <a:outerShdw blurRad="38100" dist="38100" dir="2700000" algn="tl">
                    <a:srgbClr val="FFFFFF"/>
                  </a:outerShdw>
                </a:effectLst>
              </a:rPr>
              <a:t> </a:t>
            </a:r>
            <a:r>
              <a:rPr lang="ja-JP" altLang="en-US">
                <a:solidFill>
                  <a:schemeClr val="bg1"/>
                </a:solidFill>
                <a:effectLst>
                  <a:outerShdw blurRad="38100" dist="38100" dir="2700000" algn="tl">
                    <a:srgbClr val="FFFFFF"/>
                  </a:outerShdw>
                </a:effectLst>
                <a:ea typeface="华文细黑" charset="0"/>
                <a:cs typeface="华文细黑" charset="0"/>
              </a:rPr>
              <a:t>－公元前</a:t>
            </a:r>
            <a:r>
              <a:rPr lang="en-US">
                <a:solidFill>
                  <a:schemeClr val="bg1"/>
                </a:solidFill>
                <a:effectLst>
                  <a:outerShdw blurRad="38100" dist="38100" dir="2700000" algn="tl">
                    <a:srgbClr val="FFFFFF"/>
                  </a:outerShdw>
                </a:effectLst>
              </a:rPr>
              <a:t>1650</a:t>
            </a: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创造和洪水的故事</a:t>
            </a:r>
            <a:endParaRPr lang="en-US">
              <a:solidFill>
                <a:schemeClr val="bg1"/>
              </a:solidFill>
              <a:effectLst>
                <a:outerShdw blurRad="38100" dist="38100" dir="2700000" algn="tl">
                  <a:srgbClr val="FFFFFF"/>
                </a:outerShdw>
              </a:effectLst>
            </a:endParaRP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造人来帮助劳累过度的神</a:t>
            </a:r>
            <a:endParaRPr lang="en-US">
              <a:solidFill>
                <a:schemeClr val="bg1"/>
              </a:solidFill>
              <a:effectLst>
                <a:outerShdw blurRad="38100" dist="38100" dir="2700000" algn="tl">
                  <a:srgbClr val="FFFFFF"/>
                </a:outerShdw>
              </a:effectLst>
            </a:endParaRP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用泥土造人</a:t>
            </a:r>
            <a:endParaRPr lang="en-US">
              <a:solidFill>
                <a:schemeClr val="bg1"/>
              </a:solidFill>
              <a:effectLst>
                <a:outerShdw blurRad="38100" dist="38100" dir="2700000" algn="tl">
                  <a:srgbClr val="FFFFFF"/>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5399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lvl="0" algn="r" eaLnBrk="1" hangingPunct="1">
              <a:spcBef>
                <a:spcPct val="50000"/>
              </a:spcBef>
            </a:pPr>
            <a:r>
              <a:rPr lang="ja-JP" altLang="en-US" sz="3000" dirty="0">
                <a:solidFill>
                  <a:srgbClr val="FFFFFF"/>
                </a:solidFill>
                <a:latin typeface="arial" panose="020B0604020202020204" pitchFamily="34" charset="0"/>
                <a:ea typeface="华文细黑" pitchFamily="-84" charset="-122"/>
                <a:cs typeface="arial" panose="020B0604020202020204" pitchFamily="34" charset="0"/>
              </a:rPr>
              <a:t>创世</a:t>
            </a:r>
            <a:r>
              <a:rPr lang="zh-CN" altLang="en-US" sz="3000" b="1" dirty="0">
                <a:solidFill>
                  <a:srgbClr val="FFFFFF"/>
                </a:solidFill>
                <a:latin typeface="arial" panose="020B0604020202020204" pitchFamily="34" charset="0"/>
                <a:ea typeface="华文细黑" pitchFamily="-84" charset="-122"/>
                <a:cs typeface="arial" panose="020B0604020202020204" pitchFamily="34" charset="0"/>
              </a:rPr>
              <a:t>记</a:t>
            </a:r>
            <a:r>
              <a:rPr lang="en-US" altLang="ja-JP" sz="3000" b="1" dirty="0">
                <a:solidFill>
                  <a:srgbClr val="FFFFFF"/>
                </a:solidFill>
                <a:latin typeface="arial" panose="020B0604020202020204" pitchFamily="34" charset="0"/>
                <a:cs typeface="arial" panose="020B0604020202020204" pitchFamily="34" charset="0"/>
              </a:rPr>
              <a:t>7-8</a:t>
            </a:r>
            <a:r>
              <a:rPr lang="zh-CN" altLang="en-US" sz="3000" dirty="0">
                <a:solidFill>
                  <a:srgbClr val="FFFFFF"/>
                </a:solidFill>
                <a:latin typeface="arial" panose="020B0604020202020204" pitchFamily="34" charset="0"/>
                <a:cs typeface="arial" panose="020B0604020202020204" pitchFamily="34" charset="0"/>
              </a:rPr>
              <a:t>章</a:t>
            </a:r>
            <a:endParaRPr lang="en-US" altLang="en-US" sz="3000" dirty="0">
              <a:solidFill>
                <a:srgbClr val="FFFFFF"/>
              </a:solidFill>
              <a:latin typeface="arial" panose="020B0604020202020204" pitchFamily="34" charset="0"/>
              <a:cs typeface="arial" panose="020B0604020202020204" pitchFamily="34" charset="0"/>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ja-JP" altLang="en-US" dirty="0">
                <a:effectLst>
                  <a:outerShdw blurRad="38100" dist="38100" dir="2700000" algn="tl">
                    <a:srgbClr val="010199"/>
                  </a:outerShdw>
                </a:effectLst>
                <a:ea typeface="华文细黑" charset="0"/>
                <a:cs typeface="华文细黑" charset="0"/>
              </a:rPr>
              <a:t>全地被洪水淹没</a:t>
            </a:r>
            <a:br>
              <a:rPr lang="en-US" dirty="0">
                <a:effectLst>
                  <a:outerShdw blurRad="38100" dist="38100" dir="2700000" algn="tl">
                    <a:srgbClr val="010199"/>
                  </a:outerShdw>
                </a:effectLst>
                <a:ea typeface="ＭＳ Ｐゴシック"/>
                <a:cs typeface="+mj-cs"/>
              </a:rPr>
            </a:br>
            <a:r>
              <a:rPr lang="ja-JP" altLang="en-US" dirty="0">
                <a:effectLst>
                  <a:outerShdw blurRad="38100" dist="38100" dir="2700000" algn="tl">
                    <a:srgbClr val="010199"/>
                  </a:outerShdw>
                </a:effectLst>
                <a:ea typeface="华文细黑" charset="0"/>
                <a:cs typeface="华文细黑" charset="0"/>
              </a:rPr>
              <a:t>这事对你是否真的很重要？</a:t>
            </a:r>
            <a:endParaRPr lang="en-US" altLang="zh-CN" sz="4000" b="1" dirty="0">
              <a:latin typeface="Arial" charset="0"/>
              <a:ea typeface="ＭＳ Ｐゴシック" charset="0"/>
            </a:endParaRPr>
          </a:p>
        </p:txBody>
      </p:sp>
      <p:pic>
        <p:nvPicPr>
          <p:cNvPr id="6" name="Picture 5"/>
          <p:cNvPicPr>
            <a:picLocks noChangeAspect="1"/>
          </p:cNvPicPr>
          <p:nvPr/>
        </p:nvPicPr>
        <p:blipFill rotWithShape="1">
          <a:blip r:embed="rId3"/>
          <a:srcRect t="19710"/>
          <a:stretch/>
        </p:blipFill>
        <p:spPr>
          <a:xfrm>
            <a:off x="0" y="25439"/>
            <a:ext cx="9144000" cy="4353463"/>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a:ea typeface="ＭＳ Ｐゴシック" charset="0"/>
            </a:endParaRPr>
          </a:p>
        </p:txBody>
      </p:sp>
      <p:sp>
        <p:nvSpPr>
          <p:cNvPr id="346114"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600" b="1" dirty="0">
                <a:solidFill>
                  <a:schemeClr val="tx1"/>
                </a:solidFill>
                <a:effectLst/>
                <a:latin typeface="Arial" charset="0"/>
                <a:ea typeface="ＭＳ Ｐゴシック" charset="0"/>
                <a:cs typeface="ＭＳ Ｐゴシック" charset="0"/>
              </a:rPr>
              <a:t>休</a:t>
            </a:r>
            <a:r>
              <a:rPr lang="en-US" altLang="zh-CN" sz="3600" b="1" dirty="0">
                <a:solidFill>
                  <a:schemeClr val="tx1"/>
                </a:solidFill>
                <a:effectLst/>
                <a:latin typeface="Arial" charset="0"/>
                <a:ea typeface="ＭＳ Ｐゴシック" charset="0"/>
                <a:cs typeface="ＭＳ Ｐゴシック" charset="0"/>
              </a:rPr>
              <a:t>·</a:t>
            </a:r>
            <a:r>
              <a:rPr lang="zh-CN" altLang="en-US" sz="3600" b="1" dirty="0">
                <a:solidFill>
                  <a:schemeClr val="tx1"/>
                </a:solidFill>
                <a:effectLst/>
                <a:latin typeface="Arial" charset="0"/>
                <a:ea typeface="ＭＳ Ｐゴシック" charset="0"/>
                <a:cs typeface="ＭＳ Ｐゴシック" charset="0"/>
              </a:rPr>
              <a:t>罗斯博士</a:t>
            </a:r>
            <a:r>
              <a:rPr lang="en-US" altLang="zh-CN" sz="3600" b="1" dirty="0">
                <a:solidFill>
                  <a:schemeClr val="tx1"/>
                </a:solidFill>
                <a:effectLst/>
                <a:latin typeface="Arial" charset="0"/>
                <a:ea typeface="ＭＳ Ｐゴシック" charset="0"/>
                <a:cs typeface="ＭＳ Ｐゴシック" charset="0"/>
              </a:rPr>
              <a:t>: </a:t>
            </a:r>
            <a:r>
              <a:rPr lang="zh-CN" altLang="en-US" sz="3600" b="1" dirty="0">
                <a:solidFill>
                  <a:schemeClr val="tx1"/>
                </a:solidFill>
                <a:effectLst/>
                <a:latin typeface="Arial" charset="0"/>
                <a:ea typeface="ＭＳ Ｐゴシック" charset="0"/>
                <a:cs typeface="ＭＳ Ｐゴシック" charset="0"/>
              </a:rPr>
              <a:t>区域性（中东地区）洪水</a:t>
            </a:r>
          </a:p>
        </p:txBody>
      </p:sp>
      <p:sp>
        <p:nvSpPr>
          <p:cNvPr id="346115" name="Title 1"/>
          <p:cNvSpPr txBox="1">
            <a:spLocks/>
          </p:cNvSpPr>
          <p:nvPr/>
        </p:nvSpPr>
        <p:spPr bwMode="auto">
          <a:xfrm>
            <a:off x="3505200" y="1371600"/>
            <a:ext cx="54864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ja-JP" altLang="en-US" sz="2400" b="1">
                <a:solidFill>
                  <a:srgbClr val="FFFFFF"/>
                </a:solidFill>
              </a:rPr>
              <a:t>“</a:t>
            </a:r>
            <a:r>
              <a:rPr lang="zh-CN" altLang="en-US" sz="2400" b="1">
                <a:solidFill>
                  <a:srgbClr val="FFFFFF"/>
                </a:solidFill>
              </a:rPr>
              <a:t>创世纪中描述的洪水可能的确超越了美索不达米亚地区。虽然创</a:t>
            </a:r>
            <a:r>
              <a:rPr lang="en-US" altLang="zh-CN" sz="2400" b="1">
                <a:solidFill>
                  <a:srgbClr val="FFFFFF"/>
                </a:solidFill>
              </a:rPr>
              <a:t>2-8</a:t>
            </a:r>
            <a:r>
              <a:rPr lang="zh-CN" altLang="en-US" sz="2400" b="1">
                <a:solidFill>
                  <a:srgbClr val="FFFFFF"/>
                </a:solidFill>
              </a:rPr>
              <a:t>中提到的绝大部分地名都位于美索不达米亚，仍然有些例外存在</a:t>
            </a:r>
            <a:r>
              <a:rPr lang="en-US" altLang="zh-CN" sz="2400" b="1">
                <a:solidFill>
                  <a:srgbClr val="FFFFFF"/>
                </a:solidFill>
              </a:rPr>
              <a:t>——</a:t>
            </a:r>
            <a:r>
              <a:rPr lang="zh-CN" altLang="en-US" sz="2400" b="1">
                <a:solidFill>
                  <a:srgbClr val="FFFFFF"/>
                </a:solidFill>
              </a:rPr>
              <a:t>比如</a:t>
            </a:r>
            <a:r>
              <a:rPr lang="ja-JP" altLang="en-US" sz="2400" b="1">
                <a:solidFill>
                  <a:srgbClr val="FFFFFF"/>
                </a:solidFill>
              </a:rPr>
              <a:t>比逊</a:t>
            </a:r>
            <a:r>
              <a:rPr lang="zh-CN" altLang="en-US" sz="2400" b="1">
                <a:solidFill>
                  <a:srgbClr val="FFFFFF"/>
                </a:solidFill>
              </a:rPr>
              <a:t>和</a:t>
            </a:r>
            <a:r>
              <a:rPr lang="ja-JP" altLang="en-US" sz="2400" b="1">
                <a:solidFill>
                  <a:srgbClr val="FFFFFF"/>
                </a:solidFill>
              </a:rPr>
              <a:t>基训</a:t>
            </a:r>
            <a:r>
              <a:rPr lang="zh-CN" altLang="en-US" sz="2400" b="1">
                <a:solidFill>
                  <a:srgbClr val="FFFFFF"/>
                </a:solidFill>
              </a:rPr>
              <a:t>河。这两条河都发源于阿拉伯半岛南部。由此可推断，创世纪中描述的大洪水不仅淹没了整个美索不达米亚，也覆盖了整个波斯湾地区及南阿拉伯的大部</a:t>
            </a:r>
            <a:r>
              <a:rPr lang="ja-JP" altLang="en-US" sz="2400" b="1">
                <a:solidFill>
                  <a:srgbClr val="FFFFFF"/>
                </a:solidFill>
              </a:rPr>
              <a:t>”</a:t>
            </a:r>
            <a:endParaRPr lang="zh-CN" altLang="en-US" sz="2400" b="1">
              <a:solidFill>
                <a:srgbClr val="FFFFFF"/>
              </a:solidFill>
            </a:endParaRPr>
          </a:p>
        </p:txBody>
      </p:sp>
      <p:pic>
        <p:nvPicPr>
          <p:cNvPr id="346116"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346118"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77i</a:t>
            </a:r>
          </a:p>
        </p:txBody>
      </p:sp>
    </p:spTree>
    <p:extLst>
      <p:ext uri="{BB962C8B-B14F-4D97-AF65-F5344CB8AC3E}">
        <p14:creationId xmlns:p14="http://schemas.microsoft.com/office/powerpoint/2010/main" val="300652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lgn="l">
              <a:defRPr/>
            </a:pPr>
            <a:r>
              <a:rPr lang="zh-CN" altLang="en-US" sz="3200" b="1" dirty="0">
                <a:solidFill>
                  <a:schemeClr val="tx1"/>
                </a:solidFill>
                <a:effectLst/>
                <a:latin typeface="Arial" charset="0"/>
                <a:ea typeface="ＭＳ Ｐゴシック" charset="0"/>
                <a:cs typeface="ＭＳ Ｐゴシック" charset="0"/>
              </a:rPr>
              <a:t>休</a:t>
            </a:r>
            <a:r>
              <a:rPr lang="en-US" altLang="zh-CN"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effectLst/>
                <a:latin typeface="Arial" charset="0"/>
                <a:ea typeface="ＭＳ Ｐゴシック" charset="0"/>
                <a:cs typeface="ＭＳ Ｐゴシック" charset="0"/>
              </a:rPr>
              <a:t>罗斯博士</a:t>
            </a:r>
            <a:r>
              <a:rPr lang="en-US" altLang="zh-CN" sz="3200" b="1" dirty="0">
                <a:solidFill>
                  <a:schemeClr val="tx1"/>
                </a:solidFill>
                <a:effectLst/>
                <a:latin typeface="Arial" charset="0"/>
                <a:ea typeface="ＭＳ Ｐゴシック" charset="0"/>
                <a:cs typeface="ＭＳ Ｐゴシック" charset="0"/>
              </a:rPr>
              <a:t>: </a:t>
            </a:r>
            <a:r>
              <a:rPr lang="zh-CN" altLang="en-US" sz="3200" b="1" dirty="0">
                <a:solidFill>
                  <a:schemeClr val="tx1"/>
                </a:solidFill>
                <a:effectLst/>
                <a:latin typeface="Arial" charset="0"/>
                <a:ea typeface="ＭＳ Ｐゴシック" charset="0"/>
                <a:cs typeface="ＭＳ Ｐゴシック" charset="0"/>
              </a:rPr>
              <a:t>区域性（中东地区）洪水</a:t>
            </a:r>
            <a:endParaRPr lang="en-US" sz="3200" b="1" kern="1200" dirty="0">
              <a:solidFill>
                <a:srgbClr val="B2B2B2"/>
              </a:solidFill>
              <a:latin typeface="Arial" charset="0"/>
              <a:ea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2800" b="1" dirty="0">
                <a:solidFill>
                  <a:srgbClr val="FFFFFF"/>
                </a:solidFill>
              </a:rPr>
              <a:t>罗斯为什么提倡</a:t>
            </a:r>
            <a:r>
              <a:rPr lang="zh-CN" altLang="en-US" sz="2800" b="1" dirty="0"/>
              <a:t>区域性</a:t>
            </a:r>
            <a:r>
              <a:rPr lang="zh-CN" altLang="en-US" sz="2800" b="1" dirty="0">
                <a:solidFill>
                  <a:srgbClr val="FFFFFF"/>
                </a:solidFill>
              </a:rPr>
              <a:t>的洪水？</a:t>
            </a:r>
            <a:endParaRPr kumimoji="0" lang="en-US" sz="28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lang="zh-CN" altLang="en-US" sz="2800" kern="0" dirty="0">
                <a:solidFill>
                  <a:srgbClr val="FFFFFF"/>
                </a:solidFill>
                <a:latin typeface="Arial"/>
                <a:ea typeface="ＭＳ Ｐゴシック" pitchFamily="-112" charset="-128"/>
                <a:cs typeface="ＭＳ Ｐゴシック" pitchFamily="-112" charset="-128"/>
              </a:rPr>
              <a:t>旧</a:t>
            </a:r>
            <a:r>
              <a:rPr kumimoji="0" lang="zh-CN" alt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地球的前提</a:t>
            </a:r>
            <a:endParaRPr kumimoji="0" 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a:p>
            <a:pPr marL="514350" lvl="0" indent="-514350">
              <a:buFont typeface="+mj-lt"/>
              <a:buAutoNum type="arabicPeriod"/>
              <a:defRPr/>
            </a:pPr>
            <a:r>
              <a:rPr lang="zh-CN" altLang="en-US" sz="2800" kern="0" dirty="0">
                <a:solidFill>
                  <a:srgbClr val="FFFFFF"/>
                </a:solidFill>
                <a:latin typeface="Arial"/>
                <a:ea typeface="ＭＳ Ｐゴシック" pitchFamily="-112" charset="-128"/>
                <a:cs typeface="ＭＳ Ｐゴシック" pitchFamily="-112" charset="-128"/>
              </a:rPr>
              <a:t>“世界”在其他旧约经文中的含义</a:t>
            </a:r>
            <a:endParaRPr kumimoji="0" 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77i</a:t>
            </a:r>
          </a:p>
        </p:txBody>
      </p:sp>
    </p:spTree>
    <p:extLst>
      <p:ext uri="{BB962C8B-B14F-4D97-AF65-F5344CB8AC3E}">
        <p14:creationId xmlns:p14="http://schemas.microsoft.com/office/powerpoint/2010/main" val="632399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0"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chemeClr val="tx1"/>
                </a:solidFill>
                <a:effectLst/>
                <a:latin typeface="Arial" charset="0"/>
                <a:ea typeface="ＭＳ Ｐゴシック" charset="0"/>
                <a:cs typeface="ＭＳ Ｐゴシック" charset="0"/>
              </a:rPr>
              <a:t>反对区域性洪水理论的声音</a:t>
            </a:r>
          </a:p>
        </p:txBody>
      </p:sp>
      <p:sp>
        <p:nvSpPr>
          <p:cNvPr id="3" name="Title 1"/>
          <p:cNvSpPr txBox="1">
            <a:spLocks/>
          </p:cNvSpPr>
          <p:nvPr/>
        </p:nvSpPr>
        <p:spPr bwMode="auto">
          <a:xfrm>
            <a:off x="2590800" y="1371600"/>
            <a:ext cx="65532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b="1" i="1">
                <a:solidFill>
                  <a:srgbClr val="FFFFFF"/>
                </a:solidFill>
              </a:rPr>
              <a:t>若洪水真是区域性的，那</a:t>
            </a:r>
            <a:r>
              <a:rPr lang="zh-CN" altLang="en-US" sz="2800" b="1" i="1">
                <a:solidFill>
                  <a:srgbClr val="FFCC00"/>
                </a:solidFill>
              </a:rPr>
              <a:t>为何还要建造方舟</a:t>
            </a:r>
            <a:r>
              <a:rPr lang="zh-CN" altLang="en-US" sz="2800" b="1" i="1">
                <a:solidFill>
                  <a:srgbClr val="FFFFFF"/>
                </a:solidFill>
              </a:rPr>
              <a:t>？诺亚翻过几座大山不就可以逃开了？</a:t>
            </a:r>
          </a:p>
          <a:p>
            <a:pPr>
              <a:buFont typeface="Arial" charset="0"/>
              <a:buChar char="•"/>
              <a:defRPr/>
            </a:pPr>
            <a:endParaRPr lang="en-US" altLang="zh-CN" sz="2800" b="1" i="1">
              <a:solidFill>
                <a:srgbClr val="FFFFFF"/>
              </a:solidFill>
            </a:endParaRPr>
          </a:p>
          <a:p>
            <a:pPr>
              <a:buFont typeface="Arial" charset="0"/>
              <a:buChar char="•"/>
              <a:defRPr/>
            </a:pPr>
            <a:r>
              <a:rPr lang="zh-CN" altLang="en-US" sz="2800" b="1" i="1">
                <a:solidFill>
                  <a:srgbClr val="FFFFFF"/>
                </a:solidFill>
              </a:rPr>
              <a:t>若洪水是区域性的，神为何要</a:t>
            </a:r>
            <a:r>
              <a:rPr lang="zh-CN" altLang="en-US" sz="2800" b="1" i="1">
                <a:solidFill>
                  <a:srgbClr val="FFCC00"/>
                </a:solidFill>
              </a:rPr>
              <a:t>将动物留存余种</a:t>
            </a:r>
            <a:r>
              <a:rPr lang="zh-CN" altLang="en-US" sz="2800" b="1" i="1">
                <a:solidFill>
                  <a:srgbClr val="FFFFFF"/>
                </a:solidFill>
              </a:rPr>
              <a:t>？</a:t>
            </a:r>
            <a:endParaRPr lang="zh-CN" altLang="en-US" sz="2800">
              <a:solidFill>
                <a:srgbClr val="B2B2B2"/>
              </a:solidFill>
              <a:effectLst>
                <a:outerShdw blurRad="38100" dist="38100" dir="2700000" algn="tl">
                  <a:srgbClr val="FFFFFF"/>
                </a:outerShdw>
              </a:effectLst>
            </a:endParaRPr>
          </a:p>
          <a:p>
            <a:pPr>
              <a:buFont typeface="Arial" charset="0"/>
              <a:buChar char="•"/>
              <a:defRPr/>
            </a:pPr>
            <a:endParaRPr lang="en-US" altLang="zh-CN" sz="280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00"/>
                </a:solidFill>
              </a:rPr>
              <a:t>Ken Ham </a:t>
            </a:r>
            <a:r>
              <a:rPr lang="en-US" altLang="zh-CN" sz="1600" b="1" dirty="0">
                <a:solidFill>
                  <a:srgbClr val="FFFFFF"/>
                </a:solidFill>
              </a:rPr>
              <a:t>&amp; Terry Mortenson,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
        <p:nvSpPr>
          <p:cNvPr id="350213"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82181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chemeClr val="tx1"/>
                </a:solidFill>
                <a:effectLst/>
                <a:latin typeface="Arial" charset="0"/>
                <a:ea typeface="ＭＳ Ｐゴシック" charset="0"/>
                <a:cs typeface="ＭＳ Ｐゴシック" charset="0"/>
              </a:rPr>
              <a:t>反对区域性洪水理论的声音</a:t>
            </a:r>
            <a:endParaRPr lang="en-US" altLang="zh-CN" b="1">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b="1" i="1" dirty="0">
                <a:solidFill>
                  <a:srgbClr val="FFFFFF"/>
                </a:solidFill>
              </a:rPr>
              <a:t>若洪水是区域性的，</a:t>
            </a:r>
            <a:r>
              <a:rPr lang="zh-CN" altLang="en-US" sz="2800" b="1" i="1" dirty="0">
                <a:solidFill>
                  <a:srgbClr val="FFCC00"/>
                </a:solidFill>
              </a:rPr>
              <a:t>为何方舟要建的那么大</a:t>
            </a:r>
            <a:r>
              <a:rPr lang="zh-CN" altLang="en-US" sz="2800" b="1" i="1" dirty="0">
                <a:solidFill>
                  <a:srgbClr val="FFFFFF"/>
                </a:solidFill>
              </a:rPr>
              <a:t>？因为美索不达米亚地区的动物种类并没有那么多。</a:t>
            </a:r>
          </a:p>
          <a:p>
            <a:pPr>
              <a:buFont typeface="Arial" charset="0"/>
              <a:buChar char="•"/>
              <a:defRPr/>
            </a:pPr>
            <a:endParaRPr lang="en-US" altLang="zh-CN" sz="2800" b="1" i="1" dirty="0">
              <a:solidFill>
                <a:srgbClr val="FFFFFF"/>
              </a:solidFill>
            </a:endParaRPr>
          </a:p>
          <a:p>
            <a:pPr>
              <a:buFont typeface="Arial" charset="0"/>
              <a:buChar char="•"/>
              <a:defRPr/>
            </a:pPr>
            <a:r>
              <a:rPr lang="zh-CN" altLang="en-US" sz="2800" b="1" i="1" dirty="0">
                <a:solidFill>
                  <a:srgbClr val="FFFFFF"/>
                </a:solidFill>
              </a:rPr>
              <a:t>若洪水真是区域性的，</a:t>
            </a:r>
            <a:r>
              <a:rPr lang="zh-CN" altLang="en-US" sz="2800" b="1" i="1" dirty="0">
                <a:solidFill>
                  <a:srgbClr val="FFCC00"/>
                </a:solidFill>
              </a:rPr>
              <a:t>鸟类便不必登上方舟</a:t>
            </a:r>
            <a:r>
              <a:rPr lang="zh-CN" altLang="en-US" sz="2800" b="1" i="1" dirty="0">
                <a:solidFill>
                  <a:srgbClr val="FFFFFF"/>
                </a:solidFill>
              </a:rPr>
              <a:t>。只要飞过几座山便可活命</a:t>
            </a:r>
            <a:endParaRPr lang="zh-CN" alt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
        <p:nvSpPr>
          <p:cNvPr id="352261"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77072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反对区域性洪水理论的声音</a:t>
            </a:r>
            <a:endParaRPr lang="en-US" altLang="zh-CN" b="1" dirty="0">
              <a:solidFill>
                <a:schemeClr val="tx1"/>
              </a:solidFill>
              <a:effectLst/>
              <a:latin typeface="Arial" charset="0"/>
              <a:ea typeface="ＭＳ Ｐゴシック" charset="0"/>
              <a:cs typeface="ＭＳ Ｐゴシック" charset="0"/>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48233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zh-CN" altLang="en-US" sz="2800" b="1" i="1" dirty="0">
                <a:solidFill>
                  <a:srgbClr val="FFFFFF"/>
                </a:solidFill>
              </a:rPr>
              <a:t>如果洪水是</a:t>
            </a:r>
            <a:r>
              <a:rPr lang="zh-CN" altLang="en-US" sz="2800" b="1" i="1" dirty="0"/>
              <a:t>区域性的，水怎么可能升到</a:t>
            </a:r>
            <a:r>
              <a:rPr lang="zh-CN" altLang="en-US" sz="2800" b="1" i="1" dirty="0">
                <a:solidFill>
                  <a:srgbClr val="FFFF00"/>
                </a:solidFill>
              </a:rPr>
              <a:t>高山上</a:t>
            </a:r>
            <a:r>
              <a:rPr lang="en-US" altLang="zh-CN" sz="2800" b="1" i="1" dirty="0">
                <a:solidFill>
                  <a:srgbClr val="FFFF00"/>
                </a:solidFill>
              </a:rPr>
              <a:t>15 </a:t>
            </a:r>
            <a:r>
              <a:rPr lang="zh-CN" altLang="en-US" sz="2800" b="1" i="1" dirty="0">
                <a:solidFill>
                  <a:srgbClr val="FFFF00"/>
                </a:solidFill>
              </a:rPr>
              <a:t>肘  （</a:t>
            </a:r>
            <a:r>
              <a:rPr lang="en-US" altLang="zh-CN" sz="2800" b="1" i="1" dirty="0">
                <a:solidFill>
                  <a:srgbClr val="FFFF00"/>
                </a:solidFill>
              </a:rPr>
              <a:t>8</a:t>
            </a:r>
            <a:r>
              <a:rPr lang="zh-CN" altLang="en-US" sz="2800" b="1" i="1" dirty="0">
                <a:solidFill>
                  <a:srgbClr val="FFFF00"/>
                </a:solidFill>
              </a:rPr>
              <a:t>米）</a:t>
            </a:r>
            <a:r>
              <a:rPr lang="en-US" sz="2800" b="1" i="1" dirty="0">
                <a:solidFill>
                  <a:srgbClr val="FFFF00"/>
                </a:solidFill>
              </a:rPr>
              <a:t> </a:t>
            </a:r>
            <a:r>
              <a:rPr lang="en-US" sz="2800" b="1" i="1" dirty="0">
                <a:solidFill>
                  <a:srgbClr val="FFFFFF"/>
                </a:solidFill>
              </a:rPr>
              <a:t>(</a:t>
            </a:r>
            <a:r>
              <a:rPr lang="zh-CN" altLang="en-US" sz="2800" b="1" i="1" dirty="0">
                <a:solidFill>
                  <a:srgbClr val="FFFFFF"/>
                </a:solidFill>
              </a:rPr>
              <a:t>创世记 </a:t>
            </a:r>
            <a:r>
              <a:rPr lang="en-US" sz="2800" b="1" i="1" dirty="0">
                <a:solidFill>
                  <a:srgbClr val="FFFFFF"/>
                </a:solidFill>
              </a:rPr>
              <a:t>7:20)?  </a:t>
            </a:r>
            <a:r>
              <a:rPr lang="zh-CN" altLang="en-US" sz="2800" b="1" i="1" dirty="0">
                <a:solidFill>
                  <a:srgbClr val="FFFFFF"/>
                </a:solidFill>
              </a:rPr>
              <a:t>水是追求自己的水平。它不能上升到覆盖当地的山脉，同时却不影响世界其他的地区。</a:t>
            </a:r>
            <a:endParaRPr lang="en-US" sz="2800" dirty="0">
              <a:solidFill>
                <a:srgbClr val="B2B2B2"/>
              </a:solidFill>
              <a:effectLst>
                <a:outerShdw blurRad="38100" dist="38100" dir="2700000" algn="tl">
                  <a:srgbClr val="FFFFFF"/>
                </a:outerShdw>
              </a:effectLst>
            </a:endParaRPr>
          </a:p>
        </p:txBody>
      </p:sp>
      <p:sp>
        <p:nvSpPr>
          <p:cNvPr id="7" name="Title 1">
            <a:extLst>
              <a:ext uri="{FF2B5EF4-FFF2-40B4-BE49-F238E27FC236}">
                <a16:creationId xmlns:a16="http://schemas.microsoft.com/office/drawing/2014/main" id="{D6DBF351-3346-A04E-9F0F-AB2C10F2E7AF}"/>
              </a:ext>
            </a:extLst>
          </p:cNvPr>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1658067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zh-CN" altLang="en-US" b="1">
                <a:solidFill>
                  <a:schemeClr val="tx1"/>
                </a:solidFill>
                <a:effectLst>
                  <a:outerShdw blurRad="38100" dist="38100" dir="2700000" algn="tl">
                    <a:srgbClr val="010199"/>
                  </a:outerShdw>
                </a:effectLst>
                <a:latin typeface="Arial" charset="0"/>
                <a:ea typeface="ＭＳ Ｐゴシック" charset="0"/>
                <a:cs typeface="ＭＳ Ｐゴシック" charset="0"/>
              </a:rPr>
              <a:t>洪水水位究竟有多高？</a:t>
            </a:r>
          </a:p>
        </p:txBody>
      </p:sp>
      <p:sp>
        <p:nvSpPr>
          <p:cNvPr id="5" name="Title 3"/>
          <p:cNvSpPr txBox="1">
            <a:spLocks/>
          </p:cNvSpPr>
          <p:nvPr/>
        </p:nvSpPr>
        <p:spPr bwMode="auto">
          <a:xfrm>
            <a:off x="0" y="2590800"/>
            <a:ext cx="5715000" cy="41910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zh-CN" altLang="en-US" sz="2800" b="1" dirty="0">
                <a:solidFill>
                  <a:srgbClr val="FFFFFF"/>
                </a:solidFill>
                <a:effectLst>
                  <a:outerShdw blurRad="38100" dist="38100" dir="2700000" algn="tl">
                    <a:srgbClr val="010199"/>
                  </a:outerShdw>
                </a:effectLst>
              </a:rPr>
              <a:t>水势甚大，在地上大大上涨，方舟就在水面上漂来漂去。水势在地面上越来越大，天下所有的高山都被淹没了。水势浩大，比众山高出七公尺，山岭都被淹没了。（创</a:t>
            </a:r>
            <a:r>
              <a:rPr lang="en-US" altLang="zh-CN" sz="2800" b="1" dirty="0">
                <a:solidFill>
                  <a:srgbClr val="FFFFFF"/>
                </a:solidFill>
                <a:effectLst>
                  <a:outerShdw blurRad="38100" dist="38100" dir="2700000" algn="tl">
                    <a:srgbClr val="010199"/>
                  </a:outerShdw>
                </a:effectLst>
              </a:rPr>
              <a:t>7</a:t>
            </a:r>
            <a:r>
              <a:rPr lang="zh-CN" altLang="en-US" sz="2800" b="1" dirty="0">
                <a:solidFill>
                  <a:srgbClr val="FFFFFF"/>
                </a:solidFill>
                <a:effectLst>
                  <a:outerShdw blurRad="38100" dist="38100" dir="2700000" algn="tl">
                    <a:srgbClr val="010199"/>
                  </a:outerShdw>
                </a:effectLst>
              </a:rPr>
              <a:t>：</a:t>
            </a:r>
            <a:r>
              <a:rPr lang="en-US" altLang="zh-CN" sz="2800" b="1" dirty="0">
                <a:solidFill>
                  <a:srgbClr val="FFFFFF"/>
                </a:solidFill>
                <a:effectLst>
                  <a:outerShdw blurRad="38100" dist="38100" dir="2700000" algn="tl">
                    <a:srgbClr val="010199"/>
                  </a:outerShdw>
                </a:effectLst>
              </a:rPr>
              <a:t>18-20</a:t>
            </a:r>
            <a:r>
              <a:rPr lang="zh-CN" altLang="en-US" sz="2800" b="1" dirty="0">
                <a:solidFill>
                  <a:srgbClr val="FFFFFF"/>
                </a:solidFill>
                <a:effectLst>
                  <a:outerShdw blurRad="38100" dist="38100" dir="2700000" algn="tl">
                    <a:srgbClr val="010199"/>
                  </a:outerShdw>
                </a:effectLst>
              </a:rPr>
              <a:t>） </a:t>
            </a:r>
          </a:p>
        </p:txBody>
      </p:sp>
      <p:sp>
        <p:nvSpPr>
          <p:cNvPr id="356356"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295732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反对区域性洪水理论的声音</a:t>
            </a: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a:solidFill>
                  <a:srgbClr val="B2B2B2"/>
                </a:solidFill>
                <a:effectLst>
                  <a:outerShdw blurRad="38100" dist="38100" dir="2700000" algn="tl">
                    <a:srgbClr val="FFFFFF"/>
                  </a:outerShdw>
                </a:effectLst>
              </a:rPr>
              <a:t>若洪水果真是区域性的，</a:t>
            </a:r>
            <a:r>
              <a:rPr lang="zh-CN" altLang="en-US" sz="2800">
                <a:solidFill>
                  <a:srgbClr val="FFCC00"/>
                </a:solidFill>
                <a:effectLst>
                  <a:outerShdw blurRad="38100" dist="38100" dir="2700000" algn="tl">
                    <a:srgbClr val="FFFFFF"/>
                  </a:outerShdw>
                </a:effectLst>
              </a:rPr>
              <a:t>那些生活在罪中，不住在这个区域内的人们便不会受到任何影响</a:t>
            </a:r>
            <a:r>
              <a:rPr lang="zh-CN" altLang="en-US" sz="2800">
                <a:solidFill>
                  <a:srgbClr val="B2B2B2"/>
                </a:solidFill>
                <a:effectLst>
                  <a:outerShdw blurRad="38100" dist="38100" dir="2700000" algn="tl">
                    <a:srgbClr val="FFFFFF"/>
                  </a:outerShdw>
                </a:effectLst>
              </a:rPr>
              <a:t>。若这些人逃过了神对罪的审判，耶稣在太</a:t>
            </a:r>
            <a:r>
              <a:rPr lang="en-US" altLang="zh-CN" sz="2800">
                <a:solidFill>
                  <a:srgbClr val="B2B2B2"/>
                </a:solidFill>
                <a:effectLst>
                  <a:outerShdw blurRad="38100" dist="38100" dir="2700000" algn="tl">
                    <a:srgbClr val="FFFFFF"/>
                  </a:outerShdw>
                </a:effectLst>
              </a:rPr>
              <a:t>24</a:t>
            </a:r>
            <a:r>
              <a:rPr lang="zh-CN" altLang="en-US" sz="2800">
                <a:solidFill>
                  <a:srgbClr val="B2B2B2"/>
                </a:solidFill>
                <a:effectLst>
                  <a:outerShdw blurRad="38100" dist="38100" dir="2700000" algn="tl">
                    <a:srgbClr val="FFFFFF"/>
                  </a:outerShdw>
                </a:effectLst>
              </a:rPr>
              <a:t>：</a:t>
            </a:r>
            <a:r>
              <a:rPr lang="en-US" altLang="zh-CN" sz="2800">
                <a:solidFill>
                  <a:srgbClr val="B2B2B2"/>
                </a:solidFill>
                <a:effectLst>
                  <a:outerShdw blurRad="38100" dist="38100" dir="2700000" algn="tl">
                    <a:srgbClr val="FFFFFF"/>
                  </a:outerShdw>
                </a:effectLst>
              </a:rPr>
              <a:t>37-39</a:t>
            </a:r>
            <a:r>
              <a:rPr lang="zh-CN" altLang="en-US" sz="2800">
                <a:solidFill>
                  <a:srgbClr val="B2B2B2"/>
                </a:solidFill>
                <a:effectLst>
                  <a:outerShdw blurRad="38100" dist="38100" dir="2700000" algn="tl">
                    <a:srgbClr val="FFFFFF"/>
                  </a:outerShdw>
                </a:effectLst>
              </a:rPr>
              <a:t>中提到的“人们”又指的是谁？若洪水的审判不针对全人类，即将来临的审判也不用针对全人类。</a:t>
            </a:r>
          </a:p>
          <a:p>
            <a:pPr>
              <a:buFont typeface="Arial" charset="0"/>
              <a:buChar char="•"/>
              <a:defRPr/>
            </a:pPr>
            <a:endParaRPr lang="zh-CN" altLang="en-US" sz="2800">
              <a:solidFill>
                <a:srgbClr val="B2B2B2"/>
              </a:solidFill>
              <a:effectLst>
                <a:outerShdw blurRad="38100" dist="38100" dir="2700000" algn="tl">
                  <a:srgbClr val="FFFFFF"/>
                </a:outerShdw>
              </a:effectLst>
            </a:endParaRPr>
          </a:p>
        </p:txBody>
      </p:sp>
      <p:sp>
        <p:nvSpPr>
          <p:cNvPr id="357380"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
        <p:nvSpPr>
          <p:cNvPr id="6" name="Title 1">
            <a:extLst>
              <a:ext uri="{FF2B5EF4-FFF2-40B4-BE49-F238E27FC236}">
                <a16:creationId xmlns:a16="http://schemas.microsoft.com/office/drawing/2014/main" id="{658833A5-1354-7049-8B12-62C2FA1DB013}"/>
              </a:ext>
            </a:extLst>
          </p:cNvPr>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60164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359426"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20" name="AutoShape 4"/>
          <p:cNvSpPr>
            <a:spLocks noChangeArrowheads="1"/>
          </p:cNvSpPr>
          <p:nvPr/>
        </p:nvSpPr>
        <p:spPr bwMode="auto">
          <a:xfrm>
            <a:off x="-757238" y="1412875"/>
            <a:ext cx="5113338" cy="2376488"/>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zh-CN" altLang="en-US" sz="2000" dirty="0">
              <a:solidFill>
                <a:srgbClr val="000000"/>
              </a:solidFill>
              <a:latin typeface="Arial" charset="0"/>
              <a:ea typeface="ＭＳ Ｐゴシック" charset="0"/>
            </a:endParaRPr>
          </a:p>
          <a:p>
            <a:pPr algn="ctr" eaLnBrk="1" hangingPunct="1">
              <a:defRPr/>
            </a:pPr>
            <a:r>
              <a:rPr lang="zh-CN" altLang="en-US" sz="2000" dirty="0">
                <a:solidFill>
                  <a:srgbClr val="000000"/>
                </a:solidFill>
                <a:latin typeface="Arial" charset="0"/>
                <a:ea typeface="ＭＳ Ｐゴシック" charset="0"/>
              </a:rPr>
              <a:t>    那条美丽的彩虹便是上帝与                                人所立的约，洪水不会再像诺亚时代一般淹没地球了</a:t>
            </a:r>
          </a:p>
        </p:txBody>
      </p:sp>
      <p:sp>
        <p:nvSpPr>
          <p:cNvPr id="495621" name="AutoShape 5"/>
          <p:cNvSpPr>
            <a:spLocks noChangeArrowheads="1"/>
          </p:cNvSpPr>
          <p:nvPr/>
        </p:nvSpPr>
        <p:spPr bwMode="auto">
          <a:xfrm>
            <a:off x="2916238" y="3644900"/>
            <a:ext cx="3240087" cy="1871663"/>
          </a:xfrm>
          <a:prstGeom prst="wedgeRoundRectCallout">
            <a:avLst>
              <a:gd name="adj1" fmla="val -57019"/>
              <a:gd name="adj2" fmla="val 2466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2000" dirty="0">
                <a:solidFill>
                  <a:srgbClr val="000000"/>
                </a:solidFill>
                <a:latin typeface="Arial" charset="0"/>
                <a:ea typeface="ＭＳ Ｐゴシック" charset="0"/>
              </a:rPr>
              <a:t>我神学院的老师可不是这么说的。他告诉我诺亚时代的大洪水并没有覆盖整个地球</a:t>
            </a:r>
          </a:p>
        </p:txBody>
      </p:sp>
      <p:sp>
        <p:nvSpPr>
          <p:cNvPr id="495622" name="Text Box 6"/>
          <p:cNvSpPr txBox="1">
            <a:spLocks noChangeArrowheads="1"/>
          </p:cNvSpPr>
          <p:nvPr/>
        </p:nvSpPr>
        <p:spPr bwMode="auto">
          <a:xfrm>
            <a:off x="6300788" y="1484313"/>
            <a:ext cx="2087562" cy="1296987"/>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spcBef>
                <a:spcPct val="50000"/>
              </a:spcBef>
              <a:defRPr/>
            </a:pPr>
            <a:r>
              <a:rPr lang="zh-CN" altLang="en-US" sz="2000" dirty="0">
                <a:solidFill>
                  <a:srgbClr val="000000"/>
                </a:solidFill>
                <a:latin typeface="Arial" charset="0"/>
                <a:ea typeface="ＭＳ Ｐゴシック" charset="0"/>
              </a:rPr>
              <a:t>他跟你说洪水是区域性的？！</a:t>
            </a:r>
          </a:p>
        </p:txBody>
      </p:sp>
      <p:sp>
        <p:nvSpPr>
          <p:cNvPr id="495623" name="Text Box 7"/>
          <p:cNvSpPr txBox="1">
            <a:spLocks noChangeArrowheads="1"/>
          </p:cNvSpPr>
          <p:nvPr/>
        </p:nvSpPr>
        <p:spPr bwMode="auto">
          <a:xfrm>
            <a:off x="7524750" y="2852738"/>
            <a:ext cx="1295400" cy="1008062"/>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spcBef>
                <a:spcPct val="50000"/>
              </a:spcBef>
              <a:defRPr/>
            </a:pPr>
            <a:r>
              <a:rPr lang="zh-CN" altLang="en-US" sz="2000" dirty="0">
                <a:solidFill>
                  <a:srgbClr val="000000"/>
                </a:solidFill>
                <a:latin typeface="Arial" charset="0"/>
                <a:ea typeface="ＭＳ Ｐゴシック" charset="0"/>
              </a:rPr>
              <a:t>嗯，他是这么说的</a:t>
            </a:r>
          </a:p>
        </p:txBody>
      </p:sp>
    </p:spTree>
    <p:extLst>
      <p:ext uri="{BB962C8B-B14F-4D97-AF65-F5344CB8AC3E}">
        <p14:creationId xmlns:p14="http://schemas.microsoft.com/office/powerpoint/2010/main" val="2478842089"/>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361474"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AutoShape 4"/>
          <p:cNvSpPr>
            <a:spLocks noChangeArrowheads="1"/>
          </p:cNvSpPr>
          <p:nvPr/>
        </p:nvSpPr>
        <p:spPr bwMode="auto">
          <a:xfrm>
            <a:off x="0" y="0"/>
            <a:ext cx="5003800" cy="2492375"/>
          </a:xfrm>
          <a:prstGeom prst="wedgeRoundRectCallout">
            <a:avLst>
              <a:gd name="adj1" fmla="val 26736"/>
              <a:gd name="adj2" fmla="val 6314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4000" dirty="0">
                <a:solidFill>
                  <a:srgbClr val="000000"/>
                </a:solidFill>
                <a:latin typeface="Arial" charset="0"/>
                <a:ea typeface="ＭＳ Ｐゴシック" charset="0"/>
              </a:rPr>
              <a:t>那就是说他相信上帝再也不会降下区域性的洪水咯？</a:t>
            </a:r>
          </a:p>
        </p:txBody>
      </p:sp>
    </p:spTree>
    <p:extLst>
      <p:ext uri="{BB962C8B-B14F-4D97-AF65-F5344CB8AC3E}">
        <p14:creationId xmlns:p14="http://schemas.microsoft.com/office/powerpoint/2010/main" val="1665595511"/>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2227" name="Rectangle 3"/>
          <p:cNvSpPr>
            <a:spLocks noGrp="1" noChangeArrowheads="1"/>
          </p:cNvSpPr>
          <p:nvPr>
            <p:ph type="title"/>
          </p:nvPr>
        </p:nvSpPr>
        <p:spPr>
          <a:xfrm>
            <a:off x="4572000" y="-152400"/>
            <a:ext cx="4114800" cy="1093788"/>
          </a:xfrm>
        </p:spPr>
        <p:txBody>
          <a:bodyPr/>
          <a:lstStyle/>
          <a:p>
            <a:pPr eaLnBrk="1" hangingPunct="1">
              <a:defRPr/>
            </a:pPr>
            <a:r>
              <a:rPr lang="ja-JP" altLang="en-US" dirty="0">
                <a:solidFill>
                  <a:schemeClr val="bg1"/>
                </a:solidFill>
                <a:ea typeface="华文细黑" charset="0"/>
                <a:cs typeface="华文细黑" charset="0"/>
              </a:rPr>
              <a:t>创世纪</a:t>
            </a:r>
            <a:endParaRPr lang="en-US" dirty="0"/>
          </a:p>
        </p:txBody>
      </p:sp>
      <p:sp>
        <p:nvSpPr>
          <p:cNvPr id="52228" name="Rectangle 4"/>
          <p:cNvSpPr>
            <a:spLocks noGrp="1" noChangeArrowheads="1"/>
          </p:cNvSpPr>
          <p:nvPr>
            <p:ph type="body" sz="half" idx="1"/>
          </p:nvPr>
        </p:nvSpPr>
        <p:spPr>
          <a:xfrm>
            <a:off x="76200" y="1143000"/>
            <a:ext cx="3581400" cy="4724400"/>
          </a:xfrm>
        </p:spPr>
        <p:txBody>
          <a:bodyPr/>
          <a:lstStyle/>
          <a:p>
            <a:pPr marL="0" indent="0" eaLnBrk="1" hangingPunct="1"/>
            <a:r>
              <a:rPr lang="ja-JP" altLang="en-US">
                <a:ea typeface="华文细黑" pitchFamily="-84" charset="-122"/>
              </a:rPr>
              <a:t>安努</a:t>
            </a:r>
            <a:r>
              <a:rPr lang="en-US" altLang="ja-JP"/>
              <a:t>, </a:t>
            </a:r>
            <a:r>
              <a:rPr lang="ja-JP" altLang="en-US">
                <a:ea typeface="华文细黑" pitchFamily="-84" charset="-122"/>
              </a:rPr>
              <a:t>天神</a:t>
            </a:r>
            <a:endParaRPr lang="en-US" altLang="ja-JP"/>
          </a:p>
          <a:p>
            <a:pPr marL="0" indent="0" eaLnBrk="1" hangingPunct="1"/>
            <a:r>
              <a:rPr lang="ja-JP" altLang="en-US">
                <a:ea typeface="华文细黑" pitchFamily="-84" charset="-122"/>
              </a:rPr>
              <a:t>人太吵</a:t>
            </a:r>
            <a:endParaRPr lang="en-US" altLang="ja-JP"/>
          </a:p>
          <a:p>
            <a:pPr marL="0" indent="0" eaLnBrk="1" hangingPunct="1"/>
            <a:r>
              <a:rPr lang="ja-JP" altLang="en-US">
                <a:ea typeface="华文细黑" pitchFamily="-84" charset="-122"/>
              </a:rPr>
              <a:t>阿拉哈西斯造船</a:t>
            </a:r>
            <a:endParaRPr lang="en-US" altLang="ja-JP"/>
          </a:p>
          <a:p>
            <a:pPr marL="0" indent="0" eaLnBrk="1" hangingPunct="1"/>
            <a:r>
              <a:rPr lang="ja-JP" altLang="en-US">
                <a:ea typeface="华文细黑" pitchFamily="-84" charset="-122"/>
              </a:rPr>
              <a:t>采用松香</a:t>
            </a:r>
            <a:endParaRPr lang="en-US" altLang="ja-JP"/>
          </a:p>
          <a:p>
            <a:pPr marL="0" indent="0" eaLnBrk="1" hangingPunct="1"/>
            <a:r>
              <a:rPr lang="ja-JP" altLang="en-US">
                <a:ea typeface="华文细黑" pitchFamily="-84" charset="-122"/>
              </a:rPr>
              <a:t>捕捉动物</a:t>
            </a:r>
            <a:endParaRPr lang="en-US" altLang="ja-JP"/>
          </a:p>
          <a:p>
            <a:pPr marL="0" indent="0" eaLnBrk="1" hangingPunct="1"/>
            <a:r>
              <a:rPr lang="ja-JP" altLang="en-US">
                <a:ea typeface="华文细黑" pitchFamily="-84" charset="-122"/>
              </a:rPr>
              <a:t>下雨</a:t>
            </a:r>
            <a:r>
              <a:rPr lang="en-US" altLang="ja-JP"/>
              <a:t>7</a:t>
            </a:r>
            <a:r>
              <a:rPr lang="ja-JP" altLang="en-US">
                <a:ea typeface="华文细黑" pitchFamily="-84" charset="-122"/>
              </a:rPr>
              <a:t>天</a:t>
            </a:r>
            <a:endParaRPr lang="en-US" altLang="ja-JP"/>
          </a:p>
          <a:p>
            <a:pPr marL="0" indent="0" eaLnBrk="1" hangingPunct="1"/>
            <a:r>
              <a:rPr lang="ja-JP" altLang="en-US">
                <a:ea typeface="华文细黑" pitchFamily="-84" charset="-122"/>
              </a:rPr>
              <a:t>后悔降洪水</a:t>
            </a:r>
            <a:endParaRPr lang="en-US" altLang="ja-JP"/>
          </a:p>
          <a:p>
            <a:pPr marL="0" indent="0" eaLnBrk="1" hangingPunct="1">
              <a:buFont typeface="Wingdings" pitchFamily="2" charset="2"/>
              <a:buNone/>
            </a:pPr>
            <a:endParaRPr lang="en-US" altLang="en-US"/>
          </a:p>
          <a:p>
            <a:pPr marL="0" indent="0" algn="r" eaLnBrk="1" hangingPunct="1">
              <a:buFont typeface="Wingdings" pitchFamily="2" charset="2"/>
              <a:buNone/>
            </a:pPr>
            <a:r>
              <a:rPr lang="en-US" altLang="en-US" sz="2400"/>
              <a:t>(Arnold/Beyer, 21-31)</a:t>
            </a:r>
          </a:p>
        </p:txBody>
      </p:sp>
      <p:sp>
        <p:nvSpPr>
          <p:cNvPr id="52229" name="Rectangle 5"/>
          <p:cNvSpPr>
            <a:spLocks noGrp="1" noChangeArrowheads="1"/>
          </p:cNvSpPr>
          <p:nvPr>
            <p:ph type="body" sz="half" idx="2"/>
          </p:nvPr>
        </p:nvSpPr>
        <p:spPr>
          <a:xfrm>
            <a:off x="4495800" y="1143000"/>
            <a:ext cx="4419600" cy="4572000"/>
          </a:xfrm>
        </p:spPr>
        <p:txBody>
          <a:bodyPr/>
          <a:lstStyle/>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耶和华是唯一的神</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人类充满罪恶</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挪亚造舟</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采用松香</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神带来动物</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下雨</a:t>
            </a:r>
            <a:r>
              <a:rPr lang="en-US" altLang="ja-JP">
                <a:solidFill>
                  <a:schemeClr val="bg1"/>
                </a:solidFill>
                <a:effectLst>
                  <a:outerShdw blurRad="38100" dist="38100" dir="2700000" algn="tl">
                    <a:srgbClr val="FFFFFF"/>
                  </a:outerShdw>
                </a:effectLst>
              </a:rPr>
              <a:t>40</a:t>
            </a:r>
            <a:r>
              <a:rPr lang="ja-JP" altLang="en-US">
                <a:solidFill>
                  <a:schemeClr val="bg1"/>
                </a:solidFill>
                <a:effectLst>
                  <a:outerShdw blurRad="38100" dist="38100" dir="2700000" algn="tl">
                    <a:srgbClr val="FFFFFF"/>
                  </a:outerShdw>
                </a:effectLst>
                <a:ea typeface="华文细黑" pitchFamily="-84" charset="-122"/>
              </a:rPr>
              <a:t>天</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彩虹的应许</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endParaRPr lang="en-US" altLang="en-US">
              <a:solidFill>
                <a:schemeClr val="bg1"/>
              </a:solidFill>
              <a:effectLst>
                <a:outerShdw blurRad="38100" dist="38100" dir="2700000" algn="tl">
                  <a:srgbClr val="FFFFFF"/>
                </a:outerShdw>
              </a:effectLst>
            </a:endParaRPr>
          </a:p>
          <a:p>
            <a:pPr algn="r" eaLnBrk="1" hangingPunct="1">
              <a:lnSpc>
                <a:spcPct val="90000"/>
              </a:lnSpc>
              <a:buClr>
                <a:schemeClr val="bg2"/>
              </a:buClr>
              <a:buFont typeface="Wingdings" pitchFamily="2" charset="2"/>
              <a:buNone/>
            </a:pPr>
            <a:r>
              <a:rPr lang="en-US" altLang="en-US" sz="2400">
                <a:solidFill>
                  <a:schemeClr val="bg1"/>
                </a:solidFill>
                <a:effectLst>
                  <a:outerShdw blurRad="38100" dist="38100" dir="2700000" algn="tl">
                    <a:srgbClr val="FFFFFF"/>
                  </a:outerShdw>
                </a:effectLst>
              </a:rPr>
              <a:t>(</a:t>
            </a:r>
            <a:r>
              <a:rPr lang="ja-JP" altLang="en-US">
                <a:solidFill>
                  <a:schemeClr val="bg1"/>
                </a:solidFill>
                <a:effectLst>
                  <a:outerShdw blurRad="38100" dist="38100" dir="2700000" algn="tl">
                    <a:srgbClr val="FFFFFF"/>
                  </a:outerShdw>
                </a:effectLst>
                <a:ea typeface="华文细黑" pitchFamily="-84" charset="-122"/>
              </a:rPr>
              <a:t>创世纪</a:t>
            </a:r>
            <a:r>
              <a:rPr lang="en-US" altLang="ja-JP">
                <a:solidFill>
                  <a:schemeClr val="bg1"/>
                </a:solidFill>
                <a:effectLst>
                  <a:outerShdw blurRad="38100" dist="38100" dir="2700000" algn="tl">
                    <a:srgbClr val="FFFFFF"/>
                  </a:outerShdw>
                </a:effectLst>
                <a:ea typeface="华文细黑" pitchFamily="-84" charset="-122"/>
              </a:rPr>
              <a:t> </a:t>
            </a:r>
            <a:r>
              <a:rPr lang="en-US" altLang="ja-JP" sz="2400">
                <a:solidFill>
                  <a:schemeClr val="bg1"/>
                </a:solidFill>
                <a:effectLst>
                  <a:outerShdw blurRad="38100" dist="38100" dir="2700000" algn="tl">
                    <a:srgbClr val="FFFFFF"/>
                  </a:outerShdw>
                </a:effectLst>
              </a:rPr>
              <a:t>6-9)</a:t>
            </a:r>
            <a:endParaRPr lang="en-US" altLang="en-US" sz="2400">
              <a:solidFill>
                <a:schemeClr val="bg1"/>
              </a:solidFill>
              <a:effectLst>
                <a:outerShdw blurRad="38100" dist="38100" dir="2700000" algn="tl">
                  <a:srgbClr val="FFFFFF"/>
                </a:outerShdw>
              </a:effectLst>
            </a:endParaRPr>
          </a:p>
        </p:txBody>
      </p:sp>
      <p:sp>
        <p:nvSpPr>
          <p:cNvPr id="52230" name="Rectangle 6"/>
          <p:cNvSpPr>
            <a:spLocks noChangeArrowheads="1"/>
          </p:cNvSpPr>
          <p:nvPr/>
        </p:nvSpPr>
        <p:spPr bwMode="auto">
          <a:xfrm>
            <a:off x="228600" y="-152400"/>
            <a:ext cx="4114800" cy="1093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ja-JP" altLang="en-US" sz="4400">
                <a:effectLst>
                  <a:outerShdw blurRad="38100" dist="38100" dir="2700000" algn="tl">
                    <a:srgbClr val="010199"/>
                  </a:outerShdw>
                </a:effectLst>
                <a:latin typeface="Arial" charset="0"/>
                <a:ea typeface="华文细黑" charset="0"/>
                <a:cs typeface="华文细黑" charset="0"/>
              </a:rPr>
              <a:t>阿拉哈西斯史诗</a:t>
            </a:r>
            <a:endParaRPr lang="en-US" sz="4400">
              <a:solidFill>
                <a:schemeClr val="tx2"/>
              </a:solidFill>
              <a:effectLst>
                <a:outerShdw blurRad="38100" dist="38100" dir="2700000" algn="tl">
                  <a:srgbClr val="FFFFFF"/>
                </a:outerShdw>
              </a:effectLst>
              <a:latin typeface="Arial"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004048" y="1409552"/>
            <a:ext cx="4139952"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 y="114420"/>
            <a:ext cx="8088595" cy="1145664"/>
          </a:xfrm>
          <a:prstGeom prst="rect">
            <a:avLst/>
          </a:prstGeom>
          <a:noFill/>
          <a:ln w="9525">
            <a:noFill/>
            <a:miter lim="800000"/>
            <a:headEnd/>
            <a:tailEnd/>
          </a:ln>
        </p:spPr>
        <p:txBody>
          <a:bodyPr anchor="ctr" anchorCtr="1"/>
          <a:lstStyle/>
          <a:p>
            <a:pPr marL="355600" lvl="0" indent="-355600">
              <a:buFont typeface="Arial" charset="0"/>
              <a:buChar char="•"/>
              <a:defRPr/>
            </a:pPr>
            <a:r>
              <a:rPr lang="zh-CN" altLang="en-US" sz="2800" b="1" i="1" dirty="0">
                <a:solidFill>
                  <a:srgbClr val="FFFFFF"/>
                </a:solidFill>
                <a:latin typeface="Arial" charset="0"/>
                <a:ea typeface="ＭＳ Ｐゴシック" charset="0"/>
              </a:rPr>
              <a:t>如果诺亚的洪水是</a:t>
            </a:r>
            <a:r>
              <a:rPr lang="zh-CN" altLang="en-US" sz="2800" b="1" i="1" dirty="0">
                <a:latin typeface="Arial" charset="0"/>
                <a:ea typeface="ＭＳ Ｐゴシック" charset="0"/>
                <a:cs typeface="ＭＳ Ｐゴシック" charset="0"/>
              </a:rPr>
              <a:t>区域性的</a:t>
            </a:r>
            <a:r>
              <a:rPr lang="zh-CN" altLang="en-US" sz="2800" b="1" i="1" dirty="0">
                <a:solidFill>
                  <a:srgbClr val="FFFFFF"/>
                </a:solidFill>
                <a:latin typeface="Arial" charset="0"/>
                <a:ea typeface="ＭＳ Ｐゴシック" charset="0"/>
              </a:rPr>
              <a:t>，</a:t>
            </a:r>
            <a:r>
              <a:rPr lang="zh-CN" altLang="en-US" sz="2800" b="1" i="1" dirty="0">
                <a:solidFill>
                  <a:srgbClr val="FFFF00"/>
                </a:solidFill>
                <a:latin typeface="Arial" charset="0"/>
                <a:ea typeface="ＭＳ Ｐゴシック" charset="0"/>
              </a:rPr>
              <a:t>上帝已经一再违反了他的诺言</a:t>
            </a:r>
            <a:r>
              <a:rPr lang="zh-CN" altLang="en-US" sz="2800" b="1" i="1" dirty="0">
                <a:solidFill>
                  <a:srgbClr val="FFFFFF"/>
                </a:solidFill>
                <a:latin typeface="Arial" charset="0"/>
                <a:ea typeface="ＭＳ Ｐゴシック" charset="0"/>
              </a:rPr>
              <a:t>，再也不发这种洪水了！</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dirty="0">
                <a:solidFill>
                  <a:srgbClr val="D6E049"/>
                </a:solidFill>
                <a:cs typeface="Arial" charset="0"/>
              </a:rPr>
              <a:t>亚当的世界转变成为今世界</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zh-CN" altLang="en-US" sz="3600" dirty="0">
                <a:latin typeface="Arial" charset="0"/>
                <a:ea typeface="ＭＳ Ｐゴシック" charset="0"/>
              </a:rPr>
              <a:t>罗丹尼亚</a:t>
            </a:r>
            <a:r>
              <a:rPr lang="en-US" altLang="zh-CN" sz="3600" dirty="0">
                <a:latin typeface="Arial" charset="0"/>
                <a:ea typeface="ＭＳ Ｐゴシック" charset="0"/>
              </a:rPr>
              <a:t>–</a:t>
            </a:r>
            <a:r>
              <a:rPr lang="zh-CN" altLang="en-US" sz="3600" dirty="0">
                <a:latin typeface="Arial" charset="0"/>
                <a:ea typeface="ＭＳ Ｐゴシック" charset="0"/>
              </a:rPr>
              <a:t>灭亡的世界</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zh-CN" altLang="en-US" dirty="0">
                <a:latin typeface="Arial" charset="0"/>
                <a:ea typeface="ＭＳ Ｐゴシック" charset="0"/>
              </a:rPr>
              <a:t>灭亡的世界</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sz="1600" dirty="0">
                <a:solidFill>
                  <a:srgbClr val="D6E049"/>
                </a:solidFill>
                <a:cs typeface="Arial" charset="0"/>
              </a:rPr>
              <a:t>亚当的世界转变成为今世界</a:t>
            </a:r>
            <a:endParaRPr lang="en-US" altLang="zh-CN" sz="1600" dirty="0">
              <a:solidFill>
                <a:srgbClr val="D6E049"/>
              </a:solidFill>
              <a:cs typeface="Arial"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8</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3390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28600"/>
            <a:ext cx="4648200" cy="960438"/>
          </a:xfrm>
        </p:spPr>
        <p:txBody>
          <a:bodyPr/>
          <a:lstStyle/>
          <a:p>
            <a:pPr eaLnBrk="1" hangingPunct="1">
              <a:defRPr/>
            </a:pPr>
            <a:r>
              <a:rPr lang="ja-JP" altLang="en-US" sz="5000">
                <a:ea typeface="华文细黑" charset="0"/>
                <a:cs typeface="华文细黑" charset="0"/>
              </a:rPr>
              <a:t>洪水的意义</a:t>
            </a:r>
            <a:endParaRPr lang="en-US"/>
          </a:p>
        </p:txBody>
      </p:sp>
      <p:sp>
        <p:nvSpPr>
          <p:cNvPr id="43012" name="Rectangle 4"/>
          <p:cNvSpPr>
            <a:spLocks noGrp="1" noChangeArrowheads="1"/>
          </p:cNvSpPr>
          <p:nvPr>
            <p:ph type="body" idx="1"/>
          </p:nvPr>
        </p:nvSpPr>
        <p:spPr>
          <a:xfrm>
            <a:off x="457200" y="1600200"/>
            <a:ext cx="8686800" cy="2286000"/>
          </a:xfrm>
        </p:spPr>
        <p:txBody>
          <a:bodyPr/>
          <a:lstStyle/>
          <a:p>
            <a:pPr eaLnBrk="1" hangingPunct="1"/>
            <a:r>
              <a:rPr lang="ja-JP" altLang="en-US">
                <a:ea typeface="华文细黑" pitchFamily="-84" charset="-122"/>
              </a:rPr>
              <a:t>上帝公义审判</a:t>
            </a:r>
            <a:endParaRPr lang="en-US" altLang="ja-JP"/>
          </a:p>
          <a:p>
            <a:pPr eaLnBrk="1" hangingPunct="1"/>
            <a:r>
              <a:rPr lang="ja-JP" altLang="en-US">
                <a:ea typeface="华文细黑" pitchFamily="-84" charset="-122"/>
              </a:rPr>
              <a:t>上帝救赎恩典</a:t>
            </a:r>
            <a:endParaRPr lang="en-US" altLang="ja-JP"/>
          </a:p>
          <a:p>
            <a:pPr eaLnBrk="1" hangingPunct="1"/>
            <a:r>
              <a:rPr lang="ja-JP" altLang="en-US">
                <a:ea typeface="华文细黑" pitchFamily="-84" charset="-122"/>
              </a:rPr>
              <a:t>水的洗礼</a:t>
            </a:r>
            <a:r>
              <a:rPr lang="en-US" altLang="ja-JP"/>
              <a:t> (</a:t>
            </a:r>
            <a:r>
              <a:rPr lang="ja-JP" altLang="en-US">
                <a:ea typeface="华文细黑" pitchFamily="-84" charset="-122"/>
              </a:rPr>
              <a:t>彼</a:t>
            </a:r>
            <a:r>
              <a:rPr lang="en-US" altLang="ja-JP"/>
              <a:t> </a:t>
            </a:r>
            <a:r>
              <a:rPr lang="ja-JP" altLang="en-US">
                <a:ea typeface="华文细黑" pitchFamily="-84" charset="-122"/>
              </a:rPr>
              <a:t>得</a:t>
            </a:r>
            <a:r>
              <a:rPr lang="en-US" altLang="ja-JP"/>
              <a:t> </a:t>
            </a:r>
            <a:r>
              <a:rPr lang="ja-JP" altLang="en-US">
                <a:ea typeface="华文细黑" pitchFamily="-84" charset="-122"/>
              </a:rPr>
              <a:t>前</a:t>
            </a:r>
            <a:r>
              <a:rPr lang="en-US" altLang="ja-JP"/>
              <a:t> </a:t>
            </a:r>
            <a:r>
              <a:rPr lang="ja-JP" altLang="en-US">
                <a:ea typeface="华文细黑" pitchFamily="-84" charset="-122"/>
              </a:rPr>
              <a:t>書</a:t>
            </a:r>
            <a:r>
              <a:rPr lang="en-US" altLang="ja-JP"/>
              <a:t> 3:20-21)</a:t>
            </a:r>
            <a:endParaRPr lang="en-US" altLang="en-US"/>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2378075"/>
          </a:xfrm>
          <a:prstGeom prst="rect">
            <a:avLst/>
          </a:prstGeom>
          <a:gradFill rotWithShape="1">
            <a:gsLst>
              <a:gs pos="0">
                <a:srgbClr val="0033CC"/>
              </a:gs>
              <a:gs pos="100000">
                <a:srgbClr val="0033CC">
                  <a:gamma/>
                  <a:shade val="46275"/>
                  <a:invGamma/>
                </a:srgbClr>
              </a:gs>
            </a:gsLst>
            <a:path path="shape">
              <a:fillToRect l="50000" t="50000" r="50000" b="50000"/>
            </a:path>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57150">
                <a:solidFill>
                  <a:srgbClr val="FF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3000">
                <a:ea typeface="华文细黑" pitchFamily="-84" charset="-122"/>
              </a:rPr>
              <a:t>彼得前书</a:t>
            </a:r>
            <a:r>
              <a:rPr lang="en-US" altLang="ja-JP" sz="1800">
                <a:ea typeface="华文细黑" pitchFamily="-84" charset="-122"/>
              </a:rPr>
              <a:t> </a:t>
            </a:r>
            <a:r>
              <a:rPr lang="en-US" altLang="ja-JP" sz="2800" b="1">
                <a:latin typeface="Times New Roman" pitchFamily="18" charset="0"/>
              </a:rPr>
              <a:t>3:20 </a:t>
            </a:r>
            <a:r>
              <a:rPr lang="ja-JP" altLang="en-US" sz="3000">
                <a:ea typeface="华文细黑" pitchFamily="-84" charset="-122"/>
              </a:rPr>
              <a:t>他们就是挪亚建造方舟的日子、神容忍等待的时候，那些不顺从的人。当时进入方舟、借着水得救的人不多，只有八个。这水预表的洗礼</a:t>
            </a:r>
            <a:r>
              <a:rPr lang="en-US" altLang="ja-JP" sz="1800">
                <a:ea typeface="华文细黑" pitchFamily="-84" charset="-122"/>
              </a:rPr>
              <a:t> </a:t>
            </a:r>
            <a:r>
              <a:rPr lang="en-US" altLang="ja-JP" sz="2800" b="1">
                <a:latin typeface="Times New Roman" pitchFamily="18" charset="0"/>
              </a:rPr>
              <a:t>. . .</a:t>
            </a:r>
            <a:endParaRPr lang="en-US" altLang="en-US" sz="28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blinds(horizontal)">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3014"/>
                                        </p:tgtEl>
                                        <p:attrNameLst>
                                          <p:attrName>style.visibility</p:attrName>
                                        </p:attrNameLst>
                                      </p:cBhvr>
                                      <p:to>
                                        <p:strVal val="visible"/>
                                      </p:to>
                                    </p:set>
                                    <p:anim calcmode="lin" valueType="num">
                                      <p:cBhvr>
                                        <p:cTn id="12" dur="1000" fill="hold"/>
                                        <p:tgtEl>
                                          <p:spTgt spid="43014"/>
                                        </p:tgtEl>
                                        <p:attrNameLst>
                                          <p:attrName>ppt_w</p:attrName>
                                        </p:attrNameLst>
                                      </p:cBhvr>
                                      <p:tavLst>
                                        <p:tav tm="0">
                                          <p:val>
                                            <p:fltVal val="0"/>
                                          </p:val>
                                        </p:tav>
                                        <p:tav tm="100000">
                                          <p:val>
                                            <p:strVal val="#ppt_w"/>
                                          </p:val>
                                        </p:tav>
                                      </p:tavLst>
                                    </p:anim>
                                    <p:anim calcmode="lin" valueType="num">
                                      <p:cBhvr>
                                        <p:cTn id="13" dur="1000" fill="hold"/>
                                        <p:tgtEl>
                                          <p:spTgt spid="43014"/>
                                        </p:tgtEl>
                                        <p:attrNameLst>
                                          <p:attrName>ppt_h</p:attrName>
                                        </p:attrNameLst>
                                      </p:cBhvr>
                                      <p:tavLst>
                                        <p:tav tm="0">
                                          <p:val>
                                            <p:fltVal val="0"/>
                                          </p:val>
                                        </p:tav>
                                        <p:tav tm="100000">
                                          <p:val>
                                            <p:strVal val="#ppt_h"/>
                                          </p:val>
                                        </p:tav>
                                      </p:tavLst>
                                    </p:anim>
                                    <p:anim calcmode="lin" valueType="num">
                                      <p:cBhvr>
                                        <p:cTn id="14"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iterate type="lt">
                                    <p:tmAbs val="75"/>
                                  </p:iterate>
                                  <p:childTnLst>
                                    <p:set>
                                      <p:cBhvr>
                                        <p:cTn id="19" dur="1" fill="hold">
                                          <p:stCondLst>
                                            <p:cond delay="74"/>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utoUpdateAnimBg="0"/>
      <p:bldP spid="4301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dirty="0">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259263"/>
            <a:chOff x="-192" y="1637"/>
            <a:chExt cx="2352" cy="2683"/>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2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i="0" u="none" strike="noStrike" kern="1200" cap="none" spc="0" normalizeH="0" baseline="0" noProof="0" dirty="0">
                  <a:ln>
                    <a:noFill/>
                  </a:ln>
                  <a:solidFill>
                    <a:srgbClr val="000000"/>
                  </a:solidFill>
                  <a:effectLst/>
                  <a:uLnTx/>
                  <a:uFillTx/>
                  <a:latin typeface="Arial" charset="0"/>
                  <a:ea typeface="ＭＳ Ｐゴシック" charset="0"/>
                  <a:cs typeface="Arial" charset="0"/>
                </a:rPr>
                <a:t>中国</a:t>
              </a:r>
              <a:endParaRPr kumimoji="0" lang="en-US" altLang="zh-CN" sz="240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i="0" u="none" strike="noStrike" kern="1200" cap="none" spc="0" normalizeH="0" baseline="0" noProof="0" dirty="0">
                  <a:ln>
                    <a:noFill/>
                  </a:ln>
                  <a:solidFill>
                    <a:srgbClr val="000000"/>
                  </a:solidFill>
                  <a:effectLst/>
                  <a:uLnTx/>
                  <a:uFillTx/>
                  <a:latin typeface="Arial" charset="0"/>
                  <a:ea typeface="ＭＳ Ｐゴシック" charset="0"/>
                  <a:cs typeface="Arial" charset="0"/>
                </a:rPr>
                <a:t>巴比伦</a:t>
              </a:r>
              <a:endParaRPr kumimoji="0" lang="en-US" altLang="zh-CN" sz="240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b="1" dirty="0">
                  <a:ea typeface="华文细黑" charset="0"/>
                  <a:cs typeface="华文细黑" charset="0"/>
                </a:rPr>
                <a:t>墨西哥</a:t>
              </a:r>
              <a:endParaRPr lang="en-US" b="1" dirty="0"/>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a:t>
            </a: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洪水的传说</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69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b="1" dirty="0">
                  <a:ea typeface="华文细黑" charset="0"/>
                  <a:cs typeface="华文细黑" charset="0"/>
                </a:rPr>
                <a:t>夏威夷</a:t>
              </a:r>
              <a:endParaRPr lang="en-US" b="1" dirty="0"/>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83c</a:t>
            </a:r>
          </a:p>
        </p:txBody>
      </p:sp>
      <p:sp>
        <p:nvSpPr>
          <p:cNvPr id="250888" name="Text Box 17"/>
          <p:cNvSpPr txBox="1">
            <a:spLocks noChangeArrowheads="1"/>
          </p:cNvSpPr>
          <p:nvPr/>
        </p:nvSpPr>
        <p:spPr bwMode="auto">
          <a:xfrm>
            <a:off x="3348038" y="4278313"/>
            <a:ext cx="2879725"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l" defTabSz="914400" rtl="0" eaLnBrk="1" fontAlgn="base" latinLnBrk="0" hangingPunct="1">
              <a:lnSpc>
                <a:spcPct val="100000"/>
              </a:lnSpc>
              <a:spcBef>
                <a:spcPct val="50000"/>
              </a:spcBef>
              <a:spcAft>
                <a:spcPct val="0"/>
              </a:spcAft>
              <a:buClrTx/>
              <a:buSzTx/>
              <a:buFontTx/>
              <a:buNone/>
              <a:tabLst/>
              <a:defRPr/>
            </a:pPr>
            <a:r>
              <a:rPr kumimoji="0" lang="zh-CN" altLang="en-US" b="1" i="0" u="sng" strike="noStrike" kern="1200" cap="none" spc="0" normalizeH="0" baseline="0" noProof="0" dirty="0">
                <a:ln>
                  <a:noFill/>
                </a:ln>
                <a:solidFill>
                  <a:srgbClr val="FFFFFF"/>
                </a:solidFill>
                <a:effectLst/>
                <a:uLnTx/>
                <a:uFillTx/>
                <a:latin typeface="Arial" charset="0"/>
                <a:ea typeface="ＭＳ Ｐゴシック" charset="0"/>
                <a:cs typeface="Arial" charset="0"/>
              </a:rPr>
              <a:t>共同要素</a:t>
            </a:r>
            <a:r>
              <a:rPr kumimoji="0" lang="en-US" altLang="zh-CN" b="1" i="0" u="sng"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全球的大洪水</a:t>
            </a:r>
            <a:endParaRPr kumimoji="0" lang="en-SG" altLang="zh-CN"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以船救命</a:t>
            </a:r>
            <a:endParaRPr kumimoji="0" lang="en-SG" altLang="zh-CN"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家庭乘客</a:t>
            </a: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彼得后书</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3:3-4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C</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NV</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09413" name="Text Box 5"/>
          <p:cNvSpPr txBox="1">
            <a:spLocks noChangeArrowheads="1"/>
          </p:cNvSpPr>
          <p:nvPr/>
        </p:nvSpPr>
        <p:spPr bwMode="auto">
          <a:xfrm>
            <a:off x="533400" y="228600"/>
            <a:ext cx="8359775"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spcBef>
                <a:spcPct val="50000"/>
              </a:spcBef>
              <a:defRPr/>
            </a:pPr>
            <a:r>
              <a:rPr kumimoji="0" lang="en-US" altLang="ja-JP" sz="4000" b="1" i="1" u="none" strike="noStrike" kern="1200" cap="none" spc="0" normalizeH="0" baseline="0" noProof="0" dirty="0">
                <a:ln>
                  <a:noFill/>
                </a:ln>
                <a:solidFill>
                  <a:schemeClr val="bg1"/>
                </a:solidFill>
                <a:effectLst/>
                <a:uLnTx/>
                <a:uFillTx/>
                <a:latin typeface="Arial" charset="0"/>
                <a:ea typeface="ＭＳ Ｐゴシック" charset="0"/>
                <a:cs typeface="Arial" charset="0"/>
              </a:rPr>
              <a:t>“</a:t>
            </a:r>
            <a:r>
              <a:rPr lang="zh-CN" altLang="en-US" sz="4000" dirty="0">
                <a:solidFill>
                  <a:schemeClr val="bg1"/>
                </a:solidFill>
              </a:rPr>
              <a:t> 最重要的，你们应当知道：在末后的日子，</a:t>
            </a:r>
            <a:r>
              <a:rPr lang="zh-CN" altLang="en-US" sz="4000" dirty="0">
                <a:solidFill>
                  <a:srgbClr val="FFFF00"/>
                </a:solidFill>
              </a:rPr>
              <a:t>必定有好讥笑的人出来</a:t>
            </a:r>
            <a:r>
              <a:rPr lang="zh-CN" altLang="en-US" sz="4000" dirty="0">
                <a:solidFill>
                  <a:schemeClr val="bg1"/>
                </a:solidFill>
              </a:rPr>
              <a:t>，随着自己的私欲讥笑说： “他要降临的应许在哪里呢？因为自从列祖睡了以来，</a:t>
            </a:r>
            <a:r>
              <a:rPr lang="zh-CN" altLang="en-US" sz="4000" dirty="0">
                <a:solidFill>
                  <a:srgbClr val="FFFF00"/>
                </a:solidFill>
              </a:rPr>
              <a:t>万物依然存在，与起初创造的时候一样</a:t>
            </a:r>
            <a:r>
              <a:rPr lang="zh-CN" altLang="en-US" sz="4000" dirty="0">
                <a:solidFill>
                  <a:schemeClr val="bg1"/>
                </a:solidFill>
              </a:rPr>
              <a:t>。”</a:t>
            </a:r>
            <a:endParaRPr kumimoji="0" lang="en-US"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zh-CN" altLang="en-US" sz="4000" dirty="0">
                <a:solidFill>
                  <a:schemeClr val="bg1"/>
                </a:solidFill>
                <a:latin typeface="Arial" charset="0"/>
                <a:ea typeface="ＭＳ Ｐゴシック" charset="0"/>
              </a:rPr>
              <a:t>嘲讽者相信统一主义</a:t>
            </a:r>
            <a:endParaRPr lang="en-US" altLang="zh-CN"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彼得后书</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3:5-7 (CNV)</a:t>
            </a:r>
          </a:p>
        </p:txBody>
      </p:sp>
      <p:sp>
        <p:nvSpPr>
          <p:cNvPr id="1811461" name="Text Box 5"/>
          <p:cNvSpPr txBox="1">
            <a:spLocks noChangeArrowheads="1"/>
          </p:cNvSpPr>
          <p:nvPr/>
        </p:nvSpPr>
        <p:spPr bwMode="auto">
          <a:xfrm>
            <a:off x="395536" y="253216"/>
            <a:ext cx="8532813"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spcBef>
                <a:spcPct val="50000"/>
              </a:spcBef>
              <a:defRPr/>
            </a:pPr>
            <a:r>
              <a:rPr kumimoji="0" lang="en-US" altLang="ja-JP" sz="4000" b="1" i="1" u="none" strike="noStrike" kern="1200" cap="none" spc="0" normalizeH="0" baseline="0" noProof="0" dirty="0">
                <a:ln>
                  <a:noFill/>
                </a:ln>
                <a:solidFill>
                  <a:schemeClr val="bg1"/>
                </a:solidFill>
                <a:effectLst/>
                <a:uLnTx/>
                <a:uFillTx/>
                <a:latin typeface="Arial" charset="0"/>
                <a:ea typeface="ＭＳ Ｐゴシック" charset="0"/>
                <a:cs typeface="Arial" charset="0"/>
              </a:rPr>
              <a:t>“</a:t>
            </a:r>
            <a:r>
              <a:rPr lang="zh-CN" altLang="en-US" sz="4000" dirty="0">
                <a:solidFill>
                  <a:schemeClr val="bg1"/>
                </a:solidFill>
              </a:rPr>
              <a:t>他们故意忘记这事：在太古的时候，因着　神的话，就有了天，和</a:t>
            </a:r>
            <a:r>
              <a:rPr lang="zh-CN" altLang="en-US" sz="4000" dirty="0">
                <a:solidFill>
                  <a:srgbClr val="FFFF00"/>
                </a:solidFill>
              </a:rPr>
              <a:t>从水而出、</a:t>
            </a:r>
            <a:r>
              <a:rPr lang="zh-CN" altLang="en-US" sz="4000" dirty="0">
                <a:solidFill>
                  <a:schemeClr val="bg1"/>
                </a:solidFill>
              </a:rPr>
              <a:t>藉水而成的地。</a:t>
            </a:r>
            <a:r>
              <a:rPr lang="zh-CN" altLang="en-US" sz="4000" dirty="0">
                <a:solidFill>
                  <a:srgbClr val="FFFF00"/>
                </a:solidFill>
              </a:rPr>
              <a:t>当时的世界，因被水淹没</a:t>
            </a:r>
            <a:r>
              <a:rPr lang="zh-CN" altLang="en-US" sz="4000" dirty="0">
                <a:solidFill>
                  <a:schemeClr val="bg1"/>
                </a:solidFill>
              </a:rPr>
              <a:t>而消灭了。 但现在的天地，还是因着同样的话可以存留，直到不敬虔的人受审判和遭灭亡的日子，用火焚烧。”</a:t>
            </a:r>
            <a:endParaRPr kumimoji="0" lang="en-US"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zh-CN" altLang="en-US" sz="4000" dirty="0">
                <a:solidFill>
                  <a:schemeClr val="bg1"/>
                </a:solidFill>
                <a:latin typeface="Arial" charset="0"/>
                <a:ea typeface="ＭＳ Ｐゴシック" charset="0"/>
              </a:rPr>
              <a:t>嘲讽者怀疑洪水</a:t>
            </a:r>
            <a:endParaRPr lang="en-US" altLang="zh-CN" sz="4000" dirty="0">
              <a:latin typeface="Arial" charset="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rPr>
              <a:t>亚当和夏娃早在几个世纪以前就与恐龙生活在一起，那么为什么我们认为恐龙因洪水而灭绝了呢？</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zh-CN" altLang="en-US" sz="3600" b="1" dirty="0">
                <a:effectLst>
                  <a:glow rad="127000">
                    <a:schemeClr val="tx1"/>
                  </a:glow>
                </a:effectLst>
                <a:latin typeface="Arial" charset="0"/>
                <a:ea typeface="ＭＳ Ｐゴシック" charset="0"/>
              </a:rPr>
              <a:t>小型恐龙很容易放在方舟上。</a:t>
            </a:r>
            <a:endParaRPr lang="en-US" sz="3600" b="1" dirty="0">
              <a:effectLst>
                <a:glow rad="127000">
                  <a:schemeClr val="tx1"/>
                </a:glow>
              </a:effectLst>
              <a:latin typeface="Arial" charset="0"/>
              <a:ea typeface="ＭＳ Ｐゴシック" charset="0"/>
            </a:endParaRPr>
          </a:p>
        </p:txBody>
      </p:sp>
      <p:sp>
        <p:nvSpPr>
          <p:cNvPr id="2" name="Rectangle 1">
            <a:extLst>
              <a:ext uri="{FF2B5EF4-FFF2-40B4-BE49-F238E27FC236}">
                <a16:creationId xmlns:a16="http://schemas.microsoft.com/office/drawing/2014/main" id="{F1169D73-963A-4164-A0AF-ADD501FA4CF1}"/>
              </a:ext>
            </a:extLst>
          </p:cNvPr>
          <p:cNvSpPr/>
          <p:nvPr/>
        </p:nvSpPr>
        <p:spPr>
          <a:xfrm>
            <a:off x="4103440" y="6467475"/>
            <a:ext cx="5221088" cy="369332"/>
          </a:xfrm>
          <a:prstGeom prst="rect">
            <a:avLst/>
          </a:prstGeom>
        </p:spPr>
        <p:txBody>
          <a:bodyPr wrap="square">
            <a:spAutoFit/>
          </a:bodyPr>
          <a:lstStyle/>
          <a:p>
            <a:r>
              <a:rPr lang="zh-CN" altLang="en-US" sz="1800" dirty="0"/>
              <a:t>（</a:t>
            </a:r>
            <a:r>
              <a:rPr lang="en-SG" sz="1800" dirty="0" err="1"/>
              <a:t>恐龙的生长</a:t>
            </a:r>
            <a:r>
              <a:rPr lang="zh-CN" altLang="en-US" sz="1800" dirty="0"/>
              <a:t>模式</a:t>
            </a:r>
            <a:r>
              <a:rPr lang="en-SG" sz="1800" dirty="0" err="1"/>
              <a:t>和快速的鸟类生长速度</a:t>
            </a:r>
            <a:r>
              <a:rPr lang="en-SG" sz="1800" dirty="0"/>
              <a:t>，</a:t>
            </a:r>
            <a:r>
              <a:rPr lang="zh-CN" altLang="en-US" sz="1800" i="1" dirty="0"/>
              <a:t>大</a:t>
            </a:r>
            <a:r>
              <a:rPr lang="en-SG" sz="1800" i="1" dirty="0" err="1"/>
              <a:t>自然</a:t>
            </a:r>
            <a:r>
              <a:rPr lang="zh-CN" altLang="en-US" sz="1800" dirty="0"/>
              <a:t>）</a:t>
            </a:r>
            <a:endParaRPr lang="en-SG" sz="1800" dirty="0"/>
          </a:p>
        </p:txBody>
      </p:sp>
    </p:spTree>
    <p:extLst>
      <p:ext uri="{BB962C8B-B14F-4D97-AF65-F5344CB8AC3E}">
        <p14:creationId xmlns:p14="http://schemas.microsoft.com/office/powerpoint/2010/main" val="2455785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a:defRPr/>
            </a:pPr>
            <a:r>
              <a:rPr lang="zh-CN" altLang="en-US" sz="4800" b="1" dirty="0">
                <a:solidFill>
                  <a:schemeClr val="bg1"/>
                </a:solidFill>
                <a:effectLst>
                  <a:glow rad="101600">
                    <a:schemeClr val="tx1">
                      <a:alpha val="75000"/>
                    </a:schemeClr>
                  </a:glow>
                </a:effectLst>
                <a:cs typeface="Arial"/>
              </a:rPr>
              <a:t>我们都必须回答的问题</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algn="ctr" defTabSz="457200" eaLnBrk="1" fontAlgn="auto" hangingPunct="1">
              <a:spcBef>
                <a:spcPct val="50000"/>
              </a:spcBef>
              <a:spcAft>
                <a:spcPts val="0"/>
              </a:spcAft>
              <a:defRPr/>
            </a:pPr>
            <a:r>
              <a:rPr lang="ja-JP" altLang="en-US" sz="4400" dirty="0">
                <a:solidFill>
                  <a:schemeClr val="bg1"/>
                </a:solidFill>
                <a:ea typeface="华文细黑" charset="0"/>
                <a:cs typeface="华文细黑" charset="0"/>
              </a:rPr>
              <a:t>创世纪</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r>
              <a:rPr lang="zh-CN" altLang="en-US" sz="4400" b="1" dirty="0">
                <a:solidFill>
                  <a:srgbClr val="FFFFFF"/>
                </a:solidFill>
                <a:effectLst>
                  <a:glow rad="101600">
                    <a:prstClr val="black">
                      <a:alpha val="75000"/>
                    </a:prstClr>
                  </a:glow>
                </a:effectLst>
                <a:latin typeface="Arial"/>
                <a:ea typeface="ＭＳ Ｐゴシック" charset="0"/>
                <a:cs typeface="Arial"/>
              </a:rPr>
              <a:t>开始</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起源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我们来自哪儿？</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目的</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我为何在这里？有何意义？</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lvl="0" indent="-266700" defTabSz="457200" eaLnBrk="1" fontAlgn="auto" hangingPunct="1">
              <a:spcBef>
                <a:spcPct val="50000"/>
              </a:spcBef>
              <a:spcAft>
                <a:spcPts val="0"/>
              </a:spcAft>
              <a:buFontTx/>
              <a:buChar char="•"/>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道德</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为什么世界上有邪恶？</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命运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我会往哪儿？哪儿有希望吗？</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22061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zh-CN" altLang="en-US" sz="4000" dirty="0">
                <a:solidFill>
                  <a:schemeClr val="bg1"/>
                </a:solidFill>
                <a:latin typeface="Arial" charset="0"/>
                <a:ea typeface="ＭＳ Ｐゴシック" charset="0"/>
              </a:rPr>
              <a:t>恐龙最近生存</a:t>
            </a:r>
            <a:endParaRPr lang="en-US" altLang="zh-CN" sz="4000" dirty="0">
              <a:solidFill>
                <a:schemeClr val="bg1"/>
              </a:solidFill>
              <a:latin typeface="Arial" charset="0"/>
              <a:ea typeface="ＭＳ Ｐゴシック"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315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“河马” </a:t>
            </a:r>
            <a:r>
              <a:rPr lang="en-US" altLang="zh-CN"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巨大的素食主义者</a:t>
            </a:r>
            <a:b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约伯记</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40:15-24)</a:t>
            </a:r>
          </a:p>
          <a:p>
            <a:pPr marL="354013" lvl="0" indent="-354013" eaLnBrk="1" hangingPunct="1">
              <a:lnSpc>
                <a:spcPct val="90000"/>
              </a:lnSpc>
              <a:spcBef>
                <a:spcPct val="20000"/>
              </a:spcBef>
              <a:buFontTx/>
              <a:buChar char="•"/>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“鳄鱼”</a:t>
            </a:r>
            <a:r>
              <a:rPr lang="en-US" altLang="zh-CN" sz="2800" dirty="0">
                <a:solidFill>
                  <a:srgbClr val="FFFFFF"/>
                </a:solidFill>
                <a:latin typeface="Arial" charset="0"/>
                <a:ea typeface="ＭＳ Ｐゴシック" charset="0"/>
                <a:cs typeface="Arial" charset="0"/>
              </a:rPr>
              <a:t> – </a:t>
            </a:r>
            <a:r>
              <a:rPr lang="zh-CN" altLang="en-US" sz="2800" dirty="0">
                <a:solidFill>
                  <a:srgbClr val="FFFFFF"/>
                </a:solidFill>
                <a:latin typeface="Arial" charset="0"/>
                <a:ea typeface="ＭＳ Ｐゴシック" charset="0"/>
                <a:cs typeface="Arial" charset="0"/>
              </a:rPr>
              <a:t>凶猛的肉食者 </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约伯记</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41)</a:t>
            </a:r>
          </a:p>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英国国王莫维迪斯被杀死，“被吞下。。就像一条大鱼吞下一条小鱼”（公元前</a:t>
            </a:r>
            <a:r>
              <a:rPr lang="en-US" altLang="zh-CN" sz="2800" dirty="0">
                <a:solidFill>
                  <a:srgbClr val="FFFFFF"/>
                </a:solidFill>
                <a:latin typeface="Arial" charset="0"/>
                <a:ea typeface="ＭＳ Ｐゴシック" charset="0"/>
                <a:cs typeface="Arial" charset="0"/>
              </a:rPr>
              <a:t>336</a:t>
            </a:r>
            <a:r>
              <a:rPr lang="zh-CN" altLang="en-US" sz="2800" dirty="0">
                <a:solidFill>
                  <a:srgbClr val="FFFFFF"/>
                </a:solidFill>
                <a:latin typeface="Arial" charset="0"/>
                <a:ea typeface="ＭＳ Ｐゴシック" charset="0"/>
                <a:cs typeface="Arial" charset="0"/>
              </a:rPr>
              <a:t>年）。</a:t>
            </a:r>
          </a:p>
          <a:p>
            <a:pPr marL="354013" lvl="0" indent="-354013" eaLnBrk="1" hangingPunct="1">
              <a:lnSpc>
                <a:spcPct val="90000"/>
              </a:lnSpc>
              <a:spcBef>
                <a:spcPct val="20000"/>
              </a:spcBef>
              <a:buFontTx/>
              <a:buChar char="•"/>
              <a:defRPr/>
            </a:pPr>
            <a:r>
              <a:rPr lang="en-US" altLang="zh-CN" sz="2800" dirty="0">
                <a:solidFill>
                  <a:srgbClr val="FFFFFF"/>
                </a:solidFill>
                <a:latin typeface="Arial" charset="0"/>
                <a:ea typeface="ＭＳ Ｐゴシック" charset="0"/>
                <a:cs typeface="Arial" charset="0"/>
              </a:rPr>
              <a:t>1693</a:t>
            </a:r>
            <a:r>
              <a:rPr lang="zh-CN" altLang="en-US" sz="2800" dirty="0">
                <a:solidFill>
                  <a:srgbClr val="FFFFFF"/>
                </a:solidFill>
                <a:latin typeface="Arial" charset="0"/>
                <a:ea typeface="ＭＳ Ｐゴシック" charset="0"/>
                <a:cs typeface="Arial" charset="0"/>
              </a:rPr>
              <a:t>年，一名怪兽英格兰</a:t>
            </a:r>
            <a:r>
              <a:rPr lang="en-US" altLang="zh-CN" sz="2800" dirty="0" err="1">
                <a:solidFill>
                  <a:srgbClr val="FFFFFF"/>
                </a:solidFill>
                <a:latin typeface="Arial" charset="0"/>
                <a:ea typeface="ＭＳ Ｐゴシック" charset="0"/>
                <a:cs typeface="Arial" charset="0"/>
              </a:rPr>
              <a:t>Bedd-yr-Afanc</a:t>
            </a:r>
            <a:r>
              <a:rPr lang="zh-CN" altLang="en-US" sz="2800" dirty="0">
                <a:solidFill>
                  <a:srgbClr val="FFFFFF"/>
                </a:solidFill>
                <a:latin typeface="Arial" charset="0"/>
                <a:ea typeface="ＭＳ Ｐゴシック" charset="0"/>
                <a:cs typeface="Arial" charset="0"/>
              </a:rPr>
              <a:t>被杀</a:t>
            </a:r>
          </a:p>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仅在英格兰就有近</a:t>
            </a:r>
            <a:r>
              <a:rPr lang="en-US" altLang="zh-CN" sz="2800" dirty="0">
                <a:solidFill>
                  <a:srgbClr val="FFFFFF"/>
                </a:solidFill>
                <a:latin typeface="Arial" charset="0"/>
                <a:ea typeface="ＭＳ Ｐゴシック" charset="0"/>
                <a:cs typeface="Arial" charset="0"/>
              </a:rPr>
              <a:t>200</a:t>
            </a:r>
            <a:r>
              <a:rPr lang="zh-CN" altLang="en-US" sz="2800" dirty="0">
                <a:solidFill>
                  <a:srgbClr val="FFFFFF"/>
                </a:solidFill>
                <a:latin typeface="Arial" charset="0"/>
                <a:ea typeface="ＭＳ Ｐゴシック" charset="0"/>
                <a:cs typeface="Arial" charset="0"/>
              </a:rPr>
              <a:t>个地方报告了怪物</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917953" y="4303028"/>
            <a:ext cx="649537" cy="36933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丹麦</a:t>
            </a:r>
            <a:endParaRPr kumimoji="0" 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2" name="Text Box 5">
            <a:extLst>
              <a:ext uri="{FF2B5EF4-FFF2-40B4-BE49-F238E27FC236}">
                <a16:creationId xmlns:a16="http://schemas.microsoft.com/office/drawing/2014/main" id="{A31D6493-CA60-4BCE-BC98-DF6F4B808ADF}"/>
              </a:ext>
            </a:extLst>
          </p:cNvPr>
          <p:cNvSpPr txBox="1">
            <a:spLocks noChangeArrowheads="1"/>
          </p:cNvSpPr>
          <p:nvPr/>
        </p:nvSpPr>
        <p:spPr bwMode="auto">
          <a:xfrm>
            <a:off x="5839060" y="2570415"/>
            <a:ext cx="1227703" cy="338554"/>
          </a:xfrm>
          <a:prstGeom prst="rect">
            <a:avLst/>
          </a:prstGeom>
          <a:solidFill>
            <a:schemeClr val="accent6">
              <a:lumMod val="75000"/>
            </a:schemeClr>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挪威</a:t>
            </a:r>
            <a:endParaRPr kumimoji="0" 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3" name="Text Box 5">
            <a:extLst>
              <a:ext uri="{FF2B5EF4-FFF2-40B4-BE49-F238E27FC236}">
                <a16:creationId xmlns:a16="http://schemas.microsoft.com/office/drawing/2014/main" id="{C53519BA-C23A-4BD2-8471-A656C07995B3}"/>
              </a:ext>
            </a:extLst>
          </p:cNvPr>
          <p:cNvSpPr txBox="1">
            <a:spLocks noChangeArrowheads="1"/>
          </p:cNvSpPr>
          <p:nvPr/>
        </p:nvSpPr>
        <p:spPr bwMode="auto">
          <a:xfrm>
            <a:off x="6929948" y="2109590"/>
            <a:ext cx="1227703"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rPr>
              <a:t>瑞典</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4" name="Text Box 5">
            <a:extLst>
              <a:ext uri="{FF2B5EF4-FFF2-40B4-BE49-F238E27FC236}">
                <a16:creationId xmlns:a16="http://schemas.microsoft.com/office/drawing/2014/main" id="{579FB321-C050-462A-8952-2918F142E67E}"/>
              </a:ext>
            </a:extLst>
          </p:cNvPr>
          <p:cNvSpPr txBox="1">
            <a:spLocks noChangeArrowheads="1"/>
          </p:cNvSpPr>
          <p:nvPr/>
        </p:nvSpPr>
        <p:spPr bwMode="auto">
          <a:xfrm>
            <a:off x="8028384" y="2524246"/>
            <a:ext cx="1115616" cy="338554"/>
          </a:xfrm>
          <a:prstGeom prst="rect">
            <a:avLst/>
          </a:prstGeom>
          <a:solidFill>
            <a:srgbClr val="8E6C00"/>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rPr>
              <a:t>芬兰</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5" name="Text Box 5">
            <a:extLst>
              <a:ext uri="{FF2B5EF4-FFF2-40B4-BE49-F238E27FC236}">
                <a16:creationId xmlns:a16="http://schemas.microsoft.com/office/drawing/2014/main" id="{62744F67-D129-40F3-B4F1-2F2786B92448}"/>
              </a:ext>
            </a:extLst>
          </p:cNvPr>
          <p:cNvSpPr txBox="1">
            <a:spLocks noChangeArrowheads="1"/>
          </p:cNvSpPr>
          <p:nvPr/>
        </p:nvSpPr>
        <p:spPr bwMode="auto">
          <a:xfrm>
            <a:off x="6600375" y="3508514"/>
            <a:ext cx="1227703"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nchor="ctr">
            <a:spAutoFit/>
          </a:bodyPr>
          <a:lstStyle/>
          <a:p>
            <a:pPr lvl="0" algn="ctr" eaLnBrk="1" hangingPunct="1">
              <a:defRPr/>
            </a:pPr>
            <a:r>
              <a:rPr lang="zh-CN" altLang="en-US" sz="1600" dirty="0">
                <a:solidFill>
                  <a:sysClr val="windowText" lastClr="000000"/>
                </a:solidFill>
                <a:latin typeface="Arial"/>
                <a:ea typeface="ＭＳ Ｐゴシック" pitchFamily="-112" charset="-128"/>
                <a:cs typeface="Arial"/>
              </a:rPr>
              <a:t>斯德哥尔摩</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6" name="Text Box 5">
            <a:extLst>
              <a:ext uri="{FF2B5EF4-FFF2-40B4-BE49-F238E27FC236}">
                <a16:creationId xmlns:a16="http://schemas.microsoft.com/office/drawing/2014/main" id="{08DE6D18-3E77-4086-88C5-9A45FD55298F}"/>
              </a:ext>
            </a:extLst>
          </p:cNvPr>
          <p:cNvSpPr txBox="1">
            <a:spLocks noChangeArrowheads="1"/>
          </p:cNvSpPr>
          <p:nvPr/>
        </p:nvSpPr>
        <p:spPr bwMode="auto">
          <a:xfrm>
            <a:off x="6800682" y="4115288"/>
            <a:ext cx="1115616"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57150">
                <a:solidFill>
                  <a:srgbClr val="000000"/>
                </a:solidFill>
                <a:miter lim="800000"/>
                <a:headEnd/>
                <a:tailEnd/>
              </a14:hiddenLine>
            </a:ext>
          </a:extLst>
        </p:spPr>
        <p:txBody>
          <a:bodyPr wrap="square" anchor="ctr">
            <a:spAutoFit/>
          </a:bodyPr>
          <a:lstStyle/>
          <a:p>
            <a:pPr algn="ctr"/>
            <a:r>
              <a:rPr lang="en-SG" sz="1600" dirty="0" err="1"/>
              <a:t>哥德堡</a:t>
            </a:r>
            <a:endParaRPr lang="en-SG" sz="1600" dirty="0"/>
          </a:p>
        </p:txBody>
      </p:sp>
      <p:sp>
        <p:nvSpPr>
          <p:cNvPr id="18" name="Text Box 5">
            <a:extLst>
              <a:ext uri="{FF2B5EF4-FFF2-40B4-BE49-F238E27FC236}">
                <a16:creationId xmlns:a16="http://schemas.microsoft.com/office/drawing/2014/main" id="{B24E75A9-18CF-4D62-B5FE-E18A7DF1339D}"/>
              </a:ext>
            </a:extLst>
          </p:cNvPr>
          <p:cNvSpPr txBox="1">
            <a:spLocks noChangeArrowheads="1"/>
          </p:cNvSpPr>
          <p:nvPr/>
        </p:nvSpPr>
        <p:spPr bwMode="auto">
          <a:xfrm>
            <a:off x="6084168" y="1074540"/>
            <a:ext cx="982595" cy="584775"/>
          </a:xfrm>
          <a:prstGeom prst="rect">
            <a:avLst/>
          </a:prstGeom>
          <a:solidFill>
            <a:schemeClr val="accent6">
              <a:lumMod val="75000"/>
            </a:schemeClr>
          </a:solidFill>
          <a:ln>
            <a:noFill/>
          </a:ln>
          <a:extLst>
            <a:ext uri="{91240B29-F687-4f45-9708-019B960494DF}">
              <a14:hiddenLine xmlns:a14="http://schemas.microsoft.com/office/drawing/2010/main" xmlns="" w="57150">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挪威</a:t>
            </a:r>
            <a:endParaRPr kumimoji="0" lang="en-SG" altLang="zh-CN"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海</a:t>
            </a:r>
            <a:endParaRPr kumimoji="0" lang="en-SG" altLang="zh-CN"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zh-CN" altLang="en-US"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贝奥武夫与丹麦的生物</a:t>
            </a:r>
            <a:endPar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endParaRPr>
          </a:p>
        </p:txBody>
      </p:sp>
      <p:pic>
        <p:nvPicPr>
          <p:cNvPr id="17" name="Picture 7">
            <a:extLst>
              <a:ext uri="{FF2B5EF4-FFF2-40B4-BE49-F238E27FC236}">
                <a16:creationId xmlns:a16="http://schemas.microsoft.com/office/drawing/2014/main" id="{B9F4D6B2-8028-4960-9B38-5D14C618A8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5567536"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丹麦诗词赞颂贝奥武夫（公元</a:t>
            </a:r>
            <a:r>
              <a:rPr lang="en-US" altLang="zh-CN" sz="2800" dirty="0">
                <a:solidFill>
                  <a:srgbClr val="FFFFFF"/>
                </a:solidFill>
                <a:latin typeface="Arial" charset="0"/>
                <a:ea typeface="ＭＳ Ｐゴシック" charset="0"/>
                <a:cs typeface="Arial" charset="0"/>
              </a:rPr>
              <a:t>495-583</a:t>
            </a:r>
            <a:r>
              <a:rPr lang="zh-CN" altLang="en-US" sz="2800" dirty="0">
                <a:solidFill>
                  <a:srgbClr val="FFFFFF"/>
                </a:solidFill>
                <a:latin typeface="Arial" charset="0"/>
                <a:ea typeface="ＭＳ Ｐゴシック" charset="0"/>
                <a:cs typeface="Arial" charset="0"/>
              </a:rPr>
              <a:t>年）</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后来当了的国王，长达</a:t>
            </a:r>
            <a:r>
              <a:rPr lang="en-US" altLang="zh-CN" sz="2800" dirty="0">
                <a:solidFill>
                  <a:srgbClr val="FFFFFF"/>
                </a:solidFill>
                <a:latin typeface="Arial" charset="0"/>
                <a:ea typeface="ＭＳ Ｐゴシック" charset="0"/>
                <a:cs typeface="Arial" charset="0"/>
              </a:rPr>
              <a:t>50</a:t>
            </a:r>
            <a:r>
              <a:rPr lang="zh-CN" altLang="en-US" sz="2800" dirty="0">
                <a:solidFill>
                  <a:srgbClr val="FFFFFF"/>
                </a:solidFill>
                <a:latin typeface="Arial" charset="0"/>
                <a:ea typeface="ＭＳ Ｐゴシック" charset="0"/>
                <a:cs typeface="Arial" charset="0"/>
              </a:rPr>
              <a:t>年</a:t>
            </a:r>
            <a:endParaRPr lang="en-SG" altLang="zh-CN" sz="2800" dirty="0">
              <a:solidFill>
                <a:srgbClr val="FFFFFF"/>
              </a:solidFill>
              <a:latin typeface="Arial" charset="0"/>
              <a:ea typeface="ＭＳ Ｐゴシック" charset="0"/>
              <a:cs typeface="Arial" charset="0"/>
            </a:endParaRP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怪物格伦德尔（“研磨者，驱逐舰”）猎杀丹麦人</a:t>
            </a:r>
            <a:r>
              <a:rPr lang="en-US" altLang="zh-CN" sz="2800" dirty="0">
                <a:solidFill>
                  <a:srgbClr val="FFFFFF"/>
                </a:solidFill>
                <a:latin typeface="Arial" charset="0"/>
                <a:ea typeface="ＭＳ Ｐゴシック" charset="0"/>
                <a:cs typeface="Arial" charset="0"/>
              </a:rPr>
              <a:t>12</a:t>
            </a:r>
            <a:r>
              <a:rPr lang="zh-CN" altLang="en-US" sz="2800" dirty="0">
                <a:solidFill>
                  <a:srgbClr val="FFFFFF"/>
                </a:solidFill>
                <a:latin typeface="Arial" charset="0"/>
                <a:ea typeface="ＭＳ Ｐゴシック" charset="0"/>
                <a:cs typeface="Arial" charset="0"/>
              </a:rPr>
              <a:t>年（公元</a:t>
            </a:r>
            <a:r>
              <a:rPr lang="en-US" altLang="zh-CN" sz="2800" dirty="0">
                <a:solidFill>
                  <a:srgbClr val="FFFFFF"/>
                </a:solidFill>
                <a:latin typeface="Arial" charset="0"/>
                <a:ea typeface="ＭＳ Ｐゴシック" charset="0"/>
                <a:cs typeface="Arial" charset="0"/>
              </a:rPr>
              <a:t>503-515</a:t>
            </a:r>
            <a:r>
              <a:rPr lang="zh-CN" altLang="en-US" sz="2800" dirty="0">
                <a:solidFill>
                  <a:srgbClr val="FFFFFF"/>
                </a:solidFill>
                <a:latin typeface="Arial" charset="0"/>
                <a:ea typeface="ＭＳ Ｐゴシック" charset="0"/>
                <a:cs typeface="Arial" charset="0"/>
              </a:rPr>
              <a:t>年）</a:t>
            </a:r>
            <a:endParaRPr lang="en-SG" altLang="zh-CN" sz="2800" dirty="0">
              <a:solidFill>
                <a:srgbClr val="FFFFFF"/>
              </a:solidFill>
              <a:latin typeface="Arial" charset="0"/>
              <a:ea typeface="ＭＳ Ｐゴシック" charset="0"/>
              <a:cs typeface="Arial" charset="0"/>
            </a:endParaRP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这位英雄从丹麦和瑞典之间的海路清除了可怕的动物</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然后，他伸出格林德尔的小胳膊，后者退到了他的山洞并流血致死。</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47493"/>
                                        </p:tgtEl>
                                        <p:attrNameLst>
                                          <p:attrName>style.visibility</p:attrName>
                                        </p:attrNameLst>
                                      </p:cBhvr>
                                      <p:to>
                                        <p:strVal val="visible"/>
                                      </p:to>
                                    </p:set>
                                    <p:anim calcmode="lin" valueType="num">
                                      <p:cBhvr additive="base">
                                        <p:cTn id="16" dur="500" fill="hold"/>
                                        <p:tgtEl>
                                          <p:spTgt spid="447493"/>
                                        </p:tgtEl>
                                        <p:attrNameLst>
                                          <p:attrName>ppt_x</p:attrName>
                                        </p:attrNameLst>
                                      </p:cBhvr>
                                      <p:tavLst>
                                        <p:tav tm="0">
                                          <p:val>
                                            <p:strVal val="#ppt_x"/>
                                          </p:val>
                                        </p:tav>
                                        <p:tav tm="100000">
                                          <p:val>
                                            <p:strVal val="#ppt_x"/>
                                          </p:val>
                                        </p:tav>
                                      </p:tavLst>
                                    </p:anim>
                                    <p:anim calcmode="lin" valueType="num">
                                      <p:cBhvr additive="base">
                                        <p:cTn id="17" dur="500" fill="hold"/>
                                        <p:tgtEl>
                                          <p:spTgt spid="44749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447497">
                                            <p:txEl>
                                              <p:pRg st="0" end="0"/>
                                            </p:txEl>
                                          </p:spTgt>
                                        </p:tgtEl>
                                        <p:attrNameLst>
                                          <p:attrName>style.visibility</p:attrName>
                                        </p:attrNameLst>
                                      </p:cBhvr>
                                      <p:to>
                                        <p:strVal val="visible"/>
                                      </p:to>
                                    </p:set>
                                    <p:animEffect transition="in" filter="plus(in)">
                                      <p:cBhvr>
                                        <p:cTn id="46" dur="2000"/>
                                        <p:tgtEl>
                                          <p:spTgt spid="447497">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grpId="0" nodeType="clickEffect">
                                  <p:stCondLst>
                                    <p:cond delay="0"/>
                                  </p:stCondLst>
                                  <p:childTnLst>
                                    <p:set>
                                      <p:cBhvr>
                                        <p:cTn id="50" dur="1" fill="hold">
                                          <p:stCondLst>
                                            <p:cond delay="0"/>
                                          </p:stCondLst>
                                        </p:cTn>
                                        <p:tgtEl>
                                          <p:spTgt spid="447497">
                                            <p:txEl>
                                              <p:pRg st="1" end="1"/>
                                            </p:txEl>
                                          </p:spTgt>
                                        </p:tgtEl>
                                        <p:attrNameLst>
                                          <p:attrName>style.visibility</p:attrName>
                                        </p:attrNameLst>
                                      </p:cBhvr>
                                      <p:to>
                                        <p:strVal val="visible"/>
                                      </p:to>
                                    </p:set>
                                    <p:animEffect transition="in" filter="plus(in)">
                                      <p:cBhvr>
                                        <p:cTn id="51" dur="2000"/>
                                        <p:tgtEl>
                                          <p:spTgt spid="44749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3" presetClass="entr" presetSubtype="16" fill="hold" nodeType="clickEffect">
                                  <p:stCondLst>
                                    <p:cond delay="0"/>
                                  </p:stCondLst>
                                  <p:childTnLst>
                                    <p:set>
                                      <p:cBhvr>
                                        <p:cTn id="55" dur="1" fill="hold">
                                          <p:stCondLst>
                                            <p:cond delay="0"/>
                                          </p:stCondLst>
                                        </p:cTn>
                                        <p:tgtEl>
                                          <p:spTgt spid="447497">
                                            <p:txEl>
                                              <p:pRg st="2" end="2"/>
                                            </p:txEl>
                                          </p:spTgt>
                                        </p:tgtEl>
                                        <p:attrNameLst>
                                          <p:attrName>style.visibility</p:attrName>
                                        </p:attrNameLst>
                                      </p:cBhvr>
                                      <p:to>
                                        <p:strVal val="visible"/>
                                      </p:to>
                                    </p:set>
                                    <p:animEffect transition="in" filter="plus(in)">
                                      <p:cBhvr>
                                        <p:cTn id="56" dur="2000"/>
                                        <p:tgtEl>
                                          <p:spTgt spid="447497">
                                            <p:txEl>
                                              <p:pRg st="2" end="2"/>
                                            </p:txEl>
                                          </p:spTgt>
                                        </p:tgtEl>
                                      </p:cBhvr>
                                    </p:animEffect>
                                  </p:childTnLst>
                                </p:cTn>
                              </p:par>
                            </p:childTnLst>
                          </p:cTn>
                        </p:par>
                        <p:par>
                          <p:cTn id="57" fill="hold">
                            <p:stCondLst>
                              <p:cond delay="2000"/>
                            </p:stCondLst>
                            <p:childTnLst>
                              <p:par>
                                <p:cTn id="58" presetID="20" presetClass="entr" presetSubtype="0" fill="hold" grpId="0" nodeType="afterEffect">
                                  <p:stCondLst>
                                    <p:cond delay="0"/>
                                  </p:stCondLst>
                                  <p:childTnLst>
                                    <p:set>
                                      <p:cBhvr>
                                        <p:cTn id="59" dur="1" fill="hold">
                                          <p:stCondLst>
                                            <p:cond delay="0"/>
                                          </p:stCondLst>
                                        </p:cTn>
                                        <p:tgtEl>
                                          <p:spTgt spid="447494"/>
                                        </p:tgtEl>
                                        <p:attrNameLst>
                                          <p:attrName>style.visibility</p:attrName>
                                        </p:attrNameLst>
                                      </p:cBhvr>
                                      <p:to>
                                        <p:strVal val="visible"/>
                                      </p:to>
                                    </p:set>
                                    <p:animEffect transition="in" filter="wedge">
                                      <p:cBhvr>
                                        <p:cTn id="60" dur="2000"/>
                                        <p:tgtEl>
                                          <p:spTgt spid="447494"/>
                                        </p:tgtEl>
                                      </p:cBhvr>
                                    </p:animEffect>
                                  </p:childTnLst>
                                </p:cTn>
                              </p:par>
                            </p:childTnLst>
                          </p:cTn>
                        </p:par>
                      </p:childTnLst>
                    </p:cTn>
                  </p:par>
                  <p:par>
                    <p:cTn id="61" fill="hold">
                      <p:stCondLst>
                        <p:cond delay="indefinite"/>
                      </p:stCondLst>
                      <p:childTnLst>
                        <p:par>
                          <p:cTn id="62" fill="hold">
                            <p:stCondLst>
                              <p:cond delay="0"/>
                            </p:stCondLst>
                            <p:childTnLst>
                              <p:par>
                                <p:cTn id="63" presetID="13" presetClass="entr" presetSubtype="16" fill="hold" nodeType="clickEffect">
                                  <p:stCondLst>
                                    <p:cond delay="0"/>
                                  </p:stCondLst>
                                  <p:childTnLst>
                                    <p:set>
                                      <p:cBhvr>
                                        <p:cTn id="64" dur="1" fill="hold">
                                          <p:stCondLst>
                                            <p:cond delay="0"/>
                                          </p:stCondLst>
                                        </p:cTn>
                                        <p:tgtEl>
                                          <p:spTgt spid="447497">
                                            <p:txEl>
                                              <p:pRg st="3" end="3"/>
                                            </p:txEl>
                                          </p:spTgt>
                                        </p:tgtEl>
                                        <p:attrNameLst>
                                          <p:attrName>style.visibility</p:attrName>
                                        </p:attrNameLst>
                                      </p:cBhvr>
                                      <p:to>
                                        <p:strVal val="visible"/>
                                      </p:to>
                                    </p:set>
                                    <p:animEffect transition="in" filter="plus(in)">
                                      <p:cBhvr>
                                        <p:cTn id="65" dur="2000"/>
                                        <p:tgtEl>
                                          <p:spTgt spid="44749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3" grpId="0"/>
      <p:bldP spid="12" grpId="0" animBg="1"/>
      <p:bldP spid="13" grpId="0" animBg="1"/>
      <p:bldP spid="14" grpId="0" animBg="1"/>
      <p:bldP spid="15" grpId="0" animBg="1"/>
      <p:bldP spid="16" grpId="0" animBg="1"/>
      <p:bldP spid="18" grpId="0" animBg="1"/>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zh-CN" altLang="en-US" sz="3200" dirty="0">
                <a:solidFill>
                  <a:schemeClr val="bg1"/>
                </a:solidFill>
                <a:latin typeface="Arial" charset="0"/>
                <a:ea typeface="ＭＳ Ｐゴシック" charset="0"/>
              </a:rPr>
              <a:t>日本渔夫过世了的怪物</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283590" y="6352838"/>
            <a:ext cx="862127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Duane T. Gish, </a:t>
            </a:r>
            <a:r>
              <a:rPr kumimoji="0" lang="en-US" altLang="zh-CN" sz="11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Dinosaurs by Design</a:t>
            </a:r>
            <a:r>
              <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(4730 Barnes Road, Colorado Springs, CO: Master Books and Creation-Life Publishers, 1992), 86</a:t>
            </a:r>
            <a:endParaRPr lang="en-US" altLang="zh-CN" sz="1100" dirty="0">
              <a:solidFill>
                <a:srgbClr val="FFFFFF"/>
              </a:solidFill>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（由设计的恐龙）</a:t>
            </a:r>
            <a:endPar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Enlarge and read this!</a:t>
            </a:r>
          </a:p>
        </p:txBody>
      </p:sp>
      <p:sp>
        <p:nvSpPr>
          <p:cNvPr id="449544" name="Rectangle 8"/>
          <p:cNvSpPr>
            <a:spLocks noChangeArrowheads="1"/>
          </p:cNvSpPr>
          <p:nvPr/>
        </p:nvSpPr>
        <p:spPr bwMode="auto">
          <a:xfrm>
            <a:off x="0" y="1219200"/>
            <a:ext cx="5839272"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两吨重，十米长</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在克赖斯特彻奇附近</a:t>
            </a:r>
            <a:r>
              <a:rPr lang="en-US" altLang="zh-CN" sz="2800" dirty="0">
                <a:solidFill>
                  <a:srgbClr val="FFFFFF"/>
                </a:solidFill>
                <a:latin typeface="Arial" charset="0"/>
                <a:ea typeface="ＭＳ Ｐゴシック" charset="0"/>
                <a:cs typeface="Arial" charset="0"/>
              </a:rPr>
              <a:t>330</a:t>
            </a:r>
            <a:r>
              <a:rPr lang="zh-CN" altLang="en-US" sz="2800" dirty="0">
                <a:solidFill>
                  <a:srgbClr val="FFFFFF"/>
                </a:solidFill>
                <a:latin typeface="Arial" charset="0"/>
                <a:ea typeface="ＭＳ Ｐゴシック" charset="0"/>
                <a:cs typeface="Arial" charset="0"/>
              </a:rPr>
              <a:t>米深的海洋中被抓</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蛇龙：巨大，小头的爬行动物，有长脖子和四个鳍</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被海洋生物学家矢野道彦（</a:t>
            </a:r>
            <a:r>
              <a:rPr lang="en-US" altLang="zh-CN" sz="2800" dirty="0">
                <a:solidFill>
                  <a:srgbClr val="FFFFFF"/>
                </a:solidFill>
                <a:latin typeface="Arial" charset="0"/>
                <a:ea typeface="ＭＳ Ｐゴシック" charset="0"/>
                <a:cs typeface="Arial" charset="0"/>
              </a:rPr>
              <a:t>Michihiko Yano</a:t>
            </a:r>
            <a:r>
              <a:rPr lang="zh-CN" altLang="en-US" sz="2800" dirty="0">
                <a:solidFill>
                  <a:srgbClr val="FFFFFF"/>
                </a:solidFill>
                <a:latin typeface="Arial" charset="0"/>
                <a:ea typeface="ＭＳ Ｐゴシック" charset="0"/>
                <a:cs typeface="Arial" charset="0"/>
              </a:rPr>
              <a:t>）拍摄和素描</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船长把它扔回海里，以免污染他的鱼。</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不久后，英国广播公司报道这这是以条鲨鱼 （</a:t>
            </a:r>
            <a:r>
              <a:rPr lang="en-US" altLang="zh-CN" sz="2800" dirty="0">
                <a:solidFill>
                  <a:srgbClr val="FFFFFF"/>
                </a:solidFill>
                <a:latin typeface="Arial" charset="0"/>
                <a:ea typeface="ＭＳ Ｐゴシック" charset="0"/>
                <a:cs typeface="Arial" charset="0"/>
              </a:rPr>
              <a:t>1977</a:t>
            </a:r>
            <a:r>
              <a:rPr lang="zh-CN" altLang="en-US" sz="2800" dirty="0">
                <a:solidFill>
                  <a:srgbClr val="FFFFFF"/>
                </a:solidFill>
                <a:latin typeface="Arial" charset="0"/>
                <a:ea typeface="ＭＳ Ｐゴシック" charset="0"/>
                <a:cs typeface="Arial" charset="0"/>
              </a:rPr>
              <a:t>年</a:t>
            </a:r>
            <a:r>
              <a:rPr lang="en-US" altLang="zh-CN" sz="2800" dirty="0">
                <a:solidFill>
                  <a:srgbClr val="FFFFFF"/>
                </a:solidFill>
                <a:latin typeface="Arial" charset="0"/>
                <a:ea typeface="ＭＳ Ｐゴシック" charset="0"/>
                <a:cs typeface="Arial" charset="0"/>
              </a:rPr>
              <a:t>7</a:t>
            </a:r>
            <a:r>
              <a:rPr lang="zh-CN" altLang="en-US" sz="2800" dirty="0">
                <a:solidFill>
                  <a:srgbClr val="FFFFFF"/>
                </a:solidFill>
                <a:latin typeface="Arial" charset="0"/>
                <a:ea typeface="ＭＳ Ｐゴシック" charset="0"/>
                <a:cs typeface="Arial" charset="0"/>
              </a:rPr>
              <a:t>月</a:t>
            </a:r>
            <a:r>
              <a:rPr lang="en-US" altLang="zh-CN" sz="2800" dirty="0">
                <a:solidFill>
                  <a:srgbClr val="FFFFFF"/>
                </a:solidFill>
                <a:latin typeface="Arial" charset="0"/>
                <a:ea typeface="ＭＳ Ｐゴシック" charset="0"/>
                <a:cs typeface="Arial" charset="0"/>
              </a:rPr>
              <a:t>30</a:t>
            </a:r>
            <a:r>
              <a:rPr lang="zh-CN" altLang="en-US" sz="2800" dirty="0">
                <a:solidFill>
                  <a:srgbClr val="FFFFFF"/>
                </a:solidFill>
                <a:latin typeface="Arial" charset="0"/>
                <a:ea typeface="ＭＳ Ｐゴシック" charset="0"/>
                <a:cs typeface="Arial" charset="0"/>
              </a:rPr>
              <a:t>日）！</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lvl="0" algn="ctr" eaLnBrk="1" hangingPunct="1">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Times </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altLang="zh-CN" i="1" dirty="0">
                <a:solidFill>
                  <a:srgbClr val="FFFFFF"/>
                </a:solidFill>
                <a:latin typeface="Arial" charset="0"/>
                <a:ea typeface="ＭＳ Ｐゴシック" charset="0"/>
                <a:cs typeface="Arial" charset="0"/>
              </a:rPr>
              <a:t> </a:t>
            </a:r>
            <a:r>
              <a:rPr lang="zh-CN" altLang="en-US" i="1" dirty="0">
                <a:solidFill>
                  <a:srgbClr val="FFFFFF"/>
                </a:solidFill>
                <a:latin typeface="Arial" charset="0"/>
                <a:ea typeface="ＭＳ Ｐゴシック" charset="0"/>
                <a:cs typeface="Arial" charset="0"/>
              </a:rPr>
              <a:t>时代</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1977</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年 </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月 </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日</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zh-CN" altLang="en-US" i="1" dirty="0">
                <a:solidFill>
                  <a:schemeClr val="bg1"/>
                </a:solidFill>
                <a:latin typeface="Arial" charset="0"/>
                <a:ea typeface="ＭＳ Ｐゴシック" charset="0"/>
              </a:rPr>
              <a:t>这</a:t>
            </a:r>
            <a:r>
              <a:rPr lang="zh-CN" altLang="en-US" dirty="0">
                <a:solidFill>
                  <a:schemeClr val="bg1"/>
                </a:solidFill>
                <a:latin typeface="Arial" charset="0"/>
                <a:ea typeface="ＭＳ Ｐゴシック" charset="0"/>
              </a:rPr>
              <a:t>是鳄鱼吗？</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953000" y="6181725"/>
            <a:ext cx="3810000" cy="381000"/>
          </a:xfrm>
        </p:spPr>
        <p:txBody>
          <a:bodyPr/>
          <a:lstStyle/>
          <a:p>
            <a:pPr algn="r" eaLnBrk="1" hangingPunct="1">
              <a:lnSpc>
                <a:spcPct val="90000"/>
              </a:lnSpc>
              <a:buFontTx/>
              <a:buNone/>
            </a:pPr>
            <a:r>
              <a:rPr lang="en-US" altLang="zh-CN" sz="2000" b="1" dirty="0">
                <a:solidFill>
                  <a:schemeClr val="bg1"/>
                </a:solidFill>
                <a:latin typeface="Times New Roman" charset="0"/>
              </a:rPr>
              <a:t>Bill Cooper, </a:t>
            </a:r>
            <a:r>
              <a:rPr lang="en-US" altLang="zh-CN" sz="2000" b="1" i="1" dirty="0">
                <a:solidFill>
                  <a:schemeClr val="bg1"/>
                </a:solidFill>
                <a:latin typeface="Times New Roman" charset="0"/>
              </a:rPr>
              <a:t>After the Flood</a:t>
            </a:r>
            <a:r>
              <a:rPr lang="en-US" altLang="zh-CN" sz="2000" b="1" dirty="0">
                <a:solidFill>
                  <a:schemeClr val="bg1"/>
                </a:solidFill>
                <a:latin typeface="Times New Roman" charset="0"/>
              </a:rPr>
              <a:t>, 140 </a:t>
            </a:r>
            <a:r>
              <a:rPr lang="zh-CN" altLang="en-US" sz="2000" b="1" dirty="0">
                <a:solidFill>
                  <a:schemeClr val="bg1"/>
                </a:solidFill>
                <a:latin typeface="Times New Roman" charset="0"/>
              </a:rPr>
              <a:t>（洪水过后）</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000" y="914400"/>
            <a:ext cx="8305800"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830F7F-BDF5-4073-B557-317C9092AA3F}"/>
              </a:ext>
            </a:extLst>
          </p:cNvPr>
          <p:cNvSpPr/>
          <p:nvPr/>
        </p:nvSpPr>
        <p:spPr>
          <a:xfrm>
            <a:off x="323528" y="5517232"/>
            <a:ext cx="8361437" cy="646331"/>
          </a:xfrm>
          <a:prstGeom prst="rect">
            <a:avLst/>
          </a:prstGeom>
          <a:solidFill>
            <a:schemeClr val="bg1">
              <a:lumMod val="95000"/>
            </a:schemeClr>
          </a:solidFill>
        </p:spPr>
        <p:txBody>
          <a:bodyPr wrap="square">
            <a:spAutoFit/>
          </a:bodyPr>
          <a:lstStyle/>
          <a:p>
            <a:r>
              <a:rPr lang="zh-CN" altLang="en-US" sz="1800" dirty="0">
                <a:latin typeface="Arial" charset="0"/>
                <a:ea typeface="ＭＳ Ｐゴシック" charset="0"/>
                <a:cs typeface="Arial" charset="0"/>
              </a:rPr>
              <a:t>图形</a:t>
            </a:r>
            <a:r>
              <a:rPr lang="en-US" altLang="zh-CN" sz="1800" dirty="0">
                <a:latin typeface="Arial" charset="0"/>
                <a:ea typeface="ＭＳ Ｐゴシック" charset="0"/>
                <a:cs typeface="Arial" charset="0"/>
              </a:rPr>
              <a:t>10.1</a:t>
            </a:r>
            <a:r>
              <a:rPr lang="zh-CN" altLang="en-US" sz="1800" dirty="0">
                <a:latin typeface="Arial" charset="0"/>
                <a:ea typeface="ＭＳ Ｐゴシック" charset="0"/>
                <a:cs typeface="Arial" charset="0"/>
              </a:rPr>
              <a:t>矢野道彦（</a:t>
            </a:r>
            <a:r>
              <a:rPr lang="en-US" altLang="zh-CN" sz="1800" dirty="0">
                <a:latin typeface="Arial" charset="0"/>
                <a:ea typeface="ＭＳ Ｐゴシック" charset="0"/>
                <a:cs typeface="Arial" charset="0"/>
              </a:rPr>
              <a:t>Michihiko Yano</a:t>
            </a:r>
            <a:r>
              <a:rPr lang="zh-CN" altLang="en-US" sz="1800" dirty="0">
                <a:latin typeface="Arial" charset="0"/>
                <a:ea typeface="ＭＳ Ｐゴシック" charset="0"/>
                <a:cs typeface="Arial" charset="0"/>
              </a:rPr>
              <a:t>）</a:t>
            </a:r>
            <a:r>
              <a:rPr lang="en-SG" altLang="zh-CN" sz="1800" dirty="0">
                <a:latin typeface="Arial" charset="0"/>
                <a:ea typeface="ＭＳ Ｐゴシック" charset="0"/>
                <a:cs typeface="Arial" charset="0"/>
              </a:rPr>
              <a:t> </a:t>
            </a:r>
            <a:r>
              <a:rPr lang="zh-CN" altLang="en-US" sz="1800" dirty="0">
                <a:latin typeface="Arial" charset="0"/>
                <a:ea typeface="ＭＳ Ｐゴシック" charset="0"/>
                <a:cs typeface="Arial" charset="0"/>
              </a:rPr>
              <a:t>绘制和测量的生物骨骼</a:t>
            </a:r>
            <a:r>
              <a:rPr lang="zh-CN" altLang="en-US" sz="1800" dirty="0"/>
              <a:t>是在</a:t>
            </a:r>
            <a:r>
              <a:rPr lang="en-US" altLang="zh-CN" sz="1800" dirty="0"/>
              <a:t>1977</a:t>
            </a:r>
            <a:r>
              <a:rPr lang="zh-CN" altLang="en-US" sz="1800" dirty="0"/>
              <a:t>年从新西兰海岸挖出的，</a:t>
            </a:r>
            <a:r>
              <a:rPr lang="zh-CN" altLang="en-US" sz="1800" dirty="0">
                <a:latin typeface="Arial" charset="0"/>
                <a:ea typeface="ＭＳ Ｐゴシック" charset="0"/>
                <a:cs typeface="Arial" charset="0"/>
              </a:rPr>
              <a:t>英国广播公司</a:t>
            </a:r>
            <a:r>
              <a:rPr lang="zh-CN" altLang="en-US" sz="1800" dirty="0"/>
              <a:t>和英国自然历史博物馆将向我们保证这是鳄鱼的尸体。</a:t>
            </a:r>
            <a:endParaRPr lang="en-SG" sz="1800" dirty="0"/>
          </a:p>
        </p:txBody>
      </p:sp>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lvl="0" indent="-342900">
              <a:lnSpc>
                <a:spcPct val="80000"/>
              </a:lnSpc>
              <a:spcBef>
                <a:spcPct val="20000"/>
              </a:spcBef>
              <a:buClr>
                <a:srgbClr val="C0FEF9"/>
              </a:buClr>
              <a:buSzPct val="75000"/>
              <a:buFont typeface="Wingdings" charset="0"/>
              <a:buChar char="§"/>
              <a:defRPr/>
            </a:pP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从太空看见白雪皑皑的亚拉腊和小亚拉腊山顶</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位于土耳其东部不活动的火山。 亚腊拉山高达海平面上</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3</a:t>
            </a: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英里。 这座山是挪亚方舟的传统安息之地。</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3321050"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lvl="0">
              <a:defRPr/>
            </a:pPr>
            <a:r>
              <a:rPr lang="zh-CN" altLang="en-US" dirty="0">
                <a:solidFill>
                  <a:srgbClr val="FFFFFF"/>
                </a:solidFill>
                <a:latin typeface="Times New Roman" charset="0"/>
                <a:ea typeface="ＭＳ Ｐゴシック" charset="0"/>
              </a:rPr>
              <a:t>国家航空和航天局图片</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411077" name="Rectangle 5"/>
          <p:cNvSpPr>
            <a:spLocks noChangeArrowheads="1"/>
          </p:cNvSpPr>
          <p:nvPr/>
        </p:nvSpPr>
        <p:spPr bwMode="auto">
          <a:xfrm>
            <a:off x="809625" y="989013"/>
            <a:ext cx="2029403" cy="643766"/>
          </a:xfrm>
          <a:prstGeom prst="rect">
            <a:avLst/>
          </a:prstGeom>
          <a:noFill/>
          <a:ln w="12700">
            <a:noFill/>
            <a:miter lim="800000"/>
            <a:headEnd/>
            <a:tailEnd/>
          </a:ln>
          <a:effectLst/>
        </p:spPr>
        <p:txBody>
          <a:bodyPr wrap="none" lIns="90488" tIns="44450" rIns="90488" bIns="44450">
            <a:spAutoFit/>
          </a:bodyPr>
          <a:lstStyle/>
          <a:p>
            <a:pPr>
              <a:defRPr/>
            </a:pPr>
            <a:r>
              <a:rPr lang="en-US" sz="3600" b="1" dirty="0">
                <a:solidFill>
                  <a:srgbClr val="FFFFFF"/>
                </a:solidFill>
                <a:ea typeface="华文细黑" charset="0"/>
                <a:cs typeface="Arial" panose="020B0604020202020204" pitchFamily="34" charset="0"/>
              </a:rPr>
              <a:t>亚拉腊</a:t>
            </a:r>
            <a:r>
              <a:rPr lang="zh-CN" altLang="en-US" sz="3600" b="1" dirty="0">
                <a:solidFill>
                  <a:srgbClr val="FFFFFF"/>
                </a:solidFill>
                <a:ea typeface="华文细黑" charset="0"/>
                <a:cs typeface="Arial" panose="020B0604020202020204" pitchFamily="34" charset="0"/>
              </a:rPr>
              <a:t>山</a:t>
            </a:r>
            <a:endParaRPr lang="en-US" sz="3600" b="1" dirty="0">
              <a:solidFill>
                <a:srgbClr val="FFFFFF"/>
              </a:solidFill>
              <a:ea typeface="ＭＳ Ｐゴシック" charset="0"/>
              <a:cs typeface="Arial" panose="020B0604020202020204" pitchFamily="34"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t>
            </a:r>
            <a:r>
              <a:rPr lang="en-US" altLang="ja-JP" sz="100" b="0" u="none" dirty="0" err="1">
                <a:solidFill>
                  <a:srgbClr val="000000"/>
                </a:solidFill>
                <a:effectLst/>
                <a:latin typeface="Arial Narrow" charset="0"/>
                <a:ea typeface="ＭＳ Ｐゴシック" charset="0"/>
              </a:rPr>
              <a:t>Arart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6463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sng" strike="noStrike" kern="1200" cap="none" spc="0" normalizeH="0" baseline="0" noProof="0" dirty="0">
                <a:ln>
                  <a:noFill/>
                </a:ln>
                <a:solidFill>
                  <a:srgbClr val="FFFFFF"/>
                </a:solidFill>
                <a:effectLst/>
                <a:uLnTx/>
                <a:uFillTx/>
                <a:latin typeface="Franklin Gothic Heavy" charset="0"/>
                <a:ea typeface="ＭＳ Ｐゴシック" charset="0"/>
              </a:rPr>
              <a:t>指数</a:t>
            </a:r>
            <a:endParaRPr kumimoji="0" lang="en-US" altLang="zh-CN" sz="1800" b="1" i="0" u="sng" strike="noStrike" kern="1200" cap="none" spc="0" normalizeH="0" baseline="0" noProof="0" dirty="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9</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zh-CN" altLang="en-US" sz="5400" b="1" dirty="0">
                <a:effectLst>
                  <a:glow rad="127000">
                    <a:schemeClr val="tx1"/>
                  </a:glow>
                </a:effectLst>
                <a:latin typeface="Arial" charset="0"/>
                <a:ea typeface="ＭＳ Ｐゴシック" charset="0"/>
              </a:rPr>
              <a:t>十代祖先的名字的含义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
        <p:nvSpPr>
          <p:cNvPr id="3" name="TextBox 2">
            <a:extLst>
              <a:ext uri="{FF2B5EF4-FFF2-40B4-BE49-F238E27FC236}">
                <a16:creationId xmlns:a16="http://schemas.microsoft.com/office/drawing/2014/main" id="{E2B5ED19-2F94-4148-8CBB-C0F6EAE2B7D7}"/>
              </a:ext>
            </a:extLst>
          </p:cNvPr>
          <p:cNvSpPr txBox="1"/>
          <p:nvPr/>
        </p:nvSpPr>
        <p:spPr>
          <a:xfrm>
            <a:off x="2411760" y="2564904"/>
            <a:ext cx="864096" cy="400110"/>
          </a:xfrm>
          <a:prstGeom prst="rect">
            <a:avLst/>
          </a:prstGeom>
          <a:solidFill>
            <a:schemeClr val="bg1"/>
          </a:solidFill>
        </p:spPr>
        <p:txBody>
          <a:bodyPr wrap="square" rtlCol="0">
            <a:spAutoFit/>
          </a:bodyPr>
          <a:lstStyle/>
          <a:p>
            <a:r>
              <a:rPr lang="zh-CN" altLang="en-US" sz="2000" dirty="0"/>
              <a:t>亚当</a:t>
            </a:r>
            <a:endParaRPr lang="en-SG" sz="2000" dirty="0"/>
          </a:p>
        </p:txBody>
      </p:sp>
      <p:sp>
        <p:nvSpPr>
          <p:cNvPr id="6" name="TextBox 5">
            <a:extLst>
              <a:ext uri="{FF2B5EF4-FFF2-40B4-BE49-F238E27FC236}">
                <a16:creationId xmlns:a16="http://schemas.microsoft.com/office/drawing/2014/main" id="{A95CCEDE-4A74-4217-9963-5FA238FDF5D9}"/>
              </a:ext>
            </a:extLst>
          </p:cNvPr>
          <p:cNvSpPr txBox="1"/>
          <p:nvPr/>
        </p:nvSpPr>
        <p:spPr>
          <a:xfrm>
            <a:off x="2411760" y="2954484"/>
            <a:ext cx="936104" cy="400110"/>
          </a:xfrm>
          <a:prstGeom prst="rect">
            <a:avLst/>
          </a:prstGeom>
          <a:solidFill>
            <a:schemeClr val="bg1"/>
          </a:solidFill>
        </p:spPr>
        <p:txBody>
          <a:bodyPr wrap="square" rtlCol="0">
            <a:spAutoFit/>
          </a:bodyPr>
          <a:lstStyle/>
          <a:p>
            <a:r>
              <a:rPr lang="zh-CN" altLang="en-US" sz="2000" dirty="0"/>
              <a:t>塞特</a:t>
            </a:r>
            <a:endParaRPr lang="en-SG" sz="2000" dirty="0"/>
          </a:p>
        </p:txBody>
      </p:sp>
      <p:sp>
        <p:nvSpPr>
          <p:cNvPr id="8" name="TextBox 7">
            <a:extLst>
              <a:ext uri="{FF2B5EF4-FFF2-40B4-BE49-F238E27FC236}">
                <a16:creationId xmlns:a16="http://schemas.microsoft.com/office/drawing/2014/main" id="{B323DFC0-6678-41D8-9B52-A6EEE25E08A7}"/>
              </a:ext>
            </a:extLst>
          </p:cNvPr>
          <p:cNvSpPr txBox="1"/>
          <p:nvPr/>
        </p:nvSpPr>
        <p:spPr>
          <a:xfrm>
            <a:off x="2386447" y="3354594"/>
            <a:ext cx="936104" cy="400110"/>
          </a:xfrm>
          <a:prstGeom prst="rect">
            <a:avLst/>
          </a:prstGeom>
          <a:solidFill>
            <a:schemeClr val="bg1"/>
          </a:solidFill>
        </p:spPr>
        <p:txBody>
          <a:bodyPr wrap="square" rtlCol="0">
            <a:spAutoFit/>
          </a:bodyPr>
          <a:lstStyle/>
          <a:p>
            <a:r>
              <a:rPr lang="zh-CN" altLang="en-US" sz="2000" dirty="0"/>
              <a:t>挪士</a:t>
            </a:r>
            <a:endParaRPr lang="en-SG" sz="1800" dirty="0"/>
          </a:p>
        </p:txBody>
      </p:sp>
      <p:sp>
        <p:nvSpPr>
          <p:cNvPr id="9" name="TextBox 8">
            <a:extLst>
              <a:ext uri="{FF2B5EF4-FFF2-40B4-BE49-F238E27FC236}">
                <a16:creationId xmlns:a16="http://schemas.microsoft.com/office/drawing/2014/main" id="{C2F429AD-ACF9-4660-9764-30323F1B7B9D}"/>
              </a:ext>
            </a:extLst>
          </p:cNvPr>
          <p:cNvSpPr txBox="1"/>
          <p:nvPr/>
        </p:nvSpPr>
        <p:spPr>
          <a:xfrm>
            <a:off x="2375756" y="3738485"/>
            <a:ext cx="1044116" cy="400110"/>
          </a:xfrm>
          <a:prstGeom prst="rect">
            <a:avLst/>
          </a:prstGeom>
          <a:solidFill>
            <a:schemeClr val="bg1"/>
          </a:solidFill>
        </p:spPr>
        <p:txBody>
          <a:bodyPr wrap="square" rtlCol="0">
            <a:spAutoFit/>
          </a:bodyPr>
          <a:lstStyle/>
          <a:p>
            <a:r>
              <a:rPr lang="zh-CN" altLang="en-US" sz="2000" dirty="0"/>
              <a:t>该南</a:t>
            </a:r>
            <a:endParaRPr lang="en-SG" sz="1600" dirty="0"/>
          </a:p>
        </p:txBody>
      </p:sp>
      <p:sp>
        <p:nvSpPr>
          <p:cNvPr id="10" name="TextBox 9">
            <a:extLst>
              <a:ext uri="{FF2B5EF4-FFF2-40B4-BE49-F238E27FC236}">
                <a16:creationId xmlns:a16="http://schemas.microsoft.com/office/drawing/2014/main" id="{0A6E6D1A-1F18-4362-832B-598ED54E180D}"/>
              </a:ext>
            </a:extLst>
          </p:cNvPr>
          <p:cNvSpPr txBox="1"/>
          <p:nvPr/>
        </p:nvSpPr>
        <p:spPr>
          <a:xfrm>
            <a:off x="2375502" y="4106021"/>
            <a:ext cx="1476164" cy="400110"/>
          </a:xfrm>
          <a:prstGeom prst="rect">
            <a:avLst/>
          </a:prstGeom>
          <a:solidFill>
            <a:schemeClr val="bg1"/>
          </a:solidFill>
        </p:spPr>
        <p:txBody>
          <a:bodyPr wrap="square" rtlCol="0">
            <a:spAutoFit/>
          </a:bodyPr>
          <a:lstStyle/>
          <a:p>
            <a:r>
              <a:rPr lang="zh-CN" altLang="en-US" sz="2000" dirty="0"/>
              <a:t>玛勒列</a:t>
            </a:r>
            <a:endParaRPr lang="en-SG" sz="1600" dirty="0"/>
          </a:p>
        </p:txBody>
      </p:sp>
      <p:sp>
        <p:nvSpPr>
          <p:cNvPr id="11" name="TextBox 10">
            <a:extLst>
              <a:ext uri="{FF2B5EF4-FFF2-40B4-BE49-F238E27FC236}">
                <a16:creationId xmlns:a16="http://schemas.microsoft.com/office/drawing/2014/main" id="{AEF8E959-4593-4754-A449-F319C2CAEE11}"/>
              </a:ext>
            </a:extLst>
          </p:cNvPr>
          <p:cNvSpPr txBox="1"/>
          <p:nvPr/>
        </p:nvSpPr>
        <p:spPr>
          <a:xfrm>
            <a:off x="2404474" y="4841634"/>
            <a:ext cx="943390" cy="400110"/>
          </a:xfrm>
          <a:prstGeom prst="rect">
            <a:avLst/>
          </a:prstGeom>
          <a:solidFill>
            <a:schemeClr val="bg1"/>
          </a:solidFill>
        </p:spPr>
        <p:txBody>
          <a:bodyPr wrap="square" rtlCol="0">
            <a:spAutoFit/>
          </a:bodyPr>
          <a:lstStyle/>
          <a:p>
            <a:r>
              <a:rPr lang="zh-CN" altLang="en-US" sz="2000" dirty="0"/>
              <a:t>以诺</a:t>
            </a:r>
            <a:endParaRPr lang="en-SG" sz="1600" dirty="0"/>
          </a:p>
        </p:txBody>
      </p:sp>
      <p:sp>
        <p:nvSpPr>
          <p:cNvPr id="12" name="TextBox 11">
            <a:extLst>
              <a:ext uri="{FF2B5EF4-FFF2-40B4-BE49-F238E27FC236}">
                <a16:creationId xmlns:a16="http://schemas.microsoft.com/office/drawing/2014/main" id="{30C2F1E6-C785-4CA7-98B6-1783EC08FD76}"/>
              </a:ext>
            </a:extLst>
          </p:cNvPr>
          <p:cNvSpPr txBox="1"/>
          <p:nvPr/>
        </p:nvSpPr>
        <p:spPr>
          <a:xfrm>
            <a:off x="2386447" y="5576480"/>
            <a:ext cx="1177441" cy="400110"/>
          </a:xfrm>
          <a:prstGeom prst="rect">
            <a:avLst/>
          </a:prstGeom>
          <a:solidFill>
            <a:schemeClr val="bg1"/>
          </a:solidFill>
        </p:spPr>
        <p:txBody>
          <a:bodyPr wrap="square" rtlCol="0">
            <a:spAutoFit/>
          </a:bodyPr>
          <a:lstStyle/>
          <a:p>
            <a:r>
              <a:rPr lang="zh-CN" altLang="en-US" sz="2000" dirty="0"/>
              <a:t>拉麦</a:t>
            </a:r>
            <a:endParaRPr lang="en-SG" sz="1600" dirty="0"/>
          </a:p>
        </p:txBody>
      </p:sp>
      <p:sp>
        <p:nvSpPr>
          <p:cNvPr id="13" name="TextBox 12">
            <a:extLst>
              <a:ext uri="{FF2B5EF4-FFF2-40B4-BE49-F238E27FC236}">
                <a16:creationId xmlns:a16="http://schemas.microsoft.com/office/drawing/2014/main" id="{EF91DD5E-1B60-40D4-8040-42B815A3B4F6}"/>
              </a:ext>
            </a:extLst>
          </p:cNvPr>
          <p:cNvSpPr txBox="1"/>
          <p:nvPr/>
        </p:nvSpPr>
        <p:spPr>
          <a:xfrm>
            <a:off x="2424708" y="5260390"/>
            <a:ext cx="1643236" cy="400110"/>
          </a:xfrm>
          <a:prstGeom prst="rect">
            <a:avLst/>
          </a:prstGeom>
          <a:solidFill>
            <a:schemeClr val="bg1"/>
          </a:solidFill>
        </p:spPr>
        <p:txBody>
          <a:bodyPr wrap="square" rtlCol="0">
            <a:spAutoFit/>
          </a:bodyPr>
          <a:lstStyle/>
          <a:p>
            <a:r>
              <a:rPr lang="zh-CN" altLang="en-US" sz="2000" dirty="0"/>
              <a:t>玛土撒拉</a:t>
            </a:r>
            <a:endParaRPr lang="en-SG" sz="1600" dirty="0"/>
          </a:p>
        </p:txBody>
      </p:sp>
      <p:sp>
        <p:nvSpPr>
          <p:cNvPr id="14" name="TextBox 13">
            <a:extLst>
              <a:ext uri="{FF2B5EF4-FFF2-40B4-BE49-F238E27FC236}">
                <a16:creationId xmlns:a16="http://schemas.microsoft.com/office/drawing/2014/main" id="{7BE82C7F-D022-4D3E-A05E-E9A6261DB1E1}"/>
              </a:ext>
            </a:extLst>
          </p:cNvPr>
          <p:cNvSpPr txBox="1"/>
          <p:nvPr/>
        </p:nvSpPr>
        <p:spPr>
          <a:xfrm>
            <a:off x="2375756" y="4526130"/>
            <a:ext cx="900100" cy="400110"/>
          </a:xfrm>
          <a:prstGeom prst="rect">
            <a:avLst/>
          </a:prstGeom>
          <a:solidFill>
            <a:schemeClr val="bg1"/>
          </a:solidFill>
        </p:spPr>
        <p:txBody>
          <a:bodyPr wrap="square" rtlCol="0">
            <a:spAutoFit/>
          </a:bodyPr>
          <a:lstStyle/>
          <a:p>
            <a:r>
              <a:rPr lang="zh-CN" altLang="en-US" sz="2000" dirty="0"/>
              <a:t>雅列</a:t>
            </a:r>
            <a:endParaRPr lang="en-SG" sz="1600" dirty="0"/>
          </a:p>
        </p:txBody>
      </p:sp>
      <p:sp>
        <p:nvSpPr>
          <p:cNvPr id="15" name="TextBox 14">
            <a:extLst>
              <a:ext uri="{FF2B5EF4-FFF2-40B4-BE49-F238E27FC236}">
                <a16:creationId xmlns:a16="http://schemas.microsoft.com/office/drawing/2014/main" id="{A2A25574-5FFB-4F19-96B8-1CD61207C373}"/>
              </a:ext>
            </a:extLst>
          </p:cNvPr>
          <p:cNvSpPr txBox="1"/>
          <p:nvPr/>
        </p:nvSpPr>
        <p:spPr>
          <a:xfrm>
            <a:off x="2402235" y="5976816"/>
            <a:ext cx="801613" cy="400110"/>
          </a:xfrm>
          <a:prstGeom prst="rect">
            <a:avLst/>
          </a:prstGeom>
          <a:solidFill>
            <a:schemeClr val="bg1"/>
          </a:solidFill>
        </p:spPr>
        <p:txBody>
          <a:bodyPr wrap="square" rtlCol="0">
            <a:spAutoFit/>
          </a:bodyPr>
          <a:lstStyle/>
          <a:p>
            <a:r>
              <a:rPr lang="zh-CN" altLang="en-US" sz="2000" dirty="0"/>
              <a:t>挪亚</a:t>
            </a:r>
            <a:endParaRPr lang="en-SG" sz="1600" dirty="0"/>
          </a:p>
        </p:txBody>
      </p:sp>
      <p:sp>
        <p:nvSpPr>
          <p:cNvPr id="16" name="TextBox 15">
            <a:extLst>
              <a:ext uri="{FF2B5EF4-FFF2-40B4-BE49-F238E27FC236}">
                <a16:creationId xmlns:a16="http://schemas.microsoft.com/office/drawing/2014/main" id="{D494E1BB-D8D4-4094-9E12-7D84DB9997B2}"/>
              </a:ext>
            </a:extLst>
          </p:cNvPr>
          <p:cNvSpPr txBox="1"/>
          <p:nvPr/>
        </p:nvSpPr>
        <p:spPr>
          <a:xfrm>
            <a:off x="4635045" y="2562250"/>
            <a:ext cx="1592123" cy="400110"/>
          </a:xfrm>
          <a:prstGeom prst="rect">
            <a:avLst/>
          </a:prstGeom>
          <a:solidFill>
            <a:schemeClr val="bg1"/>
          </a:solidFill>
        </p:spPr>
        <p:txBody>
          <a:bodyPr wrap="square" rtlCol="0">
            <a:spAutoFit/>
          </a:bodyPr>
          <a:lstStyle/>
          <a:p>
            <a:r>
              <a:rPr lang="zh-CN" altLang="en-US" sz="2000" dirty="0"/>
              <a:t>“人”（是）</a:t>
            </a:r>
            <a:endParaRPr lang="en-SG" sz="2000" dirty="0"/>
          </a:p>
        </p:txBody>
      </p:sp>
      <p:sp>
        <p:nvSpPr>
          <p:cNvPr id="17" name="TextBox 16">
            <a:extLst>
              <a:ext uri="{FF2B5EF4-FFF2-40B4-BE49-F238E27FC236}">
                <a16:creationId xmlns:a16="http://schemas.microsoft.com/office/drawing/2014/main" id="{53A6DEAB-7A4D-4EDB-BEB2-D73095396402}"/>
              </a:ext>
            </a:extLst>
          </p:cNvPr>
          <p:cNvSpPr txBox="1"/>
          <p:nvPr/>
        </p:nvSpPr>
        <p:spPr>
          <a:xfrm>
            <a:off x="4635044" y="2951830"/>
            <a:ext cx="1953180" cy="400110"/>
          </a:xfrm>
          <a:prstGeom prst="rect">
            <a:avLst/>
          </a:prstGeom>
          <a:solidFill>
            <a:schemeClr val="bg1"/>
          </a:solidFill>
        </p:spPr>
        <p:txBody>
          <a:bodyPr wrap="square" rtlCol="0">
            <a:spAutoFit/>
          </a:bodyPr>
          <a:lstStyle/>
          <a:p>
            <a:r>
              <a:rPr lang="zh-CN" altLang="en-US" sz="2000" dirty="0"/>
              <a:t>“选派”</a:t>
            </a:r>
            <a:endParaRPr lang="en-SG" sz="2000" dirty="0"/>
          </a:p>
        </p:txBody>
      </p:sp>
      <p:sp>
        <p:nvSpPr>
          <p:cNvPr id="18" name="TextBox 17">
            <a:extLst>
              <a:ext uri="{FF2B5EF4-FFF2-40B4-BE49-F238E27FC236}">
                <a16:creationId xmlns:a16="http://schemas.microsoft.com/office/drawing/2014/main" id="{76C3BBF7-63A2-4125-883F-6737649D8918}"/>
              </a:ext>
            </a:extLst>
          </p:cNvPr>
          <p:cNvSpPr txBox="1"/>
          <p:nvPr/>
        </p:nvSpPr>
        <p:spPr>
          <a:xfrm>
            <a:off x="4609733" y="3351940"/>
            <a:ext cx="1487470" cy="400110"/>
          </a:xfrm>
          <a:prstGeom prst="rect">
            <a:avLst/>
          </a:prstGeom>
          <a:solidFill>
            <a:schemeClr val="bg1"/>
          </a:solidFill>
        </p:spPr>
        <p:txBody>
          <a:bodyPr wrap="square" rtlCol="0">
            <a:spAutoFit/>
          </a:bodyPr>
          <a:lstStyle/>
          <a:p>
            <a:r>
              <a:rPr lang="zh-CN" altLang="en-US" sz="2000" dirty="0"/>
              <a:t>“凡人”</a:t>
            </a:r>
            <a:endParaRPr lang="en-SG" sz="1800" dirty="0"/>
          </a:p>
        </p:txBody>
      </p:sp>
      <p:sp>
        <p:nvSpPr>
          <p:cNvPr id="19" name="TextBox 18">
            <a:extLst>
              <a:ext uri="{FF2B5EF4-FFF2-40B4-BE49-F238E27FC236}">
                <a16:creationId xmlns:a16="http://schemas.microsoft.com/office/drawing/2014/main" id="{3BE18BD2-DA04-4B63-8820-F5D1BA0C250C}"/>
              </a:ext>
            </a:extLst>
          </p:cNvPr>
          <p:cNvSpPr txBox="1"/>
          <p:nvPr/>
        </p:nvSpPr>
        <p:spPr>
          <a:xfrm>
            <a:off x="4599041" y="3735831"/>
            <a:ext cx="2420215" cy="400110"/>
          </a:xfrm>
          <a:prstGeom prst="rect">
            <a:avLst/>
          </a:prstGeom>
          <a:solidFill>
            <a:schemeClr val="bg1"/>
          </a:solidFill>
        </p:spPr>
        <p:txBody>
          <a:bodyPr wrap="square" rtlCol="0">
            <a:spAutoFit/>
          </a:bodyPr>
          <a:lstStyle/>
          <a:p>
            <a:r>
              <a:rPr lang="zh-CN" altLang="en-US" sz="2000" dirty="0"/>
              <a:t>“悲哀” （可是）</a:t>
            </a:r>
            <a:endParaRPr lang="en-SG" sz="1600" dirty="0"/>
          </a:p>
        </p:txBody>
      </p:sp>
      <p:sp>
        <p:nvSpPr>
          <p:cNvPr id="20" name="TextBox 19">
            <a:extLst>
              <a:ext uri="{FF2B5EF4-FFF2-40B4-BE49-F238E27FC236}">
                <a16:creationId xmlns:a16="http://schemas.microsoft.com/office/drawing/2014/main" id="{51A691A8-3112-429F-9515-D82593625811}"/>
              </a:ext>
            </a:extLst>
          </p:cNvPr>
          <p:cNvSpPr txBox="1"/>
          <p:nvPr/>
        </p:nvSpPr>
        <p:spPr>
          <a:xfrm>
            <a:off x="4598787" y="4103367"/>
            <a:ext cx="2781525" cy="400110"/>
          </a:xfrm>
          <a:prstGeom prst="rect">
            <a:avLst/>
          </a:prstGeom>
          <a:solidFill>
            <a:schemeClr val="bg1"/>
          </a:solidFill>
        </p:spPr>
        <p:txBody>
          <a:bodyPr wrap="square" rtlCol="0">
            <a:spAutoFit/>
          </a:bodyPr>
          <a:lstStyle/>
          <a:p>
            <a:r>
              <a:rPr lang="zh-CN" altLang="en-US" sz="2000" dirty="0"/>
              <a:t>“有福之神”</a:t>
            </a:r>
            <a:endParaRPr lang="en-SG" sz="1600" dirty="0"/>
          </a:p>
        </p:txBody>
      </p:sp>
      <p:sp>
        <p:nvSpPr>
          <p:cNvPr id="21" name="TextBox 20">
            <a:extLst>
              <a:ext uri="{FF2B5EF4-FFF2-40B4-BE49-F238E27FC236}">
                <a16:creationId xmlns:a16="http://schemas.microsoft.com/office/drawing/2014/main" id="{5CEFD991-3D93-4F21-AC10-63B153FD5F53}"/>
              </a:ext>
            </a:extLst>
          </p:cNvPr>
          <p:cNvSpPr txBox="1"/>
          <p:nvPr/>
        </p:nvSpPr>
        <p:spPr>
          <a:xfrm>
            <a:off x="4627759" y="4838980"/>
            <a:ext cx="1672433" cy="400110"/>
          </a:xfrm>
          <a:prstGeom prst="rect">
            <a:avLst/>
          </a:prstGeom>
          <a:solidFill>
            <a:schemeClr val="bg1"/>
          </a:solidFill>
        </p:spPr>
        <p:txBody>
          <a:bodyPr wrap="square" rtlCol="0">
            <a:spAutoFit/>
          </a:bodyPr>
          <a:lstStyle/>
          <a:p>
            <a:r>
              <a:rPr lang="zh-CN" altLang="en-US" sz="2000" dirty="0"/>
              <a:t>“教学”</a:t>
            </a:r>
            <a:endParaRPr lang="en-SG" sz="1600" dirty="0"/>
          </a:p>
        </p:txBody>
      </p:sp>
      <p:sp>
        <p:nvSpPr>
          <p:cNvPr id="22" name="TextBox 21">
            <a:extLst>
              <a:ext uri="{FF2B5EF4-FFF2-40B4-BE49-F238E27FC236}">
                <a16:creationId xmlns:a16="http://schemas.microsoft.com/office/drawing/2014/main" id="{4049AA35-F445-43C8-B5FB-135659B08B85}"/>
              </a:ext>
            </a:extLst>
          </p:cNvPr>
          <p:cNvSpPr txBox="1"/>
          <p:nvPr/>
        </p:nvSpPr>
        <p:spPr>
          <a:xfrm>
            <a:off x="4609732" y="5573826"/>
            <a:ext cx="2770579" cy="400110"/>
          </a:xfrm>
          <a:prstGeom prst="rect">
            <a:avLst/>
          </a:prstGeom>
          <a:solidFill>
            <a:schemeClr val="bg1"/>
          </a:solidFill>
        </p:spPr>
        <p:txBody>
          <a:bodyPr wrap="square" rtlCol="0">
            <a:spAutoFit/>
          </a:bodyPr>
          <a:lstStyle/>
          <a:p>
            <a:r>
              <a:rPr lang="zh-CN" altLang="en-US" sz="2000" dirty="0"/>
              <a:t>“绝望”</a:t>
            </a:r>
            <a:endParaRPr lang="en-SG" sz="1600" dirty="0"/>
          </a:p>
        </p:txBody>
      </p:sp>
      <p:sp>
        <p:nvSpPr>
          <p:cNvPr id="23" name="TextBox 22">
            <a:extLst>
              <a:ext uri="{FF2B5EF4-FFF2-40B4-BE49-F238E27FC236}">
                <a16:creationId xmlns:a16="http://schemas.microsoft.com/office/drawing/2014/main" id="{00DFD4F8-A136-4058-AF25-096B17597658}"/>
              </a:ext>
            </a:extLst>
          </p:cNvPr>
          <p:cNvSpPr txBox="1"/>
          <p:nvPr/>
        </p:nvSpPr>
        <p:spPr>
          <a:xfrm>
            <a:off x="4647994" y="5216784"/>
            <a:ext cx="3452398" cy="400110"/>
          </a:xfrm>
          <a:prstGeom prst="rect">
            <a:avLst/>
          </a:prstGeom>
          <a:solidFill>
            <a:schemeClr val="bg1"/>
          </a:solidFill>
        </p:spPr>
        <p:txBody>
          <a:bodyPr wrap="square" rtlCol="0">
            <a:spAutoFit/>
          </a:bodyPr>
          <a:lstStyle/>
          <a:p>
            <a:r>
              <a:rPr lang="zh-CN" altLang="en-US" sz="2000" dirty="0"/>
              <a:t>“他的死将带来”</a:t>
            </a:r>
            <a:endParaRPr lang="en-SG" sz="1600" dirty="0"/>
          </a:p>
        </p:txBody>
      </p:sp>
      <p:sp>
        <p:nvSpPr>
          <p:cNvPr id="24" name="TextBox 23">
            <a:extLst>
              <a:ext uri="{FF2B5EF4-FFF2-40B4-BE49-F238E27FC236}">
                <a16:creationId xmlns:a16="http://schemas.microsoft.com/office/drawing/2014/main" id="{A161B125-A655-47B8-9621-E19111A0F730}"/>
              </a:ext>
            </a:extLst>
          </p:cNvPr>
          <p:cNvSpPr txBox="1"/>
          <p:nvPr/>
        </p:nvSpPr>
        <p:spPr>
          <a:xfrm>
            <a:off x="4599042" y="4523476"/>
            <a:ext cx="2997294" cy="400110"/>
          </a:xfrm>
          <a:prstGeom prst="rect">
            <a:avLst/>
          </a:prstGeom>
          <a:solidFill>
            <a:schemeClr val="bg1"/>
          </a:solidFill>
        </p:spPr>
        <p:txBody>
          <a:bodyPr wrap="square" rtlCol="0">
            <a:spAutoFit/>
          </a:bodyPr>
          <a:lstStyle/>
          <a:p>
            <a:r>
              <a:rPr lang="zh-CN" altLang="en-US" sz="2000" dirty="0"/>
              <a:t>“将下来”</a:t>
            </a:r>
            <a:endParaRPr lang="en-SG" sz="1600" dirty="0"/>
          </a:p>
        </p:txBody>
      </p:sp>
      <p:sp>
        <p:nvSpPr>
          <p:cNvPr id="25" name="TextBox 24">
            <a:extLst>
              <a:ext uri="{FF2B5EF4-FFF2-40B4-BE49-F238E27FC236}">
                <a16:creationId xmlns:a16="http://schemas.microsoft.com/office/drawing/2014/main" id="{6D27B4EF-BBD3-4C2D-A59B-5AA714655854}"/>
              </a:ext>
            </a:extLst>
          </p:cNvPr>
          <p:cNvSpPr txBox="1"/>
          <p:nvPr/>
        </p:nvSpPr>
        <p:spPr>
          <a:xfrm>
            <a:off x="4625520" y="5974162"/>
            <a:ext cx="2538768" cy="400110"/>
          </a:xfrm>
          <a:prstGeom prst="rect">
            <a:avLst/>
          </a:prstGeom>
          <a:solidFill>
            <a:schemeClr val="bg1"/>
          </a:solidFill>
        </p:spPr>
        <p:txBody>
          <a:bodyPr wrap="square" rtlCol="0">
            <a:spAutoFit/>
          </a:bodyPr>
          <a:lstStyle/>
          <a:p>
            <a:r>
              <a:rPr lang="en-SG" altLang="zh-CN" sz="2000" dirty="0"/>
              <a:t>“</a:t>
            </a:r>
            <a:r>
              <a:rPr lang="zh-CN" altLang="en-US" sz="2000" dirty="0"/>
              <a:t>安慰，休息</a:t>
            </a:r>
            <a:r>
              <a:rPr lang="en-SG" altLang="zh-CN" sz="2000" dirty="0"/>
              <a:t>”</a:t>
            </a:r>
            <a:endParaRPr lang="en-SG" sz="1600" dirty="0"/>
          </a:p>
        </p:txBody>
      </p:sp>
      <p:sp>
        <p:nvSpPr>
          <p:cNvPr id="26" name="TextBox 25">
            <a:extLst>
              <a:ext uri="{FF2B5EF4-FFF2-40B4-BE49-F238E27FC236}">
                <a16:creationId xmlns:a16="http://schemas.microsoft.com/office/drawing/2014/main" id="{AF9103C5-3294-4367-8366-FAD6B9BCF972}"/>
              </a:ext>
            </a:extLst>
          </p:cNvPr>
          <p:cNvSpPr txBox="1"/>
          <p:nvPr/>
        </p:nvSpPr>
        <p:spPr>
          <a:xfrm>
            <a:off x="2627785" y="1876408"/>
            <a:ext cx="3672407" cy="707886"/>
          </a:xfrm>
          <a:prstGeom prst="rect">
            <a:avLst/>
          </a:prstGeom>
          <a:solidFill>
            <a:schemeClr val="bg1"/>
          </a:solidFill>
        </p:spPr>
        <p:txBody>
          <a:bodyPr wrap="square" rtlCol="0">
            <a:spAutoFit/>
          </a:bodyPr>
          <a:lstStyle/>
          <a:p>
            <a:pPr algn="ctr"/>
            <a:r>
              <a:rPr lang="zh-CN" altLang="en-US" sz="2000" b="1" dirty="0"/>
              <a:t>创世记</a:t>
            </a:r>
            <a:r>
              <a:rPr lang="en-US" altLang="zh-CN" sz="2000" b="1" dirty="0"/>
              <a:t>5</a:t>
            </a:r>
            <a:r>
              <a:rPr lang="zh-CN" altLang="en-US" sz="2000" b="1" dirty="0"/>
              <a:t>章的家谱</a:t>
            </a:r>
            <a:endParaRPr lang="en-SG" altLang="zh-CN" sz="2000" b="1" dirty="0"/>
          </a:p>
          <a:p>
            <a:pPr algn="ctr"/>
            <a:r>
              <a:rPr lang="zh-CN" altLang="en-US" sz="2000" b="1" dirty="0"/>
              <a:t>（及他们的希伯来文意识）</a:t>
            </a:r>
            <a:endParaRPr lang="en-SG" sz="2000" b="1" dirty="0"/>
          </a:p>
        </p:txBody>
      </p:sp>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zh-CN" altLang="en-US" dirty="0">
                <a:solidFill>
                  <a:schemeClr val="tx1"/>
                </a:solidFill>
                <a:latin typeface="Arial" charset="0"/>
                <a:ea typeface="ＭＳ Ｐゴシック" charset="0"/>
              </a:rPr>
              <a:t>敬拜与彩虹</a:t>
            </a:r>
            <a:endParaRPr lang="en-US" altLang="zh-CN" dirty="0">
              <a:solidFill>
                <a:schemeClr val="tx1"/>
              </a:solidFill>
              <a:latin typeface="Arial" charset="0"/>
              <a:ea typeface="ＭＳ Ｐゴシック" charset="0"/>
            </a:endParaRP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挪亚并不完美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迦南的父亲含看见了自己父亲的下体，就去告诉在外面的两个弟兄。</a:t>
            </a:r>
            <a:r>
              <a:rPr kumimoji="0" lang="en-US" sz="2800" b="1" i="0" u="none" strike="noStrike" kern="1200" cap="none" spc="30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23</a:t>
            </a:r>
            <a:r>
              <a:rPr kumimoji="0" lang="zh-CN" alt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于是，闪和雅弗二人拿了件外衣，搭在自己的肩膀上，倒退着进去，盖上他们父亲的下体；因为他们背着脸，所以没有看见他们父亲的下体</a:t>
            </a:r>
            <a:r>
              <a:rPr lang="zh-CN" altLang="en-US" sz="2800" b="1" spc="300" dirty="0">
                <a:solidFill>
                  <a:srgbClr val="FFFFFF"/>
                </a:solidFill>
                <a:effectLst>
                  <a:glow rad="254000">
                    <a:srgbClr val="000000"/>
                  </a:glow>
                </a:effectLst>
                <a:latin typeface="Arial" charset="0"/>
                <a:ea typeface="ＭＳ Ｐゴシック" charset="0"/>
                <a:cs typeface="Times New Roman" charset="0"/>
              </a:rPr>
              <a:t>”</a:t>
            </a: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(9:22-23 </a:t>
            </a:r>
            <a:r>
              <a:rPr kumimoji="0" lang="en-US" altLang="zh-CN"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ea typeface="ＭＳ Ｐゴシック" charset="0"/>
                <a:cs typeface="Arial"/>
              </a:rPr>
              <a:t>挪亚并不完美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挪亚酒醒以后，知道小儿子对他所作的事，</a:t>
            </a:r>
            <a:r>
              <a:rPr kumimoji="0" lang="en-US" altLang="zh-CN" sz="4400" b="1" i="0" u="none" strike="noStrike" kern="1200" cap="none" spc="30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25</a:t>
            </a:r>
            <a:r>
              <a:rPr kumimoji="0" lang="zh-CN" alt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就说：</a:t>
            </a:r>
            <a:endParaRPr kumimoji="0" 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fr-FR"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迦南应当受咒诅，他必给自己的兄弟，作奴仆的奴仆’</a:t>
            </a:r>
            <a:r>
              <a:rPr lang="zh-CN" altLang="en-US" sz="4000" b="1" spc="300" dirty="0">
                <a:solidFill>
                  <a:srgbClr val="FFFFFF"/>
                </a:solidFill>
                <a:effectLst>
                  <a:glow rad="254000">
                    <a:srgbClr val="000000"/>
                  </a:glow>
                </a:effectLst>
                <a:latin typeface="Arial" charset="0"/>
                <a:ea typeface="ＭＳ Ｐゴシック" charset="0"/>
                <a:cs typeface="Times New Roman" charset="0"/>
              </a:rPr>
              <a:t>”</a:t>
            </a:r>
            <a:r>
              <a:rPr kumimoji="0" lang="zh-CN" alt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(9:24-25 </a:t>
            </a:r>
            <a:r>
              <a:rPr kumimoji="0" lang="en-US" altLang="zh-CN"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挪亚的性格</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8931010"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eaLnBrk="1" hangingPunct="1">
              <a:lnSpc>
                <a:spcPct val="90000"/>
              </a:lnSpc>
              <a:spcBef>
                <a:spcPct val="20000"/>
              </a:spcBef>
              <a:buClr>
                <a:srgbClr val="FFFF66"/>
              </a:buClr>
            </a:pPr>
            <a:r>
              <a:rPr kumimoji="0" lang="zh-CN" alt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“耶和华说：</a:t>
            </a:r>
            <a:r>
              <a:rPr lang="en-US" sz="3600" b="1" spc="300" dirty="0">
                <a:solidFill>
                  <a:srgbClr val="FFFFFF"/>
                </a:solidFill>
                <a:effectLst>
                  <a:glow rad="254000">
                    <a:srgbClr val="000000"/>
                  </a:glow>
                </a:effectLst>
                <a:latin typeface="Arial" charset="0"/>
                <a:ea typeface="ＭＳ Ｐゴシック" charset="0"/>
                <a:cs typeface="Times New Roman" charset="0"/>
              </a:rPr>
              <a:t> “</a:t>
            </a:r>
            <a:r>
              <a:rPr lang="zh-CN" altLang="en-US" sz="3600" b="1" spc="300" dirty="0">
                <a:solidFill>
                  <a:srgbClr val="FFFFFF"/>
                </a:solidFill>
                <a:effectLst>
                  <a:glow rad="254000">
                    <a:srgbClr val="000000"/>
                  </a:glow>
                </a:effectLst>
                <a:latin typeface="Arial" charset="0"/>
                <a:ea typeface="ＭＳ Ｐゴシック" charset="0"/>
                <a:cs typeface="Times New Roman" charset="0"/>
              </a:rPr>
              <a:t>我要把我创造的人，从地上消灭；无论是人或牲畜，是爬行的动物或是天空的飞鸟，我都要消灭，因为我后悔造了他们。”</a:t>
            </a:r>
            <a:r>
              <a:rPr lang="en-US" altLang="zh-CN" sz="3600" b="1" spc="300" baseline="30000" dirty="0">
                <a:solidFill>
                  <a:srgbClr val="FFFFFF"/>
                </a:solidFill>
                <a:effectLst>
                  <a:glow rad="254000">
                    <a:srgbClr val="000000"/>
                  </a:glow>
                </a:effectLst>
                <a:latin typeface="Arial" charset="0"/>
                <a:ea typeface="ＭＳ Ｐゴシック" charset="0"/>
                <a:cs typeface="Times New Roman" charset="0"/>
              </a:rPr>
              <a:t>8</a:t>
            </a:r>
            <a:r>
              <a:rPr lang="zh-CN" altLang="en-US" sz="3600" b="1" spc="300" dirty="0">
                <a:solidFill>
                  <a:srgbClr val="FFFFFF"/>
                </a:solidFill>
                <a:effectLst>
                  <a:glow rad="254000">
                    <a:srgbClr val="000000"/>
                  </a:glow>
                </a:effectLst>
                <a:latin typeface="Arial" charset="0"/>
                <a:ea typeface="ＭＳ Ｐゴシック" charset="0"/>
                <a:cs typeface="Times New Roman" charset="0"/>
              </a:rPr>
              <a:t>只有挪亚在耶和华眼前蒙恩。</a:t>
            </a:r>
            <a:r>
              <a:rPr kumimoji="0" lang="zh-CN" alt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(6:7-8 </a:t>
            </a:r>
            <a:r>
              <a:rPr kumimoji="0" lang="en-US" altLang="zh-CN"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66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9155" name="Rectangle 3"/>
          <p:cNvSpPr>
            <a:spLocks noGrp="1" noChangeArrowheads="1"/>
          </p:cNvSpPr>
          <p:nvPr>
            <p:ph type="title"/>
          </p:nvPr>
        </p:nvSpPr>
        <p:spPr>
          <a:xfrm>
            <a:off x="6019800" y="609600"/>
            <a:ext cx="2819400" cy="1079500"/>
          </a:xfrm>
          <a:effectLst>
            <a:outerShdw blurRad="63500" dist="38099" dir="2700000" algn="ctr" rotWithShape="0">
              <a:schemeClr val="bg2">
                <a:alpha val="74997"/>
              </a:schemeClr>
            </a:outerShdw>
          </a:effectLst>
        </p:spPr>
        <p:txBody>
          <a:bodyPr/>
          <a:lstStyle/>
          <a:p>
            <a:pPr eaLnBrk="1" hangingPunct="1"/>
            <a:r>
              <a:rPr lang="ja-JP" altLang="en-US" sz="3400">
                <a:ea typeface="华文细黑" pitchFamily="-84" charset="-122"/>
              </a:rPr>
              <a:t>吉加墨咏史诗</a:t>
            </a:r>
            <a:r>
              <a:rPr lang="en-US" altLang="ja-JP" sz="3400"/>
              <a:t> </a:t>
            </a:r>
            <a:br>
              <a:rPr lang="en-US" altLang="ja-JP" sz="3400"/>
            </a:br>
            <a:r>
              <a:rPr lang="ja-JP" altLang="en-US" sz="3400">
                <a:ea typeface="华文细黑" pitchFamily="-84" charset="-122"/>
              </a:rPr>
              <a:t>石</a:t>
            </a:r>
            <a:r>
              <a:rPr lang="en-US" altLang="ja-JP" sz="3400"/>
              <a:t> </a:t>
            </a:r>
            <a:r>
              <a:rPr lang="ja-JP" altLang="en-US" sz="3400">
                <a:ea typeface="华文细黑" pitchFamily="-84" charset="-122"/>
              </a:rPr>
              <a:t>版</a:t>
            </a:r>
            <a:r>
              <a:rPr lang="en-US" altLang="ja-JP" sz="3400"/>
              <a:t> XI</a:t>
            </a:r>
            <a:endParaRPr lang="en-US" altLang="en-US"/>
          </a:p>
        </p:txBody>
      </p:sp>
      <p:sp>
        <p:nvSpPr>
          <p:cNvPr id="49156" name="Rectangle 4"/>
          <p:cNvSpPr>
            <a:spLocks noGrp="1" noChangeArrowheads="1"/>
          </p:cNvSpPr>
          <p:nvPr>
            <p:ph type="body" idx="1"/>
          </p:nvPr>
        </p:nvSpPr>
        <p:spPr>
          <a:xfrm>
            <a:off x="6248400" y="1981200"/>
            <a:ext cx="2590800" cy="3886200"/>
          </a:xfrm>
          <a:effectLst>
            <a:outerShdw blurRad="63500" dist="38099" dir="2700000" algn="ctr" rotWithShape="0">
              <a:schemeClr val="bg2">
                <a:alpha val="74997"/>
              </a:schemeClr>
            </a:outerShdw>
          </a:effectLst>
        </p:spPr>
        <p:txBody>
          <a:bodyPr/>
          <a:lstStyle/>
          <a:p>
            <a:pPr eaLnBrk="1" hangingPunct="1">
              <a:buFont typeface="Wingdings" charset="0"/>
              <a:buBlip>
                <a:blip r:embed="rId4"/>
              </a:buBlip>
              <a:defRPr/>
            </a:pPr>
            <a:r>
              <a:rPr lang="ja-JP" altLang="en-US">
                <a:ea typeface="华文细黑" charset="0"/>
                <a:cs typeface="华文细黑" charset="0"/>
              </a:rPr>
              <a:t>尼尼微，伊拉克</a:t>
            </a:r>
            <a:endParaRPr lang="en-US"/>
          </a:p>
          <a:p>
            <a:pPr eaLnBrk="1" hangingPunct="1">
              <a:buFont typeface="Wingdings" charset="0"/>
              <a:buBlip>
                <a:blip r:embed="rId4"/>
              </a:buBlip>
              <a:defRPr/>
            </a:pPr>
            <a:r>
              <a:rPr lang="ja-JP" altLang="en-US">
                <a:ea typeface="华文细黑" charset="0"/>
                <a:cs typeface="华文细黑" charset="0"/>
              </a:rPr>
              <a:t>公元前</a:t>
            </a:r>
            <a:r>
              <a:rPr lang="en-US"/>
              <a:t>650</a:t>
            </a:r>
          </a:p>
          <a:p>
            <a:pPr eaLnBrk="1" hangingPunct="1">
              <a:buFont typeface="Wingdings" charset="0"/>
              <a:buBlip>
                <a:blip r:embed="rId4"/>
              </a:buBlip>
              <a:defRPr/>
            </a:pPr>
            <a:r>
              <a:rPr lang="ja-JP" altLang="en-US">
                <a:ea typeface="华文细黑" charset="0"/>
                <a:cs typeface="华文细黑" charset="0"/>
              </a:rPr>
              <a:t>洪水故事与创世记</a:t>
            </a:r>
            <a:r>
              <a:rPr lang="en-US"/>
              <a:t>6-9</a:t>
            </a:r>
            <a:r>
              <a:rPr lang="ja-JP" altLang="en-US">
                <a:ea typeface="华文细黑" charset="0"/>
                <a:cs typeface="华文细黑" charset="0"/>
              </a:rPr>
              <a:t>相似</a:t>
            </a:r>
            <a:endParaRPr lang="en-US"/>
          </a:p>
        </p:txBody>
      </p:sp>
      <p:sp>
        <p:nvSpPr>
          <p:cNvPr id="49157"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defRPr/>
            </a:pPr>
            <a:r>
              <a:rPr lang="en-US" b="1">
                <a:latin typeface="Times New Roman" charset="0"/>
                <a:ea typeface="ＭＳ Ｐゴシック" charset="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eaLnBrk="1" hangingPunct="1">
              <a:buFont typeface="Wingdings" pitchFamily="2" charset="2"/>
              <a:buNone/>
            </a:pPr>
            <a:r>
              <a:rPr lang="ja-JP" altLang="en-US" sz="3600" b="1" i="1" u="sng">
                <a:ea typeface="华文细黑" pitchFamily="-84" charset="-122"/>
              </a:rPr>
              <a:t>巴比伦神化</a:t>
            </a:r>
            <a:endParaRPr lang="en-US" altLang="ja-JP" sz="3600" b="1"/>
          </a:p>
          <a:p>
            <a:pPr eaLnBrk="1" hangingPunct="1"/>
            <a:r>
              <a:rPr lang="ja-JP" altLang="en-US" sz="2800">
                <a:ea typeface="华文细黑" pitchFamily="-84" charset="-122"/>
              </a:rPr>
              <a:t>多神祗</a:t>
            </a:r>
            <a:endParaRPr lang="en-US" altLang="ja-JP" sz="2400" b="1"/>
          </a:p>
          <a:p>
            <a:pPr eaLnBrk="1" hangingPunct="1"/>
            <a:r>
              <a:rPr lang="ja-JP" altLang="en-US" sz="2800">
                <a:ea typeface="华文细黑" pitchFamily="-84" charset="-122"/>
              </a:rPr>
              <a:t>神祗的争吵</a:t>
            </a:r>
            <a:r>
              <a:rPr lang="en-US" altLang="ja-JP" sz="2400" b="1"/>
              <a:t> </a:t>
            </a:r>
          </a:p>
          <a:p>
            <a:pPr eaLnBrk="1" hangingPunct="1"/>
            <a:r>
              <a:rPr lang="ja-JP" altLang="en-US" sz="2800">
                <a:ea typeface="华文细黑" pitchFamily="-84" charset="-122"/>
              </a:rPr>
              <a:t>洪水起因的混淆</a:t>
            </a:r>
            <a:endParaRPr lang="en-US" altLang="ja-JP" sz="2400" b="1"/>
          </a:p>
          <a:p>
            <a:pPr eaLnBrk="1" hangingPunct="1"/>
            <a:r>
              <a:rPr lang="ja-JP" altLang="en-US" sz="2800">
                <a:ea typeface="华文细黑" pitchFamily="-84" charset="-122"/>
              </a:rPr>
              <a:t>阿搭德－雷声</a:t>
            </a:r>
            <a:r>
              <a:rPr lang="en-US" altLang="ja-JP" sz="2400" b="1"/>
              <a:t> </a:t>
            </a:r>
          </a:p>
          <a:p>
            <a:pPr eaLnBrk="1" hangingPunct="1">
              <a:buFont typeface="Wingdings" pitchFamily="2" charset="2"/>
              <a:buNone/>
            </a:pPr>
            <a:r>
              <a:rPr lang="en-US" altLang="en-US" sz="2400" b="1"/>
              <a:t>    </a:t>
            </a:r>
            <a:r>
              <a:rPr lang="ja-JP" altLang="en-US" sz="2800">
                <a:ea typeface="华文细黑" pitchFamily="-84" charset="-122"/>
              </a:rPr>
              <a:t>尼努塔－风</a:t>
            </a:r>
            <a:r>
              <a:rPr lang="en-US" altLang="ja-JP" sz="2400" b="1"/>
              <a:t> </a:t>
            </a:r>
          </a:p>
          <a:p>
            <a:pPr eaLnBrk="1" hangingPunct="1">
              <a:buFont typeface="Wingdings" pitchFamily="2" charset="2"/>
              <a:buNone/>
            </a:pPr>
            <a:r>
              <a:rPr lang="en-US" altLang="en-US" sz="2400" b="1"/>
              <a:t>    </a:t>
            </a:r>
            <a:r>
              <a:rPr lang="ja-JP" altLang="en-US" sz="2800">
                <a:ea typeface="华文细黑" pitchFamily="-84" charset="-122"/>
              </a:rPr>
              <a:t>安努纳基－闪电</a:t>
            </a:r>
            <a:endParaRPr lang="en-US" altLang="en-US" sz="2800"/>
          </a:p>
        </p:txBody>
      </p:sp>
      <p:sp>
        <p:nvSpPr>
          <p:cNvPr id="44035" name="Rectangle 3"/>
          <p:cNvSpPr>
            <a:spLocks noChangeArrowheads="1"/>
          </p:cNvSpPr>
          <p:nvPr/>
        </p:nvSpPr>
        <p:spPr bwMode="auto">
          <a:xfrm>
            <a:off x="4648200" y="2286000"/>
            <a:ext cx="44958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ja-JP" altLang="en-US" sz="3600" i="1" u="sng">
                <a:effectLst>
                  <a:outerShdw blurRad="38100" dist="38100" dir="2700000" algn="tl">
                    <a:srgbClr val="010199"/>
                  </a:outerShdw>
                </a:effectLst>
                <a:latin typeface="Arial" charset="0"/>
                <a:ea typeface="华文细黑" charset="0"/>
                <a:cs typeface="华文细黑" charset="0"/>
              </a:rPr>
              <a:t>圣经记载</a:t>
            </a:r>
            <a:endParaRPr lang="en-US" sz="2800"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一神论</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一位上帝</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上帝惩罚败坏的百姓</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众生的创造者－执行审判</a:t>
            </a:r>
            <a:endParaRPr lang="en-US" sz="3200">
              <a:effectLst>
                <a:outerShdw blurRad="38100" dist="38100" dir="2700000" algn="tl">
                  <a:srgbClr val="010199"/>
                </a:outerShdw>
              </a:effectLst>
              <a:latin typeface="Arial" charset="0"/>
              <a:ea typeface="ＭＳ Ｐゴシック" charset="0"/>
            </a:endParaRPr>
          </a:p>
        </p:txBody>
      </p:sp>
      <p:sp>
        <p:nvSpPr>
          <p:cNvPr id="44036" name="Text Box 4"/>
          <p:cNvSpPr txBox="1">
            <a:spLocks noChangeArrowheads="1"/>
          </p:cNvSpPr>
          <p:nvPr/>
        </p:nvSpPr>
        <p:spPr bwMode="auto">
          <a:xfrm>
            <a:off x="250825" y="1143000"/>
            <a:ext cx="869156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4400">
                <a:latin typeface="Arial" charset="0"/>
                <a:ea typeface="华文细黑" charset="0"/>
                <a:cs typeface="华文细黑" charset="0"/>
              </a:rPr>
              <a:t>巴比伦版本的洪水（公元前</a:t>
            </a:r>
            <a:r>
              <a:rPr lang="en-US" sz="4400">
                <a:latin typeface="Arial" charset="0"/>
                <a:ea typeface="ＭＳ Ｐゴシック" charset="0"/>
              </a:rPr>
              <a:t>2000</a:t>
            </a:r>
            <a:r>
              <a:rPr lang="ja-JP" altLang="en-US" sz="4400">
                <a:latin typeface="Arial" charset="0"/>
                <a:ea typeface="华文细黑" charset="0"/>
                <a:cs typeface="华文细黑" charset="0"/>
              </a:rPr>
              <a:t>）</a:t>
            </a:r>
            <a:endParaRPr lang="en-US" sz="4400">
              <a:latin typeface="Arial" charset="0"/>
              <a:ea typeface="ＭＳ Ｐゴシック"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吉加墨咏史诗</a:t>
            </a:r>
          </a:p>
          <a:p>
            <a:pPr algn="ct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sp>
        <p:nvSpPr>
          <p:cNvPr id="44038" name="Line 6"/>
          <p:cNvSpPr>
            <a:spLocks noChangeShapeType="1"/>
          </p:cNvSpPr>
          <p:nvPr/>
        </p:nvSpPr>
        <p:spPr bwMode="auto">
          <a:xfrm>
            <a:off x="5562600" y="838200"/>
            <a:ext cx="2667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endParaRPr>
          </a:p>
        </p:txBody>
      </p:sp>
      <p:sp>
        <p:nvSpPr>
          <p:cNvPr id="39942"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Garamond"/>
              </a:rPr>
              <a:t>文学的种类</a:t>
            </a:r>
            <a:endParaRPr lang="en-GB"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Garamond"/>
            </a:endParaRPr>
          </a:p>
        </p:txBody>
      </p:sp>
      <p:sp>
        <p:nvSpPr>
          <p:cNvPr id="44040" name="Text Box 8"/>
          <p:cNvSpPr txBox="1">
            <a:spLocks noChangeArrowheads="1"/>
          </p:cNvSpPr>
          <p:nvPr/>
        </p:nvSpPr>
        <p:spPr bwMode="auto">
          <a:xfrm>
            <a:off x="8426450" y="15240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latin typeface="Times New Roman" charset="0"/>
                <a:ea typeface="ＭＳ Ｐゴシック"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r>
              <a:rPr lang="en-US" altLang="en-US" sz="3200"/>
              <a:t>Flood Legends</a:t>
            </a:r>
          </a:p>
        </p:txBody>
      </p:sp>
      <p:grpSp>
        <p:nvGrpSpPr>
          <p:cNvPr id="41986" name="Group 20"/>
          <p:cNvGrpSpPr>
            <a:grpSpLocks/>
          </p:cNvGrpSpPr>
          <p:nvPr/>
        </p:nvGrpSpPr>
        <p:grpSpPr bwMode="auto">
          <a:xfrm>
            <a:off x="-457200" y="2598738"/>
            <a:ext cx="3733800" cy="4259262"/>
            <a:chOff x="-288" y="1637"/>
            <a:chExt cx="2352" cy="2683"/>
          </a:xfrm>
        </p:grpSpPr>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288" y="1637"/>
              <a:ext cx="2352" cy="2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1" name="Text Box 5"/>
            <p:cNvSpPr txBox="1">
              <a:spLocks noChangeArrowheads="1"/>
            </p:cNvSpPr>
            <p:nvPr/>
          </p:nvSpPr>
          <p:spPr bwMode="auto">
            <a:xfrm>
              <a:off x="1392" y="3936"/>
              <a:ext cx="666" cy="3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中国</a:t>
              </a:r>
              <a:endParaRPr lang="en-US" sz="1800">
                <a:latin typeface="Arial" charset="0"/>
                <a:ea typeface="ＭＳ Ｐゴシック" charset="0"/>
              </a:endParaRPr>
            </a:p>
          </p:txBody>
        </p:sp>
      </p:grpSp>
      <p:grpSp>
        <p:nvGrpSpPr>
          <p:cNvPr id="41987" name="Group 6"/>
          <p:cNvGrpSpPr>
            <a:grpSpLocks/>
          </p:cNvGrpSpPr>
          <p:nvPr/>
        </p:nvGrpSpPr>
        <p:grpSpPr bwMode="auto">
          <a:xfrm>
            <a:off x="2514600" y="0"/>
            <a:ext cx="3048000" cy="4252913"/>
            <a:chOff x="0" y="336"/>
            <a:chExt cx="1920" cy="2679"/>
          </a:xfrm>
        </p:grpSpPr>
        <p:pic>
          <p:nvPicPr>
            <p:cNvPr id="348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4" name="Text Box 8"/>
            <p:cNvSpPr txBox="1">
              <a:spLocks noChangeArrowheads="1"/>
            </p:cNvSpPr>
            <p:nvPr/>
          </p:nvSpPr>
          <p:spPr bwMode="auto">
            <a:xfrm>
              <a:off x="0" y="2640"/>
              <a:ext cx="1200" cy="3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巴比伦</a:t>
              </a:r>
              <a:endParaRPr lang="en-US" sz="3300">
                <a:latin typeface="Arial" charset="0"/>
                <a:ea typeface="ＭＳ Ｐゴシック" charset="0"/>
              </a:endParaRPr>
            </a:p>
          </p:txBody>
        </p:sp>
      </p:grpSp>
      <p:grpSp>
        <p:nvGrpSpPr>
          <p:cNvPr id="41988" name="Group 19"/>
          <p:cNvGrpSpPr>
            <a:grpSpLocks/>
          </p:cNvGrpSpPr>
          <p:nvPr/>
        </p:nvGrpSpPr>
        <p:grpSpPr bwMode="auto">
          <a:xfrm>
            <a:off x="6148388" y="3657600"/>
            <a:ext cx="3071812" cy="4267200"/>
            <a:chOff x="3873" y="2304"/>
            <a:chExt cx="1935" cy="2688"/>
          </a:xfrm>
        </p:grpSpPr>
        <p:pic>
          <p:nvPicPr>
            <p:cNvPr id="34826"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 y="2304"/>
              <a:ext cx="1935" cy="2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7" name="Text Box 11"/>
            <p:cNvSpPr txBox="1">
              <a:spLocks noChangeArrowheads="1"/>
            </p:cNvSpPr>
            <p:nvPr/>
          </p:nvSpPr>
          <p:spPr bwMode="auto">
            <a:xfrm>
              <a:off x="3921" y="2304"/>
              <a:ext cx="927" cy="3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墨西哥</a:t>
              </a:r>
              <a:endParaRPr lang="en-US" sz="3300">
                <a:latin typeface="Arial" charset="0"/>
                <a:ea typeface="ＭＳ Ｐゴシック" charset="0"/>
              </a:endParaRPr>
            </a:p>
          </p:txBody>
        </p:sp>
      </p:grpSp>
      <p:sp>
        <p:nvSpPr>
          <p:cNvPr id="34828"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a:defRPr/>
            </a:pPr>
            <a:r>
              <a:rPr lang="en-US" altLang="zh-TW"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270 </a:t>
            </a:r>
            <a:r>
              <a:rPr lang="zh-TW" alt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洪水的传说</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endParaRPr>
          </a:p>
        </p:txBody>
      </p:sp>
      <p:grpSp>
        <p:nvGrpSpPr>
          <p:cNvPr id="41990" name="Group 13"/>
          <p:cNvGrpSpPr>
            <a:grpSpLocks/>
          </p:cNvGrpSpPr>
          <p:nvPr/>
        </p:nvGrpSpPr>
        <p:grpSpPr bwMode="auto">
          <a:xfrm>
            <a:off x="5791200" y="-152400"/>
            <a:ext cx="2533650" cy="3581400"/>
            <a:chOff x="4080" y="-96"/>
            <a:chExt cx="1596" cy="2256"/>
          </a:xfrm>
        </p:grpSpPr>
        <p:pic>
          <p:nvPicPr>
            <p:cNvPr id="34830"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31" name="Text Box 15"/>
            <p:cNvSpPr txBox="1">
              <a:spLocks noChangeArrowheads="1"/>
            </p:cNvSpPr>
            <p:nvPr/>
          </p:nvSpPr>
          <p:spPr bwMode="auto">
            <a:xfrm>
              <a:off x="4098" y="1777"/>
              <a:ext cx="908" cy="3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ja-JP" altLang="en-US" sz="3300">
                  <a:latin typeface="Arial" charset="0"/>
                  <a:ea typeface="华文细黑" charset="0"/>
                  <a:cs typeface="华文细黑" charset="0"/>
                </a:rPr>
                <a:t>夏威夷</a:t>
              </a:r>
              <a:endParaRPr lang="en-US" sz="3300">
                <a:latin typeface="Arial" charset="0"/>
                <a:ea typeface="ＭＳ Ｐゴシック" charset="0"/>
              </a:endParaRPr>
            </a:p>
          </p:txBody>
        </p:sp>
      </p:grpSp>
      <p:sp>
        <p:nvSpPr>
          <p:cNvPr id="34832" name="Text Box 16"/>
          <p:cNvSpPr txBox="1">
            <a:spLocks noChangeArrowheads="1"/>
          </p:cNvSpPr>
          <p:nvPr/>
        </p:nvSpPr>
        <p:spPr bwMode="auto">
          <a:xfrm>
            <a:off x="8578850" y="76200"/>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bg1"/>
                </a:solidFill>
                <a:latin typeface="Times New Roman" charset="0"/>
                <a:ea typeface="ＭＳ Ｐゴシック" charset="0"/>
              </a:rPr>
              <a:t>83c</a:t>
            </a:r>
          </a:p>
        </p:txBody>
      </p:sp>
      <p:sp>
        <p:nvSpPr>
          <p:cNvPr id="34833" name="Text Box 17"/>
          <p:cNvSpPr txBox="1">
            <a:spLocks noChangeArrowheads="1"/>
          </p:cNvSpPr>
          <p:nvPr/>
        </p:nvSpPr>
        <p:spPr bwMode="auto">
          <a:xfrm>
            <a:off x="3276600" y="4286250"/>
            <a:ext cx="2819400" cy="264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b="1" u="sng">
                <a:solidFill>
                  <a:schemeClr val="bg1"/>
                </a:solidFill>
                <a:latin typeface="Times New Roman" pitchFamily="18" charset="0"/>
              </a:rPr>
              <a:t>Common Elements:</a:t>
            </a:r>
          </a:p>
          <a:p>
            <a:pPr eaLnBrk="1" hangingPunct="1">
              <a:spcBef>
                <a:spcPct val="50000"/>
              </a:spcBef>
              <a:buFontTx/>
              <a:buChar char="•"/>
            </a:pPr>
            <a:r>
              <a:rPr lang="en-US" altLang="en-US" b="1">
                <a:solidFill>
                  <a:schemeClr val="bg1"/>
                </a:solidFill>
                <a:latin typeface="Times New Roman" pitchFamily="18" charset="0"/>
              </a:rPr>
              <a:t>universal flood</a:t>
            </a:r>
          </a:p>
          <a:p>
            <a:pPr eaLnBrk="1" hangingPunct="1">
              <a:spcBef>
                <a:spcPct val="50000"/>
              </a:spcBef>
              <a:buFontTx/>
              <a:buChar char="•"/>
            </a:pPr>
            <a:r>
              <a:rPr lang="en-US" altLang="en-US" b="1">
                <a:solidFill>
                  <a:schemeClr val="bg1"/>
                </a:solidFill>
                <a:latin typeface="Times New Roman" pitchFamily="18" charset="0"/>
              </a:rPr>
              <a:t>boat saved</a:t>
            </a:r>
          </a:p>
          <a:p>
            <a:pPr eaLnBrk="1" hangingPunct="1">
              <a:spcBef>
                <a:spcPct val="50000"/>
              </a:spcBef>
              <a:buFontTx/>
              <a:buChar char="•"/>
            </a:pPr>
            <a:r>
              <a:rPr lang="en-US" altLang="en-US" b="1">
                <a:solidFill>
                  <a:schemeClr val="bg1"/>
                </a:solidFill>
                <a:latin typeface="Times New Roman" pitchFamily="18" charset="0"/>
              </a:rPr>
              <a:t>family passengers</a:t>
            </a:r>
          </a:p>
          <a:p>
            <a:pPr eaLnBrk="1" hangingPunct="1">
              <a:spcBef>
                <a:spcPct val="50000"/>
              </a:spcBef>
              <a:buFontTx/>
              <a:buChar char="•"/>
            </a:pPr>
            <a:endParaRPr lang="en-US" altLang="en-US" b="1">
              <a:solidFill>
                <a:schemeClr val="bg1"/>
              </a:solidFill>
              <a:latin typeface="Times New Roman" pitchFamily="18" charset="0"/>
            </a:endParaRPr>
          </a:p>
        </p:txBody>
      </p:sp>
      <p:sp>
        <p:nvSpPr>
          <p:cNvPr id="34834" name="Text Box 18"/>
          <p:cNvSpPr txBox="1">
            <a:spLocks noChangeArrowheads="1"/>
          </p:cNvSpPr>
          <p:nvPr/>
        </p:nvSpPr>
        <p:spPr bwMode="auto">
          <a:xfrm>
            <a:off x="8297863" y="76200"/>
            <a:ext cx="8794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188g</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zh-CN" altLang="en-US" sz="4000" b="1" dirty="0">
                <a:solidFill>
                  <a:srgbClr val="000000"/>
                </a:solidFill>
                <a:effectLst/>
                <a:latin typeface="Arial" charset="0"/>
                <a:ea typeface="ＭＳ Ｐゴシック" charset="0"/>
                <a:cs typeface="ＭＳ Ｐゴシック" charset="0"/>
              </a:rPr>
              <a:t>船的汉字</a:t>
            </a:r>
            <a:endParaRPr lang="en-US" sz="4000" b="1" dirty="0">
              <a:solidFill>
                <a:srgbClr val="000000"/>
              </a:solidFill>
              <a:effectLst/>
              <a:latin typeface="Arial" charset="0"/>
              <a:ea typeface="ＭＳ Ｐゴシック" charset="0"/>
              <a:cs typeface="ＭＳ Ｐゴシック" charset="0"/>
            </a:endParaRP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rgbClr val="FFFFFF"/>
                </a:solidFill>
                <a:cs typeface="Arial" charset="0"/>
              </a:rPr>
              <a:t>中国</a:t>
            </a:r>
            <a:endParaRPr lang="en-US" b="1" dirty="0">
              <a:solidFill>
                <a:srgbClr val="FFFFFF"/>
              </a:solidFill>
              <a:cs typeface="Arial" charset="0"/>
            </a:endParaRPr>
          </a:p>
        </p:txBody>
      </p:sp>
      <p:sp>
        <p:nvSpPr>
          <p:cNvPr id="116741" name="Text Box 18"/>
          <p:cNvSpPr txBox="1">
            <a:spLocks noChangeArrowheads="1"/>
          </p:cNvSpPr>
          <p:nvPr/>
        </p:nvSpPr>
        <p:spPr bwMode="auto">
          <a:xfrm>
            <a:off x="8172450" y="115888"/>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188g</a:t>
            </a:r>
          </a:p>
        </p:txBody>
      </p:sp>
      <p:pic>
        <p:nvPicPr>
          <p:cNvPr id="11674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八</a:t>
            </a:r>
            <a:endParaRPr lang="en-US" b="1" dirty="0">
              <a:solidFill>
                <a:schemeClr val="bg1"/>
              </a:solidFill>
              <a:cs typeface="Arial" charset="0"/>
            </a:endParaRPr>
          </a:p>
        </p:txBody>
      </p:sp>
      <p:sp>
        <p:nvSpPr>
          <p:cNvPr id="116746" name="Text Box 5"/>
          <p:cNvSpPr txBox="1">
            <a:spLocks noChangeArrowheads="1"/>
          </p:cNvSpPr>
          <p:nvPr/>
        </p:nvSpPr>
        <p:spPr bwMode="auto">
          <a:xfrm>
            <a:off x="7662738" y="5300663"/>
            <a:ext cx="1301750"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SG" altLang="zh-CN" b="1" dirty="0">
              <a:solidFill>
                <a:schemeClr val="bg1"/>
              </a:solidFill>
              <a:cs typeface="Arial" charset="0"/>
            </a:endParaRPr>
          </a:p>
          <a:p>
            <a:pPr algn="ctr" eaLnBrk="1" hangingPunct="1"/>
            <a:r>
              <a:rPr lang="zh-CN" altLang="en-US" b="1" dirty="0">
                <a:solidFill>
                  <a:schemeClr val="bg1"/>
                </a:solidFill>
                <a:cs typeface="Arial" charset="0"/>
              </a:rPr>
              <a:t>人口</a:t>
            </a:r>
            <a:endParaRPr lang="en-SG" altLang="zh-CN" b="1" dirty="0">
              <a:solidFill>
                <a:schemeClr val="bg1"/>
              </a:solidFill>
              <a:cs typeface="Arial" charset="0"/>
            </a:endParaRPr>
          </a:p>
          <a:p>
            <a:pPr algn="ctr" eaLnBrk="1" hangingPunct="1"/>
            <a:endParaRPr lang="en-SG" b="1" dirty="0">
              <a:solidFill>
                <a:schemeClr val="bg1"/>
              </a:solidFill>
              <a:cs typeface="Arial" charset="0"/>
            </a:endParaRPr>
          </a:p>
          <a:p>
            <a:pPr algn="ctr" eaLnBrk="1" hangingPunct="1"/>
            <a:endParaRPr lang="en-US" b="1" dirty="0">
              <a:solidFill>
                <a:schemeClr val="bg1"/>
              </a:solidFill>
              <a:cs typeface="Arial" charset="0"/>
            </a:endParaRP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八</a:t>
            </a:r>
            <a:endParaRPr lang="en-US" b="1" dirty="0">
              <a:solidFill>
                <a:schemeClr val="bg1"/>
              </a:solidFill>
              <a:cs typeface="Arial" charset="0"/>
            </a:endParaRP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船</a:t>
            </a:r>
            <a:endParaRPr lang="en-US" b="1" dirty="0">
              <a:solidFill>
                <a:schemeClr val="bg1"/>
              </a:solidFill>
              <a:cs typeface="Arial" charset="0"/>
            </a:endParaRP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人口</a:t>
            </a:r>
            <a:endParaRPr lang="en-US" b="1" dirty="0">
              <a:solidFill>
                <a:schemeClr val="bg1"/>
              </a:solidFill>
              <a:cs typeface="Arial" charset="0"/>
            </a:endParaRPr>
          </a:p>
        </p:txBody>
      </p:sp>
      <p:sp>
        <p:nvSpPr>
          <p:cNvPr id="15" name="Text Box 5">
            <a:extLst>
              <a:ext uri="{FF2B5EF4-FFF2-40B4-BE49-F238E27FC236}">
                <a16:creationId xmlns:a16="http://schemas.microsoft.com/office/drawing/2014/main" id="{32C709DD-4511-45D8-9F58-F402E10251E5}"/>
              </a:ext>
            </a:extLst>
          </p:cNvPr>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Tree>
    <p:extLst>
      <p:ext uri="{BB962C8B-B14F-4D97-AF65-F5344CB8AC3E}">
        <p14:creationId xmlns:p14="http://schemas.microsoft.com/office/powerpoint/2010/main" val="21934787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cyrus">
            <a:hlinkClick r:id="rId3"/>
          </p:cNvPr>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0" y="4095750"/>
            <a:ext cx="5867400" cy="283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a:ea typeface="华文细黑" pitchFamily="-84" charset="-122"/>
              </a:rPr>
              <a:t>历史</a:t>
            </a:r>
            <a:endParaRPr lang="en-US" altLang="ja-JP" sz="2800" b="1"/>
          </a:p>
          <a:p>
            <a:pPr marL="1257300" lvl="1" indent="-533400" eaLnBrk="1" hangingPunct="1">
              <a:buClrTx/>
              <a:buFontTx/>
              <a:buAutoNum type="alphaLcParenR"/>
            </a:pPr>
            <a:r>
              <a:rPr lang="ja-JP" altLang="en-US" sz="2400">
                <a:ea typeface="华文细黑" pitchFamily="-84" charset="-122"/>
              </a:rPr>
              <a:t>亚述</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提格拉特帕拉沙尔</a:t>
            </a:r>
            <a:r>
              <a:rPr lang="en-US" altLang="ja-JP" sz="2400"/>
              <a:t>)</a:t>
            </a:r>
            <a:endParaRPr lang="en-US" altLang="ja-JP" b="1"/>
          </a:p>
          <a:p>
            <a:pPr marL="1257300" lvl="1" indent="-533400" eaLnBrk="1" hangingPunct="1">
              <a:buClrTx/>
              <a:buFontTx/>
              <a:buAutoNum type="alphaLcParenR"/>
            </a:pPr>
            <a:r>
              <a:rPr lang="ja-JP" altLang="en-US" sz="2400">
                <a:ea typeface="华文细黑" pitchFamily="-84" charset="-122"/>
              </a:rPr>
              <a:t>巴比伦历代志</a:t>
            </a:r>
            <a:endParaRPr lang="en-US" altLang="ja-JP" b="1"/>
          </a:p>
          <a:p>
            <a:pPr marL="1257300" lvl="1" indent="-533400" eaLnBrk="1" hangingPunct="1">
              <a:buClrTx/>
              <a:buFontTx/>
              <a:buAutoNum type="alphaLcParenR"/>
            </a:pPr>
            <a:r>
              <a:rPr lang="en-GB" altLang="en-US" sz="2400" b="1">
                <a:ea typeface="华文细黑" pitchFamily="-84" charset="-122"/>
              </a:rPr>
              <a:t>埃及</a:t>
            </a:r>
            <a:r>
              <a:rPr lang="en-GB" altLang="ja-JP" sz="2400" b="1"/>
              <a:t> (</a:t>
            </a:r>
            <a:r>
              <a:rPr lang="en-GB" altLang="en-US" sz="2400" b="1">
                <a:ea typeface="华文细黑" pitchFamily="-84" charset="-122"/>
              </a:rPr>
              <a:t>法老的历史</a:t>
            </a:r>
            <a:r>
              <a:rPr lang="en-GB" altLang="ja-JP" sz="2400" b="1"/>
              <a:t>)</a:t>
            </a:r>
            <a:endParaRPr lang="en-US" altLang="ja-JP" b="1"/>
          </a:p>
          <a:p>
            <a:pPr marL="1257300" lvl="1" indent="-533400" eaLnBrk="1" hangingPunct="1">
              <a:buClrTx/>
              <a:buFontTx/>
              <a:buAutoNum type="alphaLcParenR"/>
            </a:pPr>
            <a:r>
              <a:rPr lang="ja-JP" altLang="en-US" sz="2400">
                <a:ea typeface="华文细黑" pitchFamily="-84" charset="-122"/>
              </a:rPr>
              <a:t>波斯</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古列碑柱</a:t>
            </a:r>
            <a:r>
              <a:rPr lang="en-US" altLang="ja-JP" sz="2400"/>
              <a:t>)</a:t>
            </a:r>
            <a:endParaRPr lang="en-US" altLang="ja-JP" b="1"/>
          </a:p>
          <a:p>
            <a:pPr marL="609600" indent="-609600" eaLnBrk="1" hangingPunct="1">
              <a:buFontTx/>
              <a:buAutoNum type="arabicPeriod"/>
            </a:pPr>
            <a:r>
              <a:rPr lang="ja-JP" altLang="en-US" sz="2800">
                <a:ea typeface="华文细黑" pitchFamily="-84" charset="-122"/>
              </a:rPr>
              <a:t>智慧</a:t>
            </a:r>
            <a:endParaRPr lang="en-US" altLang="ja-JP" sz="2800" b="1"/>
          </a:p>
          <a:p>
            <a:pPr marL="1257300" lvl="1" indent="-533400" eaLnBrk="1" hangingPunct="1">
              <a:buClrTx/>
              <a:buFontTx/>
              <a:buAutoNum type="alphaLcParenR"/>
            </a:pPr>
            <a:r>
              <a:rPr lang="ja-JP" altLang="en-US" sz="2400">
                <a:ea typeface="华文细黑" pitchFamily="-84" charset="-122"/>
              </a:rPr>
              <a:t>阿曼尼摩比王训诲</a:t>
            </a:r>
            <a:endParaRPr lang="en-US" altLang="ja-JP" b="1"/>
          </a:p>
          <a:p>
            <a:pPr marL="1257300" lvl="1" indent="-533400" eaLnBrk="1" hangingPunct="1">
              <a:buClrTx/>
              <a:buFontTx/>
              <a:buAutoNum type="alphaLcParenR"/>
            </a:pPr>
            <a:r>
              <a:rPr lang="ja-JP" altLang="en-US" sz="2400">
                <a:ea typeface="华文细黑" pitchFamily="-84" charset="-122"/>
              </a:rPr>
              <a:t>埃及情诗</a:t>
            </a:r>
            <a:endParaRPr lang="en-US" altLang="ja-JP" b="1"/>
          </a:p>
          <a:p>
            <a:pPr marL="1257300" lvl="1" indent="-533400" eaLnBrk="1" hangingPunct="1">
              <a:buClrTx/>
              <a:buFontTx/>
              <a:buAutoNum type="alphaLcParenR"/>
            </a:pPr>
            <a:r>
              <a:rPr lang="ja-JP" altLang="en-US" sz="2400">
                <a:ea typeface="华文细黑" pitchFamily="-84" charset="-122"/>
              </a:rPr>
              <a:t>圣歌和祷告</a:t>
            </a:r>
            <a:endParaRPr lang="en-US" altLang="en-US" sz="2400"/>
          </a:p>
        </p:txBody>
      </p:sp>
      <p:pic>
        <p:nvPicPr>
          <p:cNvPr id="8198" name="Picture 6" descr="gilner_zoom">
            <a:hlinkClick r:id="rId5"/>
          </p:cNvPr>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6480175" y="3352800"/>
            <a:ext cx="2663825" cy="3505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44037" name="Picture 15" descr="scroll">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t>189</a:t>
            </a:r>
            <a:endParaRPr lang="en-US" altLang="en-US" sz="1800"/>
          </a:p>
        </p:txBody>
      </p:sp>
      <p:pic>
        <p:nvPicPr>
          <p:cNvPr id="8" name="Picture 18" descr="800px-Cyrus_Cylinder_BM_ME909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563" y="3789040"/>
            <a:ext cx="5791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8204"/>
                                        </p:tgtEl>
                                        <p:attrNameLst>
                                          <p:attrName>style.visibility</p:attrName>
                                        </p:attrNameLst>
                                      </p:cBhvr>
                                      <p:to>
                                        <p:strVal val="visible"/>
                                      </p:to>
                                    </p:set>
                                    <p:animEffect transition="in" filter="strips(downLeft)">
                                      <p:cBhvr>
                                        <p:cTn id="37" dur="500"/>
                                        <p:tgtEl>
                                          <p:spTgt spid="82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xit" presetSubtype="0" fill="hold" nodeType="clickEffect">
                                  <p:stCondLst>
                                    <p:cond delay="0"/>
                                  </p:stCondLst>
                                  <p:childTnLst>
                                    <p:animEffect transition="out" filter="wedge">
                                      <p:cBhvr>
                                        <p:cTn id="41" dur="2000"/>
                                        <p:tgtEl>
                                          <p:spTgt spid="8204"/>
                                        </p:tgtEl>
                                      </p:cBhvr>
                                    </p:animEffect>
                                    <p:set>
                                      <p:cBhvr>
                                        <p:cTn id="42" dur="1" fill="hold">
                                          <p:stCondLst>
                                            <p:cond delay="1999"/>
                                          </p:stCondLst>
                                        </p:cTn>
                                        <p:tgtEl>
                                          <p:spTgt spid="8204"/>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8195">
                                            <p:txEl>
                                              <p:pRg st="5" end="5"/>
                                            </p:txEl>
                                          </p:spTgt>
                                        </p:tgtEl>
                                        <p:attrNameLst>
                                          <p:attrName>style.visibility</p:attrName>
                                        </p:attrNameLst>
                                      </p:cBhvr>
                                      <p:to>
                                        <p:strVal val="visible"/>
                                      </p:to>
                                    </p:set>
                                    <p:anim calcmode="lin" valueType="num">
                                      <p:cBhvr additive="base">
                                        <p:cTn id="4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8195">
                                            <p:txEl>
                                              <p:pRg st="6" end="6"/>
                                            </p:txEl>
                                          </p:spTgt>
                                        </p:tgtEl>
                                        <p:attrNameLst>
                                          <p:attrName>style.visibility</p:attrName>
                                        </p:attrNameLst>
                                      </p:cBhvr>
                                      <p:to>
                                        <p:strVal val="visible"/>
                                      </p:to>
                                    </p:set>
                                    <p:anim calcmode="lin" valueType="num">
                                      <p:cBhvr additive="base">
                                        <p:cTn id="5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8195">
                                            <p:txEl>
                                              <p:pRg st="7" end="7"/>
                                            </p:txEl>
                                          </p:spTgt>
                                        </p:tgtEl>
                                        <p:attrNameLst>
                                          <p:attrName>style.visibility</p:attrName>
                                        </p:attrNameLst>
                                      </p:cBhvr>
                                      <p:to>
                                        <p:strVal val="visible"/>
                                      </p:to>
                                    </p:set>
                                    <p:anim calcmode="lin" valueType="num">
                                      <p:cBhvr additive="base">
                                        <p:cTn id="5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8195">
                                            <p:txEl>
                                              <p:pRg st="8" end="8"/>
                                            </p:txEl>
                                          </p:spTgt>
                                        </p:tgtEl>
                                        <p:attrNameLst>
                                          <p:attrName>style.visibility</p:attrName>
                                        </p:attrNameLst>
                                      </p:cBhvr>
                                      <p:to>
                                        <p:strVal val="visible"/>
                                      </p:to>
                                    </p:set>
                                    <p:anim calcmode="lin" valueType="num">
                                      <p:cBhvr additive="base">
                                        <p:cTn id="6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195">
                                            <p:txEl>
                                              <p:pRg st="8" end="8"/>
                                            </p:txEl>
                                          </p:spTgt>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0" presetClass="exit" presetSubtype="0" fill="hold" nodeType="clickEffect">
                                  <p:stCondLst>
                                    <p:cond delay="0"/>
                                  </p:stCondLst>
                                  <p:childTnLst>
                                    <p:animEffect transition="out" filter="wedge">
                                      <p:cBhvr>
                                        <p:cTn id="70" dur="2000"/>
                                        <p:tgtEl>
                                          <p:spTgt spid="8"/>
                                        </p:tgtEl>
                                      </p:cBhvr>
                                    </p:animEffect>
                                    <p:set>
                                      <p:cBhvr>
                                        <p:cTn id="7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ea typeface="+mj-ea"/>
                <a:cs typeface="+mj-cs"/>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 </a:t>
            </a:r>
            <a:r>
              <a:rPr lang="en-US" sz="3200" b="1" dirty="0">
                <a:solidFill>
                  <a:schemeClr val="bg1"/>
                </a:solidFill>
                <a:effectLst>
                  <a:glow rad="228600">
                    <a:schemeClr val="tx1"/>
                  </a:glow>
                </a:effectLst>
                <a:latin typeface="Arial" charset="0"/>
                <a:ea typeface="ＭＳ Ｐゴシック" charset="0"/>
                <a:cs typeface="ＭＳ Ｐゴシック" charset="0"/>
              </a:rPr>
              <a:t>22:17–24:22</a:t>
            </a:r>
            <a:endParaRPr lang="en-US" sz="36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倾听你的声音，听见我说的话，用你的心去忧虑。把它们放在你心中，让它们安放在你腹部的棺材里对你有好处。他们可以充当你的舌头上的钉子</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r>
              <a:rPr lang="zh-CN" altLang="en-US" b="0" dirty="0">
                <a:solidFill>
                  <a:srgbClr val="FFFFFF"/>
                </a:solidFill>
                <a:effectLst>
                  <a:glow rad="228600">
                    <a:srgbClr val="000000"/>
                  </a:glow>
                </a:effectLst>
                <a:latin typeface="Arial" charset="0"/>
                <a:ea typeface="ＭＳ Ｐゴシック" charset="0"/>
              </a:rPr>
              <a:t>第一章</a:t>
            </a:r>
            <a:r>
              <a:rPr lang="en-US"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你要留心听智慧人的言语，专心领受我的知识。如果你心里谨守，嘴唇上常常诵念这一切，自会觉得甘美。</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p>
          <a:p>
            <a:pPr>
              <a:defRPr/>
            </a:pPr>
            <a:r>
              <a:rPr lang="en-US"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箴言</a:t>
            </a:r>
            <a:r>
              <a:rPr lang="en-US" b="0" dirty="0">
                <a:solidFill>
                  <a:srgbClr val="FFFFFF"/>
                </a:solidFill>
                <a:effectLst>
                  <a:glow rad="228600">
                    <a:srgbClr val="000000"/>
                  </a:glow>
                </a:effectLst>
                <a:latin typeface="Arial" charset="0"/>
                <a:ea typeface="ＭＳ Ｐゴシック" charset="0"/>
              </a:rPr>
              <a:t> 22:17-18 C</a:t>
            </a:r>
            <a:r>
              <a:rPr lang="en-US" altLang="zh-CN" b="0" dirty="0">
                <a:solidFill>
                  <a:srgbClr val="FFFFFF"/>
                </a:solidFill>
                <a:effectLst>
                  <a:glow rad="228600">
                    <a:srgbClr val="000000"/>
                  </a:glow>
                </a:effectLst>
                <a:latin typeface="Arial" charset="0"/>
                <a:ea typeface="ＭＳ Ｐゴシック" charset="0"/>
              </a:rPr>
              <a:t>NV</a:t>
            </a:r>
            <a:r>
              <a:rPr lang="en-US" b="0" dirty="0">
                <a:solidFill>
                  <a:srgbClr val="FFFFFF"/>
                </a:solidFill>
                <a:effectLst>
                  <a:glow rad="228600">
                    <a:srgbClr val="000000"/>
                  </a:glow>
                </a:effectLst>
                <a:latin typeface="Arial" charset="0"/>
                <a:ea typeface="ＭＳ Ｐゴシック" charset="0"/>
              </a:rPr>
              <a:t>)</a:t>
            </a:r>
          </a:p>
        </p:txBody>
      </p:sp>
    </p:spTree>
    <p:extLst>
      <p:ext uri="{BB962C8B-B14F-4D97-AF65-F5344CB8AC3E}">
        <p14:creationId xmlns:p14="http://schemas.microsoft.com/office/powerpoint/2010/main" val="1686885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22:17–24:22</a:t>
            </a: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小心不要抢劫穷人，压压迫 苦难者</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第二章</a:t>
            </a:r>
            <a:r>
              <a:rPr lang="en-US" sz="3600"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967857"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你不可因贫穷人穷乏，就抢夺他的东西，也不可在城门口欺压穷苦人</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箴言</a:t>
            </a:r>
            <a:r>
              <a:rPr lang="en-US" sz="3600" b="0" dirty="0">
                <a:solidFill>
                  <a:srgbClr val="FFFFFF"/>
                </a:solidFill>
                <a:effectLst>
                  <a:glow rad="228600">
                    <a:srgbClr val="000000"/>
                  </a:glow>
                </a:effectLst>
                <a:latin typeface="Arial" charset="0"/>
                <a:ea typeface="ＭＳ Ｐゴシック" charset="0"/>
              </a:rPr>
              <a:t> 22:22 CNV)</a:t>
            </a:r>
          </a:p>
          <a:p>
            <a:endParaRPr lang="en-US" sz="3600" b="0" dirty="0">
              <a:solidFill>
                <a:srgbClr val="FFFFFF"/>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3787885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dirty="0">
                <a:ea typeface="华文细黑" pitchFamily="-84" charset="-122"/>
              </a:rPr>
              <a:t>历史</a:t>
            </a:r>
            <a:endParaRPr lang="en-US" altLang="ja-JP" sz="2800" b="1" dirty="0"/>
          </a:p>
          <a:p>
            <a:pPr marL="1257300" lvl="1" indent="-533400" eaLnBrk="1" hangingPunct="1">
              <a:buClrTx/>
              <a:buFontTx/>
              <a:buAutoNum type="alphaLcParenR"/>
            </a:pPr>
            <a:r>
              <a:rPr lang="ja-JP" altLang="en-US" sz="2400" dirty="0">
                <a:ea typeface="华文细黑" pitchFamily="-84" charset="-122"/>
              </a:rPr>
              <a:t>亚述</a:t>
            </a:r>
            <a:r>
              <a:rPr lang="en-US" altLang="ja-JP" sz="2400" dirty="0"/>
              <a:t> (</a:t>
            </a:r>
            <a:r>
              <a:rPr lang="ja-JP" altLang="en-US" sz="2400" dirty="0">
                <a:ea typeface="华文细黑" pitchFamily="-84" charset="-122"/>
              </a:rPr>
              <a:t>例如</a:t>
            </a:r>
            <a:r>
              <a:rPr lang="en-US" altLang="ja-JP" sz="2400" dirty="0"/>
              <a:t>, </a:t>
            </a:r>
            <a:r>
              <a:rPr lang="ja-JP" altLang="en-US" sz="2400" dirty="0">
                <a:ea typeface="华文细黑" pitchFamily="-84" charset="-122"/>
              </a:rPr>
              <a:t>提格拉特帕拉沙尔</a:t>
            </a:r>
            <a:r>
              <a:rPr lang="en-US" altLang="ja-JP" sz="2400" dirty="0"/>
              <a:t>)</a:t>
            </a:r>
            <a:endParaRPr lang="en-US" altLang="ja-JP" b="1" dirty="0"/>
          </a:p>
          <a:p>
            <a:pPr marL="1257300" lvl="1" indent="-533400" eaLnBrk="1" hangingPunct="1">
              <a:buClrTx/>
              <a:buFontTx/>
              <a:buAutoNum type="alphaLcParenR"/>
            </a:pPr>
            <a:r>
              <a:rPr lang="ja-JP" altLang="en-US" sz="2400" dirty="0">
                <a:ea typeface="华文细黑" pitchFamily="-84" charset="-122"/>
              </a:rPr>
              <a:t>巴比伦历代志</a:t>
            </a:r>
            <a:endParaRPr lang="en-US" altLang="ja-JP" b="1" dirty="0"/>
          </a:p>
          <a:p>
            <a:pPr marL="1257300" lvl="1" indent="-533400" eaLnBrk="1" hangingPunct="1">
              <a:buClrTx/>
              <a:buFontTx/>
              <a:buAutoNum type="alphaLcParenR"/>
            </a:pPr>
            <a:r>
              <a:rPr lang="en-GB" altLang="en-US" sz="2400" b="1" dirty="0" err="1">
                <a:ea typeface="华文细黑" pitchFamily="-84" charset="-122"/>
              </a:rPr>
              <a:t>埃及</a:t>
            </a:r>
            <a:r>
              <a:rPr lang="en-GB" altLang="ja-JP" sz="2400" b="1" dirty="0"/>
              <a:t> (</a:t>
            </a:r>
            <a:r>
              <a:rPr lang="en-GB" altLang="en-US" sz="2400" b="1" dirty="0" err="1">
                <a:ea typeface="华文细黑" pitchFamily="-84" charset="-122"/>
              </a:rPr>
              <a:t>法老的历史</a:t>
            </a:r>
            <a:r>
              <a:rPr lang="en-GB" altLang="ja-JP" sz="2400" b="1" dirty="0"/>
              <a:t>)</a:t>
            </a:r>
            <a:endParaRPr lang="en-US" altLang="ja-JP" b="1" dirty="0"/>
          </a:p>
          <a:p>
            <a:pPr marL="1257300" lvl="1" indent="-533400" eaLnBrk="1" hangingPunct="1">
              <a:buClrTx/>
              <a:buFontTx/>
              <a:buAutoNum type="alphaLcParenR"/>
            </a:pPr>
            <a:r>
              <a:rPr lang="ja-JP" altLang="en-US" sz="2400" dirty="0">
                <a:ea typeface="华文细黑" pitchFamily="-84" charset="-122"/>
              </a:rPr>
              <a:t>波斯</a:t>
            </a:r>
            <a:r>
              <a:rPr lang="en-US" altLang="ja-JP" sz="2400" dirty="0"/>
              <a:t> (</a:t>
            </a:r>
            <a:r>
              <a:rPr lang="ja-JP" altLang="en-US" sz="2400" dirty="0">
                <a:ea typeface="华文细黑" pitchFamily="-84" charset="-122"/>
              </a:rPr>
              <a:t>例如</a:t>
            </a:r>
            <a:r>
              <a:rPr lang="en-US" altLang="ja-JP" sz="2400" dirty="0"/>
              <a:t>, </a:t>
            </a:r>
            <a:r>
              <a:rPr lang="ja-JP" altLang="en-US" sz="2400" dirty="0">
                <a:ea typeface="华文细黑" pitchFamily="-84" charset="-122"/>
              </a:rPr>
              <a:t>古列碑柱</a:t>
            </a:r>
            <a:r>
              <a:rPr lang="en-US" altLang="ja-JP" sz="2400" dirty="0"/>
              <a:t>)</a:t>
            </a:r>
            <a:endParaRPr lang="en-US" altLang="ja-JP" b="1" dirty="0"/>
          </a:p>
          <a:p>
            <a:pPr marL="609600" indent="-609600" eaLnBrk="1" hangingPunct="1">
              <a:buFontTx/>
              <a:buAutoNum type="arabicPeriod"/>
            </a:pPr>
            <a:r>
              <a:rPr lang="ja-JP" altLang="en-US" sz="2800" dirty="0">
                <a:ea typeface="华文细黑" pitchFamily="-84" charset="-122"/>
              </a:rPr>
              <a:t>智慧</a:t>
            </a:r>
            <a:endParaRPr lang="en-US" altLang="ja-JP" sz="2800" b="1" dirty="0"/>
          </a:p>
          <a:p>
            <a:pPr marL="1257300" lvl="1" indent="-533400" eaLnBrk="1" hangingPunct="1">
              <a:buClrTx/>
              <a:buFontTx/>
              <a:buAutoNum type="alphaLcParenR"/>
            </a:pPr>
            <a:r>
              <a:rPr lang="ja-JP" altLang="en-US" sz="2400" dirty="0">
                <a:ea typeface="华文细黑" pitchFamily="-84" charset="-122"/>
              </a:rPr>
              <a:t>阿曼尼摩比王训诲</a:t>
            </a:r>
            <a:endParaRPr lang="en-US" altLang="ja-JP" b="1" dirty="0"/>
          </a:p>
          <a:p>
            <a:pPr marL="1257300" lvl="1" indent="-533400" eaLnBrk="1" hangingPunct="1">
              <a:buClrTx/>
              <a:buFontTx/>
              <a:buAutoNum type="alphaLcParenR"/>
            </a:pPr>
            <a:r>
              <a:rPr lang="ja-JP" altLang="en-US" sz="2400" dirty="0">
                <a:ea typeface="华文细黑" pitchFamily="-84" charset="-122"/>
              </a:rPr>
              <a:t>埃及情诗</a:t>
            </a:r>
            <a:endParaRPr lang="en-US" altLang="ja-JP" b="1" dirty="0"/>
          </a:p>
          <a:p>
            <a:pPr marL="1257300" lvl="1" indent="-533400" eaLnBrk="1" hangingPunct="1">
              <a:buClrTx/>
              <a:buFontTx/>
              <a:buAutoNum type="alphaLcParenR"/>
            </a:pPr>
            <a:r>
              <a:rPr lang="ja-JP" altLang="en-US" sz="2400" dirty="0">
                <a:ea typeface="华文细黑" pitchFamily="-84" charset="-122"/>
              </a:rPr>
              <a:t>圣歌和祷告</a:t>
            </a:r>
            <a:endParaRPr lang="en-US" altLang="en-US" sz="2400" dirty="0"/>
          </a:p>
        </p:txBody>
      </p:sp>
      <p:pic>
        <p:nvPicPr>
          <p:cNvPr id="4403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solidFill>
                  <a:srgbClr val="FFFFFF"/>
                </a:solidFill>
              </a:rPr>
              <a:t>189</a:t>
            </a:r>
            <a:endParaRPr lang="en-US" altLang="en-US" sz="1800">
              <a:solidFill>
                <a:srgbClr val="FFFFFF"/>
              </a:solidFill>
            </a:endParaRPr>
          </a:p>
        </p:txBody>
      </p:sp>
      <p:pic>
        <p:nvPicPr>
          <p:cNvPr id="1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573016"/>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7030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 calcmode="lin" valueType="num">
                                      <p:cBhvr additive="base">
                                        <p:cTn id="3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195">
                                            <p:txEl>
                                              <p:pRg st="6" end="6"/>
                                            </p:txEl>
                                          </p:spTgt>
                                        </p:tgtEl>
                                        <p:attrNameLst>
                                          <p:attrName>style.visibility</p:attrName>
                                        </p:attrNameLst>
                                      </p:cBhvr>
                                      <p:to>
                                        <p:strVal val="visible"/>
                                      </p:to>
                                    </p:set>
                                    <p:anim calcmode="lin" valueType="num">
                                      <p:cBhvr additive="base">
                                        <p:cTn id="4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 calcmode="lin" valueType="num">
                                      <p:cBhvr additive="base">
                                        <p:cTn id="4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195">
                                            <p:txEl>
                                              <p:pRg st="8" end="8"/>
                                            </p:txEl>
                                          </p:spTgt>
                                        </p:tgtEl>
                                        <p:attrNameLst>
                                          <p:attrName>style.visibility</p:attrName>
                                        </p:attrNameLst>
                                      </p:cBhvr>
                                      <p:to>
                                        <p:strVal val="visible"/>
                                      </p:to>
                                    </p:set>
                                    <p:anim calcmode="lin" valueType="num">
                                      <p:cBhvr additive="base">
                                        <p:cTn id="5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189071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阿门内莫普教诲</a:t>
            </a:r>
            <a:endParaRPr lang="en-SG"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埃及情诗</a:t>
            </a:r>
            <a:endParaRPr lang="en-US" sz="3600" b="1" dirty="0">
              <a:solidFill>
                <a:schemeClr val="bg1"/>
              </a:solidFill>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189071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箴言</a:t>
            </a:r>
            <a:r>
              <a:rPr lang="en-US" sz="3600" b="1" dirty="0">
                <a:solidFill>
                  <a:schemeClr val="bg1"/>
                </a:solidFill>
                <a:latin typeface="Arial" charset="0"/>
                <a:ea typeface="ＭＳ Ｐゴシック" charset="0"/>
                <a:cs typeface="ＭＳ Ｐゴシック" charset="0"/>
              </a:rPr>
              <a:t>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雅歌</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8" name="Rectangle 4"/>
          <p:cNvSpPr txBox="1">
            <a:spLocks noChangeArrowheads="1"/>
          </p:cNvSpPr>
          <p:nvPr/>
        </p:nvSpPr>
        <p:spPr bwMode="auto">
          <a:xfrm>
            <a:off x="298679" y="2852936"/>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br>
              <a:rPr lang="zh-CN" altLang="en-US" sz="3200" dirty="0"/>
            </a:br>
            <a:r>
              <a:rPr lang="zh-CN" altLang="en-US" sz="3200" dirty="0"/>
              <a:t>“如果我什至是我妹妹的洗衣工，甚至只有一个月的时间！抓紧接触她身体（的衣服），我就会变得更加坚强 （阿诺德，</a:t>
            </a:r>
            <a:r>
              <a:rPr lang="en-US" altLang="zh-CN" sz="3200" dirty="0"/>
              <a:t>192</a:t>
            </a:r>
            <a:r>
              <a:rPr lang="zh-CN" altLang="en-US" sz="3200" dirty="0"/>
              <a:t>页）</a:t>
            </a:r>
            <a:endParaRPr lang="en-SG" altLang="zh-CN" sz="3200" dirty="0"/>
          </a:p>
        </p:txBody>
      </p:sp>
      <p:sp>
        <p:nvSpPr>
          <p:cNvPr id="9" name="Rectangle 4"/>
          <p:cNvSpPr txBox="1">
            <a:spLocks noChangeArrowheads="1"/>
          </p:cNvSpPr>
          <p:nvPr/>
        </p:nvSpPr>
        <p:spPr bwMode="auto">
          <a:xfrm>
            <a:off x="4787900" y="3357563"/>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sz="3200" dirty="0">
                <a:solidFill>
                  <a:srgbClr val="FFFFFF"/>
                </a:solidFill>
                <a:latin typeface="Arial" charset="0"/>
                <a:ea typeface="ＭＳ Ｐゴシック" charset="0"/>
              </a:rPr>
              <a:t>“</a:t>
            </a:r>
            <a:r>
              <a:rPr lang="zh-CN" altLang="en-US" sz="3200" dirty="0">
                <a:solidFill>
                  <a:srgbClr val="FFFFFF"/>
                </a:solidFill>
                <a:latin typeface="Arial" charset="0"/>
                <a:ea typeface="ＭＳ Ｐゴシック" charset="0"/>
              </a:rPr>
              <a:t>你衣服的香气好像黎巴嫩山的香气。”</a:t>
            </a:r>
            <a:r>
              <a:rPr lang="en-US" sz="3200" dirty="0">
                <a:solidFill>
                  <a:srgbClr val="FFFFFF"/>
                </a:solidFill>
                <a:latin typeface="Arial" charset="0"/>
                <a:ea typeface="ＭＳ Ｐゴシック" charset="0"/>
              </a:rPr>
              <a:t> (4:11 </a:t>
            </a:r>
            <a:r>
              <a:rPr lang="en-US" altLang="zh-CN" sz="3200" dirty="0">
                <a:solidFill>
                  <a:srgbClr val="FFFFFF"/>
                </a:solidFill>
                <a:latin typeface="Arial" charset="0"/>
                <a:ea typeface="ＭＳ Ｐゴシック" charset="0"/>
              </a:rPr>
              <a:t>CNV</a:t>
            </a:r>
            <a:r>
              <a:rPr lang="en-US" sz="3200" dirty="0">
                <a:solidFill>
                  <a:srgbClr val="FFFFFF"/>
                </a:solidFill>
                <a:latin typeface="Arial" charset="0"/>
                <a:ea typeface="ＭＳ Ｐゴシック" charset="0"/>
              </a:rPr>
              <a:t>)</a:t>
            </a:r>
          </a:p>
        </p:txBody>
      </p:sp>
    </p:spTree>
    <p:extLst>
      <p:ext uri="{BB962C8B-B14F-4D97-AF65-F5344CB8AC3E}">
        <p14:creationId xmlns:p14="http://schemas.microsoft.com/office/powerpoint/2010/main" val="118658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a:ea typeface="华文细黑" pitchFamily="-84" charset="-122"/>
              </a:rPr>
              <a:t>历史</a:t>
            </a:r>
            <a:endParaRPr lang="en-US" altLang="ja-JP" sz="2800" b="1"/>
          </a:p>
          <a:p>
            <a:pPr marL="1257300" lvl="1" indent="-533400" eaLnBrk="1" hangingPunct="1">
              <a:buClrTx/>
              <a:buFontTx/>
              <a:buAutoNum type="alphaLcParenR"/>
            </a:pPr>
            <a:r>
              <a:rPr lang="ja-JP" altLang="en-US" sz="2400">
                <a:ea typeface="华文细黑" pitchFamily="-84" charset="-122"/>
              </a:rPr>
              <a:t>亚述</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提格拉特帕拉沙尔</a:t>
            </a:r>
            <a:r>
              <a:rPr lang="en-US" altLang="ja-JP" sz="2400"/>
              <a:t>)</a:t>
            </a:r>
            <a:endParaRPr lang="en-US" altLang="ja-JP" b="1"/>
          </a:p>
          <a:p>
            <a:pPr marL="1257300" lvl="1" indent="-533400" eaLnBrk="1" hangingPunct="1">
              <a:buClrTx/>
              <a:buFontTx/>
              <a:buAutoNum type="alphaLcParenR"/>
            </a:pPr>
            <a:r>
              <a:rPr lang="ja-JP" altLang="en-US" sz="2400">
                <a:ea typeface="华文细黑" pitchFamily="-84" charset="-122"/>
              </a:rPr>
              <a:t>巴比伦历代志</a:t>
            </a:r>
            <a:endParaRPr lang="en-US" altLang="ja-JP" b="1"/>
          </a:p>
          <a:p>
            <a:pPr marL="1257300" lvl="1" indent="-533400" eaLnBrk="1" hangingPunct="1">
              <a:buClrTx/>
              <a:buFontTx/>
              <a:buAutoNum type="alphaLcParenR"/>
            </a:pPr>
            <a:r>
              <a:rPr lang="en-GB" altLang="en-US" sz="2400" b="1">
                <a:ea typeface="华文细黑" pitchFamily="-84" charset="-122"/>
              </a:rPr>
              <a:t>埃及</a:t>
            </a:r>
            <a:r>
              <a:rPr lang="en-GB" altLang="ja-JP" sz="2400" b="1"/>
              <a:t> (</a:t>
            </a:r>
            <a:r>
              <a:rPr lang="en-GB" altLang="en-US" sz="2400" b="1">
                <a:ea typeface="华文细黑" pitchFamily="-84" charset="-122"/>
              </a:rPr>
              <a:t>法老的历史</a:t>
            </a:r>
            <a:r>
              <a:rPr lang="en-GB" altLang="ja-JP" sz="2400" b="1"/>
              <a:t>)</a:t>
            </a:r>
            <a:endParaRPr lang="en-US" altLang="ja-JP" b="1"/>
          </a:p>
          <a:p>
            <a:pPr marL="1257300" lvl="1" indent="-533400" eaLnBrk="1" hangingPunct="1">
              <a:buClrTx/>
              <a:buFontTx/>
              <a:buAutoNum type="alphaLcParenR"/>
            </a:pPr>
            <a:r>
              <a:rPr lang="ja-JP" altLang="en-US" sz="2400">
                <a:ea typeface="华文细黑" pitchFamily="-84" charset="-122"/>
              </a:rPr>
              <a:t>波斯</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古列碑柱</a:t>
            </a:r>
            <a:r>
              <a:rPr lang="en-US" altLang="ja-JP" sz="2400"/>
              <a:t>)</a:t>
            </a:r>
            <a:endParaRPr lang="en-US" altLang="ja-JP" b="1"/>
          </a:p>
          <a:p>
            <a:pPr marL="609600" indent="-609600" eaLnBrk="1" hangingPunct="1">
              <a:buFontTx/>
              <a:buAutoNum type="arabicPeriod"/>
            </a:pPr>
            <a:r>
              <a:rPr lang="ja-JP" altLang="en-US" sz="2800">
                <a:ea typeface="华文细黑" pitchFamily="-84" charset="-122"/>
              </a:rPr>
              <a:t>智慧</a:t>
            </a:r>
            <a:endParaRPr lang="en-US" altLang="ja-JP" sz="2800" b="1"/>
          </a:p>
          <a:p>
            <a:pPr marL="1257300" lvl="1" indent="-533400" eaLnBrk="1" hangingPunct="1">
              <a:buClrTx/>
              <a:buFontTx/>
              <a:buAutoNum type="alphaLcParenR"/>
            </a:pPr>
            <a:r>
              <a:rPr lang="ja-JP" altLang="en-US" sz="2400">
                <a:ea typeface="华文细黑" pitchFamily="-84" charset="-122"/>
              </a:rPr>
              <a:t>阿曼尼摩比王训诲</a:t>
            </a:r>
            <a:endParaRPr lang="en-US" altLang="ja-JP" b="1"/>
          </a:p>
          <a:p>
            <a:pPr marL="1257300" lvl="1" indent="-533400" eaLnBrk="1" hangingPunct="1">
              <a:buClrTx/>
              <a:buFontTx/>
              <a:buAutoNum type="alphaLcParenR"/>
            </a:pPr>
            <a:r>
              <a:rPr lang="ja-JP" altLang="en-US" sz="2400">
                <a:ea typeface="华文细黑" pitchFamily="-84" charset="-122"/>
              </a:rPr>
              <a:t>埃及情诗</a:t>
            </a:r>
            <a:endParaRPr lang="en-US" altLang="ja-JP" b="1"/>
          </a:p>
          <a:p>
            <a:pPr marL="1257300" lvl="1" indent="-533400" eaLnBrk="1" hangingPunct="1">
              <a:buClrTx/>
              <a:buFontTx/>
              <a:buAutoNum type="alphaLcParenR"/>
            </a:pPr>
            <a:r>
              <a:rPr lang="ja-JP" altLang="en-US" sz="2400">
                <a:ea typeface="华文细黑" pitchFamily="-84" charset="-122"/>
              </a:rPr>
              <a:t>圣歌和祷告</a:t>
            </a:r>
            <a:endParaRPr lang="en-US" altLang="en-US" sz="2400"/>
          </a:p>
        </p:txBody>
      </p:sp>
      <p:pic>
        <p:nvPicPr>
          <p:cNvPr id="4403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solidFill>
                  <a:srgbClr val="FFFFFF"/>
                </a:solidFill>
              </a:rPr>
              <a:t>189</a:t>
            </a:r>
            <a:endParaRPr lang="en-US" altLang="en-US" sz="1800">
              <a:solidFill>
                <a:srgbClr val="FFFFFF"/>
              </a:solidFill>
            </a:endParaRPr>
          </a:p>
        </p:txBody>
      </p:sp>
      <p:pic>
        <p:nvPicPr>
          <p:cNvPr id="1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645024"/>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7030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 calcmode="lin" valueType="num">
                                      <p:cBhvr additive="base">
                                        <p:cTn id="3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195">
                                            <p:txEl>
                                              <p:pRg st="6" end="6"/>
                                            </p:txEl>
                                          </p:spTgt>
                                        </p:tgtEl>
                                        <p:attrNameLst>
                                          <p:attrName>style.visibility</p:attrName>
                                        </p:attrNameLst>
                                      </p:cBhvr>
                                      <p:to>
                                        <p:strVal val="visible"/>
                                      </p:to>
                                    </p:set>
                                    <p:anim calcmode="lin" valueType="num">
                                      <p:cBhvr additive="base">
                                        <p:cTn id="4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 calcmode="lin" valueType="num">
                                      <p:cBhvr additive="base">
                                        <p:cTn id="4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195">
                                            <p:txEl>
                                              <p:pRg st="8" end="8"/>
                                            </p:txEl>
                                          </p:spTgt>
                                        </p:tgtEl>
                                        <p:attrNameLst>
                                          <p:attrName>style.visibility</p:attrName>
                                        </p:attrNameLst>
                                      </p:cBhvr>
                                      <p:to>
                                        <p:strVal val="visible"/>
                                      </p:to>
                                    </p:set>
                                    <p:anim calcmode="lin" valueType="num">
                                      <p:cBhvr additive="base">
                                        <p:cTn id="5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pPr eaLnBrk="1" hangingPunct="1"/>
            <a:r>
              <a:rPr lang="ja-JP" altLang="en-US">
                <a:ea typeface="华文细黑" pitchFamily="-84" charset="-122"/>
              </a:rPr>
              <a:t>新生的需要</a:t>
            </a:r>
            <a:r>
              <a:rPr lang="en-US" altLang="ja-JP">
                <a:solidFill>
                  <a:schemeClr val="tx1"/>
                </a:solidFill>
                <a:effectLst>
                  <a:outerShdw blurRad="38100" dist="38100" dir="2700000" algn="tl">
                    <a:srgbClr val="010199"/>
                  </a:outerShdw>
                </a:effectLst>
              </a:rPr>
              <a:t>…</a:t>
            </a:r>
            <a:endParaRPr lang="en-US" altLang="en-US">
              <a:solidFill>
                <a:schemeClr val="tx1"/>
              </a:solidFill>
              <a:effectLst>
                <a:outerShdw blurRad="38100" dist="38100" dir="2700000" algn="tl">
                  <a:srgbClr val="010199"/>
                </a:outerShdw>
              </a:effectLst>
            </a:endParaRPr>
          </a:p>
        </p:txBody>
      </p:sp>
      <p:pic>
        <p:nvPicPr>
          <p:cNvPr id="358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844" name="Text Box 4"/>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bg1"/>
                </a:solidFill>
                <a:latin typeface="Times New Roman" charset="0"/>
                <a:ea typeface="ＭＳ Ｐゴシック" charset="0"/>
              </a:rPr>
              <a:t>65</a:t>
            </a:r>
          </a:p>
        </p:txBody>
      </p:sp>
      <p:sp>
        <p:nvSpPr>
          <p:cNvPr id="35845" name="Rectangle 5"/>
          <p:cNvSpPr>
            <a:spLocks noGrp="1" noChangeArrowheads="1"/>
          </p:cNvSpPr>
          <p:nvPr>
            <p:ph type="body" idx="1"/>
          </p:nvPr>
        </p:nvSpPr>
        <p:spPr>
          <a:xfrm>
            <a:off x="304800" y="838200"/>
            <a:ext cx="8610600" cy="1828800"/>
          </a:xfrm>
          <a:solidFill>
            <a:schemeClr val="bg2"/>
          </a:solidFill>
        </p:spPr>
        <p:txBody>
          <a:bodyPr/>
          <a:lstStyle/>
          <a:p>
            <a:pPr marL="0" indent="0" eaLnBrk="1" hangingPunct="1">
              <a:lnSpc>
                <a:spcPct val="80000"/>
              </a:lnSpc>
              <a:buFont typeface="Wingdings" pitchFamily="2" charset="2"/>
              <a:buNone/>
            </a:pPr>
            <a:r>
              <a:rPr lang="ja-JP" altLang="en-US" sz="2800">
                <a:effectLst>
                  <a:outerShdw blurRad="38100" dist="38100" dir="2700000" algn="tl">
                    <a:srgbClr val="000000"/>
                  </a:outerShdw>
                </a:effectLst>
                <a:ea typeface="华文细黑" pitchFamily="-84" charset="-122"/>
              </a:rPr>
              <a:t>神观看大地，看见世界已经败坏了；全人类在地上所行的都是败坏的。神对挪亚说：</a:t>
            </a:r>
            <a:r>
              <a:rPr lang="ja-JP" altLang="en-US" sz="2800">
                <a:effectLst>
                  <a:outerShdw blurRad="38100" dist="38100" dir="2700000" algn="tl">
                    <a:srgbClr val="000000"/>
                  </a:outerShdw>
                </a:effectLst>
              </a:rPr>
              <a:t>“</a:t>
            </a:r>
            <a:r>
              <a:rPr lang="ja-JP" altLang="en-US" sz="2800">
                <a:effectLst>
                  <a:outerShdw blurRad="38100" dist="38100" dir="2700000" algn="tl">
                    <a:srgbClr val="000000"/>
                  </a:outerShdw>
                </a:effectLst>
                <a:ea typeface="华文细黑" pitchFamily="-84" charset="-122"/>
              </a:rPr>
              <a:t>在我面前全人类的尽头已经来到，因为地上由于他们的缘故满了强暴。看哪，我要把他们和世界一起毁灭。</a:t>
            </a:r>
            <a:r>
              <a:rPr lang="en-US" altLang="ja-JP" sz="2000">
                <a:effectLst>
                  <a:outerShdw blurRad="38100" dist="38100" dir="2700000" algn="tl">
                    <a:srgbClr val="000000"/>
                  </a:outerShdw>
                </a:effectLst>
              </a:rPr>
              <a:t>(</a:t>
            </a:r>
            <a:r>
              <a:rPr lang="ja-JP" altLang="en-US" sz="2800">
                <a:effectLst>
                  <a:outerShdw blurRad="38100" dist="38100" dir="2700000" algn="tl">
                    <a:srgbClr val="000000"/>
                  </a:outerShdw>
                </a:effectLst>
                <a:ea typeface="华文细黑" pitchFamily="-84" charset="-122"/>
              </a:rPr>
              <a:t>创世纪</a:t>
            </a:r>
            <a:r>
              <a:rPr lang="en-US" altLang="ja-JP" sz="2000">
                <a:effectLst>
                  <a:outerShdw blurRad="38100" dist="38100" dir="2700000" algn="tl">
                    <a:srgbClr val="000000"/>
                  </a:outerShdw>
                </a:effectLst>
              </a:rPr>
              <a:t>6:12-13)</a:t>
            </a:r>
            <a:endParaRPr lang="en-US" altLang="en-US" sz="2000">
              <a:effectLst>
                <a:outerShdw blurRad="38100" dist="38100" dir="2700000" algn="tl">
                  <a:srgbClr val="000000"/>
                </a:outerShdw>
              </a:effectLst>
            </a:endParaRP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a:defRPr/>
            </a:pPr>
            <a:r>
              <a:rPr lang="zh-CN" altLang="en-US" sz="3600" b="1" dirty="0">
                <a:solidFill>
                  <a:schemeClr val="bg1"/>
                </a:solidFill>
                <a:latin typeface="Arial" charset="0"/>
                <a:ea typeface="ＭＳ Ｐゴシック" charset="0"/>
                <a:cs typeface="ＭＳ Ｐゴシック" charset="0"/>
              </a:rPr>
              <a:t>阿门内莫普教诲</a:t>
            </a:r>
            <a:endParaRPr lang="en-SG" altLang="zh-CN" sz="3600" b="1" dirty="0">
              <a:solidFill>
                <a:schemeClr val="bg1"/>
              </a:solidFill>
              <a:latin typeface="Arial" charset="0"/>
              <a:ea typeface="ＭＳ Ｐゴシック" charset="0"/>
              <a:cs typeface="ＭＳ Ｐゴシック" charset="0"/>
            </a:endParaRPr>
          </a:p>
          <a:p>
            <a:pPr>
              <a:defRPr/>
            </a:pPr>
            <a:r>
              <a:rPr lang="zh-CN" altLang="en-US" sz="3600" b="1" dirty="0">
                <a:solidFill>
                  <a:schemeClr val="bg1"/>
                </a:solidFill>
                <a:latin typeface="Arial" charset="0"/>
                <a:ea typeface="ＭＳ Ｐゴシック" charset="0"/>
                <a:cs typeface="ＭＳ Ｐゴシック" charset="0"/>
              </a:rPr>
              <a:t>埃及情诗 </a:t>
            </a:r>
            <a:br>
              <a:rPr lang="en-SG" altLang="zh-CN"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panose="020B0604020202020204" pitchFamily="34" charset="0"/>
                <a:ea typeface="ＭＳ Ｐゴシック" charset="0"/>
                <a:cs typeface="Arial" panose="020B0604020202020204" pitchFamily="34" charset="0"/>
              </a:rPr>
              <a:t>(</a:t>
            </a:r>
            <a:r>
              <a:rPr lang="zh-CN" altLang="en-US" sz="3600" b="1" dirty="0">
                <a:solidFill>
                  <a:schemeClr val="bg1"/>
                </a:solidFill>
                <a:latin typeface="Arial" panose="020B0604020202020204" pitchFamily="34" charset="0"/>
                <a:cs typeface="Arial" panose="020B0604020202020204" pitchFamily="34" charset="0"/>
              </a:rPr>
              <a:t>阿诺德</a:t>
            </a:r>
            <a:r>
              <a:rPr lang="en-US" sz="3600" b="1" dirty="0">
                <a:solidFill>
                  <a:schemeClr val="bg1"/>
                </a:solidFill>
                <a:latin typeface="Arial" charset="0"/>
                <a:ea typeface="ＭＳ Ｐゴシック" charset="0"/>
                <a:cs typeface="ＭＳ Ｐゴシック" charset="0"/>
              </a:rPr>
              <a:t>, 192</a:t>
            </a:r>
            <a:r>
              <a:rPr lang="zh-CN" altLang="en-US" sz="3600" b="1" dirty="0">
                <a:solidFill>
                  <a:schemeClr val="bg1"/>
                </a:solidFill>
                <a:latin typeface="Arial" charset="0"/>
                <a:ea typeface="ＭＳ Ｐゴシック" charset="0"/>
                <a:cs typeface="ＭＳ Ｐゴシック" charset="0"/>
              </a:rPr>
              <a:t>页</a:t>
            </a:r>
            <a:r>
              <a:rPr lang="en-US" sz="3600" b="1" dirty="0">
                <a:solidFill>
                  <a:schemeClr val="bg1"/>
                </a:solidFill>
                <a:latin typeface="Arial" charset="0"/>
                <a:ea typeface="ＭＳ Ｐゴシック" charset="0"/>
                <a:cs typeface="ＭＳ Ｐゴシック" charset="0"/>
              </a:rPr>
              <a:t>)</a:t>
            </a:r>
          </a:p>
          <a:p>
            <a:pPr eaLnBrk="1" hangingPunct="1">
              <a:defRPr/>
            </a:pPr>
            <a:r>
              <a:rPr lang="zh-CN" altLang="en-US" sz="3600" b="1" dirty="0">
                <a:solidFill>
                  <a:schemeClr val="bg1"/>
                </a:solidFill>
                <a:latin typeface="Arial" charset="0"/>
                <a:ea typeface="ＭＳ Ｐゴシック" charset="0"/>
                <a:cs typeface="ＭＳ Ｐゴシック" charset="0"/>
              </a:rPr>
              <a:t>马里信件</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巴比伦神谱</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巴比伦神义论</a:t>
            </a:r>
            <a:endParaRPr lang="en-US" sz="3600" b="1" dirty="0">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箴言 </a:t>
            </a:r>
            <a:r>
              <a:rPr lang="en-US" sz="3600" b="1" dirty="0">
                <a:solidFill>
                  <a:schemeClr val="bg1"/>
                </a:solidFill>
                <a:latin typeface="Arial" charset="0"/>
                <a:ea typeface="ＭＳ Ｐゴシック" charset="0"/>
                <a:cs typeface="ＭＳ Ｐゴシック" charset="0"/>
              </a:rPr>
              <a:t>22:17–24:22</a:t>
            </a:r>
          </a:p>
          <a:p>
            <a:pPr eaLnBrk="1" hangingPunct="1">
              <a:defRPr/>
            </a:pPr>
            <a:r>
              <a:rPr lang="zh-CN" altLang="en-US" sz="3600" b="1" dirty="0">
                <a:solidFill>
                  <a:schemeClr val="bg1"/>
                </a:solidFill>
                <a:latin typeface="Arial" charset="0"/>
                <a:ea typeface="ＭＳ Ｐゴシック" charset="0"/>
                <a:cs typeface="ＭＳ Ｐゴシック" charset="0"/>
              </a:rPr>
              <a:t>雅歌</a:t>
            </a:r>
            <a:endParaRPr lang="en-SG"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阿卡德语言</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杀戮主权</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与“约伯记”的苦难对话</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Tree>
    <p:extLst>
      <p:ext uri="{BB962C8B-B14F-4D97-AF65-F5344CB8AC3E}">
        <p14:creationId xmlns:p14="http://schemas.microsoft.com/office/powerpoint/2010/main" val="2917292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eaLnBrk="1" hangingPunct="1">
              <a:lnSpc>
                <a:spcPct val="90000"/>
              </a:lnSpc>
              <a:buClrTx/>
              <a:buFontTx/>
              <a:buAutoNum type="arabicPeriod" startAt="3"/>
            </a:pPr>
            <a:r>
              <a:rPr lang="ja-JP" altLang="en-US" sz="2800">
                <a:ea typeface="华文细黑" pitchFamily="-84" charset="-122"/>
              </a:rPr>
              <a:t>预言</a:t>
            </a:r>
            <a:endParaRPr lang="en-US" altLang="ja-JP" sz="2800"/>
          </a:p>
          <a:p>
            <a:pPr marL="990600" lvl="1" indent="-533400" eaLnBrk="1" hangingPunct="1">
              <a:lnSpc>
                <a:spcPct val="90000"/>
              </a:lnSpc>
              <a:buClrTx/>
              <a:buFontTx/>
              <a:buAutoNum type="alphaLcParenR"/>
            </a:pPr>
            <a:r>
              <a:rPr lang="ja-JP" altLang="en-US" sz="2400">
                <a:ea typeface="华文细黑" pitchFamily="-84" charset="-122"/>
              </a:rPr>
              <a:t>马里预言文本</a:t>
            </a:r>
            <a:r>
              <a:rPr lang="en-US" altLang="ja-JP" sz="2400"/>
              <a:t> (</a:t>
            </a:r>
            <a:r>
              <a:rPr lang="ja-JP" altLang="en-US" sz="2400">
                <a:ea typeface="华文细黑" pitchFamily="-84" charset="-122"/>
              </a:rPr>
              <a:t>公元前</a:t>
            </a:r>
            <a:r>
              <a:rPr lang="en-US" altLang="ja-JP" sz="2400"/>
              <a:t>1800-1760)</a:t>
            </a:r>
            <a:endParaRPr lang="en-US" altLang="en-US" sz="2400"/>
          </a:p>
        </p:txBody>
      </p:sp>
      <p:sp>
        <p:nvSpPr>
          <p:cNvPr id="33796" name="Text Box 4"/>
          <p:cNvSpPr txBox="1">
            <a:spLocks noChangeArrowheads="1"/>
          </p:cNvSpPr>
          <p:nvPr/>
        </p:nvSpPr>
        <p:spPr bwMode="auto">
          <a:xfrm>
            <a:off x="3429000" y="1143000"/>
            <a:ext cx="1676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2000" b="1"/>
              <a:t>(</a:t>
            </a:r>
            <a:r>
              <a:rPr lang="en-GB" altLang="en-US" sz="2000" b="1">
                <a:solidFill>
                  <a:srgbClr val="FFFFFF"/>
                </a:solidFill>
                <a:ea typeface="华文细黑" pitchFamily="-84" charset="-122"/>
              </a:rPr>
              <a:t>续</a:t>
            </a:r>
            <a:r>
              <a:rPr lang="en-US" altLang="ja-JP" sz="2000" b="1"/>
              <a:t>)</a:t>
            </a:r>
            <a:endParaRPr lang="en-US" altLang="en-US" sz="2000" b="1"/>
          </a:p>
        </p:txBody>
      </p:sp>
      <p:pic>
        <p:nvPicPr>
          <p:cNvPr id="48132" name="Picture 5" descr="AncientScrollsW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4587875"/>
            <a:ext cx="388620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798" name="Group 6"/>
          <p:cNvGrpSpPr>
            <a:grpSpLocks/>
          </p:cNvGrpSpPr>
          <p:nvPr/>
        </p:nvGrpSpPr>
        <p:grpSpPr bwMode="auto">
          <a:xfrm>
            <a:off x="-76200" y="2438400"/>
            <a:ext cx="9372600" cy="5181600"/>
            <a:chOff x="0" y="1680"/>
            <a:chExt cx="5760" cy="3168"/>
          </a:xfrm>
        </p:grpSpPr>
        <p:pic>
          <p:nvPicPr>
            <p:cNvPr id="3379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48136" name="Group 8"/>
            <p:cNvGrpSpPr>
              <a:grpSpLocks/>
            </p:cNvGrpSpPr>
            <p:nvPr/>
          </p:nvGrpSpPr>
          <p:grpSpPr bwMode="auto">
            <a:xfrm>
              <a:off x="3024" y="2987"/>
              <a:ext cx="947" cy="318"/>
              <a:chOff x="3024" y="2987"/>
              <a:chExt cx="947" cy="318"/>
            </a:xfrm>
          </p:grpSpPr>
          <p:grpSp>
            <p:nvGrpSpPr>
              <p:cNvPr id="48137" name="Group 9"/>
              <p:cNvGrpSpPr>
                <a:grpSpLocks/>
              </p:cNvGrpSpPr>
              <p:nvPr/>
            </p:nvGrpSpPr>
            <p:grpSpPr bwMode="auto">
              <a:xfrm>
                <a:off x="3168" y="2987"/>
                <a:ext cx="803" cy="318"/>
                <a:chOff x="3120" y="2978"/>
                <a:chExt cx="803" cy="318"/>
              </a:xfrm>
            </p:grpSpPr>
            <p:sp>
              <p:nvSpPr>
                <p:cNvPr id="33802" name="Line 10"/>
                <p:cNvSpPr>
                  <a:spLocks noChangeShapeType="1"/>
                </p:cNvSpPr>
                <p:nvPr/>
              </p:nvSpPr>
              <p:spPr bwMode="auto">
                <a:xfrm flipH="1" flipV="1">
                  <a:off x="3120" y="3206"/>
                  <a:ext cx="384" cy="1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endParaRPr>
                </a:p>
              </p:txBody>
            </p:sp>
            <p:sp>
              <p:nvSpPr>
                <p:cNvPr id="33803" name="Text Box 11"/>
                <p:cNvSpPr txBox="1">
                  <a:spLocks noChangeArrowheads="1"/>
                </p:cNvSpPr>
                <p:nvPr/>
              </p:nvSpPr>
              <p:spPr bwMode="auto">
                <a:xfrm>
                  <a:off x="3372" y="2978"/>
                  <a:ext cx="551" cy="317"/>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800">
                      <a:effectLst>
                        <a:outerShdw blurRad="38100" dist="38100" dir="2700000" algn="tl">
                          <a:srgbClr val="000000"/>
                        </a:outerShdw>
                      </a:effectLst>
                      <a:latin typeface="Arial" charset="0"/>
                      <a:ea typeface="华文细黑" charset="0"/>
                      <a:cs typeface="华文细黑" charset="0"/>
                    </a:rPr>
                    <a:t>马里</a:t>
                  </a:r>
                  <a:endParaRPr lang="en-US" sz="2800">
                    <a:effectLst>
                      <a:outerShdw blurRad="38100" dist="38100" dir="2700000" algn="tl">
                        <a:srgbClr val="000000"/>
                      </a:outerShdw>
                    </a:effectLst>
                    <a:latin typeface="Arial" charset="0"/>
                    <a:ea typeface="华文细黑" charset="0"/>
                    <a:cs typeface="华文细黑" charset="0"/>
                  </a:endParaRPr>
                </a:p>
              </p:txBody>
            </p:sp>
          </p:grpSp>
          <p:sp>
            <p:nvSpPr>
              <p:cNvPr id="33804"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pic>
        <p:nvPicPr>
          <p:cNvPr id="33805" name="Picture 13" descr="scroll">
            <a:hlinkClick r:id="rId6"/>
          </p:cNvPr>
          <p:cNvPicPr>
            <a:picLocks noGrp="1" noChangeAspect="1" noChangeArrowheads="1"/>
          </p:cNvPicPr>
          <p:nvPr>
            <p:ph sz="half" idx="2"/>
          </p:nvPr>
        </p:nvPicPr>
        <p:blipFill>
          <a:blip r:embed="rId7">
            <a:lum contrast="-6000"/>
            <a:extLst>
              <a:ext uri="{28A0092B-C50C-407E-A947-70E740481C1C}">
                <a14:useLocalDpi xmlns:a14="http://schemas.microsoft.com/office/drawing/2010/main"/>
              </a:ext>
            </a:extLst>
          </a:blip>
          <a:srcRect/>
          <a:stretch>
            <a:fillRect/>
          </a:stretch>
        </p:blipFill>
        <p:spPr>
          <a:xfrm>
            <a:off x="50800" y="381000"/>
            <a:ext cx="1244600" cy="952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strips(downLeft)">
                                      <p:cBhvr>
                                        <p:cTn id="7" dur="500"/>
                                        <p:tgtEl>
                                          <p:spTgt spid="33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dissolve">
                                      <p:cBhvr>
                                        <p:cTn id="12"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10243" name="Rectangle 3"/>
          <p:cNvSpPr>
            <a:spLocks noGrp="1" noChangeArrowheads="1"/>
          </p:cNvSpPr>
          <p:nvPr>
            <p:ph type="body" sz="half" idx="1"/>
          </p:nvPr>
        </p:nvSpPr>
        <p:spPr>
          <a:xfrm>
            <a:off x="152400" y="1600200"/>
            <a:ext cx="4267200" cy="4530725"/>
          </a:xfrm>
        </p:spPr>
        <p:txBody>
          <a:bodyPr/>
          <a:lstStyle/>
          <a:p>
            <a:pPr marL="609600" indent="-609600" eaLnBrk="1" hangingPunct="1">
              <a:buClrTx/>
              <a:buFontTx/>
              <a:buAutoNum type="arabicPeriod" startAt="3"/>
              <a:defRPr/>
            </a:pPr>
            <a:r>
              <a:rPr lang="ja-JP" altLang="en-US" sz="2400">
                <a:ea typeface="华文细黑" charset="0"/>
                <a:cs typeface="华文细黑" charset="0"/>
              </a:rPr>
              <a:t>预言</a:t>
            </a:r>
            <a:endParaRPr lang="en-US" sz="2400"/>
          </a:p>
          <a:p>
            <a:pPr marL="990600" lvl="1" indent="-533400" eaLnBrk="1" hangingPunct="1">
              <a:buClrTx/>
              <a:buFontTx/>
              <a:buAutoNum type="alphaLcParenR"/>
              <a:defRPr/>
            </a:pPr>
            <a:r>
              <a:rPr lang="ja-JP" altLang="en-US" sz="2000">
                <a:ea typeface="华文细黑" charset="0"/>
                <a:cs typeface="华文细黑" charset="0"/>
              </a:rPr>
              <a:t>马里预言文本</a:t>
            </a:r>
            <a:r>
              <a:rPr lang="en-US" sz="2000"/>
              <a:t> (</a:t>
            </a:r>
            <a:r>
              <a:rPr lang="ja-JP" altLang="en-US" sz="2000">
                <a:ea typeface="华文细黑" charset="0"/>
                <a:cs typeface="华文细黑" charset="0"/>
              </a:rPr>
              <a:t>公元前</a:t>
            </a:r>
            <a:r>
              <a:rPr lang="en-US" sz="2000"/>
              <a:t>1800-1760)</a:t>
            </a:r>
          </a:p>
          <a:p>
            <a:pPr marL="990600" lvl="1" indent="-533400" eaLnBrk="1" hangingPunct="1">
              <a:buClrTx/>
              <a:buFontTx/>
              <a:buAutoNum type="alphaLcParenR"/>
              <a:defRPr/>
            </a:pPr>
            <a:r>
              <a:rPr lang="ja-JP" altLang="en-US" sz="2000">
                <a:ea typeface="华文细黑" charset="0"/>
                <a:cs typeface="华文细黑" charset="0"/>
              </a:rPr>
              <a:t>玛尔杜克预言</a:t>
            </a:r>
            <a:r>
              <a:rPr lang="en-US" altLang="ja-JP" sz="2000">
                <a:ea typeface="华文细黑" charset="0"/>
                <a:cs typeface="华文细黑" charset="0"/>
              </a:rPr>
              <a:t> </a:t>
            </a:r>
            <a:r>
              <a:rPr lang="en-US" sz="1600"/>
              <a:t>(</a:t>
            </a:r>
            <a:r>
              <a:rPr lang="en-US" sz="1600" i="1"/>
              <a:t>Readings from the ANE</a:t>
            </a:r>
            <a:r>
              <a:rPr lang="en-US" sz="1600"/>
              <a:t>, 215)</a:t>
            </a:r>
          </a:p>
          <a:p>
            <a:pPr marL="609600" indent="-609600" eaLnBrk="1" hangingPunct="1">
              <a:buClrTx/>
              <a:buFontTx/>
              <a:buAutoNum type="arabicPeriod" startAt="3"/>
              <a:defRPr/>
            </a:pPr>
            <a:r>
              <a:rPr lang="ja-JP" altLang="en-US" sz="2400">
                <a:ea typeface="华文细黑" charset="0"/>
                <a:cs typeface="华文细黑" charset="0"/>
              </a:rPr>
              <a:t>法律</a:t>
            </a:r>
            <a:r>
              <a:rPr lang="en-US" sz="2400"/>
              <a:t> (p. 191)</a:t>
            </a:r>
          </a:p>
          <a:p>
            <a:pPr marL="990600" lvl="1" indent="-533400" eaLnBrk="1" hangingPunct="1">
              <a:buClrTx/>
              <a:buFontTx/>
              <a:buAutoNum type="alphaLcParenR"/>
              <a:defRPr/>
            </a:pPr>
            <a:r>
              <a:rPr lang="ja-JP" altLang="en-US" sz="2000">
                <a:ea typeface="华文细黑" charset="0"/>
                <a:cs typeface="华文细黑" charset="0"/>
              </a:rPr>
              <a:t>赫人条约</a:t>
            </a:r>
            <a:r>
              <a:rPr lang="en-US" sz="2000"/>
              <a:t> (</a:t>
            </a:r>
            <a:r>
              <a:rPr lang="ja-JP" altLang="en-US" sz="2000">
                <a:ea typeface="华文细黑" charset="0"/>
                <a:cs typeface="华文细黑" charset="0"/>
              </a:rPr>
              <a:t>宗主附庸条约</a:t>
            </a:r>
            <a:r>
              <a:rPr lang="en-US" sz="2000"/>
              <a:t>; cf. OTB, 190)</a:t>
            </a:r>
          </a:p>
          <a:p>
            <a:pPr marL="990600" lvl="1" indent="-533400" eaLnBrk="1" hangingPunct="1">
              <a:buClrTx/>
              <a:buFontTx/>
              <a:buAutoNum type="alphaLcParenR"/>
              <a:defRPr/>
            </a:pPr>
            <a:r>
              <a:rPr lang="ja-JP" altLang="en-US" sz="2000">
                <a:ea typeface="华文细黑" charset="0"/>
                <a:cs typeface="华文细黑" charset="0"/>
              </a:rPr>
              <a:t>汉谟拉比法典</a:t>
            </a:r>
            <a:endParaRPr lang="en-US" sz="2000"/>
          </a:p>
          <a:p>
            <a:pPr marL="609600" indent="-609600" eaLnBrk="1" hangingPunct="1">
              <a:buClrTx/>
              <a:buFontTx/>
              <a:buAutoNum type="arabicPeriod" startAt="3"/>
              <a:defRPr/>
            </a:pPr>
            <a:r>
              <a:rPr lang="ja-JP" altLang="en-US" sz="2400">
                <a:ea typeface="华文细黑" charset="0"/>
                <a:cs typeface="华文细黑" charset="0"/>
              </a:rPr>
              <a:t>书信</a:t>
            </a:r>
            <a:endParaRPr lang="en-US" sz="2400"/>
          </a:p>
          <a:p>
            <a:pPr marL="990600" lvl="1" indent="-533400" eaLnBrk="1" hangingPunct="1">
              <a:buClrTx/>
              <a:buFontTx/>
              <a:buAutoNum type="alphaLcParenR"/>
              <a:defRPr/>
            </a:pPr>
            <a:r>
              <a:rPr lang="ja-JP" altLang="en-US" sz="2000">
                <a:ea typeface="华文细黑" charset="0"/>
                <a:cs typeface="华文细黑" charset="0"/>
              </a:rPr>
              <a:t>阿玛尔纳书信</a:t>
            </a:r>
            <a:endParaRPr lang="en-US" sz="2000"/>
          </a:p>
          <a:p>
            <a:pPr marL="990600" lvl="1" indent="-533400" eaLnBrk="1" hangingPunct="1">
              <a:buClrTx/>
              <a:buFontTx/>
              <a:buAutoNum type="alphaLcParenR"/>
              <a:defRPr/>
            </a:pPr>
            <a:r>
              <a:rPr lang="ja-JP" altLang="en-US" sz="2000">
                <a:ea typeface="华文细黑" charset="0"/>
                <a:cs typeface="华文细黑" charset="0"/>
              </a:rPr>
              <a:t>拉吉陶片</a:t>
            </a:r>
            <a:endParaRPr lang="en-US" sz="2000"/>
          </a:p>
        </p:txBody>
      </p:sp>
      <p:sp>
        <p:nvSpPr>
          <p:cNvPr id="10244" name="Text Box 4"/>
          <p:cNvSpPr txBox="1">
            <a:spLocks noChangeArrowheads="1"/>
          </p:cNvSpPr>
          <p:nvPr/>
        </p:nvSpPr>
        <p:spPr bwMode="auto">
          <a:xfrm>
            <a:off x="3429000" y="1143000"/>
            <a:ext cx="1676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2000" b="1"/>
              <a:t>(</a:t>
            </a:r>
            <a:r>
              <a:rPr lang="ja-JP" altLang="en-US" sz="1800">
                <a:ea typeface="华文细黑" pitchFamily="-84" charset="-122"/>
              </a:rPr>
              <a:t>续</a:t>
            </a:r>
            <a:r>
              <a:rPr lang="en-US" altLang="ja-JP" sz="2000" b="1"/>
              <a:t>)</a:t>
            </a:r>
            <a:endParaRPr lang="en-US" altLang="en-US" sz="2000" b="1"/>
          </a:p>
        </p:txBody>
      </p:sp>
      <p:pic>
        <p:nvPicPr>
          <p:cNvPr id="50180" name="Picture 9" descr="AncientScrollsW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4587875"/>
            <a:ext cx="388620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0" name="Picture 20" descr="scroll">
            <a:hlinkClick r:id="rId5"/>
          </p:cNvPr>
          <p:cNvPicPr>
            <a:picLocks noGrp="1" noChangeAspect="1" noChangeArrowheads="1"/>
          </p:cNvPicPr>
          <p:nvPr>
            <p:ph sz="half" idx="2"/>
          </p:nvPr>
        </p:nvPicPr>
        <p:blipFill>
          <a:blip r:embed="rId6">
            <a:lum contrast="-6000"/>
            <a:extLst>
              <a:ext uri="{28A0092B-C50C-407E-A947-70E740481C1C}">
                <a14:useLocalDpi xmlns:a14="http://schemas.microsoft.com/office/drawing/2010/main"/>
              </a:ext>
            </a:extLst>
          </a:blip>
          <a:srcRect/>
          <a:stretch>
            <a:fillRect/>
          </a:stretch>
        </p:blipFill>
        <p:spPr>
          <a:xfrm>
            <a:off x="50800" y="381000"/>
            <a:ext cx="1244600" cy="952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10262" name="Text Box 22"/>
          <p:cNvSpPr txBox="1">
            <a:spLocks noChangeArrowheads="1"/>
          </p:cNvSpPr>
          <p:nvPr/>
        </p:nvSpPr>
        <p:spPr bwMode="auto">
          <a:xfrm>
            <a:off x="4419600" y="1789113"/>
            <a:ext cx="4724400" cy="50482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ja-JP" altLang="en-US" sz="4000">
                <a:ea typeface="华文细黑" pitchFamily="-84" charset="-122"/>
              </a:rPr>
              <a:t>赫人条约的格式</a:t>
            </a:r>
            <a:endParaRPr lang="en-US" altLang="ja-JP" sz="2800"/>
          </a:p>
          <a:p>
            <a:pPr algn="ctr">
              <a:spcBef>
                <a:spcPct val="50000"/>
              </a:spcBef>
            </a:pPr>
            <a:r>
              <a:rPr lang="en-US" altLang="en-US" sz="2800"/>
              <a:t>(</a:t>
            </a:r>
            <a:r>
              <a:rPr lang="ja-JP" altLang="en-US" sz="2500">
                <a:ea typeface="华文细黑" pitchFamily="-84" charset="-122"/>
              </a:rPr>
              <a:t>公元前</a:t>
            </a:r>
            <a:r>
              <a:rPr lang="en-US" altLang="ja-JP" sz="2500"/>
              <a:t>15th </a:t>
            </a:r>
            <a:r>
              <a:rPr lang="ja-JP" altLang="en-US" sz="2500">
                <a:ea typeface="华文细黑" pitchFamily="-84" charset="-122"/>
              </a:rPr>
              <a:t>世纪</a:t>
            </a:r>
            <a:r>
              <a:rPr lang="en-US" altLang="ja-JP" sz="2500"/>
              <a:t>, 190</a:t>
            </a:r>
            <a:r>
              <a:rPr lang="ja-JP" altLang="en-US" sz="2500">
                <a:ea typeface="华文细黑" pitchFamily="-84" charset="-122"/>
              </a:rPr>
              <a:t>页</a:t>
            </a:r>
            <a:r>
              <a:rPr lang="en-US" altLang="ja-JP" sz="2800"/>
              <a:t>)</a:t>
            </a:r>
          </a:p>
          <a:p>
            <a:pPr>
              <a:spcBef>
                <a:spcPct val="50000"/>
              </a:spcBef>
              <a:buFontTx/>
              <a:buAutoNum type="arabicPeriod"/>
            </a:pPr>
            <a:r>
              <a:rPr lang="ja-JP" altLang="en-US" sz="2700">
                <a:ea typeface="华文细黑" pitchFamily="-84" charset="-122"/>
              </a:rPr>
              <a:t>序文</a:t>
            </a:r>
            <a:r>
              <a:rPr lang="en-US" altLang="ja-JP" sz="2700"/>
              <a:t> (</a:t>
            </a:r>
            <a:r>
              <a:rPr lang="ja-JP" altLang="en-US" sz="2700">
                <a:ea typeface="华文细黑" pitchFamily="-84" charset="-122"/>
              </a:rPr>
              <a:t>说话人的介绍</a:t>
            </a:r>
            <a:r>
              <a:rPr lang="en-US" altLang="ja-JP" sz="2700"/>
              <a:t>)</a:t>
            </a:r>
          </a:p>
          <a:p>
            <a:pPr>
              <a:spcBef>
                <a:spcPct val="50000"/>
              </a:spcBef>
              <a:buFontTx/>
              <a:buAutoNum type="arabicPeriod"/>
            </a:pPr>
            <a:r>
              <a:rPr lang="ja-JP" altLang="en-US" sz="2700">
                <a:ea typeface="华文细黑" pitchFamily="-84" charset="-122"/>
              </a:rPr>
              <a:t>历史序言</a:t>
            </a:r>
            <a:endParaRPr lang="en-US" altLang="ja-JP" sz="2700"/>
          </a:p>
          <a:p>
            <a:pPr>
              <a:spcBef>
                <a:spcPct val="50000"/>
              </a:spcBef>
              <a:buFontTx/>
              <a:buAutoNum type="arabicPeriod"/>
            </a:pPr>
            <a:r>
              <a:rPr lang="ja-JP" altLang="en-US" sz="2700">
                <a:ea typeface="华文细黑" pitchFamily="-84" charset="-122"/>
              </a:rPr>
              <a:t>约定</a:t>
            </a:r>
            <a:r>
              <a:rPr lang="en-US" altLang="ja-JP" sz="2700"/>
              <a:t> (</a:t>
            </a:r>
            <a:r>
              <a:rPr lang="ja-JP" altLang="en-US" sz="2700">
                <a:ea typeface="华文细黑" pitchFamily="-84" charset="-122"/>
              </a:rPr>
              <a:t>条款</a:t>
            </a:r>
            <a:r>
              <a:rPr lang="en-US" altLang="ja-JP" sz="2700"/>
              <a:t>)</a:t>
            </a:r>
          </a:p>
          <a:p>
            <a:pPr>
              <a:spcBef>
                <a:spcPct val="50000"/>
              </a:spcBef>
              <a:buFontTx/>
              <a:buAutoNum type="arabicPeriod"/>
            </a:pPr>
            <a:r>
              <a:rPr lang="ja-JP" altLang="en-US" sz="2700">
                <a:ea typeface="华文细黑" pitchFamily="-84" charset="-122"/>
              </a:rPr>
              <a:t>定金</a:t>
            </a:r>
            <a:endParaRPr lang="en-US" altLang="ja-JP" sz="2700"/>
          </a:p>
          <a:p>
            <a:pPr>
              <a:spcBef>
                <a:spcPct val="50000"/>
              </a:spcBef>
              <a:buFontTx/>
              <a:buAutoNum type="arabicPeriod"/>
            </a:pPr>
            <a:r>
              <a:rPr lang="ja-JP" altLang="en-US" sz="2700">
                <a:ea typeface="华文细黑" pitchFamily="-84" charset="-122"/>
              </a:rPr>
              <a:t>神灵的见证</a:t>
            </a:r>
            <a:endParaRPr lang="en-US" altLang="ja-JP" sz="2700"/>
          </a:p>
          <a:p>
            <a:pPr>
              <a:spcBef>
                <a:spcPct val="50000"/>
              </a:spcBef>
              <a:buFontTx/>
              <a:buAutoNum type="arabicPeriod"/>
            </a:pPr>
            <a:r>
              <a:rPr lang="ja-JP" altLang="en-US" sz="2700">
                <a:ea typeface="华文细黑" pitchFamily="-84" charset="-122"/>
              </a:rPr>
              <a:t>诅咒和祝福</a:t>
            </a:r>
            <a:endParaRPr lang="en-US" altLang="en-US" sz="2700"/>
          </a:p>
        </p:txBody>
      </p:sp>
      <p:sp>
        <p:nvSpPr>
          <p:cNvPr id="10263" name="Text Box 23"/>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strips(downLeft)">
                                      <p:cBhvr>
                                        <p:cTn id="10" dur="500"/>
                                        <p:tgtEl>
                                          <p:spTgt spid="1024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strips(downLeft)">
                                      <p:cBhvr>
                                        <p:cTn id="15" dur="500"/>
                                        <p:tgtEl>
                                          <p:spTgt spid="1024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0243">
                                            <p:txEl>
                                              <p:pRg st="3" end="3"/>
                                            </p:txEl>
                                          </p:spTgt>
                                        </p:tgtEl>
                                        <p:attrNameLst>
                                          <p:attrName>style.visibility</p:attrName>
                                        </p:attrNameLst>
                                      </p:cBhvr>
                                      <p:to>
                                        <p:strVal val="visible"/>
                                      </p:to>
                                    </p:set>
                                    <p:animEffect transition="in" filter="strips(downLeft)">
                                      <p:cBhvr>
                                        <p:cTn id="20" dur="500"/>
                                        <p:tgtEl>
                                          <p:spTgt spid="1024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Effect transition="in" filter="strips(downLeft)">
                                      <p:cBhvr>
                                        <p:cTn id="25" dur="500"/>
                                        <p:tgtEl>
                                          <p:spTgt spid="1024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62">
                                            <p:bg/>
                                          </p:spTgt>
                                        </p:tgtEl>
                                        <p:attrNameLst>
                                          <p:attrName>style.visibility</p:attrName>
                                        </p:attrNameLst>
                                      </p:cBhvr>
                                      <p:to>
                                        <p:strVal val="visible"/>
                                      </p:to>
                                    </p:set>
                                    <p:animEffect transition="in" filter="wipe(left)">
                                      <p:cBhvr>
                                        <p:cTn id="30" dur="500"/>
                                        <p:tgtEl>
                                          <p:spTgt spid="10262">
                                            <p:bg/>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262">
                                            <p:txEl>
                                              <p:pRg st="0" end="0"/>
                                            </p:txEl>
                                          </p:spTgt>
                                        </p:tgtEl>
                                        <p:attrNameLst>
                                          <p:attrName>style.visibility</p:attrName>
                                        </p:attrNameLst>
                                      </p:cBhvr>
                                      <p:to>
                                        <p:strVal val="visible"/>
                                      </p:to>
                                    </p:set>
                                    <p:animEffect transition="in" filter="wipe(left)">
                                      <p:cBhvr>
                                        <p:cTn id="33" dur="500"/>
                                        <p:tgtEl>
                                          <p:spTgt spid="10262">
                                            <p:txEl>
                                              <p:pRg st="0" end="0"/>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262">
                                            <p:txEl>
                                              <p:pRg st="1" end="1"/>
                                            </p:txEl>
                                          </p:spTgt>
                                        </p:tgtEl>
                                        <p:attrNameLst>
                                          <p:attrName>style.visibility</p:attrName>
                                        </p:attrNameLst>
                                      </p:cBhvr>
                                      <p:to>
                                        <p:strVal val="visible"/>
                                      </p:to>
                                    </p:set>
                                    <p:animEffect transition="in" filter="wipe(left)">
                                      <p:cBhvr>
                                        <p:cTn id="36" dur="500"/>
                                        <p:tgtEl>
                                          <p:spTgt spid="10262">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262">
                                            <p:txEl>
                                              <p:pRg st="2" end="2"/>
                                            </p:txEl>
                                          </p:spTgt>
                                        </p:tgtEl>
                                        <p:attrNameLst>
                                          <p:attrName>style.visibility</p:attrName>
                                        </p:attrNameLst>
                                      </p:cBhvr>
                                      <p:to>
                                        <p:strVal val="visible"/>
                                      </p:to>
                                    </p:set>
                                    <p:animEffect transition="in" filter="wipe(left)">
                                      <p:cBhvr>
                                        <p:cTn id="41" dur="500"/>
                                        <p:tgtEl>
                                          <p:spTgt spid="10262">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262">
                                            <p:txEl>
                                              <p:pRg st="3" end="3"/>
                                            </p:txEl>
                                          </p:spTgt>
                                        </p:tgtEl>
                                        <p:attrNameLst>
                                          <p:attrName>style.visibility</p:attrName>
                                        </p:attrNameLst>
                                      </p:cBhvr>
                                      <p:to>
                                        <p:strVal val="visible"/>
                                      </p:to>
                                    </p:set>
                                    <p:animEffect transition="in" filter="wipe(left)">
                                      <p:cBhvr>
                                        <p:cTn id="46" dur="500"/>
                                        <p:tgtEl>
                                          <p:spTgt spid="10262">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262">
                                            <p:txEl>
                                              <p:pRg st="4" end="4"/>
                                            </p:txEl>
                                          </p:spTgt>
                                        </p:tgtEl>
                                        <p:attrNameLst>
                                          <p:attrName>style.visibility</p:attrName>
                                        </p:attrNameLst>
                                      </p:cBhvr>
                                      <p:to>
                                        <p:strVal val="visible"/>
                                      </p:to>
                                    </p:set>
                                    <p:animEffect transition="in" filter="wipe(left)">
                                      <p:cBhvr>
                                        <p:cTn id="51" dur="500"/>
                                        <p:tgtEl>
                                          <p:spTgt spid="10262">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262">
                                            <p:txEl>
                                              <p:pRg st="5" end="5"/>
                                            </p:txEl>
                                          </p:spTgt>
                                        </p:tgtEl>
                                        <p:attrNameLst>
                                          <p:attrName>style.visibility</p:attrName>
                                        </p:attrNameLst>
                                      </p:cBhvr>
                                      <p:to>
                                        <p:strVal val="visible"/>
                                      </p:to>
                                    </p:set>
                                    <p:animEffect transition="in" filter="wipe(left)">
                                      <p:cBhvr>
                                        <p:cTn id="56" dur="500"/>
                                        <p:tgtEl>
                                          <p:spTgt spid="10262">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262">
                                            <p:txEl>
                                              <p:pRg st="6" end="6"/>
                                            </p:txEl>
                                          </p:spTgt>
                                        </p:tgtEl>
                                        <p:attrNameLst>
                                          <p:attrName>style.visibility</p:attrName>
                                        </p:attrNameLst>
                                      </p:cBhvr>
                                      <p:to>
                                        <p:strVal val="visible"/>
                                      </p:to>
                                    </p:set>
                                    <p:animEffect transition="in" filter="wipe(left)">
                                      <p:cBhvr>
                                        <p:cTn id="61" dur="500"/>
                                        <p:tgtEl>
                                          <p:spTgt spid="10262">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262">
                                            <p:txEl>
                                              <p:pRg st="7" end="7"/>
                                            </p:txEl>
                                          </p:spTgt>
                                        </p:tgtEl>
                                        <p:attrNameLst>
                                          <p:attrName>style.visibility</p:attrName>
                                        </p:attrNameLst>
                                      </p:cBhvr>
                                      <p:to>
                                        <p:strVal val="visible"/>
                                      </p:to>
                                    </p:set>
                                    <p:animEffect transition="in" filter="wipe(left)">
                                      <p:cBhvr>
                                        <p:cTn id="66" dur="500"/>
                                        <p:tgtEl>
                                          <p:spTgt spid="10262">
                                            <p:txEl>
                                              <p:pRg st="7" end="7"/>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xit" presetSubtype="16" fill="hold" grpId="1" nodeType="clickEffect">
                                  <p:stCondLst>
                                    <p:cond delay="0"/>
                                  </p:stCondLst>
                                  <p:childTnLst>
                                    <p:animEffect transition="out" filter="diamond(in)">
                                      <p:cBhvr>
                                        <p:cTn id="70" dur="2000"/>
                                        <p:tgtEl>
                                          <p:spTgt spid="10262">
                                            <p:txEl>
                                              <p:pRg st="0" end="0"/>
                                            </p:txEl>
                                          </p:spTgt>
                                        </p:tgtEl>
                                      </p:cBhvr>
                                    </p:animEffect>
                                    <p:set>
                                      <p:cBhvr>
                                        <p:cTn id="71" dur="1" fill="hold">
                                          <p:stCondLst>
                                            <p:cond delay="1999"/>
                                          </p:stCondLst>
                                        </p:cTn>
                                        <p:tgtEl>
                                          <p:spTgt spid="10262">
                                            <p:txEl>
                                              <p:pRg st="0" end="0"/>
                                            </p:txEl>
                                          </p:spTgt>
                                        </p:tgtEl>
                                        <p:attrNameLst>
                                          <p:attrName>style.visibility</p:attrName>
                                        </p:attrNameLst>
                                      </p:cBhvr>
                                      <p:to>
                                        <p:strVal val="hidden"/>
                                      </p:to>
                                    </p:set>
                                  </p:childTnLst>
                                </p:cTn>
                              </p:par>
                              <p:par>
                                <p:cTn id="72" presetID="8" presetClass="exit" presetSubtype="16" fill="hold" grpId="1" nodeType="withEffect">
                                  <p:stCondLst>
                                    <p:cond delay="0"/>
                                  </p:stCondLst>
                                  <p:childTnLst>
                                    <p:animEffect transition="out" filter="diamond(in)">
                                      <p:cBhvr>
                                        <p:cTn id="73" dur="2000"/>
                                        <p:tgtEl>
                                          <p:spTgt spid="10262">
                                            <p:txEl>
                                              <p:pRg st="1" end="1"/>
                                            </p:txEl>
                                          </p:spTgt>
                                        </p:tgtEl>
                                      </p:cBhvr>
                                    </p:animEffect>
                                    <p:set>
                                      <p:cBhvr>
                                        <p:cTn id="74" dur="1" fill="hold">
                                          <p:stCondLst>
                                            <p:cond delay="1999"/>
                                          </p:stCondLst>
                                        </p:cTn>
                                        <p:tgtEl>
                                          <p:spTgt spid="10262">
                                            <p:txEl>
                                              <p:pRg st="1" end="1"/>
                                            </p:txEl>
                                          </p:spTgt>
                                        </p:tgtEl>
                                        <p:attrNameLst>
                                          <p:attrName>style.visibility</p:attrName>
                                        </p:attrNameLst>
                                      </p:cBhvr>
                                      <p:to>
                                        <p:strVal val="hidden"/>
                                      </p:to>
                                    </p:set>
                                  </p:childTnLst>
                                </p:cTn>
                              </p:par>
                              <p:par>
                                <p:cTn id="75" presetID="8" presetClass="exit" presetSubtype="16" fill="hold" grpId="1" nodeType="withEffect">
                                  <p:stCondLst>
                                    <p:cond delay="0"/>
                                  </p:stCondLst>
                                  <p:childTnLst>
                                    <p:animEffect transition="out" filter="diamond(in)">
                                      <p:cBhvr>
                                        <p:cTn id="76" dur="2000"/>
                                        <p:tgtEl>
                                          <p:spTgt spid="10262">
                                            <p:txEl>
                                              <p:pRg st="2" end="2"/>
                                            </p:txEl>
                                          </p:spTgt>
                                        </p:tgtEl>
                                      </p:cBhvr>
                                    </p:animEffect>
                                    <p:set>
                                      <p:cBhvr>
                                        <p:cTn id="77" dur="1" fill="hold">
                                          <p:stCondLst>
                                            <p:cond delay="1999"/>
                                          </p:stCondLst>
                                        </p:cTn>
                                        <p:tgtEl>
                                          <p:spTgt spid="10262">
                                            <p:txEl>
                                              <p:pRg st="2" end="2"/>
                                            </p:txEl>
                                          </p:spTgt>
                                        </p:tgtEl>
                                        <p:attrNameLst>
                                          <p:attrName>style.visibility</p:attrName>
                                        </p:attrNameLst>
                                      </p:cBhvr>
                                      <p:to>
                                        <p:strVal val="hidden"/>
                                      </p:to>
                                    </p:set>
                                  </p:childTnLst>
                                </p:cTn>
                              </p:par>
                              <p:par>
                                <p:cTn id="78" presetID="8" presetClass="exit" presetSubtype="16" fill="hold" grpId="1" nodeType="withEffect">
                                  <p:stCondLst>
                                    <p:cond delay="0"/>
                                  </p:stCondLst>
                                  <p:childTnLst>
                                    <p:animEffect transition="out" filter="diamond(in)">
                                      <p:cBhvr>
                                        <p:cTn id="79" dur="2000"/>
                                        <p:tgtEl>
                                          <p:spTgt spid="10262">
                                            <p:txEl>
                                              <p:pRg st="3" end="3"/>
                                            </p:txEl>
                                          </p:spTgt>
                                        </p:tgtEl>
                                      </p:cBhvr>
                                    </p:animEffect>
                                    <p:set>
                                      <p:cBhvr>
                                        <p:cTn id="80" dur="1" fill="hold">
                                          <p:stCondLst>
                                            <p:cond delay="1999"/>
                                          </p:stCondLst>
                                        </p:cTn>
                                        <p:tgtEl>
                                          <p:spTgt spid="10262">
                                            <p:txEl>
                                              <p:pRg st="3" end="3"/>
                                            </p:txEl>
                                          </p:spTgt>
                                        </p:tgtEl>
                                        <p:attrNameLst>
                                          <p:attrName>style.visibility</p:attrName>
                                        </p:attrNameLst>
                                      </p:cBhvr>
                                      <p:to>
                                        <p:strVal val="hidden"/>
                                      </p:to>
                                    </p:set>
                                  </p:childTnLst>
                                </p:cTn>
                              </p:par>
                              <p:par>
                                <p:cTn id="81" presetID="8" presetClass="exit" presetSubtype="16" fill="hold" grpId="1" nodeType="withEffect">
                                  <p:stCondLst>
                                    <p:cond delay="0"/>
                                  </p:stCondLst>
                                  <p:childTnLst>
                                    <p:animEffect transition="out" filter="diamond(in)">
                                      <p:cBhvr>
                                        <p:cTn id="82" dur="2000"/>
                                        <p:tgtEl>
                                          <p:spTgt spid="10262">
                                            <p:txEl>
                                              <p:pRg st="4" end="4"/>
                                            </p:txEl>
                                          </p:spTgt>
                                        </p:tgtEl>
                                      </p:cBhvr>
                                    </p:animEffect>
                                    <p:set>
                                      <p:cBhvr>
                                        <p:cTn id="83" dur="1" fill="hold">
                                          <p:stCondLst>
                                            <p:cond delay="1999"/>
                                          </p:stCondLst>
                                        </p:cTn>
                                        <p:tgtEl>
                                          <p:spTgt spid="10262">
                                            <p:txEl>
                                              <p:pRg st="4" end="4"/>
                                            </p:txEl>
                                          </p:spTgt>
                                        </p:tgtEl>
                                        <p:attrNameLst>
                                          <p:attrName>style.visibility</p:attrName>
                                        </p:attrNameLst>
                                      </p:cBhvr>
                                      <p:to>
                                        <p:strVal val="hidden"/>
                                      </p:to>
                                    </p:set>
                                  </p:childTnLst>
                                </p:cTn>
                              </p:par>
                              <p:par>
                                <p:cTn id="84" presetID="8" presetClass="exit" presetSubtype="16" fill="hold" grpId="1" nodeType="withEffect">
                                  <p:stCondLst>
                                    <p:cond delay="0"/>
                                  </p:stCondLst>
                                  <p:childTnLst>
                                    <p:animEffect transition="out" filter="diamond(in)">
                                      <p:cBhvr>
                                        <p:cTn id="85" dur="2000"/>
                                        <p:tgtEl>
                                          <p:spTgt spid="10262">
                                            <p:txEl>
                                              <p:pRg st="5" end="5"/>
                                            </p:txEl>
                                          </p:spTgt>
                                        </p:tgtEl>
                                      </p:cBhvr>
                                    </p:animEffect>
                                    <p:set>
                                      <p:cBhvr>
                                        <p:cTn id="86" dur="1" fill="hold">
                                          <p:stCondLst>
                                            <p:cond delay="1999"/>
                                          </p:stCondLst>
                                        </p:cTn>
                                        <p:tgtEl>
                                          <p:spTgt spid="10262">
                                            <p:txEl>
                                              <p:pRg st="5" end="5"/>
                                            </p:txEl>
                                          </p:spTgt>
                                        </p:tgtEl>
                                        <p:attrNameLst>
                                          <p:attrName>style.visibility</p:attrName>
                                        </p:attrNameLst>
                                      </p:cBhvr>
                                      <p:to>
                                        <p:strVal val="hidden"/>
                                      </p:to>
                                    </p:set>
                                  </p:childTnLst>
                                </p:cTn>
                              </p:par>
                              <p:par>
                                <p:cTn id="87" presetID="8" presetClass="exit" presetSubtype="16" fill="hold" grpId="1" nodeType="withEffect">
                                  <p:stCondLst>
                                    <p:cond delay="0"/>
                                  </p:stCondLst>
                                  <p:childTnLst>
                                    <p:animEffect transition="out" filter="diamond(in)">
                                      <p:cBhvr>
                                        <p:cTn id="88" dur="2000"/>
                                        <p:tgtEl>
                                          <p:spTgt spid="10262">
                                            <p:txEl>
                                              <p:pRg st="6" end="6"/>
                                            </p:txEl>
                                          </p:spTgt>
                                        </p:tgtEl>
                                      </p:cBhvr>
                                    </p:animEffect>
                                    <p:set>
                                      <p:cBhvr>
                                        <p:cTn id="89" dur="1" fill="hold">
                                          <p:stCondLst>
                                            <p:cond delay="1999"/>
                                          </p:stCondLst>
                                        </p:cTn>
                                        <p:tgtEl>
                                          <p:spTgt spid="10262">
                                            <p:txEl>
                                              <p:pRg st="6" end="6"/>
                                            </p:txEl>
                                          </p:spTgt>
                                        </p:tgtEl>
                                        <p:attrNameLst>
                                          <p:attrName>style.visibility</p:attrName>
                                        </p:attrNameLst>
                                      </p:cBhvr>
                                      <p:to>
                                        <p:strVal val="hidden"/>
                                      </p:to>
                                    </p:set>
                                  </p:childTnLst>
                                </p:cTn>
                              </p:par>
                              <p:par>
                                <p:cTn id="90" presetID="8" presetClass="exit" presetSubtype="16" fill="hold" grpId="1" nodeType="withEffect">
                                  <p:stCondLst>
                                    <p:cond delay="0"/>
                                  </p:stCondLst>
                                  <p:childTnLst>
                                    <p:animEffect transition="out" filter="diamond(in)">
                                      <p:cBhvr>
                                        <p:cTn id="91" dur="2000"/>
                                        <p:tgtEl>
                                          <p:spTgt spid="10262">
                                            <p:txEl>
                                              <p:pRg st="7" end="7"/>
                                            </p:txEl>
                                          </p:spTgt>
                                        </p:tgtEl>
                                      </p:cBhvr>
                                    </p:animEffect>
                                    <p:set>
                                      <p:cBhvr>
                                        <p:cTn id="92" dur="1" fill="hold">
                                          <p:stCondLst>
                                            <p:cond delay="1999"/>
                                          </p:stCondLst>
                                        </p:cTn>
                                        <p:tgtEl>
                                          <p:spTgt spid="10262">
                                            <p:txEl>
                                              <p:pRg st="7" end="7"/>
                                            </p:txEl>
                                          </p:spTgt>
                                        </p:tgtEl>
                                        <p:attrNameLst>
                                          <p:attrName>style.visibility</p:attrName>
                                        </p:attrNameLst>
                                      </p:cBhvr>
                                      <p:to>
                                        <p:strVal val="hidden"/>
                                      </p:to>
                                    </p:set>
                                  </p:childTnLst>
                                </p:cTn>
                              </p:par>
                              <p:par>
                                <p:cTn id="93" presetID="8" presetClass="exit" presetSubtype="16" fill="hold" grpId="1" nodeType="withEffect">
                                  <p:stCondLst>
                                    <p:cond delay="0"/>
                                  </p:stCondLst>
                                  <p:childTnLst>
                                    <p:animEffect transition="out" filter="diamond(in)">
                                      <p:cBhvr>
                                        <p:cTn id="94" dur="2000"/>
                                        <p:tgtEl>
                                          <p:spTgt spid="10262">
                                            <p:bg/>
                                          </p:spTgt>
                                        </p:tgtEl>
                                      </p:cBhvr>
                                    </p:animEffect>
                                    <p:set>
                                      <p:cBhvr>
                                        <p:cTn id="95" dur="1" fill="hold">
                                          <p:stCondLst>
                                            <p:cond delay="1999"/>
                                          </p:stCondLst>
                                        </p:cTn>
                                        <p:tgtEl>
                                          <p:spTgt spid="10262">
                                            <p:bg/>
                                          </p:spTgt>
                                        </p:tgtEl>
                                        <p:attrNameLst>
                                          <p:attrName>style.visibility</p:attrName>
                                        </p:attrNameLst>
                                      </p:cBhvr>
                                      <p:to>
                                        <p:strVal val="hidden"/>
                                      </p:to>
                                    </p:set>
                                  </p:childTnLst>
                                </p:cTn>
                              </p:par>
                              <p:par>
                                <p:cTn id="96" presetID="18" presetClass="entr" presetSubtype="12" fill="hold" nodeType="withEffect">
                                  <p:stCondLst>
                                    <p:cond delay="0"/>
                                  </p:stCondLst>
                                  <p:childTnLst>
                                    <p:set>
                                      <p:cBhvr>
                                        <p:cTn id="97" dur="1" fill="hold">
                                          <p:stCondLst>
                                            <p:cond delay="0"/>
                                          </p:stCondLst>
                                        </p:cTn>
                                        <p:tgtEl>
                                          <p:spTgt spid="10243">
                                            <p:txEl>
                                              <p:pRg st="5" end="5"/>
                                            </p:txEl>
                                          </p:spTgt>
                                        </p:tgtEl>
                                        <p:attrNameLst>
                                          <p:attrName>style.visibility</p:attrName>
                                        </p:attrNameLst>
                                      </p:cBhvr>
                                      <p:to>
                                        <p:strVal val="visible"/>
                                      </p:to>
                                    </p:set>
                                    <p:animEffect transition="in" filter="strips(downLeft)">
                                      <p:cBhvr>
                                        <p:cTn id="98" dur="500"/>
                                        <p:tgtEl>
                                          <p:spTgt spid="10243">
                                            <p:txEl>
                                              <p:pRg st="5" end="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8" presetClass="entr" presetSubtype="12" fill="hold" nodeType="clickEffect">
                                  <p:stCondLst>
                                    <p:cond delay="0"/>
                                  </p:stCondLst>
                                  <p:childTnLst>
                                    <p:set>
                                      <p:cBhvr>
                                        <p:cTn id="102" dur="1" fill="hold">
                                          <p:stCondLst>
                                            <p:cond delay="0"/>
                                          </p:stCondLst>
                                        </p:cTn>
                                        <p:tgtEl>
                                          <p:spTgt spid="10243">
                                            <p:txEl>
                                              <p:pRg st="6" end="6"/>
                                            </p:txEl>
                                          </p:spTgt>
                                        </p:tgtEl>
                                        <p:attrNameLst>
                                          <p:attrName>style.visibility</p:attrName>
                                        </p:attrNameLst>
                                      </p:cBhvr>
                                      <p:to>
                                        <p:strVal val="visible"/>
                                      </p:to>
                                    </p:set>
                                    <p:animEffect transition="in" filter="strips(downLeft)">
                                      <p:cBhvr>
                                        <p:cTn id="103" dur="500"/>
                                        <p:tgtEl>
                                          <p:spTgt spid="10243">
                                            <p:txEl>
                                              <p:pRg st="6" end="6"/>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8" presetClass="entr" presetSubtype="12" fill="hold" nodeType="clickEffect">
                                  <p:stCondLst>
                                    <p:cond delay="0"/>
                                  </p:stCondLst>
                                  <p:childTnLst>
                                    <p:set>
                                      <p:cBhvr>
                                        <p:cTn id="107" dur="1" fill="hold">
                                          <p:stCondLst>
                                            <p:cond delay="0"/>
                                          </p:stCondLst>
                                        </p:cTn>
                                        <p:tgtEl>
                                          <p:spTgt spid="10243">
                                            <p:txEl>
                                              <p:pRg st="7" end="7"/>
                                            </p:txEl>
                                          </p:spTgt>
                                        </p:tgtEl>
                                        <p:attrNameLst>
                                          <p:attrName>style.visibility</p:attrName>
                                        </p:attrNameLst>
                                      </p:cBhvr>
                                      <p:to>
                                        <p:strVal val="visible"/>
                                      </p:to>
                                    </p:set>
                                    <p:animEffect transition="in" filter="strips(downLeft)">
                                      <p:cBhvr>
                                        <p:cTn id="108" dur="500"/>
                                        <p:tgtEl>
                                          <p:spTgt spid="10243">
                                            <p:txEl>
                                              <p:pRg st="7" end="7"/>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8" presetClass="entr" presetSubtype="12" fill="hold" nodeType="clickEffect">
                                  <p:stCondLst>
                                    <p:cond delay="0"/>
                                  </p:stCondLst>
                                  <p:childTnLst>
                                    <p:set>
                                      <p:cBhvr>
                                        <p:cTn id="112" dur="1" fill="hold">
                                          <p:stCondLst>
                                            <p:cond delay="0"/>
                                          </p:stCondLst>
                                        </p:cTn>
                                        <p:tgtEl>
                                          <p:spTgt spid="10243">
                                            <p:txEl>
                                              <p:pRg st="8" end="8"/>
                                            </p:txEl>
                                          </p:spTgt>
                                        </p:tgtEl>
                                        <p:attrNameLst>
                                          <p:attrName>style.visibility</p:attrName>
                                        </p:attrNameLst>
                                      </p:cBhvr>
                                      <p:to>
                                        <p:strVal val="visible"/>
                                      </p:to>
                                    </p:set>
                                    <p:animEffect transition="in" filter="strips(downLeft)">
                                      <p:cBhvr>
                                        <p:cTn id="113"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5400" b="1" dirty="0">
                <a:solidFill>
                  <a:srgbClr val="FFFFFF"/>
                </a:solidFill>
                <a:effectLst/>
                <a:latin typeface="Arial" charset="0"/>
                <a:ea typeface="ＭＳ Ｐゴシック" charset="0"/>
                <a:cs typeface="ＭＳ Ｐゴシック" charset="0"/>
              </a:rPr>
              <a:t>西奈山之前的律法</a:t>
            </a:r>
            <a:endParaRPr lang="en-US" sz="3600" b="1" dirty="0">
              <a:solidFill>
                <a:srgbClr val="FFFFFF"/>
              </a:solidFill>
              <a:effectLst/>
              <a:latin typeface="Arial" charset="0"/>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19" name="TextBox 7"/>
          <p:cNvSpPr txBox="1">
            <a:spLocks noChangeArrowheads="1"/>
          </p:cNvSpPr>
          <p:nvPr/>
        </p:nvSpPr>
        <p:spPr bwMode="auto">
          <a:xfrm>
            <a:off x="1066800" y="4108450"/>
            <a:ext cx="18261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zh-CN" sz="3200" b="1" dirty="0"/>
              <a:t>汉谟拉比</a:t>
            </a:r>
            <a:endParaRPr lang="en-US" sz="1800" b="1" dirty="0"/>
          </a:p>
        </p:txBody>
      </p:sp>
      <p:sp>
        <p:nvSpPr>
          <p:cNvPr id="137220" name="TextBox 8"/>
          <p:cNvSpPr txBox="1">
            <a:spLocks noChangeArrowheads="1"/>
          </p:cNvSpPr>
          <p:nvPr/>
        </p:nvSpPr>
        <p:spPr bwMode="auto">
          <a:xfrm>
            <a:off x="5918200" y="4108450"/>
            <a:ext cx="10086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摩西</a:t>
            </a:r>
            <a:endParaRPr lang="en-US" sz="1800" b="1" dirty="0">
              <a:solidFill>
                <a:srgbClr val="FFFFFF"/>
              </a:solidFill>
            </a:endParaRPr>
          </a:p>
        </p:txBody>
      </p:sp>
      <p:sp>
        <p:nvSpPr>
          <p:cNvPr id="137221" name="TextBox 9"/>
          <p:cNvSpPr txBox="1">
            <a:spLocks noChangeArrowheads="1"/>
          </p:cNvSpPr>
          <p:nvPr/>
        </p:nvSpPr>
        <p:spPr bwMode="auto">
          <a:xfrm>
            <a:off x="916057" y="5402669"/>
            <a:ext cx="27430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公元前</a:t>
            </a:r>
            <a:r>
              <a:rPr lang="en-US" sz="3200" b="1" dirty="0">
                <a:solidFill>
                  <a:srgbClr val="FFFFFF"/>
                </a:solidFill>
              </a:rPr>
              <a:t>1800</a:t>
            </a:r>
            <a:r>
              <a:rPr lang="zh-CN" altLang="en-US" sz="3200" b="1" dirty="0">
                <a:solidFill>
                  <a:srgbClr val="FFFFFF"/>
                </a:solidFill>
              </a:rPr>
              <a:t>年</a:t>
            </a:r>
            <a:endParaRPr lang="en-US" sz="1800" b="1" dirty="0">
              <a:solidFill>
                <a:srgbClr val="FFFFFF"/>
              </a:solidFill>
            </a:endParaRPr>
          </a:p>
        </p:txBody>
      </p:sp>
      <p:sp>
        <p:nvSpPr>
          <p:cNvPr id="137222" name="TextBox 10"/>
          <p:cNvSpPr txBox="1">
            <a:spLocks noChangeArrowheads="1"/>
          </p:cNvSpPr>
          <p:nvPr/>
        </p:nvSpPr>
        <p:spPr bwMode="auto">
          <a:xfrm>
            <a:off x="5161104" y="5381337"/>
            <a:ext cx="27430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公元前</a:t>
            </a:r>
            <a:r>
              <a:rPr lang="en-US" sz="3200" b="1" dirty="0">
                <a:solidFill>
                  <a:srgbClr val="FFFFFF"/>
                </a:solidFill>
              </a:rPr>
              <a:t>1400</a:t>
            </a:r>
            <a:r>
              <a:rPr lang="zh-CN" altLang="en-US" sz="3200" b="1" dirty="0">
                <a:solidFill>
                  <a:srgbClr val="FFFFFF"/>
                </a:solidFill>
              </a:rPr>
              <a:t>年</a:t>
            </a:r>
            <a:endParaRPr lang="en-US" sz="1800" b="1" dirty="0">
              <a:solidFill>
                <a:srgbClr val="FFFFFF"/>
              </a:solidFill>
            </a:endParaRPr>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25" name="TextBox 14"/>
          <p:cNvSpPr txBox="1">
            <a:spLocks noChangeArrowheads="1"/>
          </p:cNvSpPr>
          <p:nvPr/>
        </p:nvSpPr>
        <p:spPr bwMode="auto">
          <a:xfrm>
            <a:off x="1650191" y="5995412"/>
            <a:ext cx="111921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t>巴 别</a:t>
            </a:r>
            <a:endParaRPr lang="en-US" sz="3200" b="1" dirty="0">
              <a:solidFill>
                <a:srgbClr val="FFFFFF"/>
              </a:solidFill>
            </a:endParaRPr>
          </a:p>
        </p:txBody>
      </p:sp>
      <p:sp>
        <p:nvSpPr>
          <p:cNvPr id="137226" name="TextBox 15"/>
          <p:cNvSpPr txBox="1">
            <a:spLocks noChangeArrowheads="1"/>
          </p:cNvSpPr>
          <p:nvPr/>
        </p:nvSpPr>
        <p:spPr bwMode="auto">
          <a:xfrm>
            <a:off x="5580112" y="6013450"/>
            <a:ext cx="17572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t> 西 乃 山</a:t>
            </a:r>
            <a:endParaRPr lang="en-US" sz="3200" b="1" dirty="0">
              <a:solidFill>
                <a:srgbClr val="FFFFFF"/>
              </a:solidFill>
            </a:endParaRPr>
          </a:p>
        </p:txBody>
      </p:sp>
      <p:sp>
        <p:nvSpPr>
          <p:cNvPr id="137227"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192</a:t>
            </a:r>
          </a:p>
        </p:txBody>
      </p:sp>
      <p:pic>
        <p:nvPicPr>
          <p:cNvPr id="1372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6122308"/>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44"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3"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2"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1" name="Rectangle 9"/>
          <p:cNvSpPr>
            <a:spLocks noGrp="1" noChangeArrowheads="1"/>
          </p:cNvSpPr>
          <p:nvPr>
            <p:ph type="title"/>
          </p:nvPr>
        </p:nvSpPr>
        <p:spPr>
          <a:xfrm>
            <a:off x="457200" y="76200"/>
            <a:ext cx="8229600" cy="1139825"/>
          </a:xfrm>
        </p:spPr>
        <p:txBody>
          <a:bodyPr/>
          <a:lstStyle/>
          <a:p>
            <a:pPr eaLnBrk="1" hangingPunct="1">
              <a:defRPr/>
            </a:pPr>
            <a:r>
              <a:rPr lang="ja-JP" altLang="en-US" sz="8000">
                <a:ea typeface="华文细黑" charset="0"/>
                <a:cs typeface="华文细黑" charset="0"/>
              </a:rPr>
              <a:t>出埃及记法则</a:t>
            </a:r>
            <a:endParaRPr lang="en-US"/>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en-GB" sz="4000" b="1">
                <a:ea typeface="华文细黑" charset="0"/>
                <a:cs typeface="华文细黑" charset="0"/>
              </a:rPr>
              <a:t>苏末</a:t>
            </a:r>
            <a:endParaRPr lang="en-US" sz="4000" b="1"/>
          </a:p>
        </p:txBody>
      </p:sp>
      <p:sp>
        <p:nvSpPr>
          <p:cNvPr id="172039" name="Rectangle 7"/>
          <p:cNvSpPr>
            <a:spLocks noGrp="1" noChangeArrowheads="1"/>
          </p:cNvSpPr>
          <p:nvPr>
            <p:ph type="body" sz="half" idx="2"/>
          </p:nvPr>
        </p:nvSpPr>
        <p:spPr>
          <a:xfrm>
            <a:off x="3352800" y="1522413"/>
            <a:ext cx="5257800" cy="1754187"/>
          </a:xfrm>
        </p:spPr>
        <p:txBody>
          <a:bodyPr/>
          <a:lstStyle/>
          <a:p>
            <a:pPr eaLnBrk="1" hangingPunct="1">
              <a:buFont typeface="Wingdings" charset="0"/>
              <a:buChar char="l"/>
              <a:defRPr/>
            </a:pPr>
            <a:r>
              <a:rPr lang="en-GB" sz="3200" b="1">
                <a:ea typeface="华文细黑" charset="0"/>
                <a:cs typeface="华文细黑" charset="0"/>
              </a:rPr>
              <a:t>吾</a:t>
            </a:r>
            <a:r>
              <a:rPr lang="en-GB" sz="3200" b="1">
                <a:ea typeface="AppleGothic" charset="0"/>
                <a:cs typeface="AppleGothic" charset="0"/>
              </a:rPr>
              <a:t>魯</a:t>
            </a:r>
            <a:r>
              <a:rPr lang="en-GB" sz="3200" b="1">
                <a:ea typeface="华文细黑" charset="0"/>
                <a:cs typeface="华文细黑" charset="0"/>
              </a:rPr>
              <a:t>卡吉納改革</a:t>
            </a:r>
            <a:endParaRPr lang="en-GB" sz="3200" b="1"/>
          </a:p>
          <a:p>
            <a:pPr eaLnBrk="1" hangingPunct="1">
              <a:buFont typeface="Wingdings" charset="0"/>
              <a:buChar char="l"/>
              <a:defRPr/>
            </a:pPr>
            <a:r>
              <a:rPr lang="en-GB" sz="3200" b="1">
                <a:ea typeface="华文细黑" charset="0"/>
                <a:cs typeface="华文细黑" charset="0"/>
              </a:rPr>
              <a:t>吾珥南模法典</a:t>
            </a:r>
            <a:endParaRPr lang="en-GB" sz="3200" b="1"/>
          </a:p>
          <a:p>
            <a:pPr eaLnBrk="1" hangingPunct="1">
              <a:buFont typeface="Wingdings" charset="0"/>
              <a:buChar char="l"/>
              <a:defRPr/>
            </a:pPr>
            <a:r>
              <a:rPr lang="en-GB" sz="3200" b="1">
                <a:ea typeface="华文细黑" charset="0"/>
                <a:cs typeface="华文细黑" charset="0"/>
              </a:rPr>
              <a:t>利比以赛他法典</a:t>
            </a:r>
            <a:endParaRPr lang="en-US" b="1"/>
          </a:p>
        </p:txBody>
      </p:sp>
      <p:sp>
        <p:nvSpPr>
          <p:cNvPr id="172038" name="Rectangle 6"/>
          <p:cNvSpPr>
            <a:spLocks noChangeArrowheads="1"/>
          </p:cNvSpPr>
          <p:nvPr/>
        </p:nvSpPr>
        <p:spPr bwMode="auto">
          <a:xfrm>
            <a:off x="381000" y="3352800"/>
            <a:ext cx="27432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GB" sz="4400" b="1">
                <a:solidFill>
                  <a:srgbClr val="FFFFFF"/>
                </a:solidFill>
                <a:latin typeface="Arial" charset="0"/>
                <a:ea typeface="华文细黑" charset="0"/>
                <a:cs typeface="华文细黑" charset="0"/>
              </a:rPr>
              <a:t>阿卡得</a:t>
            </a:r>
            <a:endParaRPr lang="en-US" sz="4400" b="1">
              <a:solidFill>
                <a:srgbClr val="FFFFFF"/>
              </a:solidFill>
              <a:latin typeface="Arial" charset="0"/>
              <a:ea typeface="华文细黑" charset="0"/>
              <a:cs typeface="华文细黑" charset="0"/>
            </a:endParaRPr>
          </a:p>
        </p:txBody>
      </p:sp>
      <p:sp>
        <p:nvSpPr>
          <p:cNvPr id="172037" name="Rectangle 5"/>
          <p:cNvSpPr>
            <a:spLocks noChangeArrowheads="1"/>
          </p:cNvSpPr>
          <p:nvPr/>
        </p:nvSpPr>
        <p:spPr bwMode="auto">
          <a:xfrm>
            <a:off x="3352800" y="3429000"/>
            <a:ext cx="5257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伊施嫩纳法典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汉谟拉比法典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中亚述法典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None/>
              <a:defRPr/>
            </a:pPr>
            <a:endParaRPr lang="en-US" sz="3200" b="1">
              <a:effectLst>
                <a:outerShdw blurRad="38100" dist="38100" dir="2700000" algn="tl">
                  <a:srgbClr val="010199"/>
                </a:outerShdw>
              </a:effectLst>
              <a:latin typeface="Arial" charset="0"/>
              <a:ea typeface="ＭＳ Ｐゴシック" charset="0"/>
            </a:endParaRPr>
          </a:p>
        </p:txBody>
      </p:sp>
      <p:sp>
        <p:nvSpPr>
          <p:cNvPr id="172036" name="Rectangle 4"/>
          <p:cNvSpPr>
            <a:spLocks noChangeArrowheads="1"/>
          </p:cNvSpPr>
          <p:nvPr/>
        </p:nvSpPr>
        <p:spPr bwMode="auto">
          <a:xfrm>
            <a:off x="381000" y="5257800"/>
            <a:ext cx="27432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GB" sz="4400" b="1">
                <a:solidFill>
                  <a:srgbClr val="FFFFFF"/>
                </a:solidFill>
                <a:latin typeface="Arial" charset="0"/>
                <a:ea typeface="华文细黑" charset="0"/>
                <a:cs typeface="华文细黑" charset="0"/>
              </a:rPr>
              <a:t>赫</a:t>
            </a:r>
            <a:endParaRPr lang="en-US" sz="4400" b="1">
              <a:solidFill>
                <a:srgbClr val="FFFFFF"/>
              </a:solidFill>
              <a:latin typeface="Arial" charset="0"/>
              <a:ea typeface="华文细黑" charset="0"/>
              <a:cs typeface="华文细黑" charset="0"/>
            </a:endParaRPr>
          </a:p>
        </p:txBody>
      </p:sp>
      <p:sp>
        <p:nvSpPr>
          <p:cNvPr id="172035" name="Rectangle 3"/>
          <p:cNvSpPr>
            <a:spLocks noChangeArrowheads="1"/>
          </p:cNvSpPr>
          <p:nvPr/>
        </p:nvSpPr>
        <p:spPr bwMode="auto">
          <a:xfrm>
            <a:off x="3352800" y="5334000"/>
            <a:ext cx="57912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GB" sz="3200" b="1">
                <a:solidFill>
                  <a:srgbClr val="FFFFFF"/>
                </a:solidFill>
                <a:latin typeface="Arial" charset="0"/>
                <a:ea typeface="华文细黑" charset="0"/>
                <a:cs typeface="华文细黑" charset="0"/>
              </a:rPr>
              <a:t>赫穆尔希利斯</a:t>
            </a:r>
            <a:r>
              <a:rPr lang="en-GB" sz="3200" b="1">
                <a:solidFill>
                  <a:srgbClr val="FFFFFF"/>
                </a:solidFill>
                <a:latin typeface="Arial" charset="0"/>
                <a:ea typeface="ＭＳ Ｐゴシック" charset="0"/>
                <a:cs typeface="AR PL ShanHeiSun Uni" charset="0"/>
              </a:rPr>
              <a:t>I</a:t>
            </a:r>
            <a:r>
              <a:rPr lang="en-GB" sz="3200" b="1">
                <a:solidFill>
                  <a:srgbClr val="FFFFFF"/>
                </a:solidFill>
                <a:latin typeface="Arial" charset="0"/>
                <a:ea typeface="华文细黑" charset="0"/>
                <a:cs typeface="华文细黑" charset="0"/>
              </a:rPr>
              <a:t>或哈图</a:t>
            </a:r>
            <a:r>
              <a:rPr lang="en-GB" sz="3200" b="1">
                <a:solidFill>
                  <a:srgbClr val="FFFFFF"/>
                </a:solidFill>
                <a:latin typeface="Arial" charset="0"/>
                <a:ea typeface="ＭＳ Ｐゴシック" charset="0"/>
                <a:cs typeface="AR PL ShanHeiSun Uni" charset="0"/>
              </a:rPr>
              <a:t> </a:t>
            </a:r>
            <a:r>
              <a:rPr lang="en-GB" sz="3200" b="1">
                <a:solidFill>
                  <a:srgbClr val="FFFFFF"/>
                </a:solidFill>
                <a:latin typeface="Arial" charset="0"/>
                <a:ea typeface="华文细黑" charset="0"/>
                <a:cs typeface="华文细黑" charset="0"/>
              </a:rPr>
              <a:t>希利斯者法典</a:t>
            </a:r>
            <a:endParaRPr lang="en-US" sz="3200" b="1">
              <a:solidFill>
                <a:srgbClr val="FFFFFF"/>
              </a:solidFill>
              <a:latin typeface="Arial" charset="0"/>
              <a:ea typeface="华文细黑" charset="0"/>
              <a:cs typeface="华文细黑" charset="0"/>
            </a:endParaRPr>
          </a:p>
        </p:txBody>
      </p:sp>
      <p:sp>
        <p:nvSpPr>
          <p:cNvPr id="172034" name="Text Box 2"/>
          <p:cNvSpPr txBox="1">
            <a:spLocks noChangeArrowheads="1"/>
          </p:cNvSpPr>
          <p:nvPr/>
        </p:nvSpPr>
        <p:spPr bwMode="auto">
          <a:xfrm>
            <a:off x="8458200" y="76200"/>
            <a:ext cx="608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228600" y="-42863"/>
            <a:ext cx="5715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0"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2579" name="Text Box 3"/>
          <p:cNvSpPr txBox="1">
            <a:spLocks noChangeArrowheads="1"/>
          </p:cNvSpPr>
          <p:nvPr/>
        </p:nvSpPr>
        <p:spPr bwMode="auto">
          <a:xfrm>
            <a:off x="2362200" y="1279525"/>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圣经</a:t>
            </a:r>
            <a:endParaRPr lang="en-US" altLang="en-US" sz="3200" b="1" i="1" u="sng">
              <a:solidFill>
                <a:schemeClr val="bg1"/>
              </a:solidFill>
              <a:latin typeface="Times New Roman" pitchFamily="18" charset="0"/>
            </a:endParaRPr>
          </a:p>
        </p:txBody>
      </p:sp>
      <p:sp>
        <p:nvSpPr>
          <p:cNvPr id="152580" name="Rectangle 4"/>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7"/>
              </a:schemeClr>
            </a:outerShdw>
          </a:effectLst>
        </p:spPr>
        <p:txBody>
          <a:bodyPr/>
          <a:lstStyle/>
          <a:p>
            <a:pPr eaLnBrk="1" hangingPunct="1">
              <a:defRPr/>
            </a:pPr>
            <a:r>
              <a:rPr lang="en-GB" b="1">
                <a:solidFill>
                  <a:srgbClr val="FFFFFF"/>
                </a:solidFill>
                <a:ea typeface="华文细黑" charset="0"/>
                <a:cs typeface="华文细黑" charset="0"/>
              </a:rPr>
              <a:t>犹大律法更公平</a:t>
            </a:r>
            <a:endParaRPr lang="en-US" b="1">
              <a:solidFill>
                <a:srgbClr val="FFFFFF"/>
              </a:solidFill>
              <a:ea typeface="华文细黑" charset="0"/>
              <a:cs typeface="华文细黑" charset="0"/>
            </a:endParaRPr>
          </a:p>
        </p:txBody>
      </p:sp>
      <p:sp>
        <p:nvSpPr>
          <p:cNvPr id="152581" name="Text Box 5"/>
          <p:cNvSpPr txBox="1">
            <a:spLocks noChangeArrowheads="1"/>
          </p:cNvSpPr>
          <p:nvPr/>
        </p:nvSpPr>
        <p:spPr bwMode="auto">
          <a:xfrm>
            <a:off x="5486400" y="1279525"/>
            <a:ext cx="373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汉谟拉比</a:t>
            </a:r>
            <a:endParaRPr lang="en-US" altLang="en-US" sz="1800"/>
          </a:p>
        </p:txBody>
      </p:sp>
      <p:sp>
        <p:nvSpPr>
          <p:cNvPr id="152591" name="Text Box 15"/>
          <p:cNvSpPr txBox="1">
            <a:spLocks noChangeArrowheads="1"/>
          </p:cNvSpPr>
          <p:nvPr/>
        </p:nvSpPr>
        <p:spPr bwMode="auto">
          <a:xfrm>
            <a:off x="-76200" y="1279525"/>
            <a:ext cx="2438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罪行</a:t>
            </a:r>
            <a:endParaRPr lang="en-US" altLang="en-US" sz="3200" b="1" i="1" u="sng">
              <a:solidFill>
                <a:schemeClr val="bg1"/>
              </a:solidFill>
              <a:latin typeface="Times New Roman" pitchFamily="18" charset="0"/>
            </a:endParaRPr>
          </a:p>
        </p:txBody>
      </p:sp>
      <p:sp>
        <p:nvSpPr>
          <p:cNvPr id="152592" name="Text Box 16"/>
          <p:cNvSpPr txBox="1">
            <a:spLocks noChangeArrowheads="1"/>
          </p:cNvSpPr>
          <p:nvPr/>
        </p:nvSpPr>
        <p:spPr bwMode="auto">
          <a:xfrm>
            <a:off x="-76200" y="1981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1" hangingPunct="1">
              <a:defRPr/>
            </a:pPr>
            <a:r>
              <a:rPr lang="ja-JP" altLang="en-US" sz="3600">
                <a:solidFill>
                  <a:schemeClr val="bg1"/>
                </a:solidFill>
                <a:ea typeface="华文细黑" charset="0"/>
                <a:cs typeface="华文细黑" charset="0"/>
              </a:rPr>
              <a:t>偷盗</a:t>
            </a:r>
            <a:endParaRPr lang="en-US" sz="1800"/>
          </a:p>
        </p:txBody>
      </p:sp>
      <p:sp>
        <p:nvSpPr>
          <p:cNvPr id="152593" name="Text Box 17"/>
          <p:cNvSpPr txBox="1">
            <a:spLocks noChangeArrowheads="1"/>
          </p:cNvSpPr>
          <p:nvPr/>
        </p:nvSpPr>
        <p:spPr bwMode="auto">
          <a:xfrm>
            <a:off x="-76200" y="3124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抢劫</a:t>
            </a:r>
            <a:endParaRPr lang="en-US" altLang="en-US" sz="2800" b="1" i="1">
              <a:solidFill>
                <a:schemeClr val="bg1"/>
              </a:solidFill>
              <a:latin typeface="Times New Roman" pitchFamily="18" charset="0"/>
            </a:endParaRPr>
          </a:p>
        </p:txBody>
      </p:sp>
      <p:sp>
        <p:nvSpPr>
          <p:cNvPr id="152594" name="Text Box 18"/>
          <p:cNvSpPr txBox="1">
            <a:spLocks noChangeArrowheads="1"/>
          </p:cNvSpPr>
          <p:nvPr/>
        </p:nvSpPr>
        <p:spPr bwMode="auto">
          <a:xfrm>
            <a:off x="-76200" y="4267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窝藏奴仆</a:t>
            </a:r>
            <a:endParaRPr lang="en-US" altLang="en-US" sz="3600" b="1">
              <a:solidFill>
                <a:schemeClr val="bg1"/>
              </a:solidFill>
              <a:ea typeface="SimSun" pitchFamily="2" charset="-122"/>
            </a:endParaRPr>
          </a:p>
        </p:txBody>
      </p:sp>
      <p:sp>
        <p:nvSpPr>
          <p:cNvPr id="152595" name="Text Box 19"/>
          <p:cNvSpPr txBox="1">
            <a:spLocks noChangeArrowheads="1"/>
          </p:cNvSpPr>
          <p:nvPr/>
        </p:nvSpPr>
        <p:spPr bwMode="auto">
          <a:xfrm>
            <a:off x="-76200" y="5591175"/>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伤害奴仆</a:t>
            </a:r>
            <a:endParaRPr lang="en-US" altLang="en-US" sz="3600" b="1">
              <a:solidFill>
                <a:schemeClr val="bg1"/>
              </a:solidFill>
              <a:ea typeface="SimSun" pitchFamily="2" charset="-122"/>
            </a:endParaRPr>
          </a:p>
        </p:txBody>
      </p:sp>
      <p:sp>
        <p:nvSpPr>
          <p:cNvPr id="152597" name="Text Box 21"/>
          <p:cNvSpPr txBox="1">
            <a:spLocks noChangeArrowheads="1"/>
          </p:cNvSpPr>
          <p:nvPr/>
        </p:nvSpPr>
        <p:spPr bwMode="auto">
          <a:xfrm>
            <a:off x="2365375" y="1981200"/>
            <a:ext cx="3197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赔偿两倍</a:t>
            </a:r>
            <a:r>
              <a:rPr lang="en-US" altLang="ja-JP" sz="3600" b="1">
                <a:solidFill>
                  <a:schemeClr val="bg1"/>
                </a:solidFill>
              </a:rPr>
              <a:t> (</a:t>
            </a:r>
            <a:r>
              <a:rPr lang="ja-JP" altLang="en-US" sz="3600">
                <a:solidFill>
                  <a:schemeClr val="bg1"/>
                </a:solidFill>
                <a:ea typeface="华文细黑" pitchFamily="-84" charset="-122"/>
              </a:rPr>
              <a:t>出埃及记</a:t>
            </a:r>
            <a:r>
              <a:rPr lang="en-US" altLang="ja-JP" sz="3000" b="1">
                <a:solidFill>
                  <a:schemeClr val="bg1"/>
                </a:solidFill>
              </a:rPr>
              <a:t> </a:t>
            </a:r>
            <a:r>
              <a:rPr lang="en-US" altLang="ja-JP" sz="3600" b="1">
                <a:solidFill>
                  <a:schemeClr val="bg1"/>
                </a:solidFill>
              </a:rPr>
              <a:t>22:9)</a:t>
            </a:r>
            <a:endParaRPr lang="en-US" altLang="en-US" sz="3600" b="1">
              <a:solidFill>
                <a:schemeClr val="bg1"/>
              </a:solidFill>
            </a:endParaRPr>
          </a:p>
        </p:txBody>
      </p:sp>
      <p:sp>
        <p:nvSpPr>
          <p:cNvPr id="152598" name="Text Box 22"/>
          <p:cNvSpPr txBox="1">
            <a:spLocks noChangeArrowheads="1"/>
          </p:cNvSpPr>
          <p:nvPr/>
        </p:nvSpPr>
        <p:spPr bwMode="auto">
          <a:xfrm>
            <a:off x="5413375" y="1981200"/>
            <a:ext cx="3733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zh-CN" sz="3600">
                <a:solidFill>
                  <a:schemeClr val="bg1"/>
                </a:solidFill>
                <a:latin typeface="Abadi MT Condensed Extra Bold" pitchFamily="-84" charset="0"/>
                <a:ea typeface="华文细黑" pitchFamily="-84" charset="-122"/>
              </a:rPr>
              <a:t> </a:t>
            </a:r>
            <a:r>
              <a:rPr lang="en-US" altLang="ja-JP" sz="3600" b="1">
                <a:solidFill>
                  <a:schemeClr val="bg1"/>
                </a:solidFill>
              </a:rPr>
              <a:t>(§</a:t>
            </a:r>
            <a:r>
              <a:rPr lang="en-US" altLang="zh-CN" sz="3600" b="1">
                <a:solidFill>
                  <a:schemeClr val="bg1"/>
                </a:solidFill>
                <a:ea typeface="华文细黑" pitchFamily="-84" charset="-122"/>
              </a:rPr>
              <a:t> 4)</a:t>
            </a:r>
          </a:p>
        </p:txBody>
      </p:sp>
      <p:sp>
        <p:nvSpPr>
          <p:cNvPr id="152599" name="Text Box 23"/>
          <p:cNvSpPr txBox="1">
            <a:spLocks noChangeArrowheads="1"/>
          </p:cNvSpPr>
          <p:nvPr/>
        </p:nvSpPr>
        <p:spPr bwMode="auto">
          <a:xfrm>
            <a:off x="2289175" y="3124200"/>
            <a:ext cx="2819400" cy="1617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赔偿两倍</a:t>
            </a:r>
            <a:r>
              <a:rPr lang="en-US" altLang="zh-CN" sz="3600" b="1">
                <a:solidFill>
                  <a:schemeClr val="bg1"/>
                </a:solidFill>
                <a:ea typeface="SimSun" pitchFamily="2" charset="-122"/>
              </a:rPr>
              <a:t> </a:t>
            </a:r>
            <a:r>
              <a:rPr lang="en-US" altLang="ja-JP" sz="3600" b="1">
                <a:solidFill>
                  <a:schemeClr val="bg1"/>
                </a:solidFill>
              </a:rPr>
              <a:t>(</a:t>
            </a:r>
            <a:r>
              <a:rPr lang="ja-JP" altLang="en-US" sz="3600">
                <a:solidFill>
                  <a:schemeClr val="bg1"/>
                </a:solidFill>
                <a:ea typeface="华文细黑" pitchFamily="-84" charset="-122"/>
              </a:rPr>
              <a:t>出埃及记</a:t>
            </a:r>
            <a:r>
              <a:rPr lang="en-US" altLang="ja-JP" sz="3600" b="1">
                <a:solidFill>
                  <a:schemeClr val="bg1"/>
                </a:solidFill>
              </a:rPr>
              <a:t> 22:7)</a:t>
            </a:r>
            <a:endParaRPr lang="en-US" altLang="ja-JP" sz="2800" b="1" i="1">
              <a:solidFill>
                <a:schemeClr val="bg1"/>
              </a:solidFill>
              <a:latin typeface="Times New Roman" pitchFamily="18" charset="0"/>
            </a:endParaRPr>
          </a:p>
          <a:p>
            <a:pPr eaLnBrk="1" hangingPunct="1"/>
            <a:endParaRPr lang="en-US" altLang="en-US" sz="2800" b="1" i="1">
              <a:solidFill>
                <a:schemeClr val="bg1"/>
              </a:solidFill>
              <a:latin typeface="Times New Roman" pitchFamily="18" charset="0"/>
            </a:endParaRPr>
          </a:p>
        </p:txBody>
      </p:sp>
      <p:sp>
        <p:nvSpPr>
          <p:cNvPr id="152600" name="Text Box 24"/>
          <p:cNvSpPr txBox="1">
            <a:spLocks noChangeArrowheads="1"/>
          </p:cNvSpPr>
          <p:nvPr/>
        </p:nvSpPr>
        <p:spPr bwMode="auto">
          <a:xfrm>
            <a:off x="5413375" y="3124200"/>
            <a:ext cx="3733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ja-JP" sz="3600" b="1">
                <a:solidFill>
                  <a:schemeClr val="bg1"/>
                </a:solidFill>
              </a:rPr>
              <a:t> (§</a:t>
            </a:r>
            <a:r>
              <a:rPr lang="en-US" altLang="zh-CN" sz="3600" b="1">
                <a:solidFill>
                  <a:schemeClr val="bg1"/>
                </a:solidFill>
                <a:ea typeface="华文细黑" pitchFamily="-84" charset="-122"/>
              </a:rPr>
              <a:t> 21)</a:t>
            </a:r>
          </a:p>
        </p:txBody>
      </p:sp>
      <p:sp>
        <p:nvSpPr>
          <p:cNvPr id="152601" name="Text Box 25"/>
          <p:cNvSpPr txBox="1">
            <a:spLocks noChangeArrowheads="1"/>
          </p:cNvSpPr>
          <p:nvPr/>
        </p:nvSpPr>
        <p:spPr bwMode="auto">
          <a:xfrm>
            <a:off x="2289175" y="4267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无罪</a:t>
            </a:r>
            <a:r>
              <a:rPr lang="en-US" altLang="zh-CN" sz="3600" b="1">
                <a:solidFill>
                  <a:schemeClr val="bg1"/>
                </a:solidFill>
                <a:ea typeface="SimSun" pitchFamily="2" charset="-122"/>
              </a:rPr>
              <a:t> </a:t>
            </a:r>
            <a:r>
              <a:rPr lang="en-US" altLang="ja-JP" sz="3600" b="1">
                <a:solidFill>
                  <a:schemeClr val="bg1"/>
                </a:solidFill>
              </a:rPr>
              <a:t>(</a:t>
            </a:r>
            <a:r>
              <a:rPr lang="ja-JP" altLang="en-US" sz="3600">
                <a:solidFill>
                  <a:schemeClr val="bg1"/>
                </a:solidFill>
                <a:ea typeface="华文细黑" pitchFamily="-84" charset="-122"/>
              </a:rPr>
              <a:t>申命记</a:t>
            </a:r>
            <a:r>
              <a:rPr lang="en-US" altLang="ja-JP" sz="3600">
                <a:solidFill>
                  <a:schemeClr val="bg1"/>
                </a:solidFill>
                <a:ea typeface="华文细黑" pitchFamily="-84" charset="-122"/>
              </a:rPr>
              <a:t> </a:t>
            </a:r>
            <a:r>
              <a:rPr lang="en-US" altLang="ja-JP" sz="3600" b="1">
                <a:solidFill>
                  <a:schemeClr val="bg1"/>
                </a:solidFill>
              </a:rPr>
              <a:t>23:15)</a:t>
            </a:r>
            <a:endParaRPr lang="en-US" altLang="en-US" sz="3600" b="1">
              <a:solidFill>
                <a:schemeClr val="bg1"/>
              </a:solidFill>
            </a:endParaRPr>
          </a:p>
        </p:txBody>
      </p:sp>
      <p:sp>
        <p:nvSpPr>
          <p:cNvPr id="152602" name="Text Box 26"/>
          <p:cNvSpPr txBox="1">
            <a:spLocks noChangeArrowheads="1"/>
          </p:cNvSpPr>
          <p:nvPr/>
        </p:nvSpPr>
        <p:spPr bwMode="auto">
          <a:xfrm>
            <a:off x="5413375" y="4267200"/>
            <a:ext cx="3733800" cy="1068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zh-CN" sz="3600">
                <a:solidFill>
                  <a:schemeClr val="bg1"/>
                </a:solidFill>
                <a:latin typeface="Abadi MT Condensed Extra Bold" pitchFamily="-84" charset="0"/>
                <a:ea typeface="华文细黑" pitchFamily="-84" charset="-122"/>
              </a:rPr>
              <a:t> </a:t>
            </a:r>
            <a:r>
              <a:rPr lang="en-US" altLang="ja-JP" sz="3600" b="1">
                <a:solidFill>
                  <a:schemeClr val="bg1"/>
                </a:solidFill>
              </a:rPr>
              <a:t>(§</a:t>
            </a:r>
            <a:r>
              <a:rPr lang="en-US" altLang="zh-CN" sz="3600" b="1">
                <a:solidFill>
                  <a:schemeClr val="bg1"/>
                </a:solidFill>
                <a:ea typeface="华文细黑" pitchFamily="-84" charset="-122"/>
              </a:rPr>
              <a:t> 16)</a:t>
            </a:r>
            <a:endParaRPr lang="en-US" altLang="zh-CN" sz="3600" b="1">
              <a:solidFill>
                <a:schemeClr val="bg1"/>
              </a:solidFill>
            </a:endParaRPr>
          </a:p>
          <a:p>
            <a:pPr eaLnBrk="1" hangingPunct="1"/>
            <a:endParaRPr lang="en-US" altLang="zh-CN" sz="2800" b="1" i="1">
              <a:solidFill>
                <a:schemeClr val="bg1"/>
              </a:solidFill>
              <a:latin typeface="Times New Roman" pitchFamily="18" charset="0"/>
            </a:endParaRPr>
          </a:p>
        </p:txBody>
      </p:sp>
      <p:sp>
        <p:nvSpPr>
          <p:cNvPr id="152603" name="Text Box 27"/>
          <p:cNvSpPr txBox="1">
            <a:spLocks noChangeArrowheads="1"/>
          </p:cNvSpPr>
          <p:nvPr/>
        </p:nvSpPr>
        <p:spPr bwMode="auto">
          <a:xfrm>
            <a:off x="2286000" y="5607050"/>
            <a:ext cx="2819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奴仆释放</a:t>
            </a:r>
            <a:endParaRPr lang="en-US" altLang="en-US" sz="2800" b="1" i="1">
              <a:solidFill>
                <a:schemeClr val="bg1"/>
              </a:solidFill>
              <a:latin typeface="Times New Roman" pitchFamily="18" charset="0"/>
            </a:endParaRPr>
          </a:p>
        </p:txBody>
      </p:sp>
      <p:sp>
        <p:nvSpPr>
          <p:cNvPr id="152604" name="Text Box 28"/>
          <p:cNvSpPr txBox="1">
            <a:spLocks noChangeArrowheads="1"/>
          </p:cNvSpPr>
          <p:nvPr/>
        </p:nvSpPr>
        <p:spPr bwMode="auto">
          <a:xfrm>
            <a:off x="5410200" y="5607050"/>
            <a:ext cx="3733800" cy="1068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主人</a:t>
            </a:r>
            <a:r>
              <a:rPr lang="en-US" altLang="zh-CN" sz="3600" b="1">
                <a:solidFill>
                  <a:schemeClr val="bg1"/>
                </a:solidFill>
                <a:ea typeface="SimSun" pitchFamily="2" charset="-122"/>
              </a:rPr>
              <a:t> </a:t>
            </a:r>
            <a:r>
              <a:rPr lang="zh-CN" altLang="en-US" sz="3600" b="1">
                <a:solidFill>
                  <a:schemeClr val="bg1"/>
                </a:solidFill>
                <a:ea typeface="SimSun" pitchFamily="2" charset="-122"/>
              </a:rPr>
              <a:t>付偿</a:t>
            </a:r>
            <a:r>
              <a:rPr lang="en-US" altLang="ja-JP" sz="3600" b="1">
                <a:solidFill>
                  <a:schemeClr val="bg1"/>
                </a:solidFill>
              </a:rPr>
              <a:t>(§</a:t>
            </a:r>
            <a:r>
              <a:rPr lang="en-US" altLang="zh-CN" sz="3600" b="1">
                <a:solidFill>
                  <a:schemeClr val="bg1"/>
                </a:solidFill>
                <a:ea typeface="华文细黑" pitchFamily="-84" charset="-122"/>
              </a:rPr>
              <a:t> 199)</a:t>
            </a:r>
            <a:endParaRPr lang="en-US" altLang="zh-CN" sz="2800" b="1" i="1">
              <a:solidFill>
                <a:schemeClr val="bg1"/>
              </a:solidFill>
              <a:latin typeface="Times New Roman" pitchFamily="18" charset="0"/>
            </a:endParaRPr>
          </a:p>
          <a:p>
            <a:pPr eaLnBrk="1" hangingPunct="1"/>
            <a:endParaRPr lang="en-US" altLang="zh-CN" sz="2800" b="1" i="1">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7"/>
                                        </p:tgtEl>
                                        <p:attrNameLst>
                                          <p:attrName>style.visibility</p:attrName>
                                        </p:attrNameLst>
                                      </p:cBhvr>
                                      <p:to>
                                        <p:strVal val="visible"/>
                                      </p:to>
                                    </p:set>
                                    <p:anim calcmode="lin" valueType="num">
                                      <p:cBhvr>
                                        <p:cTn id="15" dur="1000" fill="hold"/>
                                        <p:tgtEl>
                                          <p:spTgt spid="152597"/>
                                        </p:tgtEl>
                                        <p:attrNameLst>
                                          <p:attrName>ppt_w</p:attrName>
                                        </p:attrNameLst>
                                      </p:cBhvr>
                                      <p:tavLst>
                                        <p:tav tm="0">
                                          <p:val>
                                            <p:fltVal val="0"/>
                                          </p:val>
                                        </p:tav>
                                        <p:tav tm="100000">
                                          <p:val>
                                            <p:strVal val="#ppt_w"/>
                                          </p:val>
                                        </p:tav>
                                      </p:tavLst>
                                    </p:anim>
                                    <p:anim calcmode="lin" valueType="num">
                                      <p:cBhvr>
                                        <p:cTn id="16" dur="1000" fill="hold"/>
                                        <p:tgtEl>
                                          <p:spTgt spid="152597"/>
                                        </p:tgtEl>
                                        <p:attrNameLst>
                                          <p:attrName>ppt_h</p:attrName>
                                        </p:attrNameLst>
                                      </p:cBhvr>
                                      <p:tavLst>
                                        <p:tav tm="0">
                                          <p:val>
                                            <p:fltVal val="0"/>
                                          </p:val>
                                        </p:tav>
                                        <p:tav tm="100000">
                                          <p:val>
                                            <p:strVal val="#ppt_h"/>
                                          </p:val>
                                        </p:tav>
                                      </p:tavLst>
                                    </p:anim>
                                    <p:anim calcmode="lin" valueType="num">
                                      <p:cBhvr>
                                        <p:cTn id="17"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8"/>
                                        </p:tgtEl>
                                        <p:attrNameLst>
                                          <p:attrName>style.visibility</p:attrName>
                                        </p:attrNameLst>
                                      </p:cBhvr>
                                      <p:to>
                                        <p:strVal val="visible"/>
                                      </p:to>
                                    </p:set>
                                    <p:anim calcmode="lin" valueType="num">
                                      <p:cBhvr>
                                        <p:cTn id="23" dur="1000" fill="hold"/>
                                        <p:tgtEl>
                                          <p:spTgt spid="152598"/>
                                        </p:tgtEl>
                                        <p:attrNameLst>
                                          <p:attrName>ppt_w</p:attrName>
                                        </p:attrNameLst>
                                      </p:cBhvr>
                                      <p:tavLst>
                                        <p:tav tm="0">
                                          <p:val>
                                            <p:fltVal val="0"/>
                                          </p:val>
                                        </p:tav>
                                        <p:tav tm="100000">
                                          <p:val>
                                            <p:strVal val="#ppt_w"/>
                                          </p:val>
                                        </p:tav>
                                      </p:tavLst>
                                    </p:anim>
                                    <p:anim calcmode="lin" valueType="num">
                                      <p:cBhvr>
                                        <p:cTn id="24" dur="1000" fill="hold"/>
                                        <p:tgtEl>
                                          <p:spTgt spid="152598"/>
                                        </p:tgtEl>
                                        <p:attrNameLst>
                                          <p:attrName>ppt_h</p:attrName>
                                        </p:attrNameLst>
                                      </p:cBhvr>
                                      <p:tavLst>
                                        <p:tav tm="0">
                                          <p:val>
                                            <p:fltVal val="0"/>
                                          </p:val>
                                        </p:tav>
                                        <p:tav tm="100000">
                                          <p:val>
                                            <p:strVal val="#ppt_h"/>
                                          </p:val>
                                        </p:tav>
                                      </p:tavLst>
                                    </p:anim>
                                    <p:anim calcmode="lin" valueType="num">
                                      <p:cBhvr>
                                        <p:cTn id="25"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599"/>
                                        </p:tgtEl>
                                        <p:attrNameLst>
                                          <p:attrName>style.visibility</p:attrName>
                                        </p:attrNameLst>
                                      </p:cBhvr>
                                      <p:to>
                                        <p:strVal val="visible"/>
                                      </p:to>
                                    </p:set>
                                    <p:anim calcmode="lin" valueType="num">
                                      <p:cBhvr>
                                        <p:cTn id="39" dur="1000" fill="hold"/>
                                        <p:tgtEl>
                                          <p:spTgt spid="152599"/>
                                        </p:tgtEl>
                                        <p:attrNameLst>
                                          <p:attrName>ppt_w</p:attrName>
                                        </p:attrNameLst>
                                      </p:cBhvr>
                                      <p:tavLst>
                                        <p:tav tm="0">
                                          <p:val>
                                            <p:fltVal val="0"/>
                                          </p:val>
                                        </p:tav>
                                        <p:tav tm="100000">
                                          <p:val>
                                            <p:strVal val="#ppt_w"/>
                                          </p:val>
                                        </p:tav>
                                      </p:tavLst>
                                    </p:anim>
                                    <p:anim calcmode="lin" valueType="num">
                                      <p:cBhvr>
                                        <p:cTn id="40" dur="1000" fill="hold"/>
                                        <p:tgtEl>
                                          <p:spTgt spid="152599"/>
                                        </p:tgtEl>
                                        <p:attrNameLst>
                                          <p:attrName>ppt_h</p:attrName>
                                        </p:attrNameLst>
                                      </p:cBhvr>
                                      <p:tavLst>
                                        <p:tav tm="0">
                                          <p:val>
                                            <p:fltVal val="0"/>
                                          </p:val>
                                        </p:tav>
                                        <p:tav tm="100000">
                                          <p:val>
                                            <p:strVal val="#ppt_h"/>
                                          </p:val>
                                        </p:tav>
                                      </p:tavLst>
                                    </p:anim>
                                    <p:anim calcmode="lin" valueType="num">
                                      <p:cBhvr>
                                        <p:cTn id="41"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600"/>
                                        </p:tgtEl>
                                        <p:attrNameLst>
                                          <p:attrName>style.visibility</p:attrName>
                                        </p:attrNameLst>
                                      </p:cBhvr>
                                      <p:to>
                                        <p:strVal val="visible"/>
                                      </p:to>
                                    </p:set>
                                    <p:anim calcmode="lin" valueType="num">
                                      <p:cBhvr>
                                        <p:cTn id="47" dur="1000" fill="hold"/>
                                        <p:tgtEl>
                                          <p:spTgt spid="152600"/>
                                        </p:tgtEl>
                                        <p:attrNameLst>
                                          <p:attrName>ppt_w</p:attrName>
                                        </p:attrNameLst>
                                      </p:cBhvr>
                                      <p:tavLst>
                                        <p:tav tm="0">
                                          <p:val>
                                            <p:fltVal val="0"/>
                                          </p:val>
                                        </p:tav>
                                        <p:tav tm="100000">
                                          <p:val>
                                            <p:strVal val="#ppt_w"/>
                                          </p:val>
                                        </p:tav>
                                      </p:tavLst>
                                    </p:anim>
                                    <p:anim calcmode="lin" valueType="num">
                                      <p:cBhvr>
                                        <p:cTn id="48" dur="1000" fill="hold"/>
                                        <p:tgtEl>
                                          <p:spTgt spid="152600"/>
                                        </p:tgtEl>
                                        <p:attrNameLst>
                                          <p:attrName>ppt_h</p:attrName>
                                        </p:attrNameLst>
                                      </p:cBhvr>
                                      <p:tavLst>
                                        <p:tav tm="0">
                                          <p:val>
                                            <p:fltVal val="0"/>
                                          </p:val>
                                        </p:tav>
                                        <p:tav tm="100000">
                                          <p:val>
                                            <p:strVal val="#ppt_h"/>
                                          </p:val>
                                        </p:tav>
                                      </p:tavLst>
                                    </p:anim>
                                    <p:anim calcmode="lin" valueType="num">
                                      <p:cBhvr>
                                        <p:cTn id="49"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1"/>
                                        </p:tgtEl>
                                        <p:attrNameLst>
                                          <p:attrName>style.visibility</p:attrName>
                                        </p:attrNameLst>
                                      </p:cBhvr>
                                      <p:to>
                                        <p:strVal val="visible"/>
                                      </p:to>
                                    </p:set>
                                    <p:anim calcmode="lin" valueType="num">
                                      <p:cBhvr>
                                        <p:cTn id="63" dur="1000" fill="hold"/>
                                        <p:tgtEl>
                                          <p:spTgt spid="152601"/>
                                        </p:tgtEl>
                                        <p:attrNameLst>
                                          <p:attrName>ppt_w</p:attrName>
                                        </p:attrNameLst>
                                      </p:cBhvr>
                                      <p:tavLst>
                                        <p:tav tm="0">
                                          <p:val>
                                            <p:fltVal val="0"/>
                                          </p:val>
                                        </p:tav>
                                        <p:tav tm="100000">
                                          <p:val>
                                            <p:strVal val="#ppt_w"/>
                                          </p:val>
                                        </p:tav>
                                      </p:tavLst>
                                    </p:anim>
                                    <p:anim calcmode="lin" valueType="num">
                                      <p:cBhvr>
                                        <p:cTn id="64" dur="1000" fill="hold"/>
                                        <p:tgtEl>
                                          <p:spTgt spid="152601"/>
                                        </p:tgtEl>
                                        <p:attrNameLst>
                                          <p:attrName>ppt_h</p:attrName>
                                        </p:attrNameLst>
                                      </p:cBhvr>
                                      <p:tavLst>
                                        <p:tav tm="0">
                                          <p:val>
                                            <p:fltVal val="0"/>
                                          </p:val>
                                        </p:tav>
                                        <p:tav tm="100000">
                                          <p:val>
                                            <p:strVal val="#ppt_h"/>
                                          </p:val>
                                        </p:tav>
                                      </p:tavLst>
                                    </p:anim>
                                    <p:anim calcmode="lin" valueType="num">
                                      <p:cBhvr>
                                        <p:cTn id="65"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2"/>
                                        </p:tgtEl>
                                        <p:attrNameLst>
                                          <p:attrName>style.visibility</p:attrName>
                                        </p:attrNameLst>
                                      </p:cBhvr>
                                      <p:to>
                                        <p:strVal val="visible"/>
                                      </p:to>
                                    </p:set>
                                    <p:anim calcmode="lin" valueType="num">
                                      <p:cBhvr>
                                        <p:cTn id="71" dur="1000" fill="hold"/>
                                        <p:tgtEl>
                                          <p:spTgt spid="152602"/>
                                        </p:tgtEl>
                                        <p:attrNameLst>
                                          <p:attrName>ppt_w</p:attrName>
                                        </p:attrNameLst>
                                      </p:cBhvr>
                                      <p:tavLst>
                                        <p:tav tm="0">
                                          <p:val>
                                            <p:fltVal val="0"/>
                                          </p:val>
                                        </p:tav>
                                        <p:tav tm="100000">
                                          <p:val>
                                            <p:strVal val="#ppt_w"/>
                                          </p:val>
                                        </p:tav>
                                      </p:tavLst>
                                    </p:anim>
                                    <p:anim calcmode="lin" valueType="num">
                                      <p:cBhvr>
                                        <p:cTn id="72" dur="1000" fill="hold"/>
                                        <p:tgtEl>
                                          <p:spTgt spid="152602"/>
                                        </p:tgtEl>
                                        <p:attrNameLst>
                                          <p:attrName>ppt_h</p:attrName>
                                        </p:attrNameLst>
                                      </p:cBhvr>
                                      <p:tavLst>
                                        <p:tav tm="0">
                                          <p:val>
                                            <p:fltVal val="0"/>
                                          </p:val>
                                        </p:tav>
                                        <p:tav tm="100000">
                                          <p:val>
                                            <p:strVal val="#ppt_h"/>
                                          </p:val>
                                        </p:tav>
                                      </p:tavLst>
                                    </p:anim>
                                    <p:anim calcmode="lin" valueType="num">
                                      <p:cBhvr>
                                        <p:cTn id="73"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3"/>
                                        </p:tgtEl>
                                        <p:attrNameLst>
                                          <p:attrName>style.visibility</p:attrName>
                                        </p:attrNameLst>
                                      </p:cBhvr>
                                      <p:to>
                                        <p:strVal val="visible"/>
                                      </p:to>
                                    </p:set>
                                    <p:anim calcmode="lin" valueType="num">
                                      <p:cBhvr>
                                        <p:cTn id="87" dur="1000" fill="hold"/>
                                        <p:tgtEl>
                                          <p:spTgt spid="152603"/>
                                        </p:tgtEl>
                                        <p:attrNameLst>
                                          <p:attrName>ppt_w</p:attrName>
                                        </p:attrNameLst>
                                      </p:cBhvr>
                                      <p:tavLst>
                                        <p:tav tm="0">
                                          <p:val>
                                            <p:fltVal val="0"/>
                                          </p:val>
                                        </p:tav>
                                        <p:tav tm="100000">
                                          <p:val>
                                            <p:strVal val="#ppt_w"/>
                                          </p:val>
                                        </p:tav>
                                      </p:tavLst>
                                    </p:anim>
                                    <p:anim calcmode="lin" valueType="num">
                                      <p:cBhvr>
                                        <p:cTn id="88" dur="1000" fill="hold"/>
                                        <p:tgtEl>
                                          <p:spTgt spid="152603"/>
                                        </p:tgtEl>
                                        <p:attrNameLst>
                                          <p:attrName>ppt_h</p:attrName>
                                        </p:attrNameLst>
                                      </p:cBhvr>
                                      <p:tavLst>
                                        <p:tav tm="0">
                                          <p:val>
                                            <p:fltVal val="0"/>
                                          </p:val>
                                        </p:tav>
                                        <p:tav tm="100000">
                                          <p:val>
                                            <p:strVal val="#ppt_h"/>
                                          </p:val>
                                        </p:tav>
                                      </p:tavLst>
                                    </p:anim>
                                    <p:anim calcmode="lin" valueType="num">
                                      <p:cBhvr>
                                        <p:cTn id="89"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4"/>
                                        </p:tgtEl>
                                        <p:attrNameLst>
                                          <p:attrName>style.visibility</p:attrName>
                                        </p:attrNameLst>
                                      </p:cBhvr>
                                      <p:to>
                                        <p:strVal val="visible"/>
                                      </p:to>
                                    </p:set>
                                    <p:anim calcmode="lin" valueType="num">
                                      <p:cBhvr>
                                        <p:cTn id="95" dur="1000" fill="hold"/>
                                        <p:tgtEl>
                                          <p:spTgt spid="152604"/>
                                        </p:tgtEl>
                                        <p:attrNameLst>
                                          <p:attrName>ppt_w</p:attrName>
                                        </p:attrNameLst>
                                      </p:cBhvr>
                                      <p:tavLst>
                                        <p:tav tm="0">
                                          <p:val>
                                            <p:fltVal val="0"/>
                                          </p:val>
                                        </p:tav>
                                        <p:tav tm="100000">
                                          <p:val>
                                            <p:strVal val="#ppt_w"/>
                                          </p:val>
                                        </p:tav>
                                      </p:tavLst>
                                    </p:anim>
                                    <p:anim calcmode="lin" valueType="num">
                                      <p:cBhvr>
                                        <p:cTn id="96" dur="1000" fill="hold"/>
                                        <p:tgtEl>
                                          <p:spTgt spid="152604"/>
                                        </p:tgtEl>
                                        <p:attrNameLst>
                                          <p:attrName>ppt_h</p:attrName>
                                        </p:attrNameLst>
                                      </p:cBhvr>
                                      <p:tavLst>
                                        <p:tav tm="0">
                                          <p:val>
                                            <p:fltVal val="0"/>
                                          </p:val>
                                        </p:tav>
                                        <p:tav tm="100000">
                                          <p:val>
                                            <p:strVal val="#ppt_h"/>
                                          </p:val>
                                        </p:tav>
                                      </p:tavLst>
                                    </p:anim>
                                    <p:anim calcmode="lin" valueType="num">
                                      <p:cBhvr>
                                        <p:cTn id="97"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228600" y="-42863"/>
            <a:ext cx="5715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8" name="Picture 3"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6676" name="Text Box 4"/>
          <p:cNvSpPr txBox="1">
            <a:spLocks noChangeArrowheads="1"/>
          </p:cNvSpPr>
          <p:nvPr/>
        </p:nvSpPr>
        <p:spPr bwMode="auto">
          <a:xfrm>
            <a:off x="2362200" y="1279525"/>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圣经</a:t>
            </a:r>
            <a:endParaRPr lang="en-US" altLang="en-US" sz="4000" b="1" u="sng">
              <a:solidFill>
                <a:schemeClr val="bg1"/>
              </a:solidFill>
              <a:ea typeface="SimSun" pitchFamily="2" charset="-122"/>
            </a:endParaRPr>
          </a:p>
        </p:txBody>
      </p:sp>
      <p:sp>
        <p:nvSpPr>
          <p:cNvPr id="156677" name="Rectangle 5"/>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7"/>
              </a:schemeClr>
            </a:outerShdw>
          </a:effectLst>
        </p:spPr>
        <p:txBody>
          <a:bodyPr/>
          <a:lstStyle/>
          <a:p>
            <a:pPr eaLnBrk="1" hangingPunct="1">
              <a:defRPr/>
            </a:pPr>
            <a:r>
              <a:rPr lang="en-GB" b="1">
                <a:solidFill>
                  <a:srgbClr val="FFFFFF"/>
                </a:solidFill>
                <a:ea typeface="华文细黑" charset="0"/>
                <a:cs typeface="华文细黑" charset="0"/>
              </a:rPr>
              <a:t>犹大律法更公平</a:t>
            </a:r>
            <a:endParaRPr lang="en-US" b="1">
              <a:solidFill>
                <a:srgbClr val="FFFFFF"/>
              </a:solidFill>
              <a:ea typeface="华文细黑" charset="0"/>
              <a:cs typeface="华文细黑" charset="0"/>
            </a:endParaRPr>
          </a:p>
        </p:txBody>
      </p:sp>
      <p:sp>
        <p:nvSpPr>
          <p:cNvPr id="156678" name="Text Box 6"/>
          <p:cNvSpPr txBox="1">
            <a:spLocks noChangeArrowheads="1"/>
          </p:cNvSpPr>
          <p:nvPr/>
        </p:nvSpPr>
        <p:spPr bwMode="auto">
          <a:xfrm>
            <a:off x="5486400" y="1279525"/>
            <a:ext cx="373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汉谟拉比</a:t>
            </a:r>
            <a:endParaRPr lang="en-US" altLang="en-US" sz="4000" b="1" u="sng">
              <a:solidFill>
                <a:schemeClr val="bg1"/>
              </a:solidFill>
              <a:ea typeface="SimSun" pitchFamily="2" charset="-122"/>
            </a:endParaRPr>
          </a:p>
        </p:txBody>
      </p:sp>
      <p:sp>
        <p:nvSpPr>
          <p:cNvPr id="156680" name="Text Box 8"/>
          <p:cNvSpPr txBox="1">
            <a:spLocks noChangeArrowheads="1"/>
          </p:cNvSpPr>
          <p:nvPr/>
        </p:nvSpPr>
        <p:spPr bwMode="auto">
          <a:xfrm>
            <a:off x="-76200" y="1279525"/>
            <a:ext cx="2438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罪行</a:t>
            </a:r>
            <a:endParaRPr lang="en-US" altLang="en-US" sz="3200" b="1" i="1" u="sng">
              <a:solidFill>
                <a:schemeClr val="bg1"/>
              </a:solidFill>
              <a:latin typeface="Times New Roman" pitchFamily="18" charset="0"/>
            </a:endParaRPr>
          </a:p>
        </p:txBody>
      </p:sp>
      <p:sp>
        <p:nvSpPr>
          <p:cNvPr id="156681" name="Text Box 9"/>
          <p:cNvSpPr txBox="1">
            <a:spLocks noChangeArrowheads="1"/>
          </p:cNvSpPr>
          <p:nvPr/>
        </p:nvSpPr>
        <p:spPr bwMode="auto">
          <a:xfrm>
            <a:off x="0" y="1981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伤害财主</a:t>
            </a:r>
            <a:endParaRPr lang="en-US" altLang="en-US" sz="3600" b="1">
              <a:solidFill>
                <a:schemeClr val="bg1"/>
              </a:solidFill>
            </a:endParaRPr>
          </a:p>
        </p:txBody>
      </p:sp>
      <p:sp>
        <p:nvSpPr>
          <p:cNvPr id="156682" name="Text Box 10"/>
          <p:cNvSpPr txBox="1">
            <a:spLocks noChangeArrowheads="1"/>
          </p:cNvSpPr>
          <p:nvPr/>
        </p:nvSpPr>
        <p:spPr bwMode="auto">
          <a:xfrm>
            <a:off x="-76200" y="3124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伤害穷人</a:t>
            </a:r>
            <a:endParaRPr lang="en-US" altLang="en-US" sz="3600" b="1">
              <a:solidFill>
                <a:schemeClr val="bg1"/>
              </a:solidFill>
              <a:ea typeface="SimSun" pitchFamily="2" charset="-122"/>
            </a:endParaRPr>
          </a:p>
        </p:txBody>
      </p:sp>
      <p:sp>
        <p:nvSpPr>
          <p:cNvPr id="156683" name="Text Box 11"/>
          <p:cNvSpPr txBox="1">
            <a:spLocks noChangeArrowheads="1"/>
          </p:cNvSpPr>
          <p:nvPr/>
        </p:nvSpPr>
        <p:spPr bwMode="auto">
          <a:xfrm>
            <a:off x="-76200" y="4267200"/>
            <a:ext cx="2438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杀财主的</a:t>
            </a:r>
            <a:r>
              <a:rPr lang="ja-JP" altLang="en-US" sz="3600">
                <a:solidFill>
                  <a:schemeClr val="bg1"/>
                </a:solidFill>
                <a:ea typeface="华文细黑" pitchFamily="-84" charset="-122"/>
              </a:rPr>
              <a:t>女儿</a:t>
            </a:r>
            <a:endParaRPr lang="en-US" altLang="en-US" sz="1800"/>
          </a:p>
        </p:txBody>
      </p:sp>
      <p:sp>
        <p:nvSpPr>
          <p:cNvPr id="156684" name="Text Box 12"/>
          <p:cNvSpPr txBox="1">
            <a:spLocks noChangeArrowheads="1"/>
          </p:cNvSpPr>
          <p:nvPr/>
        </p:nvSpPr>
        <p:spPr bwMode="auto">
          <a:xfrm>
            <a:off x="-76200" y="5591175"/>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伤害奴仆</a:t>
            </a:r>
            <a:endParaRPr lang="en-US" altLang="en-US" sz="3600" b="1">
              <a:solidFill>
                <a:schemeClr val="bg1"/>
              </a:solidFill>
              <a:ea typeface="SimSun" pitchFamily="2" charset="-122"/>
            </a:endParaRPr>
          </a:p>
        </p:txBody>
      </p:sp>
      <p:sp>
        <p:nvSpPr>
          <p:cNvPr id="156685" name="Text Box 13"/>
          <p:cNvSpPr txBox="1">
            <a:spLocks noChangeArrowheads="1"/>
          </p:cNvSpPr>
          <p:nvPr/>
        </p:nvSpPr>
        <p:spPr bwMode="auto">
          <a:xfrm>
            <a:off x="2365375" y="1981200"/>
            <a:ext cx="3197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冒犯者受同样伤</a:t>
            </a:r>
            <a:endParaRPr lang="en-US" altLang="en-US" sz="2800" b="1" i="1">
              <a:solidFill>
                <a:schemeClr val="bg1"/>
              </a:solidFill>
              <a:latin typeface="Times New Roman" pitchFamily="18" charset="0"/>
            </a:endParaRPr>
          </a:p>
        </p:txBody>
      </p:sp>
      <p:sp>
        <p:nvSpPr>
          <p:cNvPr id="156686" name="Text Box 14"/>
          <p:cNvSpPr txBox="1">
            <a:spLocks noChangeArrowheads="1"/>
          </p:cNvSpPr>
          <p:nvPr/>
        </p:nvSpPr>
        <p:spPr bwMode="auto">
          <a:xfrm>
            <a:off x="5413375" y="1981200"/>
            <a:ext cx="3959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跟旧约全书一样</a:t>
            </a:r>
            <a:endParaRPr lang="en-US" altLang="ja-JP" sz="2800" b="1" i="1">
              <a:solidFill>
                <a:schemeClr val="bg1"/>
              </a:solidFill>
              <a:latin typeface="Times New Roman" pitchFamily="18" charset="0"/>
            </a:endParaRPr>
          </a:p>
          <a:p>
            <a:pPr eaLnBrk="1" hangingPunct="1"/>
            <a:r>
              <a:rPr lang="en-US" altLang="en-US" sz="3600" b="1">
                <a:solidFill>
                  <a:schemeClr val="bg1"/>
                </a:solidFill>
              </a:rPr>
              <a:t>(§</a:t>
            </a:r>
            <a:r>
              <a:rPr lang="en-US" altLang="zh-CN" sz="3600" b="1">
                <a:solidFill>
                  <a:schemeClr val="bg1"/>
                </a:solidFill>
                <a:ea typeface="华文细黑" pitchFamily="-84" charset="-122"/>
              </a:rPr>
              <a:t> 196-197)</a:t>
            </a:r>
          </a:p>
        </p:txBody>
      </p:sp>
      <p:sp>
        <p:nvSpPr>
          <p:cNvPr id="156687" name="Text Box 15"/>
          <p:cNvSpPr txBox="1">
            <a:spLocks noChangeArrowheads="1"/>
          </p:cNvSpPr>
          <p:nvPr/>
        </p:nvSpPr>
        <p:spPr bwMode="auto">
          <a:xfrm>
            <a:off x="2289175" y="3124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冒犯者受同样伤</a:t>
            </a:r>
            <a:endParaRPr lang="en-US" altLang="en-US" sz="3600" b="1">
              <a:solidFill>
                <a:schemeClr val="bg1"/>
              </a:solidFill>
              <a:ea typeface="SimSun" pitchFamily="2" charset="-122"/>
            </a:endParaRPr>
          </a:p>
        </p:txBody>
      </p:sp>
      <p:sp>
        <p:nvSpPr>
          <p:cNvPr id="156688" name="Text Box 16"/>
          <p:cNvSpPr txBox="1">
            <a:spLocks noChangeArrowheads="1"/>
          </p:cNvSpPr>
          <p:nvPr/>
        </p:nvSpPr>
        <p:spPr bwMode="auto">
          <a:xfrm>
            <a:off x="5413375" y="3124200"/>
            <a:ext cx="3733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罚款</a:t>
            </a:r>
            <a:r>
              <a:rPr lang="en-US" altLang="en-US" sz="3600">
                <a:solidFill>
                  <a:schemeClr val="bg1"/>
                </a:solidFill>
                <a:latin typeface="Abadi MT Condensed Extra Bold" pitchFamily="-84" charset="0"/>
                <a:ea typeface="华文细黑" pitchFamily="-84" charset="-122"/>
              </a:rPr>
              <a:t>一百银币</a:t>
            </a:r>
            <a:r>
              <a:rPr lang="en-US" altLang="ja-JP" sz="3600" b="1">
                <a:solidFill>
                  <a:schemeClr val="bg1"/>
                </a:solidFill>
              </a:rPr>
              <a:t> (§</a:t>
            </a:r>
            <a:r>
              <a:rPr lang="en-US" altLang="zh-CN" sz="3600" b="1">
                <a:solidFill>
                  <a:schemeClr val="bg1"/>
                </a:solidFill>
                <a:ea typeface="华文细黑" pitchFamily="-84" charset="-122"/>
              </a:rPr>
              <a:t> 198)</a:t>
            </a:r>
          </a:p>
        </p:txBody>
      </p:sp>
      <p:sp>
        <p:nvSpPr>
          <p:cNvPr id="156689" name="Text Box 17"/>
          <p:cNvSpPr txBox="1">
            <a:spLocks noChangeArrowheads="1"/>
          </p:cNvSpPr>
          <p:nvPr/>
        </p:nvSpPr>
        <p:spPr bwMode="auto">
          <a:xfrm>
            <a:off x="2289175" y="4267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根据案件是非曲直</a:t>
            </a:r>
            <a:endParaRPr lang="en-US" altLang="en-US" sz="2800" b="1" i="1">
              <a:solidFill>
                <a:schemeClr val="bg1"/>
              </a:solidFill>
              <a:latin typeface="Times New Roman" pitchFamily="18" charset="0"/>
            </a:endParaRPr>
          </a:p>
        </p:txBody>
      </p:sp>
      <p:sp>
        <p:nvSpPr>
          <p:cNvPr id="156690" name="Text Box 18"/>
          <p:cNvSpPr txBox="1">
            <a:spLocks noChangeArrowheads="1"/>
          </p:cNvSpPr>
          <p:nvPr/>
        </p:nvSpPr>
        <p:spPr bwMode="auto">
          <a:xfrm>
            <a:off x="5413375" y="4267200"/>
            <a:ext cx="3733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杀冒犯者的</a:t>
            </a:r>
            <a:r>
              <a:rPr lang="ja-JP" altLang="en-US" sz="3600">
                <a:solidFill>
                  <a:schemeClr val="bg1"/>
                </a:solidFill>
                <a:ea typeface="华文细黑" pitchFamily="-84" charset="-122"/>
              </a:rPr>
              <a:t>女儿</a:t>
            </a:r>
            <a:r>
              <a:rPr lang="en-US" altLang="ja-JP" sz="3600" b="1">
                <a:solidFill>
                  <a:schemeClr val="bg1"/>
                </a:solidFill>
              </a:rPr>
              <a:t> (§</a:t>
            </a:r>
            <a:r>
              <a:rPr lang="en-US" altLang="zh-CN" sz="3600" b="1">
                <a:solidFill>
                  <a:schemeClr val="bg1"/>
                </a:solidFill>
                <a:ea typeface="华文细黑" pitchFamily="-84" charset="-122"/>
              </a:rPr>
              <a:t> 209)</a:t>
            </a:r>
          </a:p>
        </p:txBody>
      </p:sp>
      <p:sp>
        <p:nvSpPr>
          <p:cNvPr id="156691" name="Text Box 19"/>
          <p:cNvSpPr txBox="1">
            <a:spLocks noChangeArrowheads="1"/>
          </p:cNvSpPr>
          <p:nvPr/>
        </p:nvSpPr>
        <p:spPr bwMode="auto">
          <a:xfrm>
            <a:off x="2286000" y="560705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根据案件是非曲直</a:t>
            </a:r>
            <a:endParaRPr lang="en-US" altLang="en-US" sz="3600" b="1">
              <a:solidFill>
                <a:schemeClr val="bg1"/>
              </a:solidFill>
              <a:ea typeface="SimSun" pitchFamily="2" charset="-122"/>
            </a:endParaRPr>
          </a:p>
        </p:txBody>
      </p:sp>
      <p:sp>
        <p:nvSpPr>
          <p:cNvPr id="156692" name="Text Box 20"/>
          <p:cNvSpPr txBox="1">
            <a:spLocks noChangeArrowheads="1"/>
          </p:cNvSpPr>
          <p:nvPr/>
        </p:nvSpPr>
        <p:spPr bwMode="auto">
          <a:xfrm>
            <a:off x="5410200" y="5607050"/>
            <a:ext cx="4114800" cy="1617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罚款五</a:t>
            </a:r>
            <a:r>
              <a:rPr lang="en-US" altLang="en-US" sz="3600">
                <a:solidFill>
                  <a:schemeClr val="bg1"/>
                </a:solidFill>
                <a:latin typeface="Abadi MT Condensed Extra Bold" pitchFamily="-84" charset="0"/>
                <a:ea typeface="华文细黑" pitchFamily="-84" charset="-122"/>
              </a:rPr>
              <a:t>块银子</a:t>
            </a:r>
            <a:r>
              <a:rPr lang="en-US" altLang="zh-CN" sz="3600" b="1">
                <a:solidFill>
                  <a:schemeClr val="bg1"/>
                </a:solidFill>
                <a:ea typeface="SimSun" pitchFamily="2" charset="-122"/>
              </a:rPr>
              <a:t> </a:t>
            </a:r>
            <a:r>
              <a:rPr lang="en-US" altLang="ja-JP" sz="3600" b="1">
                <a:solidFill>
                  <a:schemeClr val="bg1"/>
                </a:solidFill>
              </a:rPr>
              <a:t>(§</a:t>
            </a:r>
            <a:r>
              <a:rPr lang="en-US" altLang="zh-CN" sz="3600" b="1">
                <a:solidFill>
                  <a:schemeClr val="bg1"/>
                </a:solidFill>
                <a:ea typeface="华文细黑" pitchFamily="-84" charset="-122"/>
              </a:rPr>
              <a:t> 211, 213)</a:t>
            </a:r>
            <a:endParaRPr lang="en-US" altLang="zh-CN" sz="2800" b="1" i="1">
              <a:solidFill>
                <a:schemeClr val="bg1"/>
              </a:solidFill>
              <a:latin typeface="Times New Roman" pitchFamily="18" charset="0"/>
            </a:endParaRPr>
          </a:p>
          <a:p>
            <a:pPr eaLnBrk="1" hangingPunct="1"/>
            <a:endParaRPr lang="en-US" altLang="zh-CN" sz="2800" b="1" i="1">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5"/>
                                        </p:tgtEl>
                                        <p:attrNameLst>
                                          <p:attrName>style.visibility</p:attrName>
                                        </p:attrNameLst>
                                      </p:cBhvr>
                                      <p:to>
                                        <p:strVal val="visible"/>
                                      </p:to>
                                    </p:set>
                                    <p:anim calcmode="lin" valueType="num">
                                      <p:cBhvr>
                                        <p:cTn id="15" dur="1000" fill="hold"/>
                                        <p:tgtEl>
                                          <p:spTgt spid="156685"/>
                                        </p:tgtEl>
                                        <p:attrNameLst>
                                          <p:attrName>ppt_w</p:attrName>
                                        </p:attrNameLst>
                                      </p:cBhvr>
                                      <p:tavLst>
                                        <p:tav tm="0">
                                          <p:val>
                                            <p:fltVal val="0"/>
                                          </p:val>
                                        </p:tav>
                                        <p:tav tm="100000">
                                          <p:val>
                                            <p:strVal val="#ppt_w"/>
                                          </p:val>
                                        </p:tav>
                                      </p:tavLst>
                                    </p:anim>
                                    <p:anim calcmode="lin" valueType="num">
                                      <p:cBhvr>
                                        <p:cTn id="16" dur="1000" fill="hold"/>
                                        <p:tgtEl>
                                          <p:spTgt spid="156685"/>
                                        </p:tgtEl>
                                        <p:attrNameLst>
                                          <p:attrName>ppt_h</p:attrName>
                                        </p:attrNameLst>
                                      </p:cBhvr>
                                      <p:tavLst>
                                        <p:tav tm="0">
                                          <p:val>
                                            <p:fltVal val="0"/>
                                          </p:val>
                                        </p:tav>
                                        <p:tav tm="100000">
                                          <p:val>
                                            <p:strVal val="#ppt_h"/>
                                          </p:val>
                                        </p:tav>
                                      </p:tavLst>
                                    </p:anim>
                                    <p:anim calcmode="lin" valueType="num">
                                      <p:cBhvr>
                                        <p:cTn id="17"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6"/>
                                        </p:tgtEl>
                                        <p:attrNameLst>
                                          <p:attrName>style.visibility</p:attrName>
                                        </p:attrNameLst>
                                      </p:cBhvr>
                                      <p:to>
                                        <p:strVal val="visible"/>
                                      </p:to>
                                    </p:set>
                                    <p:anim calcmode="lin" valueType="num">
                                      <p:cBhvr>
                                        <p:cTn id="23" dur="1000" fill="hold"/>
                                        <p:tgtEl>
                                          <p:spTgt spid="156686"/>
                                        </p:tgtEl>
                                        <p:attrNameLst>
                                          <p:attrName>ppt_w</p:attrName>
                                        </p:attrNameLst>
                                      </p:cBhvr>
                                      <p:tavLst>
                                        <p:tav tm="0">
                                          <p:val>
                                            <p:fltVal val="0"/>
                                          </p:val>
                                        </p:tav>
                                        <p:tav tm="100000">
                                          <p:val>
                                            <p:strVal val="#ppt_w"/>
                                          </p:val>
                                        </p:tav>
                                      </p:tavLst>
                                    </p:anim>
                                    <p:anim calcmode="lin" valueType="num">
                                      <p:cBhvr>
                                        <p:cTn id="24" dur="1000" fill="hold"/>
                                        <p:tgtEl>
                                          <p:spTgt spid="156686"/>
                                        </p:tgtEl>
                                        <p:attrNameLst>
                                          <p:attrName>ppt_h</p:attrName>
                                        </p:attrNameLst>
                                      </p:cBhvr>
                                      <p:tavLst>
                                        <p:tav tm="0">
                                          <p:val>
                                            <p:fltVal val="0"/>
                                          </p:val>
                                        </p:tav>
                                        <p:tav tm="100000">
                                          <p:val>
                                            <p:strVal val="#ppt_h"/>
                                          </p:val>
                                        </p:tav>
                                      </p:tavLst>
                                    </p:anim>
                                    <p:anim calcmode="lin" valueType="num">
                                      <p:cBhvr>
                                        <p:cTn id="25"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7"/>
                                        </p:tgtEl>
                                        <p:attrNameLst>
                                          <p:attrName>style.visibility</p:attrName>
                                        </p:attrNameLst>
                                      </p:cBhvr>
                                      <p:to>
                                        <p:strVal val="visible"/>
                                      </p:to>
                                    </p:set>
                                    <p:anim calcmode="lin" valueType="num">
                                      <p:cBhvr>
                                        <p:cTn id="39" dur="1000" fill="hold"/>
                                        <p:tgtEl>
                                          <p:spTgt spid="156687"/>
                                        </p:tgtEl>
                                        <p:attrNameLst>
                                          <p:attrName>ppt_w</p:attrName>
                                        </p:attrNameLst>
                                      </p:cBhvr>
                                      <p:tavLst>
                                        <p:tav tm="0">
                                          <p:val>
                                            <p:fltVal val="0"/>
                                          </p:val>
                                        </p:tav>
                                        <p:tav tm="100000">
                                          <p:val>
                                            <p:strVal val="#ppt_w"/>
                                          </p:val>
                                        </p:tav>
                                      </p:tavLst>
                                    </p:anim>
                                    <p:anim calcmode="lin" valueType="num">
                                      <p:cBhvr>
                                        <p:cTn id="40" dur="1000" fill="hold"/>
                                        <p:tgtEl>
                                          <p:spTgt spid="156687"/>
                                        </p:tgtEl>
                                        <p:attrNameLst>
                                          <p:attrName>ppt_h</p:attrName>
                                        </p:attrNameLst>
                                      </p:cBhvr>
                                      <p:tavLst>
                                        <p:tav tm="0">
                                          <p:val>
                                            <p:fltVal val="0"/>
                                          </p:val>
                                        </p:tav>
                                        <p:tav tm="100000">
                                          <p:val>
                                            <p:strVal val="#ppt_h"/>
                                          </p:val>
                                        </p:tav>
                                      </p:tavLst>
                                    </p:anim>
                                    <p:anim calcmode="lin" valueType="num">
                                      <p:cBhvr>
                                        <p:cTn id="41"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8"/>
                                        </p:tgtEl>
                                        <p:attrNameLst>
                                          <p:attrName>style.visibility</p:attrName>
                                        </p:attrNameLst>
                                      </p:cBhvr>
                                      <p:to>
                                        <p:strVal val="visible"/>
                                      </p:to>
                                    </p:set>
                                    <p:anim calcmode="lin" valueType="num">
                                      <p:cBhvr>
                                        <p:cTn id="47" dur="1000" fill="hold"/>
                                        <p:tgtEl>
                                          <p:spTgt spid="156688"/>
                                        </p:tgtEl>
                                        <p:attrNameLst>
                                          <p:attrName>ppt_w</p:attrName>
                                        </p:attrNameLst>
                                      </p:cBhvr>
                                      <p:tavLst>
                                        <p:tav tm="0">
                                          <p:val>
                                            <p:fltVal val="0"/>
                                          </p:val>
                                        </p:tav>
                                        <p:tav tm="100000">
                                          <p:val>
                                            <p:strVal val="#ppt_w"/>
                                          </p:val>
                                        </p:tav>
                                      </p:tavLst>
                                    </p:anim>
                                    <p:anim calcmode="lin" valueType="num">
                                      <p:cBhvr>
                                        <p:cTn id="48" dur="1000" fill="hold"/>
                                        <p:tgtEl>
                                          <p:spTgt spid="156688"/>
                                        </p:tgtEl>
                                        <p:attrNameLst>
                                          <p:attrName>ppt_h</p:attrName>
                                        </p:attrNameLst>
                                      </p:cBhvr>
                                      <p:tavLst>
                                        <p:tav tm="0">
                                          <p:val>
                                            <p:fltVal val="0"/>
                                          </p:val>
                                        </p:tav>
                                        <p:tav tm="100000">
                                          <p:val>
                                            <p:strVal val="#ppt_h"/>
                                          </p:val>
                                        </p:tav>
                                      </p:tavLst>
                                    </p:anim>
                                    <p:anim calcmode="lin" valueType="num">
                                      <p:cBhvr>
                                        <p:cTn id="49"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89"/>
                                        </p:tgtEl>
                                        <p:attrNameLst>
                                          <p:attrName>style.visibility</p:attrName>
                                        </p:attrNameLst>
                                      </p:cBhvr>
                                      <p:to>
                                        <p:strVal val="visible"/>
                                      </p:to>
                                    </p:set>
                                    <p:anim calcmode="lin" valueType="num">
                                      <p:cBhvr>
                                        <p:cTn id="63" dur="1000" fill="hold"/>
                                        <p:tgtEl>
                                          <p:spTgt spid="156689"/>
                                        </p:tgtEl>
                                        <p:attrNameLst>
                                          <p:attrName>ppt_w</p:attrName>
                                        </p:attrNameLst>
                                      </p:cBhvr>
                                      <p:tavLst>
                                        <p:tav tm="0">
                                          <p:val>
                                            <p:fltVal val="0"/>
                                          </p:val>
                                        </p:tav>
                                        <p:tav tm="100000">
                                          <p:val>
                                            <p:strVal val="#ppt_w"/>
                                          </p:val>
                                        </p:tav>
                                      </p:tavLst>
                                    </p:anim>
                                    <p:anim calcmode="lin" valueType="num">
                                      <p:cBhvr>
                                        <p:cTn id="64" dur="1000" fill="hold"/>
                                        <p:tgtEl>
                                          <p:spTgt spid="156689"/>
                                        </p:tgtEl>
                                        <p:attrNameLst>
                                          <p:attrName>ppt_h</p:attrName>
                                        </p:attrNameLst>
                                      </p:cBhvr>
                                      <p:tavLst>
                                        <p:tav tm="0">
                                          <p:val>
                                            <p:fltVal val="0"/>
                                          </p:val>
                                        </p:tav>
                                        <p:tav tm="100000">
                                          <p:val>
                                            <p:strVal val="#ppt_h"/>
                                          </p:val>
                                        </p:tav>
                                      </p:tavLst>
                                    </p:anim>
                                    <p:anim calcmode="lin" valueType="num">
                                      <p:cBhvr>
                                        <p:cTn id="65"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90"/>
                                        </p:tgtEl>
                                        <p:attrNameLst>
                                          <p:attrName>style.visibility</p:attrName>
                                        </p:attrNameLst>
                                      </p:cBhvr>
                                      <p:to>
                                        <p:strVal val="visible"/>
                                      </p:to>
                                    </p:set>
                                    <p:anim calcmode="lin" valueType="num">
                                      <p:cBhvr>
                                        <p:cTn id="71" dur="1000" fill="hold"/>
                                        <p:tgtEl>
                                          <p:spTgt spid="156690"/>
                                        </p:tgtEl>
                                        <p:attrNameLst>
                                          <p:attrName>ppt_w</p:attrName>
                                        </p:attrNameLst>
                                      </p:cBhvr>
                                      <p:tavLst>
                                        <p:tav tm="0">
                                          <p:val>
                                            <p:fltVal val="0"/>
                                          </p:val>
                                        </p:tav>
                                        <p:tav tm="100000">
                                          <p:val>
                                            <p:strVal val="#ppt_w"/>
                                          </p:val>
                                        </p:tav>
                                      </p:tavLst>
                                    </p:anim>
                                    <p:anim calcmode="lin" valueType="num">
                                      <p:cBhvr>
                                        <p:cTn id="72" dur="1000" fill="hold"/>
                                        <p:tgtEl>
                                          <p:spTgt spid="156690"/>
                                        </p:tgtEl>
                                        <p:attrNameLst>
                                          <p:attrName>ppt_h</p:attrName>
                                        </p:attrNameLst>
                                      </p:cBhvr>
                                      <p:tavLst>
                                        <p:tav tm="0">
                                          <p:val>
                                            <p:fltVal val="0"/>
                                          </p:val>
                                        </p:tav>
                                        <p:tav tm="100000">
                                          <p:val>
                                            <p:strVal val="#ppt_h"/>
                                          </p:val>
                                        </p:tav>
                                      </p:tavLst>
                                    </p:anim>
                                    <p:anim calcmode="lin" valueType="num">
                                      <p:cBhvr>
                                        <p:cTn id="73"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1"/>
                                        </p:tgtEl>
                                        <p:attrNameLst>
                                          <p:attrName>style.visibility</p:attrName>
                                        </p:attrNameLst>
                                      </p:cBhvr>
                                      <p:to>
                                        <p:strVal val="visible"/>
                                      </p:to>
                                    </p:set>
                                    <p:anim calcmode="lin" valueType="num">
                                      <p:cBhvr>
                                        <p:cTn id="87" dur="1000" fill="hold"/>
                                        <p:tgtEl>
                                          <p:spTgt spid="156691"/>
                                        </p:tgtEl>
                                        <p:attrNameLst>
                                          <p:attrName>ppt_w</p:attrName>
                                        </p:attrNameLst>
                                      </p:cBhvr>
                                      <p:tavLst>
                                        <p:tav tm="0">
                                          <p:val>
                                            <p:fltVal val="0"/>
                                          </p:val>
                                        </p:tav>
                                        <p:tav tm="100000">
                                          <p:val>
                                            <p:strVal val="#ppt_w"/>
                                          </p:val>
                                        </p:tav>
                                      </p:tavLst>
                                    </p:anim>
                                    <p:anim calcmode="lin" valueType="num">
                                      <p:cBhvr>
                                        <p:cTn id="88" dur="1000" fill="hold"/>
                                        <p:tgtEl>
                                          <p:spTgt spid="156691"/>
                                        </p:tgtEl>
                                        <p:attrNameLst>
                                          <p:attrName>ppt_h</p:attrName>
                                        </p:attrNameLst>
                                      </p:cBhvr>
                                      <p:tavLst>
                                        <p:tav tm="0">
                                          <p:val>
                                            <p:fltVal val="0"/>
                                          </p:val>
                                        </p:tav>
                                        <p:tav tm="100000">
                                          <p:val>
                                            <p:strVal val="#ppt_h"/>
                                          </p:val>
                                        </p:tav>
                                      </p:tavLst>
                                    </p:anim>
                                    <p:anim calcmode="lin" valueType="num">
                                      <p:cBhvr>
                                        <p:cTn id="89"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2"/>
                                        </p:tgtEl>
                                        <p:attrNameLst>
                                          <p:attrName>style.visibility</p:attrName>
                                        </p:attrNameLst>
                                      </p:cBhvr>
                                      <p:to>
                                        <p:strVal val="visible"/>
                                      </p:to>
                                    </p:set>
                                    <p:anim calcmode="lin" valueType="num">
                                      <p:cBhvr>
                                        <p:cTn id="95" dur="1000" fill="hold"/>
                                        <p:tgtEl>
                                          <p:spTgt spid="156692"/>
                                        </p:tgtEl>
                                        <p:attrNameLst>
                                          <p:attrName>ppt_w</p:attrName>
                                        </p:attrNameLst>
                                      </p:cBhvr>
                                      <p:tavLst>
                                        <p:tav tm="0">
                                          <p:val>
                                            <p:fltVal val="0"/>
                                          </p:val>
                                        </p:tav>
                                        <p:tav tm="100000">
                                          <p:val>
                                            <p:strVal val="#ppt_w"/>
                                          </p:val>
                                        </p:tav>
                                      </p:tavLst>
                                    </p:anim>
                                    <p:anim calcmode="lin" valueType="num">
                                      <p:cBhvr>
                                        <p:cTn id="96" dur="1000" fill="hold"/>
                                        <p:tgtEl>
                                          <p:spTgt spid="156692"/>
                                        </p:tgtEl>
                                        <p:attrNameLst>
                                          <p:attrName>ppt_h</p:attrName>
                                        </p:attrNameLst>
                                      </p:cBhvr>
                                      <p:tavLst>
                                        <p:tav tm="0">
                                          <p:val>
                                            <p:fltVal val="0"/>
                                          </p:val>
                                        </p:tav>
                                        <p:tav tm="100000">
                                          <p:val>
                                            <p:strVal val="#ppt_h"/>
                                          </p:val>
                                        </p:tav>
                                      </p:tavLst>
                                    </p:anim>
                                    <p:anim calcmode="lin" valueType="num">
                                      <p:cBhvr>
                                        <p:cTn id="97"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57200" indent="-457200" eaLnBrk="1" hangingPunct="1">
                  <a:defRPr/>
                </a:pPr>
                <a:endParaRPr lang="en-US"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00"/>
                    </a:solidFill>
                    <a:latin typeface="Arial"/>
                    <a:ea typeface="ＭＳ Ｐゴシック" charset="0"/>
                    <a:cs typeface="Arial"/>
                  </a:rPr>
                  <a:t>收养</a:t>
                </a:r>
                <a:r>
                  <a:rPr lang="zh-CN" altLang="en-US" sz="2800" b="1" dirty="0">
                    <a:solidFill>
                      <a:srgbClr val="FFFFFF"/>
                    </a:solidFill>
                    <a:latin typeface="Arial"/>
                    <a:ea typeface="ＭＳ Ｐゴシック" charset="0"/>
                    <a:cs typeface="Arial"/>
                  </a:rPr>
                  <a:t>律法立以利以谢作为亚伯兰的继承人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15). § 191.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00"/>
                    </a:solidFill>
                    <a:latin typeface="Arial"/>
                    <a:ea typeface="ＭＳ Ｐゴシック" charset="0"/>
                    <a:cs typeface="Arial"/>
                  </a:rPr>
                  <a:t>夏甲送</a:t>
                </a:r>
                <a:r>
                  <a:rPr lang="zh-CN" altLang="en-US" sz="2800" b="1" dirty="0">
                    <a:solidFill>
                      <a:srgbClr val="FFFFFF"/>
                    </a:solidFill>
                    <a:latin typeface="Arial"/>
                    <a:ea typeface="ＭＳ Ｐゴシック" charset="0"/>
                    <a:cs typeface="Arial"/>
                  </a:rPr>
                  <a:t>给亚伯拉罕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16) </a:t>
                </a:r>
                <a:r>
                  <a:rPr lang="zh-CN" altLang="en-US" sz="2800" b="1" dirty="0">
                    <a:solidFill>
                      <a:srgbClr val="FFFFFF"/>
                    </a:solidFill>
                    <a:latin typeface="Arial"/>
                    <a:ea typeface="ＭＳ Ｐゴシック" charset="0"/>
                    <a:cs typeface="Arial"/>
                  </a:rPr>
                  <a:t>辟拉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30:4) </a:t>
                </a:r>
                <a:r>
                  <a:rPr lang="zh-CN" altLang="en-US" sz="2800" b="1" dirty="0">
                    <a:solidFill>
                      <a:srgbClr val="FFFFFF"/>
                    </a:solidFill>
                    <a:latin typeface="Arial"/>
                    <a:ea typeface="ＭＳ Ｐゴシック" charset="0"/>
                    <a:cs typeface="Arial"/>
                  </a:rPr>
                  <a:t>和悉帕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30:9) </a:t>
                </a:r>
                <a:r>
                  <a:rPr lang="zh-CN" altLang="en-US" sz="2800" b="1" dirty="0">
                    <a:solidFill>
                      <a:srgbClr val="FFFFFF"/>
                    </a:solidFill>
                    <a:latin typeface="Arial"/>
                    <a:ea typeface="ＭＳ Ｐゴシック" charset="0"/>
                    <a:cs typeface="Arial"/>
                  </a:rPr>
                  <a:t>送给雅各</a:t>
                </a:r>
                <a:r>
                  <a:rPr lang="en-US" altLang="zh-CN" sz="2800" b="1" dirty="0">
                    <a:solidFill>
                      <a:srgbClr val="FFFFFF"/>
                    </a:solidFill>
                    <a:latin typeface="Arial"/>
                    <a:ea typeface="ＭＳ Ｐゴシック" charset="0"/>
                    <a:cs typeface="Arial"/>
                  </a:rPr>
                  <a:t>, </a:t>
                </a:r>
                <a:r>
                  <a:rPr lang="zh-CN" altLang="en-US" sz="2800" b="1" dirty="0">
                    <a:solidFill>
                      <a:srgbClr val="FFFFFF"/>
                    </a:solidFill>
                    <a:latin typeface="Arial"/>
                    <a:ea typeface="ＭＳ Ｐゴシック" charset="0"/>
                    <a:cs typeface="Arial"/>
                  </a:rPr>
                  <a:t>照着汉谟拉比法典</a:t>
                </a:r>
                <a:r>
                  <a:rPr lang="en-US" altLang="zh-CN" sz="2800" b="1" dirty="0">
                    <a:solidFill>
                      <a:srgbClr val="FFFFFF"/>
                    </a:solidFill>
                    <a:latin typeface="Arial"/>
                    <a:ea typeface="ＭＳ Ｐゴシック" charset="0"/>
                    <a:cs typeface="Arial"/>
                  </a:rPr>
                  <a:t>. § 146.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FF"/>
                    </a:solidFill>
                    <a:latin typeface="Arial"/>
                    <a:ea typeface="ＭＳ Ｐゴシック" charset="0"/>
                    <a:cs typeface="Arial"/>
                  </a:rPr>
                  <a:t>亚伯拉罕</a:t>
                </a:r>
                <a:r>
                  <a:rPr lang="zh-CN" altLang="en-US" sz="2800" b="1" dirty="0">
                    <a:solidFill>
                      <a:srgbClr val="FFFF00"/>
                    </a:solidFill>
                    <a:latin typeface="Arial"/>
                    <a:ea typeface="ＭＳ Ｐゴシック" charset="0"/>
                    <a:cs typeface="Arial"/>
                  </a:rPr>
                  <a:t>买麦比拉</a:t>
                </a:r>
                <a:r>
                  <a:rPr lang="zh-CN" altLang="en-US" sz="2800" b="1" dirty="0">
                    <a:solidFill>
                      <a:srgbClr val="FFFFFF"/>
                    </a:solidFill>
                    <a:latin typeface="Arial"/>
                    <a:ea typeface="ＭＳ Ｐゴシック" charset="0"/>
                    <a:cs typeface="Arial"/>
                  </a:rPr>
                  <a:t>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23) </a:t>
                </a:r>
                <a:r>
                  <a:rPr lang="zh-CN" altLang="en-US" sz="2800" b="1" dirty="0">
                    <a:solidFill>
                      <a:srgbClr val="FFFFFF"/>
                    </a:solidFill>
                    <a:latin typeface="Arial"/>
                    <a:ea typeface="ＭＳ Ｐゴシック" charset="0"/>
                    <a:cs typeface="Arial"/>
                  </a:rPr>
                  <a:t>办理是遵照商业法典</a:t>
                </a:r>
                <a:r>
                  <a:rPr lang="en-US" altLang="zh-CN" sz="2800" b="1" dirty="0">
                    <a:solidFill>
                      <a:srgbClr val="FFFFFF"/>
                    </a:solidFill>
                    <a:latin typeface="Arial"/>
                    <a:ea typeface="ＭＳ Ｐゴシック" charset="0"/>
                    <a:cs typeface="Arial"/>
                  </a:rPr>
                  <a:t>. § 7.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FF"/>
                    </a:solidFill>
                    <a:latin typeface="Arial"/>
                    <a:ea typeface="ＭＳ Ｐゴシック" charset="0"/>
                    <a:cs typeface="Arial"/>
                  </a:rPr>
                  <a:t>雅各对拉班提出的建议～</a:t>
                </a:r>
                <a:r>
                  <a:rPr lang="zh-CN" altLang="en-US" sz="2800" b="1" dirty="0">
                    <a:solidFill>
                      <a:srgbClr val="FFFF00"/>
                    </a:solidFill>
                    <a:latin typeface="Arial"/>
                    <a:ea typeface="ＭＳ Ｐゴシック" charset="0"/>
                    <a:cs typeface="Arial"/>
                  </a:rPr>
                  <a:t>偷窃被判死刑</a:t>
                </a:r>
                <a:r>
                  <a:rPr lang="zh-CN" altLang="en-US" sz="2800" b="1" dirty="0">
                    <a:solidFill>
                      <a:srgbClr val="FFFFFF"/>
                    </a:solidFill>
                    <a:latin typeface="Arial"/>
                    <a:ea typeface="ＭＳ Ｐゴシック" charset="0"/>
                    <a:cs typeface="Arial"/>
                  </a:rPr>
                  <a:t>～是遵照法典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31:32) § 6. </a:t>
                </a: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a:lstStyle/>
              <a:p>
                <a:endParaRPr lang="en-US" sz="1800">
                  <a:solidFill>
                    <a:srgbClr val="FFFFFF"/>
                  </a:solidFill>
                  <a:latin typeface="Arial" charset="0"/>
                  <a:ea typeface="ＭＳ Ｐゴシック" charset="0"/>
                  <a:cs typeface="Arial"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Arial" charset="0"/>
                <a:ea typeface="ＭＳ Ｐゴシック" charset="0"/>
                <a:cs typeface="Arial"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zh-CN" altLang="en-US" sz="3600" b="1" u="sng" dirty="0">
                <a:solidFill>
                  <a:schemeClr val="tx1"/>
                </a:solidFill>
                <a:effectLst/>
                <a:ea typeface="ＭＳ Ｐゴシック" charset="0"/>
                <a:cs typeface="Arial"/>
              </a:rPr>
              <a:t>汉谟拉比法典在创世纪出现</a:t>
            </a:r>
            <a:endParaRPr lang="en-US" sz="3600" dirty="0">
              <a:latin typeface="Arial"/>
              <a:ea typeface="ＭＳ Ｐゴシック" charset="0"/>
              <a:cs typeface="Arial"/>
            </a:endParaRPr>
          </a:p>
        </p:txBody>
      </p:sp>
      <p:sp>
        <p:nvSpPr>
          <p:cNvPr id="145411" name="Text Box 9"/>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1021781585"/>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28700" lvl="1" indent="-457200">
              <a:spcBef>
                <a:spcPct val="50000"/>
              </a:spcBef>
              <a:buFontTx/>
              <a:buAutoNum type="arabicPeriod" startAt="5"/>
            </a:pPr>
            <a:r>
              <a:rPr lang="zh-CN" altLang="en-US" sz="2800" b="1" dirty="0">
                <a:solidFill>
                  <a:srgbClr val="FFFFFF"/>
                </a:solidFill>
                <a:latin typeface="Arial" charset="0"/>
                <a:ea typeface="ＭＳ Ｐゴシック" charset="0"/>
                <a:cs typeface="Arial" charset="0"/>
              </a:rPr>
              <a:t>犹大扬言要他的媳妇他玛</a:t>
            </a:r>
            <a:r>
              <a:rPr lang="zh-CN" altLang="en-US" sz="2800" b="1" dirty="0">
                <a:solidFill>
                  <a:srgbClr val="FFFF00"/>
                </a:solidFill>
                <a:latin typeface="Arial" charset="0"/>
                <a:ea typeface="ＭＳ Ｐゴシック" charset="0"/>
                <a:cs typeface="Arial" charset="0"/>
              </a:rPr>
              <a:t>受处以火刑</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38:24), </a:t>
            </a:r>
            <a:r>
              <a:rPr lang="zh-CN" altLang="en-US" sz="2800" b="1" dirty="0">
                <a:solidFill>
                  <a:srgbClr val="FFFFFF"/>
                </a:solidFill>
                <a:latin typeface="Arial" charset="0"/>
                <a:ea typeface="ＭＳ Ｐゴシック" charset="0"/>
                <a:cs typeface="Arial" charset="0"/>
              </a:rPr>
              <a:t>是遵照巴比伦法典 </a:t>
            </a:r>
            <a:r>
              <a:rPr lang="en-US" altLang="zh-CN" sz="2800" b="1" dirty="0">
                <a:solidFill>
                  <a:srgbClr val="FFFFFF"/>
                </a:solidFill>
                <a:latin typeface="Arial" charset="0"/>
                <a:ea typeface="ＭＳ Ｐゴシック" charset="0"/>
                <a:cs typeface="Arial" charset="0"/>
              </a:rPr>
              <a:t>§ 110. </a:t>
            </a:r>
          </a:p>
          <a:p>
            <a:pPr marL="1028700" lvl="1" indent="-457200">
              <a:spcBef>
                <a:spcPct val="50000"/>
              </a:spcBef>
              <a:buFontTx/>
              <a:buAutoNum type="arabicPeriod" startAt="5"/>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5"/>
            </a:pPr>
            <a:r>
              <a:rPr lang="zh-CN" altLang="en-US" sz="2800" b="1" dirty="0">
                <a:solidFill>
                  <a:srgbClr val="FFFFFF"/>
                </a:solidFill>
                <a:latin typeface="Arial" charset="0"/>
                <a:ea typeface="ＭＳ Ｐゴシック" charset="0"/>
                <a:cs typeface="Arial" charset="0"/>
              </a:rPr>
              <a:t>约瑟的管家提出的建议，“</a:t>
            </a:r>
            <a:r>
              <a:rPr lang="zh-CN" altLang="en-US" sz="2800" b="1" dirty="0">
                <a:solidFill>
                  <a:srgbClr val="FFFF00"/>
                </a:solidFill>
                <a:latin typeface="Arial" charset="0"/>
                <a:ea typeface="ＭＳ Ｐゴシック" charset="0"/>
                <a:cs typeface="Arial" charset="0"/>
              </a:rPr>
              <a:t>无论在谁那里搜［银杯］出来，谁就要死。”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44:9) </a:t>
            </a:r>
            <a:r>
              <a:rPr lang="zh-CN" altLang="en-US" sz="2800" b="1" dirty="0">
                <a:solidFill>
                  <a:srgbClr val="FFFFFF"/>
                </a:solidFill>
                <a:latin typeface="Arial" charset="0"/>
                <a:ea typeface="ＭＳ Ｐゴシック" charset="0"/>
                <a:cs typeface="Arial" charset="0"/>
              </a:rPr>
              <a:t>根据法律规定， 在王宫偷窃会受到死刑 </a:t>
            </a:r>
            <a:r>
              <a:rPr lang="en-US" altLang="zh-CN" sz="2800" b="1" dirty="0">
                <a:solidFill>
                  <a:srgbClr val="FFFFFF"/>
                </a:solidFill>
                <a:latin typeface="Arial" charset="0"/>
                <a:ea typeface="ＭＳ Ｐゴシック" charset="0"/>
                <a:cs typeface="Arial" charset="0"/>
              </a:rPr>
              <a:t>§ 6.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zh-CN" altLang="en-US" sz="3200" b="1" u="sng" dirty="0">
                <a:solidFill>
                  <a:schemeClr val="tx1"/>
                </a:solidFill>
                <a:effectLst/>
                <a:ea typeface="ＭＳ Ｐゴシック" charset="0"/>
                <a:cs typeface="Arial"/>
              </a:rPr>
              <a:t>汉谟拉比法典在创世纪出现</a:t>
            </a:r>
            <a:endParaRPr lang="en-US" sz="4000" b="1" dirty="0">
              <a:latin typeface="Arial"/>
              <a:ea typeface="ＭＳ Ｐゴシック" charset="0"/>
              <a:cs typeface="Arial"/>
            </a:endParaRPr>
          </a:p>
        </p:txBody>
      </p:sp>
      <p:sp>
        <p:nvSpPr>
          <p:cNvPr id="147459"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35602222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85850" lvl="1" indent="-514350">
              <a:spcBef>
                <a:spcPct val="50000"/>
              </a:spcBef>
              <a:buFont typeface="+mj-lt"/>
              <a:buAutoNum type="arabicPeriod" startAt="7"/>
            </a:pPr>
            <a:r>
              <a:rPr lang="zh-CN" altLang="en-US" sz="2800" b="1" dirty="0">
                <a:solidFill>
                  <a:srgbClr val="FFFF00"/>
                </a:solidFill>
                <a:latin typeface="Arial" charset="0"/>
                <a:ea typeface="ＭＳ Ｐゴシック" charset="0"/>
                <a:cs typeface="Arial" charset="0"/>
              </a:rPr>
              <a:t>雅各送供地给他最喜爱的儿子约瑟 </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48:22) </a:t>
            </a:r>
            <a:r>
              <a:rPr lang="zh-CN" altLang="en-US" sz="2800" b="1" dirty="0">
                <a:solidFill>
                  <a:srgbClr val="FFFFFF"/>
                </a:solidFill>
                <a:latin typeface="Arial" charset="0"/>
                <a:ea typeface="ＭＳ Ｐゴシック" charset="0"/>
                <a:cs typeface="Arial" charset="0"/>
              </a:rPr>
              <a:t>是遵照汉谟拉比法典 </a:t>
            </a:r>
            <a:r>
              <a:rPr lang="en-US" altLang="zh-CN" sz="2800" b="1" dirty="0">
                <a:solidFill>
                  <a:srgbClr val="FFFFFF"/>
                </a:solidFill>
                <a:latin typeface="Arial" charset="0"/>
                <a:ea typeface="ＭＳ Ｐゴシック" charset="0"/>
                <a:cs typeface="Arial" charset="0"/>
              </a:rPr>
              <a:t>§ 165. </a:t>
            </a:r>
          </a:p>
          <a:p>
            <a:pPr marL="1028700" lvl="1" indent="-457200">
              <a:spcBef>
                <a:spcPct val="50000"/>
              </a:spcBef>
              <a:buFontTx/>
              <a:buAutoNum type="arabicPeriod" startAt="7"/>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7"/>
            </a:pPr>
            <a:r>
              <a:rPr lang="zh-CN" altLang="en-US" sz="2800" b="1" dirty="0">
                <a:solidFill>
                  <a:srgbClr val="FFFF00"/>
                </a:solidFill>
                <a:latin typeface="Arial" charset="0"/>
                <a:ea typeface="ＭＳ Ｐゴシック" charset="0"/>
                <a:cs typeface="Arial" charset="0"/>
              </a:rPr>
              <a:t>流本的长子名分被割断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49:4) </a:t>
            </a:r>
            <a:r>
              <a:rPr lang="zh-CN" altLang="en-US" sz="2800" b="1" dirty="0">
                <a:solidFill>
                  <a:srgbClr val="FFFFFF"/>
                </a:solidFill>
                <a:latin typeface="Arial" charset="0"/>
                <a:ea typeface="ＭＳ Ｐゴシック" charset="0"/>
                <a:cs typeface="Arial" charset="0"/>
              </a:rPr>
              <a:t>是遵照汉谟拉比法典来处罚他 </a:t>
            </a:r>
            <a:r>
              <a:rPr lang="en-US" altLang="zh-CN" sz="2800" b="1" dirty="0">
                <a:solidFill>
                  <a:srgbClr val="FFFFFF"/>
                </a:solidFill>
                <a:latin typeface="Arial" charset="0"/>
                <a:ea typeface="ＭＳ Ｐゴシック" charset="0"/>
                <a:cs typeface="Arial" charset="0"/>
              </a:rPr>
              <a:t>§ 158. </a:t>
            </a:r>
          </a:p>
          <a:p>
            <a:pPr marL="1028700" lvl="1" indent="-457200">
              <a:spcBef>
                <a:spcPct val="50000"/>
              </a:spcBef>
              <a:buFontTx/>
              <a:buAutoNum type="arabicPeriod" startAt="7"/>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7"/>
            </a:pPr>
            <a:r>
              <a:rPr lang="zh-CN" altLang="en-US" sz="2800" b="1" dirty="0">
                <a:solidFill>
                  <a:srgbClr val="FFFF00"/>
                </a:solidFill>
                <a:latin typeface="Arial" charset="0"/>
                <a:ea typeface="ＭＳ Ｐゴシック" charset="0"/>
                <a:cs typeface="Arial" charset="0"/>
              </a:rPr>
              <a:t>亚伯兰无能卖夏甲</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16:6). § 119.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zh-CN" altLang="en-US" sz="3200" b="1" u="sng" dirty="0">
                <a:solidFill>
                  <a:schemeClr val="tx1"/>
                </a:solidFill>
                <a:effectLst/>
                <a:ea typeface="ＭＳ Ｐゴシック" charset="0"/>
                <a:cs typeface="Arial"/>
              </a:rPr>
              <a:t>汉谟拉比法典在创世纪出现</a:t>
            </a:r>
            <a:endParaRPr lang="en-US" sz="4000" b="1" dirty="0">
              <a:latin typeface="Arial"/>
              <a:ea typeface="ＭＳ Ｐゴシック" charset="0"/>
              <a:cs typeface="Arial"/>
            </a:endParaRPr>
          </a:p>
        </p:txBody>
      </p:sp>
      <p:sp>
        <p:nvSpPr>
          <p:cNvPr id="149507"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88884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57" name="Rectangle 49"/>
          <p:cNvSpPr>
            <a:spLocks noGrp="1" noChangeArrowheads="1"/>
          </p:cNvSpPr>
          <p:nvPr>
            <p:ph type="title"/>
          </p:nvPr>
        </p:nvSpPr>
        <p:spPr>
          <a:xfrm>
            <a:off x="457200" y="76200"/>
            <a:ext cx="8229600" cy="715963"/>
          </a:xfrm>
        </p:spPr>
        <p:txBody>
          <a:bodyPr/>
          <a:lstStyle/>
          <a:p>
            <a:pPr eaLnBrk="1" hangingPunct="1">
              <a:defRPr/>
            </a:pPr>
            <a:r>
              <a:rPr lang="ja-JP" altLang="en-US">
                <a:ea typeface="华文细黑" charset="0"/>
                <a:cs typeface="华文细黑" charset="0"/>
              </a:rPr>
              <a:t>汉谟拉比</a:t>
            </a:r>
            <a:r>
              <a:rPr lang="en-US"/>
              <a:t> </a:t>
            </a:r>
            <a:r>
              <a:rPr lang="ja-JP" altLang="en-US">
                <a:ea typeface="华文细黑" charset="0"/>
                <a:cs typeface="华文细黑" charset="0"/>
              </a:rPr>
              <a:t>对比</a:t>
            </a:r>
            <a:r>
              <a:rPr lang="en-US"/>
              <a:t> </a:t>
            </a:r>
            <a:r>
              <a:rPr lang="ja-JP" altLang="en-US">
                <a:ea typeface="华文细黑" charset="0"/>
                <a:cs typeface="华文细黑" charset="0"/>
              </a:rPr>
              <a:t>摩西</a:t>
            </a:r>
            <a:endParaRPr lang="en-US"/>
          </a:p>
        </p:txBody>
      </p:sp>
      <p:graphicFrame>
        <p:nvGraphicFramePr>
          <p:cNvPr id="171069" name="Group 61"/>
          <p:cNvGraphicFramePr>
            <a:graphicFrameLocks noGrp="1"/>
          </p:cNvGraphicFramePr>
          <p:nvPr>
            <p:ph type="tbl" idx="1"/>
          </p:nvPr>
        </p:nvGraphicFramePr>
        <p:xfrm>
          <a:off x="136525" y="914400"/>
          <a:ext cx="8855075" cy="5715003"/>
        </p:xfrm>
        <a:graphic>
          <a:graphicData uri="http://schemas.openxmlformats.org/drawingml/2006/table">
            <a:tbl>
              <a:tblPr/>
              <a:tblGrid>
                <a:gridCol w="2667000">
                  <a:extLst>
                    <a:ext uri="{9D8B030D-6E8A-4147-A177-3AD203B41FA5}">
                      <a16:colId xmlns:a16="http://schemas.microsoft.com/office/drawing/2014/main" val="20000"/>
                    </a:ext>
                  </a:extLst>
                </a:gridCol>
                <a:gridCol w="2652713">
                  <a:extLst>
                    <a:ext uri="{9D8B030D-6E8A-4147-A177-3AD203B41FA5}">
                      <a16:colId xmlns:a16="http://schemas.microsoft.com/office/drawing/2014/main" val="20001"/>
                    </a:ext>
                  </a:extLst>
                </a:gridCol>
                <a:gridCol w="3535362">
                  <a:extLst>
                    <a:ext uri="{9D8B030D-6E8A-4147-A177-3AD203B41FA5}">
                      <a16:colId xmlns:a16="http://schemas.microsoft.com/office/drawing/2014/main" val="20002"/>
                    </a:ext>
                  </a:extLst>
                </a:gridCol>
              </a:tblGrid>
              <a:tr h="59213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问题</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外邦</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以色列</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律法的基础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君王的话语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耶和华的特性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97948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不犯罪的动机</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冒犯神的怪念头</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神的圣洁</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你们要圣洁，因为我是圣洁的</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利未记</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19:2)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并爱他</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申名记</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6:4-5)</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2000" b="1" i="0" u="none" strike="noStrike" cap="none" normalizeH="0" baseline="0">
                          <a:ln>
                            <a:noFill/>
                          </a:ln>
                          <a:solidFill>
                            <a:srgbClr val="FFFFFF"/>
                          </a:solidFill>
                          <a:effectLst/>
                          <a:latin typeface="Times New Roman" pitchFamily="18" charset="0"/>
                          <a:ea typeface="华文细黑" pitchFamily="-84" charset="-122"/>
                        </a:rPr>
                        <a:t>政府</a:t>
                      </a:r>
                      <a:endParaRPr kumimoji="0" lang="en-US" altLang="en-US" sz="20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民权政治</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神权政治</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3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社会差别</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很多</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6842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惩罚</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严厉</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死刑很多</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合情理</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保守使用死刑</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GB"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多神</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一神</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女人</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可虐待</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被尊重</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6842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奴隶</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没有人权</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没有休息</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永久为奴</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有人权</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安息日休息</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六年后解放</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人的生命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便宜，可牺牲的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非常宝贵</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71010" name="Text Box 2"/>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192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defRPr/>
            </a:pPr>
            <a:r>
              <a:rPr lang="ja-JP" altLang="en-US">
                <a:ea typeface="华文细黑" charset="0"/>
                <a:cs typeface="华文细黑" charset="0"/>
              </a:rPr>
              <a:t>各民族图表</a:t>
            </a:r>
            <a:endParaRPr lang="en-US"/>
          </a:p>
        </p:txBody>
      </p:sp>
      <p:sp>
        <p:nvSpPr>
          <p:cNvPr id="122885" name="Text Box 5"/>
          <p:cNvSpPr txBox="1">
            <a:spLocks noChangeArrowheads="1"/>
          </p:cNvSpPr>
          <p:nvPr/>
        </p:nvSpPr>
        <p:spPr bwMode="auto">
          <a:xfrm>
            <a:off x="6019800" y="3505200"/>
            <a:ext cx="2800350"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500" b="1">
                <a:effectLst>
                  <a:outerShdw blurRad="38100" dist="38100" dir="2700000" algn="tl">
                    <a:srgbClr val="000000"/>
                  </a:outerShdw>
                </a:effectLst>
                <a:latin typeface="Arial" charset="0"/>
                <a:ea typeface="华文细黑" charset="0"/>
                <a:cs typeface="华文细黑" charset="0"/>
              </a:rPr>
              <a:t>苏美人</a:t>
            </a:r>
            <a:endParaRPr lang="en-US" sz="3500" b="1">
              <a:latin typeface="Arial" charset="0"/>
              <a:ea typeface="ＭＳ Ｐゴシック" charset="0"/>
            </a:endParaRPr>
          </a:p>
        </p:txBody>
      </p:sp>
      <p:sp>
        <p:nvSpPr>
          <p:cNvPr id="122886" name="Text Box 6"/>
          <p:cNvSpPr txBox="1">
            <a:spLocks noChangeArrowheads="1"/>
          </p:cNvSpPr>
          <p:nvPr/>
        </p:nvSpPr>
        <p:spPr bwMode="auto">
          <a:xfrm>
            <a:off x="4724400" y="2971800"/>
            <a:ext cx="280035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ja-JP" altLang="en-US" sz="3500">
                <a:solidFill>
                  <a:srgbClr val="0000FF"/>
                </a:solidFill>
                <a:effectLst>
                  <a:outerShdw blurRad="38100" dist="38100" dir="2700000" algn="tl">
                    <a:srgbClr val="000000"/>
                  </a:outerShdw>
                </a:effectLst>
                <a:latin typeface="Arial" charset="0"/>
                <a:ea typeface="华文细黑" charset="0"/>
                <a:cs typeface="华文细黑" charset="0"/>
              </a:rPr>
              <a:t>闪族人</a:t>
            </a:r>
            <a:endParaRPr lang="en-US" sz="3500">
              <a:solidFill>
                <a:srgbClr val="0000FF"/>
              </a:solidFill>
              <a:effectLst>
                <a:outerShdw blurRad="38100" dist="38100" dir="2700000" algn="tl">
                  <a:srgbClr val="000000"/>
                </a:outerShdw>
              </a:effectLst>
              <a:latin typeface="Arial" charset="0"/>
              <a:ea typeface="ＭＳ Ｐゴシック" charset="0"/>
            </a:endParaRPr>
          </a:p>
        </p:txBody>
      </p:sp>
      <p:sp>
        <p:nvSpPr>
          <p:cNvPr id="122887" name="Text Box 7"/>
          <p:cNvSpPr txBox="1">
            <a:spLocks noChangeArrowheads="1"/>
          </p:cNvSpPr>
          <p:nvPr/>
        </p:nvSpPr>
        <p:spPr bwMode="auto">
          <a:xfrm>
            <a:off x="95250" y="3854450"/>
            <a:ext cx="280035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ja-JP" altLang="en-US" sz="3500">
                <a:solidFill>
                  <a:srgbClr val="008000"/>
                </a:solidFill>
                <a:effectLst>
                  <a:outerShdw blurRad="38100" dist="38100" dir="2700000" algn="tl">
                    <a:srgbClr val="000000"/>
                  </a:outerShdw>
                </a:effectLst>
                <a:latin typeface="Arial" charset="0"/>
                <a:ea typeface="华文细黑" charset="0"/>
                <a:cs typeface="华文细黑" charset="0"/>
              </a:rPr>
              <a:t>含族人</a:t>
            </a:r>
            <a:endParaRPr lang="en-US" sz="1800">
              <a:latin typeface="Arial" charset="0"/>
              <a:ea typeface="ＭＳ Ｐゴシック"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91" name="Text Box 11"/>
          <p:cNvSpPr txBox="1">
            <a:spLocks noChangeArrowheads="1"/>
          </p:cNvSpPr>
          <p:nvPr/>
        </p:nvSpPr>
        <p:spPr bwMode="auto">
          <a:xfrm>
            <a:off x="4572000" y="381000"/>
            <a:ext cx="358140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ja-JP" altLang="en-US" sz="3500">
                <a:solidFill>
                  <a:srgbClr val="FF0000"/>
                </a:solidFill>
                <a:effectLst>
                  <a:outerShdw blurRad="38100" dist="38100" dir="2700000" algn="tl">
                    <a:srgbClr val="000000"/>
                  </a:outerShdw>
                </a:effectLst>
                <a:latin typeface="Arial" charset="0"/>
                <a:ea typeface="华文细黑" charset="0"/>
                <a:cs typeface="华文细黑" charset="0"/>
              </a:rPr>
              <a:t>雅弗族人</a:t>
            </a:r>
            <a:endParaRPr lang="en-US" sz="3500">
              <a:solidFill>
                <a:srgbClr val="FF0000"/>
              </a:solidFill>
              <a:effectLst>
                <a:outerShdw blurRad="38100" dist="38100" dir="2700000" algn="tl">
                  <a:srgbClr val="000000"/>
                </a:outerShdw>
              </a:effectLst>
              <a:latin typeface="Arial" charset="0"/>
              <a:ea typeface="ＭＳ Ｐゴシック" charset="0"/>
            </a:endParaRPr>
          </a:p>
        </p:txBody>
      </p:sp>
      <p:sp>
        <p:nvSpPr>
          <p:cNvPr id="122892" name="Text Box 12"/>
          <p:cNvSpPr txBox="1">
            <a:spLocks noChangeArrowheads="1"/>
          </p:cNvSpPr>
          <p:nvPr/>
        </p:nvSpPr>
        <p:spPr bwMode="auto">
          <a:xfrm>
            <a:off x="1543050" y="4235450"/>
            <a:ext cx="2800350"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500">
                <a:effectLst>
                  <a:outerShdw blurRad="38100" dist="38100" dir="2700000" algn="tl">
                    <a:srgbClr val="000000"/>
                  </a:outerShdw>
                </a:effectLst>
                <a:latin typeface="Abadi MT Condensed Extra Bold" charset="0"/>
                <a:ea typeface="华文细黑" charset="0"/>
                <a:cs typeface="华文细黑" charset="0"/>
              </a:rPr>
              <a:t>迦南人</a:t>
            </a:r>
            <a:endParaRPr lang="en-US" sz="3500">
              <a:effectLst>
                <a:outerShdw blurRad="38100" dist="38100" dir="2700000" algn="tl">
                  <a:srgbClr val="000000"/>
                </a:outerShdw>
              </a:effectLst>
              <a:latin typeface="Abadi MT Condensed Extra Bold" charset="0"/>
              <a:ea typeface="ＭＳ Ｐゴシック" charset="0"/>
            </a:endParaRPr>
          </a:p>
        </p:txBody>
      </p:sp>
      <p:pic>
        <p:nvPicPr>
          <p:cNvPr id="68620"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ja-JP" altLang="en-US" sz="3500" b="1">
                <a:solidFill>
                  <a:srgbClr val="FFFFFF"/>
                </a:solidFill>
                <a:latin typeface="Arial" charset="0"/>
                <a:ea typeface="华文细黑" charset="0"/>
                <a:cs typeface="华文细黑" charset="0"/>
              </a:rPr>
              <a:t>亚拉腊</a:t>
            </a:r>
            <a:endParaRPr lang="en-US" sz="3500" b="1">
              <a:solidFill>
                <a:srgbClr val="FFFFFF"/>
              </a:solidFill>
              <a:latin typeface="Arial" charset="0"/>
              <a:ea typeface="ＭＳ Ｐゴシック" charset="0"/>
            </a:endParaRPr>
          </a:p>
        </p:txBody>
      </p:sp>
      <p:sp>
        <p:nvSpPr>
          <p:cNvPr id="122895" name="Text Box 15"/>
          <p:cNvSpPr txBox="1">
            <a:spLocks noChangeArrowheads="1"/>
          </p:cNvSpPr>
          <p:nvPr/>
        </p:nvSpPr>
        <p:spPr bwMode="auto">
          <a:xfrm>
            <a:off x="-152400" y="4724400"/>
            <a:ext cx="2800350"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500" b="1">
                <a:effectLst>
                  <a:outerShdw blurRad="38100" dist="38100" dir="2700000" algn="tl">
                    <a:srgbClr val="000000"/>
                  </a:outerShdw>
                </a:effectLst>
                <a:latin typeface="Arial" charset="0"/>
                <a:ea typeface="华文细黑" charset="0"/>
                <a:cs typeface="华文细黑" charset="0"/>
              </a:rPr>
              <a:t>埃及族人</a:t>
            </a:r>
            <a:endParaRPr lang="en-US" sz="1800">
              <a:effectLst>
                <a:outerShdw blurRad="38100" dist="38100" dir="2700000" algn="tl">
                  <a:srgbClr val="000000"/>
                </a:outerShdw>
              </a:effectLst>
              <a:latin typeface="Arial" charset="0"/>
              <a:ea typeface="ＭＳ Ｐゴシック" charset="0"/>
            </a:endParaRPr>
          </a:p>
        </p:txBody>
      </p:sp>
      <p:sp>
        <p:nvSpPr>
          <p:cNvPr id="122896" name="Text Box 16"/>
          <p:cNvSpPr txBox="1">
            <a:spLocks noChangeArrowheads="1"/>
          </p:cNvSpPr>
          <p:nvPr/>
        </p:nvSpPr>
        <p:spPr bwMode="auto">
          <a:xfrm>
            <a:off x="8615363" y="0"/>
            <a:ext cx="523875"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FF"/>
                </a:solidFill>
                <a:latin typeface="Arial" charset="0"/>
                <a:ea typeface="ＭＳ Ｐゴシック"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19" name="Freeform 31"/>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18" name="Rectangle 30"/>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17" name="Rectangle 29"/>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16" name="Freeform 28"/>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15" name="Freeform 2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14" name="Rectangle 26"/>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ER</a:t>
            </a:r>
          </a:p>
        </p:txBody>
      </p:sp>
      <p:sp>
        <p:nvSpPr>
          <p:cNvPr id="165913" name="Freeform 25"/>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12" name="Rectangle 24"/>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PG</a:t>
            </a:r>
          </a:p>
        </p:txBody>
      </p:sp>
      <p:sp>
        <p:nvSpPr>
          <p:cNvPr id="165911" name="Freeform 23"/>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10" name="Freeform 2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09" name="Freeform 21"/>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endParaRPr lang="en-GB"/>
          </a:p>
        </p:txBody>
      </p:sp>
      <p:sp>
        <p:nvSpPr>
          <p:cNvPr id="165908" name="Rectangle 20"/>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SG</a:t>
            </a:r>
          </a:p>
        </p:txBody>
      </p:sp>
      <p:sp>
        <p:nvSpPr>
          <p:cNvPr id="165907" name="Rectangle 19"/>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RS</a:t>
            </a:r>
          </a:p>
        </p:txBody>
      </p:sp>
      <p:sp>
        <p:nvSpPr>
          <p:cNvPr id="165906" name="Rectangle 18"/>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MS</a:t>
            </a:r>
          </a:p>
        </p:txBody>
      </p:sp>
      <p:sp>
        <p:nvSpPr>
          <p:cNvPr id="165905"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04"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165903" name="Line 15"/>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165902" name="Rectangle 14"/>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DS</a:t>
            </a:r>
          </a:p>
        </p:txBody>
      </p:sp>
      <p:sp>
        <p:nvSpPr>
          <p:cNvPr id="165901" name="Line 1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
        <p:nvSpPr>
          <p:cNvPr id="165900" name="Freeform 12"/>
          <p:cNvSpPr>
            <a:spLocks/>
          </p:cNvSpPr>
          <p:nvPr/>
        </p:nvSpPr>
        <p:spPr bwMode="auto">
          <a:xfrm>
            <a:off x="1800225" y="1054100"/>
            <a:ext cx="6378575" cy="4025900"/>
          </a:xfrm>
          <a:custGeom>
            <a:avLst/>
            <a:gdLst>
              <a:gd name="T0" fmla="*/ 2658 w 4018"/>
              <a:gd name="T1" fmla="*/ 2528 h 2536"/>
              <a:gd name="T2" fmla="*/ 2242 w 4018"/>
              <a:gd name="T3" fmla="*/ 2368 h 2536"/>
              <a:gd name="T4" fmla="*/ 1570 w 4018"/>
              <a:gd name="T5" fmla="*/ 2264 h 2536"/>
              <a:gd name="T6" fmla="*/ 1210 w 4018"/>
              <a:gd name="T7" fmla="*/ 2280 h 2536"/>
              <a:gd name="T8" fmla="*/ 1114 w 4018"/>
              <a:gd name="T9" fmla="*/ 2336 h 2536"/>
              <a:gd name="T10" fmla="*/ 1066 w 4018"/>
              <a:gd name="T11" fmla="*/ 2368 h 2536"/>
              <a:gd name="T12" fmla="*/ 938 w 4018"/>
              <a:gd name="T13" fmla="*/ 2488 h 2536"/>
              <a:gd name="T14" fmla="*/ 890 w 4018"/>
              <a:gd name="T15" fmla="*/ 2512 h 2536"/>
              <a:gd name="T16" fmla="*/ 842 w 4018"/>
              <a:gd name="T17" fmla="*/ 2528 h 2536"/>
              <a:gd name="T18" fmla="*/ 722 w 4018"/>
              <a:gd name="T19" fmla="*/ 2336 h 2536"/>
              <a:gd name="T20" fmla="*/ 674 w 4018"/>
              <a:gd name="T21" fmla="*/ 2248 h 2536"/>
              <a:gd name="T22" fmla="*/ 602 w 4018"/>
              <a:gd name="T23" fmla="*/ 2168 h 2536"/>
              <a:gd name="T24" fmla="*/ 146 w 4018"/>
              <a:gd name="T25" fmla="*/ 2104 h 2536"/>
              <a:gd name="T26" fmla="*/ 90 w 4018"/>
              <a:gd name="T27" fmla="*/ 2088 h 2536"/>
              <a:gd name="T28" fmla="*/ 18 w 4018"/>
              <a:gd name="T29" fmla="*/ 2008 h 2536"/>
              <a:gd name="T30" fmla="*/ 42 w 4018"/>
              <a:gd name="T31" fmla="*/ 1896 h 2536"/>
              <a:gd name="T32" fmla="*/ 58 w 4018"/>
              <a:gd name="T33" fmla="*/ 1872 h 2536"/>
              <a:gd name="T34" fmla="*/ 82 w 4018"/>
              <a:gd name="T35" fmla="*/ 1864 h 2536"/>
              <a:gd name="T36" fmla="*/ 130 w 4018"/>
              <a:gd name="T37" fmla="*/ 1832 h 2536"/>
              <a:gd name="T38" fmla="*/ 330 w 4018"/>
              <a:gd name="T39" fmla="*/ 1760 h 2536"/>
              <a:gd name="T40" fmla="*/ 378 w 4018"/>
              <a:gd name="T41" fmla="*/ 1744 h 2536"/>
              <a:gd name="T42" fmla="*/ 506 w 4018"/>
              <a:gd name="T43" fmla="*/ 1656 h 2536"/>
              <a:gd name="T44" fmla="*/ 570 w 4018"/>
              <a:gd name="T45" fmla="*/ 1584 h 2536"/>
              <a:gd name="T46" fmla="*/ 626 w 4018"/>
              <a:gd name="T47" fmla="*/ 1504 h 2536"/>
              <a:gd name="T48" fmla="*/ 690 w 4018"/>
              <a:gd name="T49" fmla="*/ 1408 h 2536"/>
              <a:gd name="T50" fmla="*/ 722 w 4018"/>
              <a:gd name="T51" fmla="*/ 1360 h 2536"/>
              <a:gd name="T52" fmla="*/ 730 w 4018"/>
              <a:gd name="T53" fmla="*/ 1336 h 2536"/>
              <a:gd name="T54" fmla="*/ 762 w 4018"/>
              <a:gd name="T55" fmla="*/ 1288 h 2536"/>
              <a:gd name="T56" fmla="*/ 778 w 4018"/>
              <a:gd name="T57" fmla="*/ 1256 h 2536"/>
              <a:gd name="T58" fmla="*/ 810 w 4018"/>
              <a:gd name="T59" fmla="*/ 1208 h 2536"/>
              <a:gd name="T60" fmla="*/ 850 w 4018"/>
              <a:gd name="T61" fmla="*/ 1080 h 2536"/>
              <a:gd name="T62" fmla="*/ 938 w 4018"/>
              <a:gd name="T63" fmla="*/ 696 h 2536"/>
              <a:gd name="T64" fmla="*/ 994 w 4018"/>
              <a:gd name="T65" fmla="*/ 472 h 2536"/>
              <a:gd name="T66" fmla="*/ 1074 w 4018"/>
              <a:gd name="T67" fmla="*/ 232 h 2536"/>
              <a:gd name="T68" fmla="*/ 1138 w 4018"/>
              <a:gd name="T69" fmla="*/ 136 h 2536"/>
              <a:gd name="T70" fmla="*/ 1194 w 4018"/>
              <a:gd name="T71" fmla="*/ 80 h 2536"/>
              <a:gd name="T72" fmla="*/ 1354 w 4018"/>
              <a:gd name="T73" fmla="*/ 24 h 2536"/>
              <a:gd name="T74" fmla="*/ 1594 w 4018"/>
              <a:gd name="T75" fmla="*/ 0 h 2536"/>
              <a:gd name="T76" fmla="*/ 2674 w 4018"/>
              <a:gd name="T77" fmla="*/ 48 h 2536"/>
              <a:gd name="T78" fmla="*/ 2970 w 4018"/>
              <a:gd name="T79" fmla="*/ 72 h 2536"/>
              <a:gd name="T80" fmla="*/ 3186 w 4018"/>
              <a:gd name="T81" fmla="*/ 88 h 2536"/>
              <a:gd name="T82" fmla="*/ 3850 w 4018"/>
              <a:gd name="T83" fmla="*/ 240 h 2536"/>
              <a:gd name="T84" fmla="*/ 3930 w 4018"/>
              <a:gd name="T85" fmla="*/ 376 h 2536"/>
              <a:gd name="T86" fmla="*/ 3986 w 4018"/>
              <a:gd name="T87" fmla="*/ 496 h 2536"/>
              <a:gd name="T88" fmla="*/ 4018 w 4018"/>
              <a:gd name="T89" fmla="*/ 688 h 2536"/>
              <a:gd name="T90" fmla="*/ 4010 w 4018"/>
              <a:gd name="T91" fmla="*/ 1200 h 2536"/>
              <a:gd name="T92" fmla="*/ 3906 w 4018"/>
              <a:gd name="T93" fmla="*/ 1616 h 2536"/>
              <a:gd name="T94" fmla="*/ 3874 w 4018"/>
              <a:gd name="T95" fmla="*/ 1664 h 2536"/>
              <a:gd name="T96" fmla="*/ 3762 w 4018"/>
              <a:gd name="T97" fmla="*/ 1912 h 2536"/>
              <a:gd name="T98" fmla="*/ 3730 w 4018"/>
              <a:gd name="T99" fmla="*/ 1960 h 2536"/>
              <a:gd name="T100" fmla="*/ 3682 w 4018"/>
              <a:gd name="T101" fmla="*/ 2040 h 2536"/>
              <a:gd name="T102" fmla="*/ 3594 w 4018"/>
              <a:gd name="T103" fmla="*/ 2176 h 2536"/>
              <a:gd name="T104" fmla="*/ 3474 w 4018"/>
              <a:gd name="T105" fmla="*/ 2320 h 2536"/>
              <a:gd name="T106" fmla="*/ 3378 w 4018"/>
              <a:gd name="T107" fmla="*/ 2424 h 2536"/>
              <a:gd name="T108" fmla="*/ 3354 w 4018"/>
              <a:gd name="T109" fmla="*/ 2432 h 2536"/>
              <a:gd name="T110" fmla="*/ 3242 w 4018"/>
              <a:gd name="T111" fmla="*/ 2488 h 2536"/>
              <a:gd name="T112" fmla="*/ 3034 w 4018"/>
              <a:gd name="T113" fmla="*/ 2536 h 2536"/>
              <a:gd name="T114" fmla="*/ 2658 w 4018"/>
              <a:gd name="T115" fmla="*/ 2528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a:solidFill>
              <a:srgbClr val="FF0000"/>
            </a:solidFill>
            <a:prstDash val="lgDashDot"/>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sz="1800">
              <a:latin typeface="Arial" charset="0"/>
              <a:ea typeface="ＭＳ Ｐゴシック" charset="0"/>
            </a:endParaRPr>
          </a:p>
        </p:txBody>
      </p:sp>
      <p:sp>
        <p:nvSpPr>
          <p:cNvPr id="165899" name="Text Box 1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165898" name="Rectangle 10"/>
          <p:cNvSpPr>
            <a:spLocks noChangeArrowheads="1"/>
          </p:cNvSpPr>
          <p:nvPr/>
        </p:nvSpPr>
        <p:spPr bwMode="auto">
          <a:xfrm>
            <a:off x="8091488"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000" b="1">
                <a:effectLst>
                  <a:outerShdw blurRad="38100" dist="38100" dir="2700000" algn="tl">
                    <a:srgbClr val="000000"/>
                  </a:outerShdw>
                </a:effectLst>
                <a:latin typeface="Comic Sans MS" pitchFamily="66" charset="0"/>
              </a:rPr>
              <a:t>25</a:t>
            </a:r>
          </a:p>
        </p:txBody>
      </p:sp>
      <p:sp>
        <p:nvSpPr>
          <p:cNvPr id="165897" name="Text Box 9"/>
          <p:cNvSpPr txBox="1">
            <a:spLocks noChangeArrowheads="1"/>
          </p:cNvSpPr>
          <p:nvPr/>
        </p:nvSpPr>
        <p:spPr bwMode="auto">
          <a:xfrm>
            <a:off x="7532688" y="5884863"/>
            <a:ext cx="2682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latin typeface="Arial" charset="0"/>
                <a:ea typeface="ＭＳ Ｐゴシック" charset="0"/>
              </a:rPr>
              <a:t>  </a:t>
            </a:r>
          </a:p>
        </p:txBody>
      </p:sp>
      <p:sp>
        <p:nvSpPr>
          <p:cNvPr id="165896" name="Rectangle 8"/>
          <p:cNvSpPr>
            <a:spLocks noChangeArrowheads="1"/>
          </p:cNvSpPr>
          <p:nvPr/>
        </p:nvSpPr>
        <p:spPr bwMode="auto">
          <a:xfrm>
            <a:off x="7067550" y="6269038"/>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a:latin typeface="Arial" charset="0"/>
                <a:ea typeface="ＭＳ Ｐゴシック" charset="0"/>
              </a:rPr>
              <a:t>Handbook pg. 15-16</a:t>
            </a:r>
          </a:p>
        </p:txBody>
      </p:sp>
      <p:pic>
        <p:nvPicPr>
          <p:cNvPr id="16589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5894" name="Text Box 6"/>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FFFF"/>
                </a:solidFill>
                <a:latin typeface="Arial" charset="0"/>
                <a:ea typeface="ＭＳ Ｐゴシック" charset="0"/>
              </a:rPr>
              <a:t>1</a:t>
            </a:r>
          </a:p>
        </p:txBody>
      </p:sp>
      <p:sp>
        <p:nvSpPr>
          <p:cNvPr id="165893" name="Rectangle 5"/>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892" name="Rectangle 4"/>
          <p:cNvSpPr>
            <a:spLocks noChangeArrowheads="1"/>
          </p:cNvSpPr>
          <p:nvPr/>
        </p:nvSpPr>
        <p:spPr bwMode="auto">
          <a:xfrm>
            <a:off x="0" y="0"/>
            <a:ext cx="1828800" cy="1828800"/>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890" name="Text Box 2"/>
          <p:cNvSpPr txBox="1">
            <a:spLocks noChangeArrowheads="1"/>
          </p:cNvSpPr>
          <p:nvPr/>
        </p:nvSpPr>
        <p:spPr bwMode="auto">
          <a:xfrm>
            <a:off x="381000" y="1143000"/>
            <a:ext cx="8458200" cy="4943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ja-JP" altLang="en-US" sz="2800" b="1"/>
              <a:t>“</a:t>
            </a:r>
            <a:r>
              <a:rPr lang="ja-JP" altLang="en-US" sz="3600">
                <a:ea typeface="华文细黑" pitchFamily="-84" charset="-122"/>
              </a:rPr>
              <a:t>被修建表国家入简单的谱学</a:t>
            </a:r>
            <a:r>
              <a:rPr lang="en-US" altLang="ja-JP" sz="3600"/>
              <a:t>, </a:t>
            </a:r>
            <a:r>
              <a:rPr lang="ja-JP" altLang="en-US" sz="3600">
                <a:ea typeface="华文细黑" pitchFamily="-84" charset="-122"/>
              </a:rPr>
              <a:t>我想看多少它的名字被证实了在其它国家纪录在中东</a:t>
            </a:r>
            <a:r>
              <a:rPr lang="en-US" altLang="ja-JP" sz="3600"/>
              <a:t>... [ </a:t>
            </a:r>
            <a:r>
              <a:rPr lang="ja-JP" altLang="en-US" sz="3600">
                <a:ea typeface="华文细黑" pitchFamily="-84" charset="-122"/>
              </a:rPr>
              <a:t>我看见了</a:t>
            </a:r>
            <a:r>
              <a:rPr lang="en-US" altLang="ja-JP" sz="3600"/>
              <a:t>] </a:t>
            </a:r>
            <a:r>
              <a:rPr lang="ja-JP" altLang="en-US" sz="3600">
                <a:ea typeface="华文细黑" pitchFamily="-84" charset="-122"/>
              </a:rPr>
              <a:t>国家表列出了人类所有家庭和部落在他们的正确分组</a:t>
            </a:r>
            <a:r>
              <a:rPr lang="en-US" altLang="ja-JP" sz="3600"/>
              <a:t>, </a:t>
            </a:r>
            <a:r>
              <a:rPr lang="ja-JP" altLang="en-US" sz="3600">
                <a:ea typeface="华文细黑" pitchFamily="-84" charset="-122"/>
              </a:rPr>
              <a:t>是否那些分组是人种学</a:t>
            </a:r>
            <a:r>
              <a:rPr lang="en-US" altLang="ja-JP" sz="3600"/>
              <a:t>, </a:t>
            </a:r>
            <a:r>
              <a:rPr lang="ja-JP" altLang="en-US" sz="3600">
                <a:ea typeface="华文细黑" pitchFamily="-84" charset="-122"/>
              </a:rPr>
              <a:t>语言或地理的。所有名字</a:t>
            </a:r>
            <a:r>
              <a:rPr lang="en-US" altLang="ja-JP" sz="3600"/>
              <a:t>, </a:t>
            </a:r>
            <a:r>
              <a:rPr lang="ja-JP" altLang="en-US" sz="3600">
                <a:ea typeface="华文细黑" pitchFamily="-84" charset="-122"/>
              </a:rPr>
              <a:t>没有例外</a:t>
            </a:r>
            <a:r>
              <a:rPr lang="en-US" altLang="ja-JP" sz="3600"/>
              <a:t>, </a:t>
            </a:r>
            <a:r>
              <a:rPr lang="ja-JP" altLang="en-US" sz="3600">
                <a:ea typeface="华文细黑" pitchFamily="-84" charset="-122"/>
              </a:rPr>
              <a:t>是准确的</a:t>
            </a:r>
            <a:r>
              <a:rPr lang="en-US" altLang="ja-JP" sz="3600"/>
              <a:t>, </a:t>
            </a:r>
            <a:r>
              <a:rPr lang="ja-JP" altLang="en-US" sz="3600">
                <a:ea typeface="华文细黑" pitchFamily="-84" charset="-122"/>
              </a:rPr>
              <a:t>并且在超过二十五年搜寻和分析里</a:t>
            </a:r>
            <a:r>
              <a:rPr lang="en-US" altLang="ja-JP" sz="3600"/>
              <a:t>, </a:t>
            </a:r>
            <a:r>
              <a:rPr lang="ja-JP" altLang="en-US" sz="3600">
                <a:ea typeface="华文细黑" pitchFamily="-84" charset="-122"/>
              </a:rPr>
              <a:t>我揭露了没有一个差错或事实的假供词在国家表中</a:t>
            </a:r>
            <a:r>
              <a:rPr lang="en-US" altLang="ja-JP" sz="3600">
                <a:ea typeface="华文细黑" pitchFamily="-84" charset="-122"/>
              </a:rPr>
              <a:t>.</a:t>
            </a:r>
            <a:r>
              <a:rPr lang="ja-JP" altLang="en-US" sz="2800" b="1"/>
              <a:t>”</a:t>
            </a:r>
            <a:endParaRPr lang="en-US" altLang="ja-JP" sz="2800" b="1"/>
          </a:p>
          <a:p>
            <a:pPr algn="r">
              <a:spcBef>
                <a:spcPct val="50000"/>
              </a:spcBef>
            </a:pPr>
            <a:r>
              <a:rPr lang="en-US" altLang="en-US" sz="2000" b="1"/>
              <a:t>Bill Cooper, </a:t>
            </a:r>
            <a:r>
              <a:rPr lang="en-US" altLang="en-US" sz="2000" b="1" i="1"/>
              <a:t>After the Flood</a:t>
            </a:r>
            <a:r>
              <a:rPr lang="en-US" altLang="en-US" sz="2000" b="1"/>
              <a:t> (Chichester: New Wine, 1995), 38-39</a:t>
            </a:r>
          </a:p>
        </p:txBody>
      </p:sp>
      <p:sp>
        <p:nvSpPr>
          <p:cNvPr id="165920" name="Rectangle 32"/>
          <p:cNvSpPr>
            <a:spLocks noGrp="1" noChangeArrowheads="1"/>
          </p:cNvSpPr>
          <p:nvPr>
            <p:ph type="title" idx="4294967295"/>
          </p:nvPr>
        </p:nvSpPr>
        <p:spPr bwMode="auto">
          <a:xfrm>
            <a:off x="228600" y="152400"/>
            <a:ext cx="8610600" cy="7620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r>
              <a:rPr lang="ja-JP" altLang="en-US">
                <a:ea typeface="华文细黑" pitchFamily="-84" charset="-122"/>
              </a:rPr>
              <a:t>各民族图表是否准确</a:t>
            </a:r>
            <a:r>
              <a:rPr lang="en-US" altLang="ja-JP" sz="3200" b="1"/>
              <a:t> (</a:t>
            </a:r>
            <a:r>
              <a:rPr lang="ja-JP" altLang="en-US">
                <a:ea typeface="华文细黑" pitchFamily="-84" charset="-122"/>
              </a:rPr>
              <a:t>创世纪</a:t>
            </a:r>
            <a:r>
              <a:rPr lang="en-US" altLang="ja-JP" sz="3200" b="1"/>
              <a:t> 10-11)?</a:t>
            </a:r>
            <a:endParaRPr lang="en-US" altLang="en-US" sz="3200" b="1"/>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165895"/>
                                        </p:tgtEl>
                                      </p:cBhvr>
                                    </p:animEffect>
                                    <p:set>
                                      <p:cBhvr>
                                        <p:cTn id="7" dur="1" fill="hold">
                                          <p:stCondLst>
                                            <p:cond delay="499"/>
                                          </p:stCondLst>
                                        </p:cTn>
                                        <p:tgtEl>
                                          <p:spTgt spid="16589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blinds(horizontal)">
                                      <p:cBhvr>
                                        <p:cTn id="12" dur="500"/>
                                        <p:tgtEl>
                                          <p:spTgt spid="165893"/>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165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92"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828800"/>
            <a:ext cx="53340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588" name="Rectangle 12"/>
          <p:cNvSpPr>
            <a:spLocks noGrp="1" noChangeArrowheads="1"/>
          </p:cNvSpPr>
          <p:nvPr>
            <p:ph type="title"/>
          </p:nvPr>
        </p:nvSpPr>
        <p:spPr>
          <a:effectLst>
            <a:outerShdw blurRad="63500" dist="35921" dir="2700000" algn="ctr" rotWithShape="0">
              <a:schemeClr val="tx2">
                <a:alpha val="74997"/>
              </a:schemeClr>
            </a:outerShdw>
          </a:effectLst>
        </p:spPr>
        <p:txBody>
          <a:bodyPr/>
          <a:lstStyle/>
          <a:p>
            <a:pPr eaLnBrk="1" hangingPunct="1"/>
            <a:r>
              <a:rPr lang="ja-JP" altLang="en-US" sz="7000" b="1">
                <a:solidFill>
                  <a:schemeClr val="bg1"/>
                </a:solidFill>
              </a:rPr>
              <a:t>“</a:t>
            </a:r>
            <a:r>
              <a:rPr lang="ja-JP" altLang="en-US" sz="7000">
                <a:solidFill>
                  <a:schemeClr val="bg1"/>
                </a:solidFill>
                <a:ea typeface="华文细黑" pitchFamily="-84" charset="-122"/>
              </a:rPr>
              <a:t>神是宇宙的主宰</a:t>
            </a:r>
            <a:r>
              <a:rPr lang="ja-JP" altLang="en-US" sz="7000" b="1">
                <a:solidFill>
                  <a:schemeClr val="bg1"/>
                </a:solidFill>
              </a:rPr>
              <a:t>”</a:t>
            </a:r>
            <a:endParaRPr lang="en-US" altLang="en-US" b="1">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1819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782659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a:t>
            </a:r>
            <a:r>
              <a:rPr lang="zh-CN" altLang="en-US" b="1" dirty="0">
                <a:solidFill>
                  <a:srgbClr val="FFFF00"/>
                </a:solidFill>
                <a:latin typeface="Arial" charset="0"/>
                <a:ea typeface="ＭＳ Ｐゴシック" charset="0"/>
              </a:rPr>
              <a:t>因着信。。。</a:t>
            </a:r>
            <a:r>
              <a:rPr lang="en-US" b="1" dirty="0">
                <a:solidFill>
                  <a:srgbClr val="FFFF00"/>
                </a:solidFill>
                <a:latin typeface="Arial" charset="0"/>
                <a:ea typeface="ＭＳ Ｐゴシック" charset="0"/>
              </a:rPr>
              <a:t>” (</a:t>
            </a:r>
            <a:r>
              <a:rPr lang="zh-CN" altLang="en-US" b="1" dirty="0">
                <a:solidFill>
                  <a:srgbClr val="FFFF00"/>
                </a:solidFill>
                <a:latin typeface="Arial" charset="0"/>
                <a:ea typeface="ＭＳ Ｐゴシック" charset="0"/>
              </a:rPr>
              <a:t>希伯来书</a:t>
            </a:r>
            <a:r>
              <a:rPr lang="en-US" b="1" dirty="0">
                <a:solidFill>
                  <a:srgbClr val="FFFF00"/>
                </a:solidFill>
                <a:latin typeface="Arial" charset="0"/>
                <a:ea typeface="ＭＳ Ｐゴシック" charset="0"/>
              </a:rPr>
              <a:t>11</a:t>
            </a:r>
            <a:r>
              <a:rPr lang="zh-CN" altLang="en-US" b="1" dirty="0">
                <a:solidFill>
                  <a:srgbClr val="FFFF00"/>
                </a:solidFill>
                <a:latin typeface="Arial" charset="0"/>
                <a:ea typeface="ＭＳ Ｐゴシック" charset="0"/>
              </a:rPr>
              <a:t>章</a:t>
            </a:r>
            <a:r>
              <a:rPr lang="en-US" b="1" dirty="0">
                <a:solidFill>
                  <a:srgbClr val="FFFF00"/>
                </a:solidFill>
                <a:latin typeface="Arial" charset="0"/>
                <a:ea typeface="ＭＳ Ｐゴシック" charset="0"/>
              </a:rPr>
              <a:t>)</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因着信</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，挪亚在还没看见的事上，得了  神的警告，就动了敬畏的心，做了一艘方舟，使他全家得救。借着这</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信心</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，他就定了那世代的罪，自己也承受了那</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因信</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而来的义。</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希伯来书</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11:</a:t>
            </a:r>
            <a:r>
              <a:rPr kumimoji="0" lang="en-US" altLang="zh-CN"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7</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a:t>
            </a:r>
            <a:r>
              <a:rPr kumimoji="0" lang="en-US" altLang="zh-CN"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CNV</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5516</TotalTime>
  <Words>4834</Words>
  <Application>Microsoft Macintosh PowerPoint</Application>
  <PresentationFormat>On-screen Show (4:3)</PresentationFormat>
  <Paragraphs>714</Paragraphs>
  <Slides>85</Slides>
  <Notes>76</Notes>
  <HiddenSlides>0</HiddenSlides>
  <MMClips>0</MMClips>
  <ScaleCrop>false</ScaleCrop>
  <HeadingPairs>
    <vt:vector size="6" baseType="variant">
      <vt:variant>
        <vt:lpstr>Fonts Used</vt:lpstr>
      </vt:variant>
      <vt:variant>
        <vt:i4>17</vt:i4>
      </vt:variant>
      <vt:variant>
        <vt:lpstr>Theme</vt:lpstr>
      </vt:variant>
      <vt:variant>
        <vt:i4>26</vt:i4>
      </vt:variant>
      <vt:variant>
        <vt:lpstr>Slide Titles</vt:lpstr>
      </vt:variant>
      <vt:variant>
        <vt:i4>85</vt:i4>
      </vt:variant>
    </vt:vector>
  </HeadingPairs>
  <TitlesOfParts>
    <vt:vector size="128" baseType="lpstr">
      <vt:lpstr>SimSun</vt:lpstr>
      <vt:lpstr>Abadi MT Condensed Extra Bold</vt:lpstr>
      <vt:lpstr>Arial</vt:lpstr>
      <vt:lpstr>Arial</vt:lpstr>
      <vt:lpstr>Arial Black</vt:lpstr>
      <vt:lpstr>Arial Narrow</vt:lpstr>
      <vt:lpstr>Book Antiqua</vt:lpstr>
      <vt:lpstr>Calibri</vt:lpstr>
      <vt:lpstr>Comic Sans MS</vt:lpstr>
      <vt:lpstr>Franklin Gothic Heavy</vt:lpstr>
      <vt:lpstr>Garamond</vt:lpstr>
      <vt:lpstr>Impact</vt:lpstr>
      <vt:lpstr>Monotype Sorts</vt:lpstr>
      <vt:lpstr>Times</vt:lpstr>
      <vt:lpstr>Times New Roman</vt:lpstr>
      <vt:lpstr>Verdana</vt:lpstr>
      <vt:lpstr>Wingdings</vt:lpstr>
      <vt:lpstr>Orbit</vt:lpstr>
      <vt:lpstr>Kimono</vt:lpstr>
      <vt:lpstr>untitled 2</vt:lpstr>
      <vt:lpstr>Default Design</vt:lpstr>
      <vt:lpstr>Topo</vt:lpstr>
      <vt:lpstr>Blank Presentation</vt:lpstr>
      <vt:lpstr>21_Default Design</vt:lpstr>
      <vt:lpstr>5_Orbit</vt:lpstr>
      <vt:lpstr>2_Orbit</vt:lpstr>
      <vt:lpstr>1_Default Design</vt:lpstr>
      <vt:lpstr>3_Orbit</vt:lpstr>
      <vt:lpstr>4_Orbit</vt:lpstr>
      <vt:lpstr>2_Default Design</vt:lpstr>
      <vt:lpstr>3_Default Design</vt:lpstr>
      <vt:lpstr>6_Orbit</vt:lpstr>
      <vt:lpstr>7_Orbit</vt:lpstr>
      <vt:lpstr>8_Orbit</vt:lpstr>
      <vt:lpstr>11_Default Design</vt:lpstr>
      <vt:lpstr>4_Default Design</vt:lpstr>
      <vt:lpstr>azures</vt:lpstr>
      <vt:lpstr>5_Default Design</vt:lpstr>
      <vt:lpstr>12_Default Design</vt:lpstr>
      <vt:lpstr>6_Default Design</vt:lpstr>
      <vt:lpstr>3_Blank Presentation</vt:lpstr>
      <vt:lpstr>9_Orbit</vt:lpstr>
      <vt:lpstr>Office Theme</vt:lpstr>
      <vt:lpstr>外邦文学</vt:lpstr>
      <vt:lpstr>与创世纪相似的记载</vt:lpstr>
      <vt:lpstr>阿拉哈西斯史诗</vt:lpstr>
      <vt:lpstr>创世纪</vt:lpstr>
      <vt:lpstr>我们都必须回答的问题</vt:lpstr>
      <vt:lpstr>挪亚的性格</vt:lpstr>
      <vt:lpstr>新生的需要…</vt:lpstr>
      <vt:lpstr>Noah &amp; His Son</vt:lpstr>
      <vt:lpstr>“因着信。。。” (希伯来书11章)</vt:lpstr>
      <vt:lpstr>Noah &amp; His Son</vt:lpstr>
      <vt:lpstr>Building the Ark</vt:lpstr>
      <vt:lpstr>Food in the Ark</vt:lpstr>
      <vt:lpstr>Noah &amp; His Study</vt:lpstr>
      <vt:lpstr>Cubit Diagram Sampl  e</vt:lpstr>
      <vt:lpstr>挪亚方舟的尺寸</vt:lpstr>
      <vt:lpstr>The Ark</vt:lpstr>
      <vt:lpstr>The Ark</vt:lpstr>
      <vt:lpstr>Flood Chronology</vt:lpstr>
      <vt:lpstr>PowerPoint Presentation</vt:lpstr>
      <vt:lpstr>大洪水的视交叉</vt:lpstr>
      <vt:lpstr>Patriarch's long lives</vt:lpstr>
      <vt:lpstr>苏美尔国王的名单</vt:lpstr>
      <vt:lpstr>苏美尔国王的名单</vt:lpstr>
      <vt:lpstr>玛土撒拉</vt:lpstr>
      <vt:lpstr>为什么没有恐龙在挪亚方舟上?</vt:lpstr>
      <vt:lpstr>创世纪 6:19 所有的活物，你要把每样一对，就是一公一母，带进方舟，好和你一同保全生命。 </vt:lpstr>
      <vt:lpstr>方舟上也有啄木鸟</vt:lpstr>
      <vt:lpstr>Barry Beitzel, Moody Atlas, 75</vt:lpstr>
      <vt:lpstr>Slides on  创世记7章</vt:lpstr>
      <vt:lpstr>全地被洪水淹没 这事对你是否真的很重要？</vt:lpstr>
      <vt:lpstr>休·罗斯博士: 区域性（中东地区）洪水</vt:lpstr>
      <vt:lpstr>休·罗斯博士: 区域性（中东地区）洪水</vt:lpstr>
      <vt:lpstr>反对区域性洪水理论的声音</vt:lpstr>
      <vt:lpstr>反对区域性洪水理论的声音</vt:lpstr>
      <vt:lpstr>反对区域性洪水理论的声音</vt:lpstr>
      <vt:lpstr>洪水水位究竟有多高？</vt:lpstr>
      <vt:lpstr>反对区域性洪水理论的声音</vt:lpstr>
      <vt:lpstr>CW-Local Flood 1 01129</vt:lpstr>
      <vt:lpstr>CW-Local Flood 2 01130</vt:lpstr>
      <vt:lpstr>区域性的洪水？</vt:lpstr>
      <vt:lpstr>罗丹尼亚–灭亡的世界</vt:lpstr>
      <vt:lpstr>灭亡的世界</vt:lpstr>
      <vt:lpstr>Slides on  创世记8章</vt:lpstr>
      <vt:lpstr>洪水的意义</vt:lpstr>
      <vt:lpstr>Flood Legends</vt:lpstr>
      <vt:lpstr>嘲讽者相信统一主义</vt:lpstr>
      <vt:lpstr>嘲讽者怀疑洪水</vt:lpstr>
      <vt:lpstr>亚当和夏娃早在几个世纪以前就与恐龙生活在一起，那么为什么我们认为恐龙因洪水而灭绝了呢？</vt:lpstr>
      <vt:lpstr>小型恐龙很容易放在方舟上。</vt:lpstr>
      <vt:lpstr>恐龙最近生存</vt:lpstr>
      <vt:lpstr>贝奥武夫与丹麦的生物</vt:lpstr>
      <vt:lpstr>日本渔夫过世了的怪物</vt:lpstr>
      <vt:lpstr>这是鳄鱼吗？</vt:lpstr>
      <vt:lpstr>Noah's Ark Mt. Arart</vt:lpstr>
      <vt:lpstr>Slides on  创世记9章</vt:lpstr>
      <vt:lpstr>十代祖先的名字的含义</vt:lpstr>
      <vt:lpstr>敬拜与彩虹</vt:lpstr>
      <vt:lpstr>挪亚并不完美</vt:lpstr>
      <vt:lpstr>挪亚并不完美</vt:lpstr>
      <vt:lpstr>吉加墨咏史诗  石 版 XI</vt:lpstr>
      <vt:lpstr>PowerPoint Presentation</vt:lpstr>
      <vt:lpstr>Flood Legends</vt:lpstr>
      <vt:lpstr>船的汉字</vt:lpstr>
      <vt:lpstr>偶像文学的种类</vt:lpstr>
      <vt:lpstr>智慧文学的相似之处</vt:lpstr>
      <vt:lpstr>智慧文学的相似之处</vt:lpstr>
      <vt:lpstr>偶像文学的种类</vt:lpstr>
      <vt:lpstr>智慧文学的相似之处</vt:lpstr>
      <vt:lpstr>偶像文学的种类</vt:lpstr>
      <vt:lpstr>智慧文学的相似之处</vt:lpstr>
      <vt:lpstr>偶像文学的种类</vt:lpstr>
      <vt:lpstr>偶像文学的种类</vt:lpstr>
      <vt:lpstr>西奈山之前的律法</vt:lpstr>
      <vt:lpstr>出埃及记法则</vt:lpstr>
      <vt:lpstr>犹大律法更公平</vt:lpstr>
      <vt:lpstr>犹大律法更公平</vt:lpstr>
      <vt:lpstr>汉谟拉比法典在创世纪出现</vt:lpstr>
      <vt:lpstr>汉谟拉比法典在创世纪出现</vt:lpstr>
      <vt:lpstr>汉谟拉比法典在创世纪出现</vt:lpstr>
      <vt:lpstr>汉谟拉比 对比 摩西</vt:lpstr>
      <vt:lpstr>各民族图表</vt:lpstr>
      <vt:lpstr>各民族图表是否准确 (创世纪 10-11)?</vt:lpstr>
      <vt:lpstr>“神是宇宙的主宰”</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345</cp:revision>
  <dcterms:created xsi:type="dcterms:W3CDTF">2002-10-27T13:44:55Z</dcterms:created>
  <dcterms:modified xsi:type="dcterms:W3CDTF">2019-11-15T01:45:08Z</dcterms:modified>
</cp:coreProperties>
</file>