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theme/theme12.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4258" r:id="rId3"/>
    <p:sldMasterId id="2147484938" r:id="rId4"/>
    <p:sldMasterId id="2147485340" r:id="rId5"/>
    <p:sldMasterId id="2147485719" r:id="rId6"/>
    <p:sldMasterId id="2147486046" r:id="rId7"/>
    <p:sldMasterId id="2147486070" r:id="rId8"/>
    <p:sldMasterId id="2147486095" r:id="rId9"/>
    <p:sldMasterId id="2147486107" r:id="rId10"/>
    <p:sldMasterId id="2147486119" r:id="rId11"/>
    <p:sldMasterId id="2147486131" r:id="rId12"/>
    <p:sldMasterId id="2147486133" r:id="rId13"/>
    <p:sldMasterId id="2147486145" r:id="rId14"/>
  </p:sldMasterIdLst>
  <p:notesMasterIdLst>
    <p:notesMasterId r:id="rId50"/>
  </p:notesMasterIdLst>
  <p:handoutMasterIdLst>
    <p:handoutMasterId r:id="rId51"/>
  </p:handoutMasterIdLst>
  <p:sldIdLst>
    <p:sldId id="345" r:id="rId15"/>
    <p:sldId id="346" r:id="rId16"/>
    <p:sldId id="414" r:id="rId17"/>
    <p:sldId id="4652" r:id="rId18"/>
    <p:sldId id="27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382" r:id="rId32"/>
    <p:sldId id="416" r:id="rId33"/>
    <p:sldId id="396" r:id="rId34"/>
    <p:sldId id="418" r:id="rId35"/>
    <p:sldId id="317" r:id="rId36"/>
    <p:sldId id="325" r:id="rId37"/>
    <p:sldId id="4649" r:id="rId38"/>
    <p:sldId id="4655" r:id="rId39"/>
    <p:sldId id="297" r:id="rId40"/>
    <p:sldId id="4650" r:id="rId41"/>
    <p:sldId id="386" r:id="rId42"/>
    <p:sldId id="326" r:id="rId43"/>
    <p:sldId id="342" r:id="rId44"/>
    <p:sldId id="3676" r:id="rId45"/>
    <p:sldId id="3677" r:id="rId46"/>
    <p:sldId id="3674" r:id="rId47"/>
    <p:sldId id="351" r:id="rId48"/>
    <p:sldId id="4078" r:id="rId49"/>
  </p:sldIdLst>
  <p:sldSz cx="9144000" cy="6858000" type="screen4x3"/>
  <p:notesSz cx="6858000" cy="9144000"/>
  <p:defaultTextStyle>
    <a:defPPr>
      <a:defRPr lang="en-US"/>
    </a:defPPr>
    <a:lvl1pPr algn="l" rtl="0" eaLnBrk="0" fontAlgn="base" hangingPunct="0">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0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0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0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hidden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000"/>
    <a:srgbClr val="FFF6D0"/>
    <a:srgbClr val="B2EED1"/>
    <a:srgbClr val="3F1848"/>
    <a:srgbClr val="BC8AFF"/>
    <a:srgbClr val="FFFFFF"/>
    <a:srgbClr val="500093"/>
    <a:srgbClr val="6E0043"/>
    <a:srgbClr val="DC0081"/>
    <a:srgbClr val="B500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474" autoAdjust="0"/>
    <p:restoredTop sz="67724" autoAdjust="0"/>
  </p:normalViewPr>
  <p:slideViewPr>
    <p:cSldViewPr>
      <p:cViewPr varScale="1">
        <p:scale>
          <a:sx n="81" d="100"/>
          <a:sy n="81" d="100"/>
        </p:scale>
        <p:origin x="200"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889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251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653768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xfrm>
            <a:off x="1150938" y="692150"/>
            <a:ext cx="4556125" cy="3416300"/>
          </a:xfrm>
          <a:ln/>
        </p:spPr>
      </p:sp>
      <p:sp>
        <p:nvSpPr>
          <p:cNvPr id="19456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3587"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5635"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6659"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683"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8707"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0627"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a:xfrm>
            <a:off x="1150938" y="692150"/>
            <a:ext cx="4556125" cy="3416300"/>
          </a:xfrm>
          <a:ln/>
        </p:spPr>
      </p:sp>
      <p:sp>
        <p:nvSpPr>
          <p:cNvPr id="19149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Arial" charset="0"/>
                <a:ea typeface="ＭＳ Ｐゴシック" charset="0"/>
                <a:cs typeface="ＭＳ Ｐゴシック" charset="0"/>
              </a:rPr>
              <a:t>The</a:t>
            </a:r>
            <a:r>
              <a:rPr lang="en-US" baseline="0" dirty="0">
                <a:latin typeface="Arial" charset="0"/>
                <a:ea typeface="ＭＳ Ｐゴシック" charset="0"/>
                <a:cs typeface="ＭＳ Ｐゴシック" charset="0"/>
              </a:rPr>
              <a:t> Christian arrangement of the OT shows many parallels in structure.  The 17 historical books parallel the 17 prophetical books, and both sections are divided after the first 5 books, which is itself parallel to the 5 poetic books</a:t>
            </a:r>
            <a:r>
              <a:rPr lang="en-US" baseline="0">
                <a:latin typeface="Arial" charset="0"/>
                <a:ea typeface="ＭＳ Ｐゴシック" charset="0"/>
                <a:cs typeface="ＭＳ Ｐゴシック" charset="0"/>
              </a:rPr>
              <a:t>. In </a:t>
            </a:r>
            <a:r>
              <a:rPr lang="en-US" baseline="0" dirty="0">
                <a:latin typeface="Arial" charset="0"/>
                <a:ea typeface="ＭＳ Ｐゴシック" charset="0"/>
                <a:cs typeface="ＭＳ Ｐゴシック" charset="0"/>
              </a:rPr>
              <a:t>the history and prophecy sections, the exile took place prior to the last three books.  Finally, subdivisions associated with the second books in the history and prophecy sections (Exodus and Jeremiah) show how Jews were kicked out of Egypt and Israel, respectively.  As for remembering the number of OT books, think 3+9, and the NT, 3x9.</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xfrm>
            <a:off x="1150938" y="692150"/>
            <a:ext cx="4556125" cy="3416300"/>
          </a:xfrm>
          <a:ln/>
        </p:spPr>
      </p:sp>
      <p:sp>
        <p:nvSpPr>
          <p:cNvPr id="20480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3982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ChangeArrowheads="1" noTextEdit="1"/>
          </p:cNvSpPr>
          <p:nvPr>
            <p:ph type="sldImg"/>
          </p:nvPr>
        </p:nvSpPr>
        <p:spPr>
          <a:xfrm>
            <a:off x="1150938" y="692150"/>
            <a:ext cx="4556125" cy="3416300"/>
          </a:xfrm>
          <a:ln/>
        </p:spPr>
      </p:sp>
      <p:sp>
        <p:nvSpPr>
          <p:cNvPr id="20685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ChangeArrowheads="1" noTextEdit="1"/>
          </p:cNvSpPr>
          <p:nvPr>
            <p:ph type="sldImg"/>
          </p:nvPr>
        </p:nvSpPr>
        <p:spPr>
          <a:xfrm>
            <a:off x="1150938" y="692150"/>
            <a:ext cx="4556125" cy="3416300"/>
          </a:xfrm>
          <a:ln/>
        </p:spPr>
      </p:sp>
      <p:sp>
        <p:nvSpPr>
          <p:cNvPr id="19661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48F74DEF-29B3-8040-9563-BC52A1F43E8D}" type="slidenum">
              <a:rPr lang="zh-CN" altLang="en-US" sz="1200">
                <a:solidFill>
                  <a:srgbClr val="000000"/>
                </a:solidFill>
                <a:latin typeface="Times New Roman" charset="0"/>
              </a:rPr>
              <a:pPr/>
              <a:t>23</a:t>
            </a:fld>
            <a:endParaRPr lang="en-US" altLang="zh-CN" sz="1200">
              <a:solidFill>
                <a:srgbClr val="000000"/>
              </a:solidFill>
              <a:latin typeface="Times New Roman" charset="0"/>
            </a:endParaRPr>
          </a:p>
        </p:txBody>
      </p:sp>
      <p:sp>
        <p:nvSpPr>
          <p:cNvPr id="208898" name="Rectangle 2"/>
          <p:cNvSpPr>
            <a:spLocks noGrp="1" noRot="1" noChangeAspect="1" noChangeArrowheads="1" noTextEdit="1"/>
          </p:cNvSpPr>
          <p:nvPr>
            <p:ph type="sldImg"/>
          </p:nvPr>
        </p:nvSpPr>
        <p:spPr>
          <a:xfrm>
            <a:off x="1150938" y="692150"/>
            <a:ext cx="4556125" cy="3416300"/>
          </a:xfrm>
          <a:ln/>
        </p:spPr>
      </p:sp>
      <p:sp>
        <p:nvSpPr>
          <p:cNvPr id="20889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dirty="0">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C1607-A8B7-6E40-9648-C81BEC6341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4115130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0433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0F7735-DC7A-9C43-84E6-47E59753A714}"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endParaRPr lang="en-US">
              <a:cs typeface="Geneva"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3954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D312F50B-1CDE-5F44-844B-4EF7403AAEF1}" type="slidenum">
              <a:rPr lang="en-US">
                <a:solidFill>
                  <a:srgbClr val="000000"/>
                </a:solidFill>
              </a:rPr>
              <a:pPr/>
              <a:t>28</a:t>
            </a:fld>
            <a:endParaRPr lang="en-US">
              <a:solidFill>
                <a:srgbClr val="000000"/>
              </a:solidFill>
            </a:endParaRPr>
          </a:p>
        </p:txBody>
      </p:sp>
      <p:sp>
        <p:nvSpPr>
          <p:cNvPr id="430082" name="Rectangle 2"/>
          <p:cNvSpPr>
            <a:spLocks noGrp="1" noRot="1" noChangeAspect="1" noChangeArrowheads="1" noTextEdit="1"/>
          </p:cNvSpPr>
          <p:nvPr>
            <p:ph type="sldImg"/>
          </p:nvPr>
        </p:nvSpPr>
        <p:spPr>
          <a:xfrm>
            <a:off x="1150938" y="692150"/>
            <a:ext cx="4556125" cy="3416300"/>
          </a:xfrm>
          <a:ln/>
        </p:spPr>
      </p:sp>
      <p:sp>
        <p:nvSpPr>
          <p:cNvPr id="43008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6763240A-0B17-BC46-84C9-00B2FFE1D4B7}" type="slidenum">
              <a:rPr lang="zh-CN" altLang="en-US" sz="1200">
                <a:solidFill>
                  <a:srgbClr val="000000"/>
                </a:solidFill>
                <a:latin typeface="Times New Roman" charset="0"/>
              </a:rPr>
              <a:pPr/>
              <a:t>29</a:t>
            </a:fld>
            <a:endParaRPr lang="en-US" altLang="zh-CN" sz="1200">
              <a:solidFill>
                <a:srgbClr val="000000"/>
              </a:solidFill>
              <a:latin typeface="Times New Roman" charset="0"/>
            </a:endParaRPr>
          </a:p>
        </p:txBody>
      </p:sp>
      <p:sp>
        <p:nvSpPr>
          <p:cNvPr id="210946" name="Rectangle 2"/>
          <p:cNvSpPr>
            <a:spLocks noGrp="1" noRot="1" noChangeAspect="1" noChangeArrowheads="1" noTextEdit="1"/>
          </p:cNvSpPr>
          <p:nvPr>
            <p:ph type="sldImg"/>
          </p:nvPr>
        </p:nvSpPr>
        <p:spPr>
          <a:xfrm>
            <a:off x="1150938" y="692150"/>
            <a:ext cx="4556125" cy="3416300"/>
          </a:xfrm>
          <a:ln/>
        </p:spPr>
      </p:sp>
      <p:sp>
        <p:nvSpPr>
          <p:cNvPr id="21094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6247B30-90DF-F342-8EC6-C6DBC9507314}" type="slidenum">
              <a:rPr lang="zh-CN" altLang="en-US">
                <a:solidFill>
                  <a:srgbClr val="000000"/>
                </a:solidFill>
                <a:ea typeface="宋体" charset="0"/>
                <a:cs typeface="宋体" charset="0"/>
              </a:rPr>
              <a:pPr/>
              <a:t>30</a:t>
            </a:fld>
            <a:endParaRPr lang="en-US" altLang="zh-CN">
              <a:solidFill>
                <a:srgbClr val="000000"/>
              </a:solidFill>
              <a:ea typeface="宋体" charset="0"/>
              <a:cs typeface="宋体" charset="0"/>
            </a:endParaRPr>
          </a:p>
        </p:txBody>
      </p:sp>
      <p:sp>
        <p:nvSpPr>
          <p:cNvPr id="212994" name="Rectangle 2"/>
          <p:cNvSpPr>
            <a:spLocks noGrp="1" noRot="1" noChangeAspect="1" noChangeArrowheads="1"/>
          </p:cNvSpPr>
          <p:nvPr>
            <p:ph type="sldImg"/>
          </p:nvPr>
        </p:nvSpPr>
        <p:spPr>
          <a:xfrm>
            <a:off x="1152525" y="692150"/>
            <a:ext cx="4554538" cy="3416300"/>
          </a:xfrm>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endParaRPr lang="zh-CN" alt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368D76-38C1-7F48-B9FA-F3460E661A9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37571" name="Rectangle 2"/>
          <p:cNvSpPr>
            <a:spLocks noGrp="1" noRot="1" noChangeAspect="1" noChangeArrowheads="1" noTextEdit="1"/>
          </p:cNvSpPr>
          <p:nvPr>
            <p:ph type="sldImg"/>
          </p:nvPr>
        </p:nvSpPr>
        <p:spPr>
          <a:xfrm>
            <a:off x="1150938" y="692150"/>
            <a:ext cx="4556125" cy="3416300"/>
          </a:xfrm>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31461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368D76-38C1-7F48-B9FA-F3460E661A9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37571" name="Rectangle 2"/>
          <p:cNvSpPr>
            <a:spLocks noGrp="1" noRot="1" noChangeAspect="1" noChangeArrowheads="1" noTextEdit="1"/>
          </p:cNvSpPr>
          <p:nvPr>
            <p:ph type="sldImg"/>
          </p:nvPr>
        </p:nvSpPr>
        <p:spPr>
          <a:xfrm>
            <a:off x="1150938" y="692150"/>
            <a:ext cx="4556125" cy="3416300"/>
          </a:xfrm>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617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xfrm>
            <a:off x="1150938" y="692150"/>
            <a:ext cx="4556125" cy="3416300"/>
          </a:xfrm>
          <a:ln/>
        </p:spPr>
      </p:sp>
      <p:sp>
        <p:nvSpPr>
          <p:cNvPr id="18944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368D76-38C1-7F48-B9FA-F3460E661A9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37571" name="Rectangle 2"/>
          <p:cNvSpPr>
            <a:spLocks noGrp="1" noRot="1" noChangeAspect="1" noChangeArrowheads="1" noTextEdit="1"/>
          </p:cNvSpPr>
          <p:nvPr>
            <p:ph type="sldImg"/>
          </p:nvPr>
        </p:nvSpPr>
        <p:spPr>
          <a:xfrm>
            <a:off x="1150938" y="692150"/>
            <a:ext cx="4556125" cy="3416300"/>
          </a:xfrm>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38745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7546-88D2-A8CB-339C-9D99174B464F}"/>
            </a:ext>
          </a:extLst>
        </p:cNvPr>
        <p:cNvGrpSpPr/>
        <p:nvPr/>
      </p:nvGrpSpPr>
      <p:grpSpPr>
        <a:xfrm>
          <a:off x="0" y="0"/>
          <a:ext cx="0" cy="0"/>
          <a:chOff x="0" y="0"/>
          <a:chExt cx="0" cy="0"/>
        </a:xfrm>
      </p:grpSpPr>
      <p:sp>
        <p:nvSpPr>
          <p:cNvPr id="203777" name="Rectangle 7">
            <a:extLst>
              <a:ext uri="{FF2B5EF4-FFF2-40B4-BE49-F238E27FC236}">
                <a16:creationId xmlns:a16="http://schemas.microsoft.com/office/drawing/2014/main" id="{B8BFA018-2977-09B4-9EED-45E9CF856DC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203778" name="Rectangle 2">
            <a:extLst>
              <a:ext uri="{FF2B5EF4-FFF2-40B4-BE49-F238E27FC236}">
                <a16:creationId xmlns:a16="http://schemas.microsoft.com/office/drawing/2014/main" id="{8E0649B5-BB80-22EC-1052-2CE80BF5D3F3}"/>
              </a:ext>
            </a:extLst>
          </p:cNvPr>
          <p:cNvSpPr>
            <a:spLocks noGrp="1" noRot="1" noChangeAspect="1" noChangeArrowheads="1"/>
          </p:cNvSpPr>
          <p:nvPr>
            <p:ph type="sldImg"/>
          </p:nvPr>
        </p:nvSpPr>
        <p:spPr>
          <a:xfrm>
            <a:off x="1143000" y="685800"/>
            <a:ext cx="4572000" cy="3429000"/>
          </a:xfrm>
          <a:solidFill>
            <a:srgbClr val="FFFFFF"/>
          </a:solidFill>
          <a:ln/>
        </p:spPr>
      </p:sp>
      <p:sp>
        <p:nvSpPr>
          <p:cNvPr id="203779" name="Rectangle 3">
            <a:extLst>
              <a:ext uri="{FF2B5EF4-FFF2-40B4-BE49-F238E27FC236}">
                <a16:creationId xmlns:a16="http://schemas.microsoft.com/office/drawing/2014/main" id="{E5C6D8B1-17EF-D003-6DB5-DDD873125189}"/>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Critical Studies </a:t>
            </a:r>
            <a:r>
              <a:rPr lang="en-US" dirty="0">
                <a:latin typeface="Arial" charset="0"/>
              </a:rPr>
              <a:t>link address</a:t>
            </a:r>
          </a:p>
        </p:txBody>
      </p:sp>
    </p:spTree>
    <p:extLst>
      <p:ext uri="{BB962C8B-B14F-4D97-AF65-F5344CB8AC3E}">
        <p14:creationId xmlns:p14="http://schemas.microsoft.com/office/powerpoint/2010/main" val="176480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1835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a:xfrm>
            <a:off x="1150938" y="692150"/>
            <a:ext cx="4556125" cy="3416300"/>
          </a:xfrm>
          <a:ln/>
        </p:spPr>
      </p:sp>
      <p:sp>
        <p:nvSpPr>
          <p:cNvPr id="19865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xfrm>
            <a:off x="854604" y="457732"/>
            <a:ext cx="5150115" cy="3885402"/>
          </a:xfrm>
          <a:ln/>
          <a:extLst>
            <a:ext uri="{FAA26D3D-D897-4be2-8F04-BA451C77F1D7}">
              <ma14:placeholderFlag xmlns="" xmlns:ma14="http://schemas.microsoft.com/office/mac/drawingml/2011/main" val="1"/>
            </a:ext>
          </a:extLst>
        </p:spPr>
      </p:sp>
      <p:sp>
        <p:nvSpPr>
          <p:cNvPr id="450563" name="Rectangle 3"/>
          <p:cNvSpPr>
            <a:spLocks noGrp="1" noChangeArrowheads="1"/>
          </p:cNvSpPr>
          <p:nvPr>
            <p:ph type="body" idx="1"/>
          </p:nvPr>
        </p:nvSpPr>
        <p:spPr>
          <a:xfrm>
            <a:off x="915459" y="4343134"/>
            <a:ext cx="5027083" cy="4115599"/>
          </a:xfrm>
        </p:spPr>
        <p:txBody>
          <a:bodyPr/>
          <a:lstStyle/>
          <a:p>
            <a:endParaRPr lang="zh-CN" altLang="en-US">
              <a:ea typeface="宋体"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9491"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8579"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1539"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9282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32176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91954DC-8AE1-C448-B73A-BF139E88D13D}" type="slidenum">
              <a:rPr lang="en-US"/>
              <a:pPr>
                <a:defRPr/>
              </a:pPr>
              <a:t>‹#›</a:t>
            </a:fld>
            <a:endParaRPr lang="en-US"/>
          </a:p>
        </p:txBody>
      </p:sp>
    </p:spTree>
    <p:extLst>
      <p:ext uri="{BB962C8B-B14F-4D97-AF65-F5344CB8AC3E}">
        <p14:creationId xmlns:p14="http://schemas.microsoft.com/office/powerpoint/2010/main" val="4028305868"/>
      </p:ext>
    </p:extLst>
  </p:cSld>
  <p:clrMapOvr>
    <a:masterClrMapping/>
  </p:clrMapOvr>
  <p:transitio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EECF25D3-15A6-F346-B66D-062956B98DC0}" type="slidenum">
              <a:rPr lang="en-US"/>
              <a:pPr>
                <a:defRPr/>
              </a:pPr>
              <a:t>‹#›</a:t>
            </a:fld>
            <a:endParaRPr lang="en-US"/>
          </a:p>
        </p:txBody>
      </p:sp>
    </p:spTree>
    <p:extLst>
      <p:ext uri="{BB962C8B-B14F-4D97-AF65-F5344CB8AC3E}">
        <p14:creationId xmlns:p14="http://schemas.microsoft.com/office/powerpoint/2010/main" val="1565733814"/>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280D98AA-C493-FD49-856E-8165837EB499}" type="slidenum">
              <a:rPr lang="en-US"/>
              <a:pPr>
                <a:defRPr/>
              </a:pPr>
              <a:t>‹#›</a:t>
            </a:fld>
            <a:endParaRPr lang="en-US"/>
          </a:p>
        </p:txBody>
      </p:sp>
    </p:spTree>
    <p:extLst>
      <p:ext uri="{BB962C8B-B14F-4D97-AF65-F5344CB8AC3E}">
        <p14:creationId xmlns:p14="http://schemas.microsoft.com/office/powerpoint/2010/main" val="335654728"/>
      </p:ext>
    </p:extLst>
  </p:cSld>
  <p:clrMapOvr>
    <a:masterClrMapping/>
  </p:clrMapOvr>
  <p:transition>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CD47659A-44A2-2944-B3A3-8CCC11C01253}" type="slidenum">
              <a:rPr lang="en-US"/>
              <a:pPr>
                <a:defRPr/>
              </a:pPr>
              <a:t>‹#›</a:t>
            </a:fld>
            <a:endParaRPr lang="en-US"/>
          </a:p>
        </p:txBody>
      </p:sp>
    </p:spTree>
    <p:extLst>
      <p:ext uri="{BB962C8B-B14F-4D97-AF65-F5344CB8AC3E}">
        <p14:creationId xmlns:p14="http://schemas.microsoft.com/office/powerpoint/2010/main" val="1428989314"/>
      </p:ext>
    </p:extLst>
  </p:cSld>
  <p:clrMapOvr>
    <a:masterClrMapping/>
  </p:clrMapOvr>
  <p:transition>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FA54E9C-A28A-9448-B265-9D022716D953}" type="slidenum">
              <a:rPr lang="en-US"/>
              <a:pPr>
                <a:defRPr/>
              </a:pPr>
              <a:t>‹#›</a:t>
            </a:fld>
            <a:endParaRPr lang="en-US"/>
          </a:p>
        </p:txBody>
      </p:sp>
    </p:spTree>
    <p:extLst>
      <p:ext uri="{BB962C8B-B14F-4D97-AF65-F5344CB8AC3E}">
        <p14:creationId xmlns:p14="http://schemas.microsoft.com/office/powerpoint/2010/main" val="2362046355"/>
      </p:ext>
    </p:extLst>
  </p:cSld>
  <p:clrMapOvr>
    <a:masterClrMapping/>
  </p:clrMapOvr>
  <p:transition>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D4BCDB6-13A2-7547-BF64-29C7114B3C6B}" type="slidenum">
              <a:rPr lang="en-US"/>
              <a:pPr>
                <a:defRPr/>
              </a:pPr>
              <a:t>‹#›</a:t>
            </a:fld>
            <a:endParaRPr lang="en-US"/>
          </a:p>
        </p:txBody>
      </p:sp>
    </p:spTree>
    <p:extLst>
      <p:ext uri="{BB962C8B-B14F-4D97-AF65-F5344CB8AC3E}">
        <p14:creationId xmlns:p14="http://schemas.microsoft.com/office/powerpoint/2010/main" val="680444248"/>
      </p:ext>
    </p:extLst>
  </p:cSld>
  <p:clrMapOvr>
    <a:masterClrMapping/>
  </p:clrMapOvr>
  <p:transition>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793BAE7-C77D-424C-B84E-ED52DABAAE05}" type="slidenum">
              <a:rPr lang="en-US"/>
              <a:pPr>
                <a:defRPr/>
              </a:pPr>
              <a:t>‹#›</a:t>
            </a:fld>
            <a:endParaRPr lang="en-US"/>
          </a:p>
        </p:txBody>
      </p:sp>
    </p:spTree>
    <p:extLst>
      <p:ext uri="{BB962C8B-B14F-4D97-AF65-F5344CB8AC3E}">
        <p14:creationId xmlns:p14="http://schemas.microsoft.com/office/powerpoint/2010/main" val="2211218584"/>
      </p:ext>
    </p:extLst>
  </p:cSld>
  <p:clrMapOvr>
    <a:masterClrMapping/>
  </p:clrMapOvr>
  <p:transition>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C94FCAE-AF1B-F248-B9C1-F877D5266AA5}" type="slidenum">
              <a:rPr lang="en-US"/>
              <a:pPr>
                <a:defRPr/>
              </a:pPr>
              <a:t>‹#›</a:t>
            </a:fld>
            <a:endParaRPr lang="en-US"/>
          </a:p>
        </p:txBody>
      </p:sp>
    </p:spTree>
    <p:extLst>
      <p:ext uri="{BB962C8B-B14F-4D97-AF65-F5344CB8AC3E}">
        <p14:creationId xmlns:p14="http://schemas.microsoft.com/office/powerpoint/2010/main" val="1503170949"/>
      </p:ext>
    </p:extLst>
  </p:cSld>
  <p:clrMapOvr>
    <a:masterClrMapping/>
  </p:clrMapOvr>
  <p:transition>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2447565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189306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6051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1554207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22246609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4616656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13770839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11643761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34948448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36346357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5086343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75834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953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42397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8591E9-762A-9245-803A-912E7A7922CB}" type="slidenum">
              <a:rPr lang="en-US"/>
              <a:pPr/>
              <a:t>‹#›</a:t>
            </a:fld>
            <a:endParaRPr lang="en-US"/>
          </a:p>
        </p:txBody>
      </p:sp>
    </p:spTree>
    <p:extLst>
      <p:ext uri="{BB962C8B-B14F-4D97-AF65-F5344CB8AC3E}">
        <p14:creationId xmlns:p14="http://schemas.microsoft.com/office/powerpoint/2010/main" val="156958822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C0AA63-4A36-6447-9D15-8F2A4EF3DB4F}" type="slidenum">
              <a:rPr lang="en-US"/>
              <a:pPr/>
              <a:t>‹#›</a:t>
            </a:fld>
            <a:endParaRPr lang="en-US"/>
          </a:p>
        </p:txBody>
      </p:sp>
    </p:spTree>
    <p:extLst>
      <p:ext uri="{BB962C8B-B14F-4D97-AF65-F5344CB8AC3E}">
        <p14:creationId xmlns:p14="http://schemas.microsoft.com/office/powerpoint/2010/main" val="14118299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63B9E43-CD94-254A-AC5A-621B71EE947A}" type="slidenum">
              <a:rPr lang="en-US"/>
              <a:pPr/>
              <a:t>‹#›</a:t>
            </a:fld>
            <a:endParaRPr lang="en-US"/>
          </a:p>
        </p:txBody>
      </p:sp>
    </p:spTree>
    <p:extLst>
      <p:ext uri="{BB962C8B-B14F-4D97-AF65-F5344CB8AC3E}">
        <p14:creationId xmlns:p14="http://schemas.microsoft.com/office/powerpoint/2010/main" val="310063470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8647C3B-7753-064E-8F43-4C1C9D0642A1}" type="slidenum">
              <a:rPr lang="en-US"/>
              <a:pPr/>
              <a:t>‹#›</a:t>
            </a:fld>
            <a:endParaRPr lang="en-US"/>
          </a:p>
        </p:txBody>
      </p:sp>
    </p:spTree>
    <p:extLst>
      <p:ext uri="{BB962C8B-B14F-4D97-AF65-F5344CB8AC3E}">
        <p14:creationId xmlns:p14="http://schemas.microsoft.com/office/powerpoint/2010/main" val="119874544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84AF6D0-EC28-824B-8250-48507C6E4273}" type="slidenum">
              <a:rPr lang="en-US"/>
              <a:pPr/>
              <a:t>‹#›</a:t>
            </a:fld>
            <a:endParaRPr lang="en-US"/>
          </a:p>
        </p:txBody>
      </p:sp>
    </p:spTree>
    <p:extLst>
      <p:ext uri="{BB962C8B-B14F-4D97-AF65-F5344CB8AC3E}">
        <p14:creationId xmlns:p14="http://schemas.microsoft.com/office/powerpoint/2010/main" val="212542137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4FABE97-943B-D243-A9E7-58BD188019FE}" type="slidenum">
              <a:rPr lang="en-US"/>
              <a:pPr/>
              <a:t>‹#›</a:t>
            </a:fld>
            <a:endParaRPr lang="en-US"/>
          </a:p>
        </p:txBody>
      </p:sp>
    </p:spTree>
    <p:extLst>
      <p:ext uri="{BB962C8B-B14F-4D97-AF65-F5344CB8AC3E}">
        <p14:creationId xmlns:p14="http://schemas.microsoft.com/office/powerpoint/2010/main" val="59799312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76E310A-3D0E-D44F-975F-C90369ACA662}" type="slidenum">
              <a:rPr lang="en-US"/>
              <a:pPr/>
              <a:t>‹#›</a:t>
            </a:fld>
            <a:endParaRPr lang="en-US"/>
          </a:p>
        </p:txBody>
      </p:sp>
    </p:spTree>
    <p:extLst>
      <p:ext uri="{BB962C8B-B14F-4D97-AF65-F5344CB8AC3E}">
        <p14:creationId xmlns:p14="http://schemas.microsoft.com/office/powerpoint/2010/main" val="22819705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663F44C-0574-2644-A3D5-FB667C5921AF}" type="slidenum">
              <a:rPr lang="en-US"/>
              <a:pPr/>
              <a:t>‹#›</a:t>
            </a:fld>
            <a:endParaRPr lang="en-US"/>
          </a:p>
        </p:txBody>
      </p:sp>
    </p:spTree>
    <p:extLst>
      <p:ext uri="{BB962C8B-B14F-4D97-AF65-F5344CB8AC3E}">
        <p14:creationId xmlns:p14="http://schemas.microsoft.com/office/powerpoint/2010/main" val="387220794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ED21E26-9CFA-6C44-93AE-2CED7CDEAAA9}" type="slidenum">
              <a:rPr lang="en-US"/>
              <a:pPr/>
              <a:t>‹#›</a:t>
            </a:fld>
            <a:endParaRPr lang="en-US"/>
          </a:p>
        </p:txBody>
      </p:sp>
    </p:spTree>
    <p:extLst>
      <p:ext uri="{BB962C8B-B14F-4D97-AF65-F5344CB8AC3E}">
        <p14:creationId xmlns:p14="http://schemas.microsoft.com/office/powerpoint/2010/main" val="124205743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11ABD6-AB9F-4B4D-A0B1-FC8B5B87FC26}" type="slidenum">
              <a:rPr lang="en-US"/>
              <a:pPr/>
              <a:t>‹#›</a:t>
            </a:fld>
            <a:endParaRPr lang="en-US"/>
          </a:p>
        </p:txBody>
      </p:sp>
    </p:spTree>
    <p:extLst>
      <p:ext uri="{BB962C8B-B14F-4D97-AF65-F5344CB8AC3E}">
        <p14:creationId xmlns:p14="http://schemas.microsoft.com/office/powerpoint/2010/main" val="27097987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35005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CB6F3A-D1B5-7C40-9B68-ADE254E68BB4}" type="slidenum">
              <a:rPr lang="en-US"/>
              <a:pPr/>
              <a:t>‹#›</a:t>
            </a:fld>
            <a:endParaRPr lang="en-US"/>
          </a:p>
        </p:txBody>
      </p:sp>
    </p:spTree>
    <p:extLst>
      <p:ext uri="{BB962C8B-B14F-4D97-AF65-F5344CB8AC3E}">
        <p14:creationId xmlns:p14="http://schemas.microsoft.com/office/powerpoint/2010/main" val="81286072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80024 h 3264"/>
                <a:gd name="T2" fmla="*/ 0 w 1699"/>
                <a:gd name="T3" fmla="*/ 26638 h 3264"/>
                <a:gd name="T4" fmla="*/ 0 w 1699"/>
                <a:gd name="T5" fmla="*/ 4896 h 3264"/>
                <a:gd name="T6" fmla="*/ 0 w 1699"/>
                <a:gd name="T7" fmla="*/ 4896 h 3264"/>
                <a:gd name="T8" fmla="*/ 0 w 1699"/>
                <a:gd name="T9" fmla="*/ 1554 h 3264"/>
                <a:gd name="T10" fmla="*/ 0 w 1699"/>
                <a:gd name="T11" fmla="*/ 3775 h 3264"/>
                <a:gd name="T12" fmla="*/ 0 w 1699"/>
                <a:gd name="T13" fmla="*/ 24304 h 3264"/>
                <a:gd name="T14" fmla="*/ 0 w 1699"/>
                <a:gd name="T15" fmla="*/ 61788 h 3264"/>
                <a:gd name="T16" fmla="*/ 0 w 1699"/>
                <a:gd name="T17" fmla="*/ 112092 h 3264"/>
                <a:gd name="T18" fmla="*/ 0 w 1699"/>
                <a:gd name="T19" fmla="*/ 179098 h 3264"/>
                <a:gd name="T20" fmla="*/ 0 w 1699"/>
                <a:gd name="T21" fmla="*/ 240621 h 3264"/>
                <a:gd name="T22" fmla="*/ 0 w 1699"/>
                <a:gd name="T23" fmla="*/ 339685 h 3264"/>
                <a:gd name="T24" fmla="*/ 0 w 1699"/>
                <a:gd name="T25" fmla="*/ 430742 h 3264"/>
                <a:gd name="T26" fmla="*/ 0 w 1699"/>
                <a:gd name="T27" fmla="*/ 465029 h 3264"/>
                <a:gd name="T28" fmla="*/ 0 w 1699"/>
                <a:gd name="T29" fmla="*/ 492191 h 3264"/>
                <a:gd name="T30" fmla="*/ 0 w 1699"/>
                <a:gd name="T31" fmla="*/ 492191 h 3264"/>
                <a:gd name="T32" fmla="*/ 0 w 1699"/>
                <a:gd name="T33" fmla="*/ 487676 h 3264"/>
                <a:gd name="T34" fmla="*/ 0 w 1699"/>
                <a:gd name="T35" fmla="*/ 494477 h 3264"/>
                <a:gd name="T36" fmla="*/ 0 w 1699"/>
                <a:gd name="T37" fmla="*/ 482028 h 3264"/>
                <a:gd name="T38" fmla="*/ 0 w 1699"/>
                <a:gd name="T39" fmla="*/ 448977 h 3264"/>
                <a:gd name="T40" fmla="*/ 0 w 1699"/>
                <a:gd name="T41" fmla="*/ 403504 h 3264"/>
                <a:gd name="T42" fmla="*/ 0 w 1699"/>
                <a:gd name="T43" fmla="*/ 339685 h 3264"/>
                <a:gd name="T44" fmla="*/ 0 w 1699"/>
                <a:gd name="T45" fmla="*/ 275976 h 3264"/>
                <a:gd name="T46" fmla="*/ 0 w 1699"/>
                <a:gd name="T47" fmla="*/ 191643 h 3264"/>
                <a:gd name="T48" fmla="*/ 0 w 1699"/>
                <a:gd name="T49" fmla="*/ 139232 h 3264"/>
                <a:gd name="T50" fmla="*/ 0 w 1699"/>
                <a:gd name="T51" fmla="*/ 8002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6 h 457"/>
                    <a:gd name="T4" fmla="*/ 187 w 2161"/>
                    <a:gd name="T5" fmla="*/ 343 h 457"/>
                    <a:gd name="T6" fmla="*/ 351 w 2161"/>
                    <a:gd name="T7" fmla="*/ 313 h 457"/>
                    <a:gd name="T8" fmla="*/ 561 w 2161"/>
                    <a:gd name="T9" fmla="*/ 291 h 457"/>
                    <a:gd name="T10" fmla="*/ 852 w 2161"/>
                    <a:gd name="T11" fmla="*/ 269 h 457"/>
                    <a:gd name="T12" fmla="*/ 1157 w 2161"/>
                    <a:gd name="T13" fmla="*/ 269 h 457"/>
                    <a:gd name="T14" fmla="*/ 1531 w 2161"/>
                    <a:gd name="T15" fmla="*/ 328 h 457"/>
                    <a:gd name="T16" fmla="*/ 1748 w 2161"/>
                    <a:gd name="T17" fmla="*/ 411 h 457"/>
                    <a:gd name="T18" fmla="*/ 1897 w 2161"/>
                    <a:gd name="T19" fmla="*/ 463 h 457"/>
                    <a:gd name="T20" fmla="*/ 2039 w 2161"/>
                    <a:gd name="T21" fmla="*/ 433 h 457"/>
                    <a:gd name="T22" fmla="*/ 2099 w 2161"/>
                    <a:gd name="T23" fmla="*/ 358 h 457"/>
                    <a:gd name="T24" fmla="*/ 2099 w 2161"/>
                    <a:gd name="T25" fmla="*/ 261 h 457"/>
                    <a:gd name="T26" fmla="*/ 1994 w 2161"/>
                    <a:gd name="T27" fmla="*/ 154 h 457"/>
                    <a:gd name="T28" fmla="*/ 1157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12" name="Freeform 7"/>
                <p:cNvSpPr>
                  <a:spLocks/>
                </p:cNvSpPr>
                <p:nvPr/>
              </p:nvSpPr>
              <p:spPr bwMode="auto">
                <a:xfrm>
                  <a:off x="1865" y="1810"/>
                  <a:ext cx="2340" cy="586"/>
                </a:xfrm>
                <a:custGeom>
                  <a:avLst/>
                  <a:gdLst>
                    <a:gd name="T0" fmla="*/ 506 w 2341"/>
                    <a:gd name="T1" fmla="*/ 451 h 585"/>
                    <a:gd name="T2" fmla="*/ 274 w 2341"/>
                    <a:gd name="T3" fmla="*/ 525 h 585"/>
                    <a:gd name="T4" fmla="*/ 72 w 2341"/>
                    <a:gd name="T5" fmla="*/ 496 h 585"/>
                    <a:gd name="T6" fmla="*/ 5 w 2341"/>
                    <a:gd name="T7" fmla="*/ 383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57 w 2341"/>
                    <a:gd name="T19" fmla="*/ 7 h 585"/>
                    <a:gd name="T20" fmla="*/ 1768 w 2341"/>
                    <a:gd name="T21" fmla="*/ 7 h 585"/>
                    <a:gd name="T22" fmla="*/ 2194 w 2341"/>
                    <a:gd name="T23" fmla="*/ 52 h 585"/>
                    <a:gd name="T24" fmla="*/ 2277 w 2341"/>
                    <a:gd name="T25" fmla="*/ 111 h 585"/>
                    <a:gd name="T26" fmla="*/ 2322 w 2341"/>
                    <a:gd name="T27" fmla="*/ 246 h 585"/>
                    <a:gd name="T28" fmla="*/ 2329 w 2341"/>
                    <a:gd name="T29" fmla="*/ 383 h 585"/>
                    <a:gd name="T30" fmla="*/ 2314 w 2341"/>
                    <a:gd name="T31" fmla="*/ 466 h 585"/>
                    <a:gd name="T32" fmla="*/ 2329 w 2341"/>
                    <a:gd name="T33" fmla="*/ 548 h 585"/>
                    <a:gd name="T34" fmla="*/ 2299 w 2341"/>
                    <a:gd name="T35" fmla="*/ 593 h 585"/>
                    <a:gd name="T36" fmla="*/ 2224 w 2341"/>
                    <a:gd name="T37" fmla="*/ 563 h 585"/>
                    <a:gd name="T38" fmla="*/ 2052 w 2341"/>
                    <a:gd name="T39" fmla="*/ 496 h 585"/>
                    <a:gd name="T40" fmla="*/ 1768 w 2341"/>
                    <a:gd name="T41" fmla="*/ 458 h 585"/>
                    <a:gd name="T42" fmla="*/ 1603 w 2341"/>
                    <a:gd name="T43" fmla="*/ 458 h 585"/>
                    <a:gd name="T44" fmla="*/ 1319 w 2341"/>
                    <a:gd name="T45" fmla="*/ 428 h 585"/>
                    <a:gd name="T46" fmla="*/ 1185 w 2341"/>
                    <a:gd name="T47" fmla="*/ 421 h 585"/>
                    <a:gd name="T48" fmla="*/ 895 w 2341"/>
                    <a:gd name="T49" fmla="*/ 436 h 585"/>
                    <a:gd name="T50" fmla="*/ 671 w 2341"/>
                    <a:gd name="T51" fmla="*/ 421 h 585"/>
                    <a:gd name="T52" fmla="*/ 506 w 2341"/>
                    <a:gd name="T53" fmla="*/ 451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9" name="Freeform 9"/>
              <p:cNvSpPr>
                <a:spLocks/>
              </p:cNvSpPr>
              <p:nvPr/>
            </p:nvSpPr>
            <p:spPr bwMode="auto">
              <a:xfrm>
                <a:off x="3352" y="3074"/>
                <a:ext cx="156" cy="338"/>
              </a:xfrm>
              <a:custGeom>
                <a:avLst/>
                <a:gdLst>
                  <a:gd name="T0" fmla="*/ 80 w 157"/>
                  <a:gd name="T1" fmla="*/ 8 h 337"/>
                  <a:gd name="T2" fmla="*/ 147 w 157"/>
                  <a:gd name="T3" fmla="*/ 205 h 337"/>
                  <a:gd name="T4" fmla="*/ 132 w 157"/>
                  <a:gd name="T5" fmla="*/ 347 h 337"/>
                  <a:gd name="T6" fmla="*/ 0 w 157"/>
                  <a:gd name="T7" fmla="*/ 0 h 337"/>
                  <a:gd name="T8" fmla="*/ 80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sp>
            <p:nvSpPr>
              <p:cNvPr id="10" name="Freeform 10"/>
              <p:cNvSpPr>
                <a:spLocks/>
              </p:cNvSpPr>
              <p:nvPr/>
            </p:nvSpPr>
            <p:spPr bwMode="auto">
              <a:xfrm>
                <a:off x="3306" y="3127"/>
                <a:ext cx="809" cy="397"/>
              </a:xfrm>
              <a:custGeom>
                <a:avLst/>
                <a:gdLst>
                  <a:gd name="T0" fmla="*/ 0 w 808"/>
                  <a:gd name="T1" fmla="*/ 376 h 396"/>
                  <a:gd name="T2" fmla="*/ 105 w 808"/>
                  <a:gd name="T3" fmla="*/ 376 h 396"/>
                  <a:gd name="T4" fmla="*/ 255 w 808"/>
                  <a:gd name="T5" fmla="*/ 316 h 396"/>
                  <a:gd name="T6" fmla="*/ 481 w 808"/>
                  <a:gd name="T7" fmla="*/ 112 h 396"/>
                  <a:gd name="T8" fmla="*/ 307 w 808"/>
                  <a:gd name="T9" fmla="*/ 67 h 396"/>
                  <a:gd name="T10" fmla="*/ 232 w 808"/>
                  <a:gd name="T11" fmla="*/ 22 h 396"/>
                  <a:gd name="T12" fmla="*/ 352 w 808"/>
                  <a:gd name="T13" fmla="*/ 22 h 396"/>
                  <a:gd name="T14" fmla="*/ 534 w 808"/>
                  <a:gd name="T15" fmla="*/ 74 h 396"/>
                  <a:gd name="T16" fmla="*/ 631 w 808"/>
                  <a:gd name="T17" fmla="*/ 0 h 396"/>
                  <a:gd name="T18" fmla="*/ 691 w 808"/>
                  <a:gd name="T19" fmla="*/ 0 h 396"/>
                  <a:gd name="T20" fmla="*/ 586 w 808"/>
                  <a:gd name="T21" fmla="*/ 82 h 396"/>
                  <a:gd name="T22" fmla="*/ 811 w 808"/>
                  <a:gd name="T23" fmla="*/ 134 h 396"/>
                  <a:gd name="T24" fmla="*/ 818 w 808"/>
                  <a:gd name="T25" fmla="*/ 219 h 396"/>
                  <a:gd name="T26" fmla="*/ 526 w 808"/>
                  <a:gd name="T27" fmla="*/ 134 h 396"/>
                  <a:gd name="T28" fmla="*/ 344 w 808"/>
                  <a:gd name="T29" fmla="*/ 301 h 396"/>
                  <a:gd name="T30" fmla="*/ 277 w 808"/>
                  <a:gd name="T31" fmla="*/ 354 h 396"/>
                  <a:gd name="T32" fmla="*/ 157 w 808"/>
                  <a:gd name="T33" fmla="*/ 406 h 396"/>
                  <a:gd name="T34" fmla="*/ 0 w 808"/>
                  <a:gd name="T35" fmla="*/ 376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grpSp>
      </p:grpSp>
      <p:sp>
        <p:nvSpPr>
          <p:cNvPr id="57355"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57356"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cs typeface="MS PGothic" charset="0"/>
              </a:defRPr>
            </a:lvl1pPr>
          </a:lstStyle>
          <a:p>
            <a:pPr>
              <a:defRPr/>
            </a:pPr>
            <a:fld id="{1769AFA3-9DCA-5745-8D3C-9EB5AAE0B621}" type="slidenum">
              <a:rPr lang="en-US"/>
              <a:pPr>
                <a:defRPr/>
              </a:pPr>
              <a:t>‹#›</a:t>
            </a:fld>
            <a:endParaRPr lang="en-US"/>
          </a:p>
        </p:txBody>
      </p:sp>
    </p:spTree>
    <p:extLst>
      <p:ext uri="{BB962C8B-B14F-4D97-AF65-F5344CB8AC3E}">
        <p14:creationId xmlns:p14="http://schemas.microsoft.com/office/powerpoint/2010/main" val="2392138590"/>
      </p:ext>
    </p:extLst>
  </p:cSld>
  <p:clrMapOvr>
    <a:masterClrMapping/>
  </p:clrMapOvr>
  <p:transition>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38901D88-D977-8842-ACD1-52C016C573BB}" type="slidenum">
              <a:rPr lang="en-US"/>
              <a:pPr>
                <a:defRPr/>
              </a:pPr>
              <a:t>‹#›</a:t>
            </a:fld>
            <a:endParaRPr lang="en-US"/>
          </a:p>
        </p:txBody>
      </p:sp>
    </p:spTree>
    <p:extLst>
      <p:ext uri="{BB962C8B-B14F-4D97-AF65-F5344CB8AC3E}">
        <p14:creationId xmlns:p14="http://schemas.microsoft.com/office/powerpoint/2010/main" val="1816694764"/>
      </p:ext>
    </p:extLst>
  </p:cSld>
  <p:clrMapOvr>
    <a:masterClrMapping/>
  </p:clrMapOvr>
  <p:transition>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AED3BA61-B845-844E-A21B-E6AAF8B84C0A}" type="slidenum">
              <a:rPr lang="en-US"/>
              <a:pPr>
                <a:defRPr/>
              </a:pPr>
              <a:t>‹#›</a:t>
            </a:fld>
            <a:endParaRPr lang="en-US"/>
          </a:p>
        </p:txBody>
      </p:sp>
    </p:spTree>
    <p:extLst>
      <p:ext uri="{BB962C8B-B14F-4D97-AF65-F5344CB8AC3E}">
        <p14:creationId xmlns:p14="http://schemas.microsoft.com/office/powerpoint/2010/main" val="55766338"/>
      </p:ext>
    </p:extLst>
  </p:cSld>
  <p:clrMapOvr>
    <a:masterClrMapping/>
  </p:clrMapOvr>
  <p:transition>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cs typeface="MS PGothic" charset="0"/>
              </a:defRPr>
            </a:lvl1pPr>
          </a:lstStyle>
          <a:p>
            <a:pPr>
              <a:defRPr/>
            </a:pPr>
            <a:fld id="{3199DE27-675B-894E-AAE0-2521D472EEE0}" type="slidenum">
              <a:rPr lang="en-US"/>
              <a:pPr>
                <a:defRPr/>
              </a:pPr>
              <a:t>‹#›</a:t>
            </a:fld>
            <a:endParaRPr lang="en-US"/>
          </a:p>
        </p:txBody>
      </p:sp>
    </p:spTree>
    <p:extLst>
      <p:ext uri="{BB962C8B-B14F-4D97-AF65-F5344CB8AC3E}">
        <p14:creationId xmlns:p14="http://schemas.microsoft.com/office/powerpoint/2010/main" val="2268611633"/>
      </p:ext>
    </p:extLst>
  </p:cSld>
  <p:clrMapOvr>
    <a:masterClrMapping/>
  </p:clrMapOvr>
  <p:transition>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cs typeface="MS PGothic" charset="0"/>
              </a:defRPr>
            </a:lvl1pPr>
          </a:lstStyle>
          <a:p>
            <a:pPr>
              <a:defRPr/>
            </a:pPr>
            <a:fld id="{C6A7680B-420E-3B4F-8477-D06E2B804EA3}" type="slidenum">
              <a:rPr lang="en-US"/>
              <a:pPr>
                <a:defRPr/>
              </a:pPr>
              <a:t>‹#›</a:t>
            </a:fld>
            <a:endParaRPr lang="en-US"/>
          </a:p>
        </p:txBody>
      </p:sp>
    </p:spTree>
    <p:extLst>
      <p:ext uri="{BB962C8B-B14F-4D97-AF65-F5344CB8AC3E}">
        <p14:creationId xmlns:p14="http://schemas.microsoft.com/office/powerpoint/2010/main" val="888422504"/>
      </p:ext>
    </p:extLst>
  </p:cSld>
  <p:clrMapOvr>
    <a:masterClrMapping/>
  </p:clrMapOvr>
  <p:transition>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cs typeface="MS PGothic" charset="0"/>
              </a:defRPr>
            </a:lvl1pPr>
          </a:lstStyle>
          <a:p>
            <a:pPr>
              <a:defRPr/>
            </a:pPr>
            <a:fld id="{2F06EDB4-A3EB-8840-8986-9D615CE189DD}" type="slidenum">
              <a:rPr lang="en-US"/>
              <a:pPr>
                <a:defRPr/>
              </a:pPr>
              <a:t>‹#›</a:t>
            </a:fld>
            <a:endParaRPr lang="en-US"/>
          </a:p>
        </p:txBody>
      </p:sp>
    </p:spTree>
    <p:extLst>
      <p:ext uri="{BB962C8B-B14F-4D97-AF65-F5344CB8AC3E}">
        <p14:creationId xmlns:p14="http://schemas.microsoft.com/office/powerpoint/2010/main" val="3308203082"/>
      </p:ext>
    </p:extLst>
  </p:cSld>
  <p:clrMapOvr>
    <a:masterClrMapping/>
  </p:clrMapOvr>
  <p:transition>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cs typeface="MS PGothic" charset="0"/>
              </a:defRPr>
            </a:lvl1pPr>
          </a:lstStyle>
          <a:p>
            <a:pPr>
              <a:defRPr/>
            </a:pPr>
            <a:fld id="{16D9A2E7-3FF1-2E4E-BC27-70ED676F6A16}" type="slidenum">
              <a:rPr lang="en-US"/>
              <a:pPr>
                <a:defRPr/>
              </a:pPr>
              <a:t>‹#›</a:t>
            </a:fld>
            <a:endParaRPr lang="en-US"/>
          </a:p>
        </p:txBody>
      </p:sp>
    </p:spTree>
    <p:extLst>
      <p:ext uri="{BB962C8B-B14F-4D97-AF65-F5344CB8AC3E}">
        <p14:creationId xmlns:p14="http://schemas.microsoft.com/office/powerpoint/2010/main" val="3968321661"/>
      </p:ext>
    </p:extLst>
  </p:cSld>
  <p:clrMapOvr>
    <a:masterClrMapping/>
  </p:clrMapOvr>
  <p:transition>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cs typeface="MS PGothic" charset="0"/>
              </a:defRPr>
            </a:lvl1pPr>
          </a:lstStyle>
          <a:p>
            <a:pPr>
              <a:defRPr/>
            </a:pPr>
            <a:fld id="{B9577790-3371-934C-8C6C-B3B2A7ADED59}" type="slidenum">
              <a:rPr lang="en-US"/>
              <a:pPr>
                <a:defRPr/>
              </a:pPr>
              <a:t>‹#›</a:t>
            </a:fld>
            <a:endParaRPr lang="en-US"/>
          </a:p>
        </p:txBody>
      </p:sp>
    </p:spTree>
    <p:extLst>
      <p:ext uri="{BB962C8B-B14F-4D97-AF65-F5344CB8AC3E}">
        <p14:creationId xmlns:p14="http://schemas.microsoft.com/office/powerpoint/2010/main" val="4108636076"/>
      </p:ext>
    </p:extLst>
  </p:cSld>
  <p:clrMapOvr>
    <a:masterClrMapping/>
  </p:clrMapOvr>
  <p:transition>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cs typeface="MS PGothic" charset="0"/>
              </a:defRPr>
            </a:lvl1pPr>
          </a:lstStyle>
          <a:p>
            <a:pPr>
              <a:defRPr/>
            </a:pPr>
            <a:fld id="{90DE9AF9-5DDF-9B45-A53C-81244404624E}" type="slidenum">
              <a:rPr lang="en-US"/>
              <a:pPr>
                <a:defRPr/>
              </a:pPr>
              <a:t>‹#›</a:t>
            </a:fld>
            <a:endParaRPr lang="en-US"/>
          </a:p>
        </p:txBody>
      </p:sp>
    </p:spTree>
    <p:extLst>
      <p:ext uri="{BB962C8B-B14F-4D97-AF65-F5344CB8AC3E}">
        <p14:creationId xmlns:p14="http://schemas.microsoft.com/office/powerpoint/2010/main" val="437851694"/>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3D92DD6-EC2D-F540-BEEB-2C9A6ABA96C7}" type="slidenum">
              <a:rPr lang="en-US"/>
              <a:pPr>
                <a:defRPr/>
              </a:pPr>
              <a:t>‹#›</a:t>
            </a:fld>
            <a:endParaRPr lang="en-US"/>
          </a:p>
        </p:txBody>
      </p:sp>
    </p:spTree>
    <p:extLst>
      <p:ext uri="{BB962C8B-B14F-4D97-AF65-F5344CB8AC3E}">
        <p14:creationId xmlns:p14="http://schemas.microsoft.com/office/powerpoint/2010/main" val="2814502794"/>
      </p:ext>
    </p:extLst>
  </p:cSld>
  <p:clrMapOvr>
    <a:masterClrMapping/>
  </p:clrMapOvr>
  <p:transition spd="med">
    <p:randomBar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D36659B1-57FF-6847-AE7F-A263933B4DEE}" type="slidenum">
              <a:rPr lang="en-US"/>
              <a:pPr>
                <a:defRPr/>
              </a:pPr>
              <a:t>‹#›</a:t>
            </a:fld>
            <a:endParaRPr lang="en-US"/>
          </a:p>
        </p:txBody>
      </p:sp>
    </p:spTree>
    <p:extLst>
      <p:ext uri="{BB962C8B-B14F-4D97-AF65-F5344CB8AC3E}">
        <p14:creationId xmlns:p14="http://schemas.microsoft.com/office/powerpoint/2010/main" val="1465184430"/>
      </p:ext>
    </p:extLst>
  </p:cSld>
  <p:clrMapOvr>
    <a:masterClrMapping/>
  </p:clrMapOvr>
  <p:transition>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1C80939B-7CE2-AE44-B9D5-240A519A1E36}" type="slidenum">
              <a:rPr lang="en-US"/>
              <a:pPr>
                <a:defRPr/>
              </a:pPr>
              <a:t>‹#›</a:t>
            </a:fld>
            <a:endParaRPr lang="en-US"/>
          </a:p>
        </p:txBody>
      </p:sp>
    </p:spTree>
    <p:extLst>
      <p:ext uri="{BB962C8B-B14F-4D97-AF65-F5344CB8AC3E}">
        <p14:creationId xmlns:p14="http://schemas.microsoft.com/office/powerpoint/2010/main" val="2802404000"/>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8C5C63CA-EDA4-964D-81E2-5A6B8B0582F6}" type="slidenum">
              <a:rPr lang="en-US"/>
              <a:pPr>
                <a:defRPr/>
              </a:pPr>
              <a:t>‹#›</a:t>
            </a:fld>
            <a:endParaRPr lang="en-US"/>
          </a:p>
        </p:txBody>
      </p:sp>
    </p:spTree>
    <p:extLst>
      <p:ext uri="{BB962C8B-B14F-4D97-AF65-F5344CB8AC3E}">
        <p14:creationId xmlns:p14="http://schemas.microsoft.com/office/powerpoint/2010/main" val="955124242"/>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32BCEAF-3A4E-2E4D-B299-E0DC45CFE14A}" type="slidenum">
              <a:rPr lang="en-US"/>
              <a:pPr>
                <a:defRPr/>
              </a:pPr>
              <a:t>‹#›</a:t>
            </a:fld>
            <a:endParaRPr lang="en-US"/>
          </a:p>
        </p:txBody>
      </p:sp>
    </p:spTree>
    <p:extLst>
      <p:ext uri="{BB962C8B-B14F-4D97-AF65-F5344CB8AC3E}">
        <p14:creationId xmlns:p14="http://schemas.microsoft.com/office/powerpoint/2010/main" val="1054258074"/>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5E4FDB86-ABFD-CC4D-9369-56B8624F15EC}" type="slidenum">
              <a:rPr lang="en-US"/>
              <a:pPr>
                <a:defRPr/>
              </a:pPr>
              <a:t>‹#›</a:t>
            </a:fld>
            <a:endParaRPr lang="en-US"/>
          </a:p>
        </p:txBody>
      </p:sp>
    </p:spTree>
    <p:extLst>
      <p:ext uri="{BB962C8B-B14F-4D97-AF65-F5344CB8AC3E}">
        <p14:creationId xmlns:p14="http://schemas.microsoft.com/office/powerpoint/2010/main" val="2272547253"/>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E04DA526-58CD-E448-9C14-F6219075A5E2}" type="slidenum">
              <a:rPr lang="en-US"/>
              <a:pPr>
                <a:defRPr/>
              </a:pPr>
              <a:t>‹#›</a:t>
            </a:fld>
            <a:endParaRPr lang="en-US"/>
          </a:p>
        </p:txBody>
      </p:sp>
    </p:spTree>
    <p:extLst>
      <p:ext uri="{BB962C8B-B14F-4D97-AF65-F5344CB8AC3E}">
        <p14:creationId xmlns:p14="http://schemas.microsoft.com/office/powerpoint/2010/main" val="317651593"/>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AC7E8976-ED29-A044-8949-55F2A11CC80B}" type="slidenum">
              <a:rPr lang="en-US"/>
              <a:pPr>
                <a:defRPr/>
              </a:pPr>
              <a:t>‹#›</a:t>
            </a:fld>
            <a:endParaRPr lang="en-US"/>
          </a:p>
        </p:txBody>
      </p:sp>
    </p:spTree>
    <p:extLst>
      <p:ext uri="{BB962C8B-B14F-4D97-AF65-F5344CB8AC3E}">
        <p14:creationId xmlns:p14="http://schemas.microsoft.com/office/powerpoint/2010/main" val="2371828592"/>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558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582CF043-496E-534E-A1CF-921A62CB7AC4}" type="slidenum">
              <a:rPr lang="en-US"/>
              <a:pPr>
                <a:defRPr/>
              </a:pPr>
              <a:t>‹#›</a:t>
            </a:fld>
            <a:endParaRPr lang="en-US"/>
          </a:p>
        </p:txBody>
      </p:sp>
    </p:spTree>
    <p:extLst>
      <p:ext uri="{BB962C8B-B14F-4D97-AF65-F5344CB8AC3E}">
        <p14:creationId xmlns:p14="http://schemas.microsoft.com/office/powerpoint/2010/main" val="1876487373"/>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0488E9A7-7E31-A848-AD58-5E4E8F708B09}" type="slidenum">
              <a:rPr lang="en-US"/>
              <a:pPr>
                <a:defRPr/>
              </a:pPr>
              <a:t>‹#›</a:t>
            </a:fld>
            <a:endParaRPr lang="en-US"/>
          </a:p>
        </p:txBody>
      </p:sp>
    </p:spTree>
    <p:extLst>
      <p:ext uri="{BB962C8B-B14F-4D97-AF65-F5344CB8AC3E}">
        <p14:creationId xmlns:p14="http://schemas.microsoft.com/office/powerpoint/2010/main" val="4183371913"/>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CAFDC19B-D1B8-6F4C-8B2A-9BB3D67EBC8C}" type="slidenum">
              <a:rPr lang="en-US"/>
              <a:pPr>
                <a:defRPr/>
              </a:pPr>
              <a:t>‹#›</a:t>
            </a:fld>
            <a:endParaRPr lang="en-US"/>
          </a:p>
        </p:txBody>
      </p:sp>
    </p:spTree>
    <p:extLst>
      <p:ext uri="{BB962C8B-B14F-4D97-AF65-F5344CB8AC3E}">
        <p14:creationId xmlns:p14="http://schemas.microsoft.com/office/powerpoint/2010/main" val="4149582431"/>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C9696FE4-98B0-7841-BBB7-F663AEF16D7E}" type="slidenum">
              <a:rPr lang="en-US"/>
              <a:pPr>
                <a:defRPr/>
              </a:pPr>
              <a:t>‹#›</a:t>
            </a:fld>
            <a:endParaRPr lang="en-US"/>
          </a:p>
        </p:txBody>
      </p:sp>
    </p:spTree>
    <p:extLst>
      <p:ext uri="{BB962C8B-B14F-4D97-AF65-F5344CB8AC3E}">
        <p14:creationId xmlns:p14="http://schemas.microsoft.com/office/powerpoint/2010/main" val="182677106"/>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AA43234-4440-E548-A50D-770374B00B9C}" type="slidenum">
              <a:rPr lang="en-US"/>
              <a:pPr>
                <a:defRPr/>
              </a:pPr>
              <a:t>‹#›</a:t>
            </a:fld>
            <a:endParaRPr lang="en-US"/>
          </a:p>
        </p:txBody>
      </p:sp>
    </p:spTree>
    <p:extLst>
      <p:ext uri="{BB962C8B-B14F-4D97-AF65-F5344CB8AC3E}">
        <p14:creationId xmlns:p14="http://schemas.microsoft.com/office/powerpoint/2010/main" val="3279348426"/>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9F44F0E-4788-D141-A865-EF317963A9E2}" type="slidenum">
              <a:rPr lang="zh-CN" altLang="en-US"/>
              <a:pPr>
                <a:defRPr/>
              </a:pPr>
              <a:t>‹#›</a:t>
            </a:fld>
            <a:endParaRPr lang="en-US" altLang="zh-CN"/>
          </a:p>
        </p:txBody>
      </p:sp>
    </p:spTree>
    <p:extLst>
      <p:ext uri="{BB962C8B-B14F-4D97-AF65-F5344CB8AC3E}">
        <p14:creationId xmlns:p14="http://schemas.microsoft.com/office/powerpoint/2010/main" val="2165139754"/>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6D2FCA6-25AB-A44D-A076-C9C9338CF411}" type="slidenum">
              <a:rPr lang="zh-CN" altLang="en-US"/>
              <a:pPr>
                <a:defRPr/>
              </a:pPr>
              <a:t>‹#›</a:t>
            </a:fld>
            <a:endParaRPr lang="en-US" altLang="zh-CN"/>
          </a:p>
        </p:txBody>
      </p:sp>
    </p:spTree>
    <p:extLst>
      <p:ext uri="{BB962C8B-B14F-4D97-AF65-F5344CB8AC3E}">
        <p14:creationId xmlns:p14="http://schemas.microsoft.com/office/powerpoint/2010/main" val="3992696609"/>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07DF219-87D1-A54D-9440-4DB698E34ADF}" type="slidenum">
              <a:rPr lang="zh-CN" altLang="en-US"/>
              <a:pPr>
                <a:defRPr/>
              </a:pPr>
              <a:t>‹#›</a:t>
            </a:fld>
            <a:endParaRPr lang="en-US" altLang="zh-CN"/>
          </a:p>
        </p:txBody>
      </p:sp>
    </p:spTree>
    <p:extLst>
      <p:ext uri="{BB962C8B-B14F-4D97-AF65-F5344CB8AC3E}">
        <p14:creationId xmlns:p14="http://schemas.microsoft.com/office/powerpoint/2010/main" val="3423086615"/>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6C8EED8-BD7C-AE46-8385-D9C3B8D628E2}" type="slidenum">
              <a:rPr lang="zh-CN" altLang="en-US"/>
              <a:pPr>
                <a:defRPr/>
              </a:pPr>
              <a:t>‹#›</a:t>
            </a:fld>
            <a:endParaRPr lang="en-US" altLang="zh-CN"/>
          </a:p>
        </p:txBody>
      </p:sp>
    </p:spTree>
    <p:extLst>
      <p:ext uri="{BB962C8B-B14F-4D97-AF65-F5344CB8AC3E}">
        <p14:creationId xmlns:p14="http://schemas.microsoft.com/office/powerpoint/2010/main" val="432226935"/>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FF03B60C-9BB1-8343-AF8E-2391BF8D056C}" type="slidenum">
              <a:rPr lang="zh-CN" altLang="en-US"/>
              <a:pPr>
                <a:defRPr/>
              </a:pPr>
              <a:t>‹#›</a:t>
            </a:fld>
            <a:endParaRPr lang="en-US" altLang="zh-CN"/>
          </a:p>
        </p:txBody>
      </p:sp>
    </p:spTree>
    <p:extLst>
      <p:ext uri="{BB962C8B-B14F-4D97-AF65-F5344CB8AC3E}">
        <p14:creationId xmlns:p14="http://schemas.microsoft.com/office/powerpoint/2010/main" val="2882252495"/>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51808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3A9306E9-AA01-1B45-AAC3-369FD58DB37A}" type="slidenum">
              <a:rPr lang="zh-CN" altLang="en-US"/>
              <a:pPr>
                <a:defRPr/>
              </a:pPr>
              <a:t>‹#›</a:t>
            </a:fld>
            <a:endParaRPr lang="en-US" altLang="zh-CN"/>
          </a:p>
        </p:txBody>
      </p:sp>
    </p:spTree>
    <p:extLst>
      <p:ext uri="{BB962C8B-B14F-4D97-AF65-F5344CB8AC3E}">
        <p14:creationId xmlns:p14="http://schemas.microsoft.com/office/powerpoint/2010/main" val="786102269"/>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DADCE84-3946-BB48-9EC4-EE79231D80D4}" type="slidenum">
              <a:rPr lang="zh-CN" altLang="en-US"/>
              <a:pPr>
                <a:defRPr/>
              </a:pPr>
              <a:t>‹#›</a:t>
            </a:fld>
            <a:endParaRPr lang="en-US" altLang="zh-CN"/>
          </a:p>
        </p:txBody>
      </p:sp>
    </p:spTree>
    <p:extLst>
      <p:ext uri="{BB962C8B-B14F-4D97-AF65-F5344CB8AC3E}">
        <p14:creationId xmlns:p14="http://schemas.microsoft.com/office/powerpoint/2010/main" val="2831309888"/>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D8F0BE1-DB5C-BE45-B59E-DDCE2CB3056C}" type="slidenum">
              <a:rPr lang="zh-CN" altLang="en-US"/>
              <a:pPr>
                <a:defRPr/>
              </a:pPr>
              <a:t>‹#›</a:t>
            </a:fld>
            <a:endParaRPr lang="en-US" altLang="zh-CN"/>
          </a:p>
        </p:txBody>
      </p:sp>
    </p:spTree>
    <p:extLst>
      <p:ext uri="{BB962C8B-B14F-4D97-AF65-F5344CB8AC3E}">
        <p14:creationId xmlns:p14="http://schemas.microsoft.com/office/powerpoint/2010/main" val="3673818312"/>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CD7D295-D977-D841-91AE-0EE10ECC6A5B}" type="slidenum">
              <a:rPr lang="zh-CN" altLang="en-US"/>
              <a:pPr>
                <a:defRPr/>
              </a:pPr>
              <a:t>‹#›</a:t>
            </a:fld>
            <a:endParaRPr lang="en-US" altLang="zh-CN"/>
          </a:p>
        </p:txBody>
      </p:sp>
    </p:spTree>
    <p:extLst>
      <p:ext uri="{BB962C8B-B14F-4D97-AF65-F5344CB8AC3E}">
        <p14:creationId xmlns:p14="http://schemas.microsoft.com/office/powerpoint/2010/main" val="2698490703"/>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8C01A07-6CE0-9949-ADA1-AE483EA0CF85}" type="slidenum">
              <a:rPr lang="zh-CN" altLang="en-US"/>
              <a:pPr>
                <a:defRPr/>
              </a:pPr>
              <a:t>‹#›</a:t>
            </a:fld>
            <a:endParaRPr lang="en-US" altLang="zh-CN"/>
          </a:p>
        </p:txBody>
      </p:sp>
    </p:spTree>
    <p:extLst>
      <p:ext uri="{BB962C8B-B14F-4D97-AF65-F5344CB8AC3E}">
        <p14:creationId xmlns:p14="http://schemas.microsoft.com/office/powerpoint/2010/main" val="230010912"/>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EF3C843-9CA3-AC43-B293-C9FA1D65B018}" type="slidenum">
              <a:rPr lang="zh-CN" altLang="en-US"/>
              <a:pPr>
                <a:defRPr/>
              </a:pPr>
              <a:t>‹#›</a:t>
            </a:fld>
            <a:endParaRPr lang="en-US" altLang="zh-CN"/>
          </a:p>
        </p:txBody>
      </p:sp>
    </p:spTree>
    <p:extLst>
      <p:ext uri="{BB962C8B-B14F-4D97-AF65-F5344CB8AC3E}">
        <p14:creationId xmlns:p14="http://schemas.microsoft.com/office/powerpoint/2010/main" val="2659336910"/>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AB7C0A49-82EC-7B42-86AC-A2BFB9476288}" type="slidenum">
              <a:rPr lang="zh-CN" altLang="en-US"/>
              <a:pPr>
                <a:defRPr/>
              </a:pPr>
              <a:t>‹#›</a:t>
            </a:fld>
            <a:endParaRPr lang="en-US" altLang="zh-CN"/>
          </a:p>
        </p:txBody>
      </p:sp>
    </p:spTree>
    <p:extLst>
      <p:ext uri="{BB962C8B-B14F-4D97-AF65-F5344CB8AC3E}">
        <p14:creationId xmlns:p14="http://schemas.microsoft.com/office/powerpoint/2010/main" val="331871400"/>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00920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05AFBEF-3ED9-694B-8178-1E750F08434E}" type="slidenum">
              <a:rPr lang="en-US"/>
              <a:pPr>
                <a:defRPr/>
              </a:pPr>
              <a:t>‹#›</a:t>
            </a:fld>
            <a:endParaRPr lang="en-US"/>
          </a:p>
        </p:txBody>
      </p:sp>
    </p:spTree>
    <p:extLst>
      <p:ext uri="{BB962C8B-B14F-4D97-AF65-F5344CB8AC3E}">
        <p14:creationId xmlns:p14="http://schemas.microsoft.com/office/powerpoint/2010/main" val="132387780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DBF2AD8-B113-9348-AB91-6883FC9E6392}" type="slidenum">
              <a:rPr lang="en-US"/>
              <a:pPr>
                <a:defRPr/>
              </a:pPr>
              <a:t>‹#›</a:t>
            </a:fld>
            <a:endParaRPr lang="en-US"/>
          </a:p>
        </p:txBody>
      </p:sp>
    </p:spTree>
    <p:extLst>
      <p:ext uri="{BB962C8B-B14F-4D97-AF65-F5344CB8AC3E}">
        <p14:creationId xmlns:p14="http://schemas.microsoft.com/office/powerpoint/2010/main" val="42122821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918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C471B14-A2D4-9F44-AB2C-28CAAFE379E4}" type="slidenum">
              <a:rPr lang="en-US"/>
              <a:pPr>
                <a:defRPr/>
              </a:pPr>
              <a:t>‹#›</a:t>
            </a:fld>
            <a:endParaRPr lang="en-US"/>
          </a:p>
        </p:txBody>
      </p:sp>
    </p:spTree>
    <p:extLst>
      <p:ext uri="{BB962C8B-B14F-4D97-AF65-F5344CB8AC3E}">
        <p14:creationId xmlns:p14="http://schemas.microsoft.com/office/powerpoint/2010/main" val="121487711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C766A6C-4EE4-004C-B86F-28406A33D80D}" type="slidenum">
              <a:rPr lang="en-US"/>
              <a:pPr>
                <a:defRPr/>
              </a:pPr>
              <a:t>‹#›</a:t>
            </a:fld>
            <a:endParaRPr lang="en-US"/>
          </a:p>
        </p:txBody>
      </p:sp>
    </p:spTree>
    <p:extLst>
      <p:ext uri="{BB962C8B-B14F-4D97-AF65-F5344CB8AC3E}">
        <p14:creationId xmlns:p14="http://schemas.microsoft.com/office/powerpoint/2010/main" val="420341921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2338759-50B1-1A43-A5E0-8D01E1DA5AF6}" type="slidenum">
              <a:rPr lang="en-US"/>
              <a:pPr>
                <a:defRPr/>
              </a:pPr>
              <a:t>‹#›</a:t>
            </a:fld>
            <a:endParaRPr lang="en-US"/>
          </a:p>
        </p:txBody>
      </p:sp>
    </p:spTree>
    <p:extLst>
      <p:ext uri="{BB962C8B-B14F-4D97-AF65-F5344CB8AC3E}">
        <p14:creationId xmlns:p14="http://schemas.microsoft.com/office/powerpoint/2010/main" val="65366602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5B8E365-FD54-B646-8619-0E1572DF6B97}" type="slidenum">
              <a:rPr lang="en-US"/>
              <a:pPr>
                <a:defRPr/>
              </a:pPr>
              <a:t>‹#›</a:t>
            </a:fld>
            <a:endParaRPr lang="en-US"/>
          </a:p>
        </p:txBody>
      </p:sp>
    </p:spTree>
    <p:extLst>
      <p:ext uri="{BB962C8B-B14F-4D97-AF65-F5344CB8AC3E}">
        <p14:creationId xmlns:p14="http://schemas.microsoft.com/office/powerpoint/2010/main" val="9632264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00F3F4B-5DA9-BC48-A241-9258B84A56FB}" type="slidenum">
              <a:rPr lang="en-US"/>
              <a:pPr>
                <a:defRPr/>
              </a:pPr>
              <a:t>‹#›</a:t>
            </a:fld>
            <a:endParaRPr lang="en-US"/>
          </a:p>
        </p:txBody>
      </p:sp>
    </p:spTree>
    <p:extLst>
      <p:ext uri="{BB962C8B-B14F-4D97-AF65-F5344CB8AC3E}">
        <p14:creationId xmlns:p14="http://schemas.microsoft.com/office/powerpoint/2010/main" val="292936406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6ED49FD0-41AB-0242-8701-2E1F96B77CA3}" type="slidenum">
              <a:rPr lang="en-US"/>
              <a:pPr>
                <a:defRPr/>
              </a:pPr>
              <a:t>‹#›</a:t>
            </a:fld>
            <a:endParaRPr lang="en-US"/>
          </a:p>
        </p:txBody>
      </p:sp>
    </p:spTree>
    <p:extLst>
      <p:ext uri="{BB962C8B-B14F-4D97-AF65-F5344CB8AC3E}">
        <p14:creationId xmlns:p14="http://schemas.microsoft.com/office/powerpoint/2010/main" val="100517743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0BF2E0D-3F06-6347-89C6-335D20D0F3CE}" type="slidenum">
              <a:rPr lang="en-US"/>
              <a:pPr>
                <a:defRPr/>
              </a:pPr>
              <a:t>‹#›</a:t>
            </a:fld>
            <a:endParaRPr lang="en-US"/>
          </a:p>
        </p:txBody>
      </p:sp>
    </p:spTree>
    <p:extLst>
      <p:ext uri="{BB962C8B-B14F-4D97-AF65-F5344CB8AC3E}">
        <p14:creationId xmlns:p14="http://schemas.microsoft.com/office/powerpoint/2010/main" val="89242398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5258732-19BC-7445-9FDB-8EBEE7496C06}" type="slidenum">
              <a:rPr lang="en-US"/>
              <a:pPr>
                <a:defRPr/>
              </a:pPr>
              <a:t>‹#›</a:t>
            </a:fld>
            <a:endParaRPr lang="en-US"/>
          </a:p>
        </p:txBody>
      </p:sp>
    </p:spTree>
    <p:extLst>
      <p:ext uri="{BB962C8B-B14F-4D97-AF65-F5344CB8AC3E}">
        <p14:creationId xmlns:p14="http://schemas.microsoft.com/office/powerpoint/2010/main" val="254453076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918FE15-281B-8B4F-B34D-A9A42A7B76E2}" type="slidenum">
              <a:rPr lang="en-US"/>
              <a:pPr>
                <a:defRPr/>
              </a:pPr>
              <a:t>‹#›</a:t>
            </a:fld>
            <a:endParaRPr lang="en-US"/>
          </a:p>
        </p:txBody>
      </p:sp>
    </p:spTree>
    <p:extLst>
      <p:ext uri="{BB962C8B-B14F-4D97-AF65-F5344CB8AC3E}">
        <p14:creationId xmlns:p14="http://schemas.microsoft.com/office/powerpoint/2010/main" val="117914353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eaLnBrk="1" hangingPunct="1">
                <a:defRPr/>
              </a:pPr>
              <a:endParaRPr lang="en-US" sz="2000">
                <a:solidFill>
                  <a:srgbClr val="FFFFFF"/>
                </a:solidFill>
                <a:latin typeface="Times New Roman" pitchFamily="18" charset="0"/>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eaLnBrk="0" hangingPunct="0">
              <a:defRPr>
                <a:solidFill>
                  <a:srgbClr val="FFFFFF"/>
                </a:solidFill>
                <a:latin typeface="Arial" charset="0"/>
                <a:ea typeface="ＭＳ Ｐゴシック" charset="0"/>
                <a:cs typeface="ＭＳ Ｐゴシック" charset="0"/>
              </a:defRPr>
            </a:lvl1pPr>
          </a:lstStyle>
          <a:p>
            <a:pPr>
              <a:defRPr/>
            </a:pPr>
            <a:endParaRPr lang="en-US"/>
          </a:p>
        </p:txBody>
      </p:sp>
      <p:sp>
        <p:nvSpPr>
          <p:cNvPr id="37" name="Rectangle 37"/>
          <p:cNvSpPr>
            <a:spLocks noGrp="1" noChangeArrowheads="1"/>
          </p:cNvSpPr>
          <p:nvPr>
            <p:ph type="ftr" sz="quarter" idx="11"/>
          </p:nvPr>
        </p:nvSpPr>
        <p:spPr/>
        <p:txBody>
          <a:bodyPr/>
          <a:lstStyle>
            <a:lvl1pPr algn="l" eaLnBrk="0" hangingPunct="0">
              <a:defRPr>
                <a:solidFill>
                  <a:srgbClr val="FFFFFF"/>
                </a:solidFill>
                <a:latin typeface="Arial" charset="0"/>
                <a:ea typeface="ＭＳ Ｐゴシック" charset="0"/>
                <a:cs typeface="ＭＳ Ｐゴシック" charset="0"/>
              </a:defRPr>
            </a:lvl1pPr>
          </a:lstStyle>
          <a:p>
            <a:pPr>
              <a:defRPr/>
            </a:pPr>
            <a:endParaRPr lang="en-US"/>
          </a:p>
        </p:txBody>
      </p:sp>
      <p:sp>
        <p:nvSpPr>
          <p:cNvPr id="38" name="Rectangle 38"/>
          <p:cNvSpPr>
            <a:spLocks noGrp="1" noChangeArrowheads="1"/>
          </p:cNvSpPr>
          <p:nvPr>
            <p:ph type="sldNum" sz="quarter" idx="12"/>
          </p:nvPr>
        </p:nvSpPr>
        <p:spPr/>
        <p:txBody>
          <a:bodyPr/>
          <a:lstStyle>
            <a:lvl1pPr eaLnBrk="0" hangingPunct="0">
              <a:defRPr>
                <a:solidFill>
                  <a:srgbClr val="FFFFFF"/>
                </a:solidFill>
                <a:latin typeface="Arial" charset="0"/>
                <a:ea typeface="ＭＳ Ｐゴシック" charset="0"/>
                <a:cs typeface="ＭＳ Ｐゴシック" charset="0"/>
              </a:defRPr>
            </a:lvl1pPr>
          </a:lstStyle>
          <a:p>
            <a:pPr>
              <a:defRPr/>
            </a:pPr>
            <a:fld id="{FA81444A-C803-2F47-B160-2814275F1DE4}" type="slidenum">
              <a:rPr lang="en-US"/>
              <a:pPr>
                <a:defRPr/>
              </a:pPr>
              <a:t>‹#›</a:t>
            </a:fld>
            <a:endParaRPr lang="en-US"/>
          </a:p>
        </p:txBody>
      </p:sp>
    </p:spTree>
    <p:extLst>
      <p:ext uri="{BB962C8B-B14F-4D97-AF65-F5344CB8AC3E}">
        <p14:creationId xmlns:p14="http://schemas.microsoft.com/office/powerpoint/2010/main" val="258815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810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5"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6"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5F184CF1-9D7D-B34A-A224-86327FBAC089}" type="slidenum">
              <a:rPr lang="en-US"/>
              <a:pPr>
                <a:defRPr/>
              </a:pPr>
              <a:t>‹#›</a:t>
            </a:fld>
            <a:endParaRPr lang="en-US"/>
          </a:p>
        </p:txBody>
      </p:sp>
    </p:spTree>
    <p:extLst>
      <p:ext uri="{BB962C8B-B14F-4D97-AF65-F5344CB8AC3E}">
        <p14:creationId xmlns:p14="http://schemas.microsoft.com/office/powerpoint/2010/main" val="1220328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5"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6"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F3C96928-37C7-D24F-8654-9EF84501FFED}" type="slidenum">
              <a:rPr lang="en-US"/>
              <a:pPr>
                <a:defRPr/>
              </a:pPr>
              <a:t>‹#›</a:t>
            </a:fld>
            <a:endParaRPr lang="en-US"/>
          </a:p>
        </p:txBody>
      </p:sp>
    </p:spTree>
    <p:extLst>
      <p:ext uri="{BB962C8B-B14F-4D97-AF65-F5344CB8AC3E}">
        <p14:creationId xmlns:p14="http://schemas.microsoft.com/office/powerpoint/2010/main" val="1931025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6"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7"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A69FF898-53C2-E842-875F-E7F9EEEA796B}" type="slidenum">
              <a:rPr lang="en-US"/>
              <a:pPr>
                <a:defRPr/>
              </a:pPr>
              <a:t>‹#›</a:t>
            </a:fld>
            <a:endParaRPr lang="en-US"/>
          </a:p>
        </p:txBody>
      </p:sp>
    </p:spTree>
    <p:extLst>
      <p:ext uri="{BB962C8B-B14F-4D97-AF65-F5344CB8AC3E}">
        <p14:creationId xmlns:p14="http://schemas.microsoft.com/office/powerpoint/2010/main" val="29111376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8"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9"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B89D4860-2327-DB42-963B-B549D09A299A}" type="slidenum">
              <a:rPr lang="en-US"/>
              <a:pPr>
                <a:defRPr/>
              </a:pPr>
              <a:t>‹#›</a:t>
            </a:fld>
            <a:endParaRPr lang="en-US"/>
          </a:p>
        </p:txBody>
      </p:sp>
    </p:spTree>
    <p:extLst>
      <p:ext uri="{BB962C8B-B14F-4D97-AF65-F5344CB8AC3E}">
        <p14:creationId xmlns:p14="http://schemas.microsoft.com/office/powerpoint/2010/main" val="18965741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4"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5"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3DF006DA-B313-7740-B29D-E67D35BA33C4}" type="slidenum">
              <a:rPr lang="en-US"/>
              <a:pPr>
                <a:defRPr/>
              </a:pPr>
              <a:t>‹#›</a:t>
            </a:fld>
            <a:endParaRPr lang="en-US"/>
          </a:p>
        </p:txBody>
      </p:sp>
    </p:spTree>
    <p:extLst>
      <p:ext uri="{BB962C8B-B14F-4D97-AF65-F5344CB8AC3E}">
        <p14:creationId xmlns:p14="http://schemas.microsoft.com/office/powerpoint/2010/main" val="32740784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3"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4"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022A6541-2EBF-704A-82CB-8B4CA84FDA05}" type="slidenum">
              <a:rPr lang="en-US"/>
              <a:pPr>
                <a:defRPr/>
              </a:pPr>
              <a:t>‹#›</a:t>
            </a:fld>
            <a:endParaRPr lang="en-US"/>
          </a:p>
        </p:txBody>
      </p:sp>
    </p:spTree>
    <p:extLst>
      <p:ext uri="{BB962C8B-B14F-4D97-AF65-F5344CB8AC3E}">
        <p14:creationId xmlns:p14="http://schemas.microsoft.com/office/powerpoint/2010/main" val="1491404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6"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7"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AD99457C-4524-0E49-8026-C3C2D919E593}" type="slidenum">
              <a:rPr lang="en-US"/>
              <a:pPr>
                <a:defRPr/>
              </a:pPr>
              <a:t>‹#›</a:t>
            </a:fld>
            <a:endParaRPr lang="en-US"/>
          </a:p>
        </p:txBody>
      </p:sp>
    </p:spTree>
    <p:extLst>
      <p:ext uri="{BB962C8B-B14F-4D97-AF65-F5344CB8AC3E}">
        <p14:creationId xmlns:p14="http://schemas.microsoft.com/office/powerpoint/2010/main" val="547866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6"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7"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6F8F619B-4469-7049-BF03-77B195541004}" type="slidenum">
              <a:rPr lang="en-US"/>
              <a:pPr>
                <a:defRPr/>
              </a:pPr>
              <a:t>‹#›</a:t>
            </a:fld>
            <a:endParaRPr lang="en-US"/>
          </a:p>
        </p:txBody>
      </p:sp>
    </p:spTree>
    <p:extLst>
      <p:ext uri="{BB962C8B-B14F-4D97-AF65-F5344CB8AC3E}">
        <p14:creationId xmlns:p14="http://schemas.microsoft.com/office/powerpoint/2010/main" val="2853895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5"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6"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321EC32C-135C-3344-A14C-F0A689A57AA1}" type="slidenum">
              <a:rPr lang="en-US"/>
              <a:pPr>
                <a:defRPr/>
              </a:pPr>
              <a:t>‹#›</a:t>
            </a:fld>
            <a:endParaRPr lang="en-US"/>
          </a:p>
        </p:txBody>
      </p:sp>
    </p:spTree>
    <p:extLst>
      <p:ext uri="{BB962C8B-B14F-4D97-AF65-F5344CB8AC3E}">
        <p14:creationId xmlns:p14="http://schemas.microsoft.com/office/powerpoint/2010/main" val="27658158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5"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6"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66EA0D1E-91B6-1C4A-98BC-C52DED9CCB45}" type="slidenum">
              <a:rPr lang="en-US"/>
              <a:pPr>
                <a:defRPr/>
              </a:pPr>
              <a:t>‹#›</a:t>
            </a:fld>
            <a:endParaRPr lang="en-US"/>
          </a:p>
        </p:txBody>
      </p:sp>
    </p:spTree>
    <p:extLst>
      <p:ext uri="{BB962C8B-B14F-4D97-AF65-F5344CB8AC3E}">
        <p14:creationId xmlns:p14="http://schemas.microsoft.com/office/powerpoint/2010/main" val="17883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4089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7"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8"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AF3E5E18-9665-DC4E-8CE7-E57AB62B5EF0}" type="slidenum">
              <a:rPr lang="en-US"/>
              <a:pPr>
                <a:defRPr/>
              </a:pPr>
              <a:t>‹#›</a:t>
            </a:fld>
            <a:endParaRPr lang="en-US"/>
          </a:p>
        </p:txBody>
      </p:sp>
    </p:spTree>
    <p:extLst>
      <p:ext uri="{BB962C8B-B14F-4D97-AF65-F5344CB8AC3E}">
        <p14:creationId xmlns:p14="http://schemas.microsoft.com/office/powerpoint/2010/main" val="4182828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5"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6"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487C93ED-9FFB-D044-B89A-AA4842EBDA05}" type="slidenum">
              <a:rPr lang="en-US"/>
              <a:pPr>
                <a:defRPr/>
              </a:pPr>
              <a:t>‹#›</a:t>
            </a:fld>
            <a:endParaRPr lang="en-US"/>
          </a:p>
        </p:txBody>
      </p:sp>
    </p:spTree>
    <p:extLst>
      <p:ext uri="{BB962C8B-B14F-4D97-AF65-F5344CB8AC3E}">
        <p14:creationId xmlns:p14="http://schemas.microsoft.com/office/powerpoint/2010/main" val="3470166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6"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7"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ABF75B82-8203-414D-BD25-97DDBB6FA373}" type="slidenum">
              <a:rPr lang="en-US"/>
              <a:pPr>
                <a:defRPr/>
              </a:pPr>
              <a:t>‹#›</a:t>
            </a:fld>
            <a:endParaRPr lang="en-US"/>
          </a:p>
        </p:txBody>
      </p:sp>
    </p:spTree>
    <p:extLst>
      <p:ext uri="{BB962C8B-B14F-4D97-AF65-F5344CB8AC3E}">
        <p14:creationId xmlns:p14="http://schemas.microsoft.com/office/powerpoint/2010/main" val="2542517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5"/>
          <p:cNvSpPr>
            <a:spLocks noGrp="1" noChangeArrowheads="1"/>
          </p:cNvSpPr>
          <p:nvPr>
            <p:ph type="dt" sz="half" idx="10"/>
          </p:nvPr>
        </p:nvSpPr>
        <p:spPr/>
        <p:txBody>
          <a:bodyPr/>
          <a:lstStyle>
            <a:lvl1pPr eaLnBrk="0" hangingPunct="0">
              <a:defRPr>
                <a:latin typeface="Arial" charset="0"/>
                <a:ea typeface="ＭＳ Ｐゴシック" charset="0"/>
                <a:cs typeface="ＭＳ Ｐゴシック" charset="0"/>
              </a:defRPr>
            </a:lvl1pPr>
          </a:lstStyle>
          <a:p>
            <a:pPr>
              <a:defRPr/>
            </a:pPr>
            <a:endParaRPr lang="en-US"/>
          </a:p>
        </p:txBody>
      </p:sp>
      <p:sp>
        <p:nvSpPr>
          <p:cNvPr id="7" name="Rectangle 36"/>
          <p:cNvSpPr>
            <a:spLocks noGrp="1" noChangeArrowheads="1"/>
          </p:cNvSpPr>
          <p:nvPr>
            <p:ph type="ftr" sz="quarter" idx="11"/>
          </p:nvPr>
        </p:nvSpPr>
        <p:spPr/>
        <p:txBody>
          <a:bodyPr/>
          <a:lstStyle>
            <a:lvl1pPr algn="l" eaLnBrk="0" hangingPunct="0">
              <a:defRPr>
                <a:latin typeface="Arial" charset="0"/>
                <a:ea typeface="ＭＳ Ｐゴシック" charset="0"/>
                <a:cs typeface="ＭＳ Ｐゴシック" charset="0"/>
              </a:defRPr>
            </a:lvl1pPr>
          </a:lstStyle>
          <a:p>
            <a:pPr>
              <a:defRPr/>
            </a:pPr>
            <a:endParaRPr lang="en-US"/>
          </a:p>
        </p:txBody>
      </p:sp>
      <p:sp>
        <p:nvSpPr>
          <p:cNvPr id="8" name="Rectangle 37"/>
          <p:cNvSpPr>
            <a:spLocks noGrp="1" noChangeArrowheads="1"/>
          </p:cNvSpPr>
          <p:nvPr>
            <p:ph type="sldNum" sz="quarter" idx="12"/>
          </p:nvPr>
        </p:nvSpPr>
        <p:spPr/>
        <p:txBody>
          <a:bodyPr/>
          <a:lstStyle>
            <a:lvl1pPr eaLnBrk="0" hangingPunct="0">
              <a:defRPr>
                <a:latin typeface="Arial" charset="0"/>
                <a:ea typeface="ＭＳ Ｐゴシック" charset="0"/>
                <a:cs typeface="ＭＳ Ｐゴシック" charset="0"/>
              </a:defRPr>
            </a:lvl1pPr>
          </a:lstStyle>
          <a:p>
            <a:pPr>
              <a:defRPr/>
            </a:pPr>
            <a:fld id="{A0A61E3B-B17C-8A43-BF77-2FC9A132B855}" type="slidenum">
              <a:rPr lang="en-US"/>
              <a:pPr>
                <a:defRPr/>
              </a:pPr>
              <a:t>‹#›</a:t>
            </a:fld>
            <a:endParaRPr lang="en-US"/>
          </a:p>
        </p:txBody>
      </p:sp>
    </p:spTree>
    <p:extLst>
      <p:ext uri="{BB962C8B-B14F-4D97-AF65-F5344CB8AC3E}">
        <p14:creationId xmlns:p14="http://schemas.microsoft.com/office/powerpoint/2010/main" val="32885286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3D92DD6-EC2D-F540-BEEB-2C9A6ABA96C7}" type="slidenum">
              <a:rPr lang="en-US" smtClean="0"/>
              <a:pPr>
                <a:defRPr/>
              </a:pPr>
              <a:t>‹#›</a:t>
            </a:fld>
            <a:endParaRPr lang="en-US"/>
          </a:p>
        </p:txBody>
      </p:sp>
    </p:spTree>
    <p:extLst>
      <p:ext uri="{BB962C8B-B14F-4D97-AF65-F5344CB8AC3E}">
        <p14:creationId xmlns:p14="http://schemas.microsoft.com/office/powerpoint/2010/main" val="2814502794"/>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8C5C63CA-EDA4-964D-81E2-5A6B8B0582F6}" type="slidenum">
              <a:rPr lang="en-US" smtClean="0"/>
              <a:pPr>
                <a:defRPr/>
              </a:pPr>
              <a:t>‹#›</a:t>
            </a:fld>
            <a:endParaRPr lang="en-US"/>
          </a:p>
        </p:txBody>
      </p:sp>
    </p:spTree>
    <p:extLst>
      <p:ext uri="{BB962C8B-B14F-4D97-AF65-F5344CB8AC3E}">
        <p14:creationId xmlns:p14="http://schemas.microsoft.com/office/powerpoint/2010/main" val="955124242"/>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32BCEAF-3A4E-2E4D-B299-E0DC45CFE14A}" type="slidenum">
              <a:rPr lang="en-US" smtClean="0"/>
              <a:pPr>
                <a:defRPr/>
              </a:pPr>
              <a:t>‹#›</a:t>
            </a:fld>
            <a:endParaRPr lang="en-US"/>
          </a:p>
        </p:txBody>
      </p:sp>
    </p:spTree>
    <p:extLst>
      <p:ext uri="{BB962C8B-B14F-4D97-AF65-F5344CB8AC3E}">
        <p14:creationId xmlns:p14="http://schemas.microsoft.com/office/powerpoint/2010/main" val="1054258074"/>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5E4FDB86-ABFD-CC4D-9369-56B8624F15EC}" type="slidenum">
              <a:rPr lang="en-US" smtClean="0"/>
              <a:pPr>
                <a:defRPr/>
              </a:pPr>
              <a:t>‹#›</a:t>
            </a:fld>
            <a:endParaRPr lang="en-US"/>
          </a:p>
        </p:txBody>
      </p:sp>
    </p:spTree>
    <p:extLst>
      <p:ext uri="{BB962C8B-B14F-4D97-AF65-F5344CB8AC3E}">
        <p14:creationId xmlns:p14="http://schemas.microsoft.com/office/powerpoint/2010/main" val="2272547253"/>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E04DA526-58CD-E448-9C14-F6219075A5E2}" type="slidenum">
              <a:rPr lang="en-US" smtClean="0"/>
              <a:pPr>
                <a:defRPr/>
              </a:pPr>
              <a:t>‹#›</a:t>
            </a:fld>
            <a:endParaRPr lang="en-US"/>
          </a:p>
        </p:txBody>
      </p:sp>
    </p:spTree>
    <p:extLst>
      <p:ext uri="{BB962C8B-B14F-4D97-AF65-F5344CB8AC3E}">
        <p14:creationId xmlns:p14="http://schemas.microsoft.com/office/powerpoint/2010/main" val="317651593"/>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AC7E8976-ED29-A044-8949-55F2A11CC80B}" type="slidenum">
              <a:rPr lang="en-US" smtClean="0"/>
              <a:pPr>
                <a:defRPr/>
              </a:pPr>
              <a:t>‹#›</a:t>
            </a:fld>
            <a:endParaRPr lang="en-US"/>
          </a:p>
        </p:txBody>
      </p:sp>
    </p:spTree>
    <p:extLst>
      <p:ext uri="{BB962C8B-B14F-4D97-AF65-F5344CB8AC3E}">
        <p14:creationId xmlns:p14="http://schemas.microsoft.com/office/powerpoint/2010/main" val="2371828592"/>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8065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582CF043-496E-534E-A1CF-921A62CB7AC4}" type="slidenum">
              <a:rPr lang="en-US" smtClean="0"/>
              <a:pPr>
                <a:defRPr/>
              </a:pPr>
              <a:t>‹#›</a:t>
            </a:fld>
            <a:endParaRPr lang="en-US"/>
          </a:p>
        </p:txBody>
      </p:sp>
    </p:spTree>
    <p:extLst>
      <p:ext uri="{BB962C8B-B14F-4D97-AF65-F5344CB8AC3E}">
        <p14:creationId xmlns:p14="http://schemas.microsoft.com/office/powerpoint/2010/main" val="1876487373"/>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0488E9A7-7E31-A848-AD58-5E4E8F708B09}" type="slidenum">
              <a:rPr lang="en-US" smtClean="0"/>
              <a:pPr>
                <a:defRPr/>
              </a:pPr>
              <a:t>‹#›</a:t>
            </a:fld>
            <a:endParaRPr lang="en-US"/>
          </a:p>
        </p:txBody>
      </p:sp>
    </p:spTree>
    <p:extLst>
      <p:ext uri="{BB962C8B-B14F-4D97-AF65-F5344CB8AC3E}">
        <p14:creationId xmlns:p14="http://schemas.microsoft.com/office/powerpoint/2010/main" val="4183371913"/>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CAFDC19B-D1B8-6F4C-8B2A-9BB3D67EBC8C}" type="slidenum">
              <a:rPr lang="en-US" smtClean="0"/>
              <a:pPr>
                <a:defRPr/>
              </a:pPr>
              <a:t>‹#›</a:t>
            </a:fld>
            <a:endParaRPr lang="en-US"/>
          </a:p>
        </p:txBody>
      </p:sp>
    </p:spTree>
    <p:extLst>
      <p:ext uri="{BB962C8B-B14F-4D97-AF65-F5344CB8AC3E}">
        <p14:creationId xmlns:p14="http://schemas.microsoft.com/office/powerpoint/2010/main" val="4149582431"/>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C9696FE4-98B0-7841-BBB7-F663AEF16D7E}" type="slidenum">
              <a:rPr lang="en-US" smtClean="0"/>
              <a:pPr>
                <a:defRPr/>
              </a:pPr>
              <a:t>‹#›</a:t>
            </a:fld>
            <a:endParaRPr lang="en-US"/>
          </a:p>
        </p:txBody>
      </p:sp>
    </p:spTree>
    <p:extLst>
      <p:ext uri="{BB962C8B-B14F-4D97-AF65-F5344CB8AC3E}">
        <p14:creationId xmlns:p14="http://schemas.microsoft.com/office/powerpoint/2010/main" val="182677106"/>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AA43234-4440-E548-A50D-770374B00B9C}" type="slidenum">
              <a:rPr lang="en-US" smtClean="0"/>
              <a:pPr>
                <a:defRPr/>
              </a:pPr>
              <a:t>‹#›</a:t>
            </a:fld>
            <a:endParaRPr lang="en-US"/>
          </a:p>
        </p:txBody>
      </p:sp>
    </p:spTree>
    <p:extLst>
      <p:ext uri="{BB962C8B-B14F-4D97-AF65-F5344CB8AC3E}">
        <p14:creationId xmlns:p14="http://schemas.microsoft.com/office/powerpoint/2010/main" val="3279348426"/>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5EE9BCAF-5BB5-924F-B9B4-98B4978A32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217946"/>
      </p:ext>
    </p:extLst>
  </p:cSld>
  <p:clrMapOvr>
    <a:masterClrMapping/>
  </p:clrMapOvr>
  <p:transitio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502057B-BC56-5149-9D38-3D67275EB3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142029"/>
      </p:ext>
    </p:extLst>
  </p:cSld>
  <p:clrMapOvr>
    <a:masterClrMapping/>
  </p:clrMapOvr>
  <p:transitio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4FE8186A-9A40-C346-B40E-653EA48878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054975"/>
      </p:ext>
    </p:extLst>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8F75A120-7509-784F-A577-2022C77E61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914745"/>
      </p:ext>
    </p:extLst>
  </p:cSld>
  <p:clrMapOvr>
    <a:masterClrMapping/>
  </p:clrMapOvr>
  <p:transitio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26BFC721-B63B-6F45-B766-B16BF18356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4373764"/>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70102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39DA3B57-7EB5-8B43-9C74-279C8A777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076263"/>
      </p:ext>
    </p:extLst>
  </p:cSld>
  <p:clrMapOvr>
    <a:masterClrMapping/>
  </p:clrMapOvr>
  <p:transition spd="med">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F747EA72-0575-0D4D-8B63-3A267583AA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5086750"/>
      </p:ext>
    </p:extLst>
  </p:cSld>
  <p:clrMapOvr>
    <a:masterClrMapping/>
  </p:clrMapOvr>
  <p:transition spd="med">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396FCEA-E1F0-7844-9FA5-6EB1DF591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5131929"/>
      </p:ext>
    </p:extLst>
  </p:cSld>
  <p:clrMapOvr>
    <a:masterClrMapping/>
  </p:clrMapOvr>
  <p:transition spd="med">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810D8AF-DFFE-2A49-B7E9-5A6D33836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7633850"/>
      </p:ext>
    </p:extLst>
  </p:cSld>
  <p:clrMapOvr>
    <a:masterClrMapping/>
  </p:clrMapOvr>
  <p:transition spd="med">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54063DA7-717E-544A-886A-2392978BFC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2406647"/>
      </p:ext>
    </p:extLst>
  </p:cSld>
  <p:clrMapOvr>
    <a:masterClrMapping/>
  </p:clrMapOvr>
  <p:transition spd="med">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002B4588-524D-F549-A33D-548719636E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644789"/>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35492092"/>
      </p:ext>
    </p:extLst>
  </p:cSld>
  <p:clrMapOvr>
    <a:masterClrMapping/>
  </p:clrMapOvr>
  <p:transition spd="med" advTm="2000">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561316"/>
      </p:ext>
    </p:extLst>
  </p:cSld>
  <p:clrMapOvr>
    <a:masterClrMapping/>
  </p:clrMapOvr>
  <p:transition spd="med" advTm="2000">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910789"/>
      </p:ext>
    </p:extLst>
  </p:cSld>
  <p:clrMapOvr>
    <a:masterClrMapping/>
  </p:clrMapOvr>
  <p:transition spd="med" advTm="2000">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0604680"/>
      </p:ext>
    </p:extLst>
  </p:cSld>
  <p:clrMapOvr>
    <a:masterClrMapping/>
  </p:clrMapOvr>
  <p:transition spd="med" advTm="2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23113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66568"/>
      </p:ext>
    </p:extLst>
  </p:cSld>
  <p:clrMapOvr>
    <a:masterClrMapping/>
  </p:clrMapOvr>
  <p:transition spd="med" advTm="2000">
    <p:dissolv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091589400"/>
      </p:ext>
    </p:extLst>
  </p:cSld>
  <p:clrMapOvr>
    <a:masterClrMapping/>
  </p:clrMapOvr>
  <p:transition spd="med" advTm="2000">
    <p:dissolv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102130"/>
      </p:ext>
    </p:extLst>
  </p:cSld>
  <p:clrMapOvr>
    <a:masterClrMapping/>
  </p:clrMapOvr>
  <p:transition spd="med" advTm="2000">
    <p:dissolv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4683098"/>
      </p:ext>
    </p:extLst>
  </p:cSld>
  <p:clrMapOvr>
    <a:masterClrMapping/>
  </p:clrMapOvr>
  <p:transition spd="med" advTm="2000">
    <p:dissolv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9082730"/>
      </p:ext>
    </p:extLst>
  </p:cSld>
  <p:clrMapOvr>
    <a:masterClrMapping/>
  </p:clrMapOvr>
  <p:transition spd="med" advTm="2000">
    <p:dissolv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7756484"/>
      </p:ext>
    </p:extLst>
  </p:cSld>
  <p:clrMapOvr>
    <a:masterClrMapping/>
  </p:clrMapOvr>
  <p:transition spd="med" advTm="2000">
    <p:dissolv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74143"/>
      </p:ext>
    </p:extLst>
  </p:cSld>
  <p:clrMapOvr>
    <a:masterClrMapping/>
  </p:clrMapOvr>
  <p:transition spd="med" advTm="2000">
    <p:dissolv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3924 h 3264"/>
                <a:gd name="T2" fmla="*/ 0 w 1699"/>
                <a:gd name="T3" fmla="*/ 1306 h 3264"/>
                <a:gd name="T4" fmla="*/ 0 w 1699"/>
                <a:gd name="T5" fmla="*/ 240 h 3264"/>
                <a:gd name="T6" fmla="*/ 0 w 1699"/>
                <a:gd name="T7" fmla="*/ 240 h 3264"/>
                <a:gd name="T8" fmla="*/ 0 w 1699"/>
                <a:gd name="T9" fmla="*/ 76 h 3264"/>
                <a:gd name="T10" fmla="*/ 0 w 1699"/>
                <a:gd name="T11" fmla="*/ 185 h 3264"/>
                <a:gd name="T12" fmla="*/ 0 w 1699"/>
                <a:gd name="T13" fmla="*/ 1192 h 3264"/>
                <a:gd name="T14" fmla="*/ 0 w 1699"/>
                <a:gd name="T15" fmla="*/ 3030 h 3264"/>
                <a:gd name="T16" fmla="*/ 0 w 1699"/>
                <a:gd name="T17" fmla="*/ 5497 h 3264"/>
                <a:gd name="T18" fmla="*/ 0 w 1699"/>
                <a:gd name="T19" fmla="*/ 8783 h 3264"/>
                <a:gd name="T20" fmla="*/ 0 w 1699"/>
                <a:gd name="T21" fmla="*/ 11800 h 3264"/>
                <a:gd name="T22" fmla="*/ 0 w 1699"/>
                <a:gd name="T23" fmla="*/ 16658 h 3264"/>
                <a:gd name="T24" fmla="*/ 0 w 1699"/>
                <a:gd name="T25" fmla="*/ 21124 h 3264"/>
                <a:gd name="T26" fmla="*/ 0 w 1699"/>
                <a:gd name="T27" fmla="*/ 22805 h 3264"/>
                <a:gd name="T28" fmla="*/ 0 w 1699"/>
                <a:gd name="T29" fmla="*/ 24137 h 3264"/>
                <a:gd name="T30" fmla="*/ 0 w 1699"/>
                <a:gd name="T31" fmla="*/ 24137 h 3264"/>
                <a:gd name="T32" fmla="*/ 0 w 1699"/>
                <a:gd name="T33" fmla="*/ 23916 h 3264"/>
                <a:gd name="T34" fmla="*/ 0 w 1699"/>
                <a:gd name="T35" fmla="*/ 24249 h 3264"/>
                <a:gd name="T36" fmla="*/ 0 w 1699"/>
                <a:gd name="T37" fmla="*/ 23639 h 3264"/>
                <a:gd name="T38" fmla="*/ 0 w 1699"/>
                <a:gd name="T39" fmla="*/ 22018 h 3264"/>
                <a:gd name="T40" fmla="*/ 0 w 1699"/>
                <a:gd name="T41" fmla="*/ 19788 h 3264"/>
                <a:gd name="T42" fmla="*/ 0 w 1699"/>
                <a:gd name="T43" fmla="*/ 16658 h 3264"/>
                <a:gd name="T44" fmla="*/ 0 w 1699"/>
                <a:gd name="T45" fmla="*/ 13534 h 3264"/>
                <a:gd name="T46" fmla="*/ 0 w 1699"/>
                <a:gd name="T47" fmla="*/ 9398 h 3264"/>
                <a:gd name="T48" fmla="*/ 0 w 1699"/>
                <a:gd name="T49" fmla="*/ 6828 h 3264"/>
                <a:gd name="T50" fmla="*/ 0 w 1699"/>
                <a:gd name="T51" fmla="*/ 392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sz="2400">
                <a:solidFill>
                  <a:srgbClr val="000000"/>
                </a:solidFill>
                <a:latin typeface="Comic Sans MS"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0 h 457"/>
                    <a:gd name="T4" fmla="*/ 187 w 2161"/>
                    <a:gd name="T5" fmla="*/ 337 h 457"/>
                    <a:gd name="T6" fmla="*/ 351 w 2161"/>
                    <a:gd name="T7" fmla="*/ 307 h 457"/>
                    <a:gd name="T8" fmla="*/ 561 w 2161"/>
                    <a:gd name="T9" fmla="*/ 285 h 457"/>
                    <a:gd name="T10" fmla="*/ 852 w 2161"/>
                    <a:gd name="T11" fmla="*/ 263 h 457"/>
                    <a:gd name="T12" fmla="*/ 1163 w 2161"/>
                    <a:gd name="T13" fmla="*/ 263 h 457"/>
                    <a:gd name="T14" fmla="*/ 1537 w 2161"/>
                    <a:gd name="T15" fmla="*/ 322 h 457"/>
                    <a:gd name="T16" fmla="*/ 1754 w 2161"/>
                    <a:gd name="T17" fmla="*/ 405 h 457"/>
                    <a:gd name="T18" fmla="*/ 1903 w 2161"/>
                    <a:gd name="T19" fmla="*/ 457 h 457"/>
                    <a:gd name="T20" fmla="*/ 2045 w 2161"/>
                    <a:gd name="T21" fmla="*/ 427 h 457"/>
                    <a:gd name="T22" fmla="*/ 2105 w 2161"/>
                    <a:gd name="T23" fmla="*/ 352 h 457"/>
                    <a:gd name="T24" fmla="*/ 2105 w 2161"/>
                    <a:gd name="T25" fmla="*/ 255 h 457"/>
                    <a:gd name="T26" fmla="*/ 2000 w 2161"/>
                    <a:gd name="T27" fmla="*/ 154 h 457"/>
                    <a:gd name="T28" fmla="*/ 1163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sz="2400">
                    <a:solidFill>
                      <a:srgbClr val="000000"/>
                    </a:solidFill>
                    <a:latin typeface="Comic Sans MS" charset="0"/>
                  </a:endParaRPr>
                </a:p>
              </p:txBody>
            </p:sp>
            <p:sp>
              <p:nvSpPr>
                <p:cNvPr id="12" name="Freeform 7"/>
                <p:cNvSpPr>
                  <a:spLocks/>
                </p:cNvSpPr>
                <p:nvPr/>
              </p:nvSpPr>
              <p:spPr bwMode="auto">
                <a:xfrm>
                  <a:off x="1865" y="1810"/>
                  <a:ext cx="2340" cy="586"/>
                </a:xfrm>
                <a:custGeom>
                  <a:avLst/>
                  <a:gdLst>
                    <a:gd name="T0" fmla="*/ 506 w 2341"/>
                    <a:gd name="T1" fmla="*/ 445 h 585"/>
                    <a:gd name="T2" fmla="*/ 274 w 2341"/>
                    <a:gd name="T3" fmla="*/ 519 h 585"/>
                    <a:gd name="T4" fmla="*/ 72 w 2341"/>
                    <a:gd name="T5" fmla="*/ 490 h 585"/>
                    <a:gd name="T6" fmla="*/ 5 w 2341"/>
                    <a:gd name="T7" fmla="*/ 377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3 w 2341"/>
                    <a:gd name="T19" fmla="*/ 7 h 585"/>
                    <a:gd name="T20" fmla="*/ 1774 w 2341"/>
                    <a:gd name="T21" fmla="*/ 7 h 585"/>
                    <a:gd name="T22" fmla="*/ 2200 w 2341"/>
                    <a:gd name="T23" fmla="*/ 52 h 585"/>
                    <a:gd name="T24" fmla="*/ 2283 w 2341"/>
                    <a:gd name="T25" fmla="*/ 111 h 585"/>
                    <a:gd name="T26" fmla="*/ 2328 w 2341"/>
                    <a:gd name="T27" fmla="*/ 246 h 585"/>
                    <a:gd name="T28" fmla="*/ 2335 w 2341"/>
                    <a:gd name="T29" fmla="*/ 377 h 585"/>
                    <a:gd name="T30" fmla="*/ 2320 w 2341"/>
                    <a:gd name="T31" fmla="*/ 460 h 585"/>
                    <a:gd name="T32" fmla="*/ 2335 w 2341"/>
                    <a:gd name="T33" fmla="*/ 542 h 585"/>
                    <a:gd name="T34" fmla="*/ 2305 w 2341"/>
                    <a:gd name="T35" fmla="*/ 587 h 585"/>
                    <a:gd name="T36" fmla="*/ 2230 w 2341"/>
                    <a:gd name="T37" fmla="*/ 557 h 585"/>
                    <a:gd name="T38" fmla="*/ 2058 w 2341"/>
                    <a:gd name="T39" fmla="*/ 490 h 585"/>
                    <a:gd name="T40" fmla="*/ 1774 w 2341"/>
                    <a:gd name="T41" fmla="*/ 452 h 585"/>
                    <a:gd name="T42" fmla="*/ 1609 w 2341"/>
                    <a:gd name="T43" fmla="*/ 452 h 585"/>
                    <a:gd name="T44" fmla="*/ 1325 w 2341"/>
                    <a:gd name="T45" fmla="*/ 422 h 585"/>
                    <a:gd name="T46" fmla="*/ 1191 w 2341"/>
                    <a:gd name="T47" fmla="*/ 415 h 585"/>
                    <a:gd name="T48" fmla="*/ 895 w 2341"/>
                    <a:gd name="T49" fmla="*/ 430 h 585"/>
                    <a:gd name="T50" fmla="*/ 671 w 2341"/>
                    <a:gd name="T51" fmla="*/ 415 h 585"/>
                    <a:gd name="T52" fmla="*/ 506 w 2341"/>
                    <a:gd name="T53" fmla="*/ 445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sz="2400">
                    <a:solidFill>
                      <a:srgbClr val="000000"/>
                    </a:solidFill>
                    <a:latin typeface="Comic Sans MS"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sz="2400">
                  <a:solidFill>
                    <a:srgbClr val="000000"/>
                  </a:solidFill>
                  <a:latin typeface="Comic Sans MS" charset="0"/>
                </a:endParaRPr>
              </a:p>
            </p:txBody>
          </p:sp>
          <p:sp>
            <p:nvSpPr>
              <p:cNvPr id="9" name="Freeform 9"/>
              <p:cNvSpPr>
                <a:spLocks/>
              </p:cNvSpPr>
              <p:nvPr/>
            </p:nvSpPr>
            <p:spPr bwMode="auto">
              <a:xfrm>
                <a:off x="3352" y="3074"/>
                <a:ext cx="156" cy="338"/>
              </a:xfrm>
              <a:custGeom>
                <a:avLst/>
                <a:gdLst>
                  <a:gd name="T0" fmla="*/ 86 w 157"/>
                  <a:gd name="T1" fmla="*/ 8 h 337"/>
                  <a:gd name="T2" fmla="*/ 153 w 157"/>
                  <a:gd name="T3" fmla="*/ 199 h 337"/>
                  <a:gd name="T4" fmla="*/ 138 w 157"/>
                  <a:gd name="T5" fmla="*/ 341 h 337"/>
                  <a:gd name="T6" fmla="*/ 0 w 157"/>
                  <a:gd name="T7" fmla="*/ 0 h 337"/>
                  <a:gd name="T8" fmla="*/ 86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1" hangingPunct="1"/>
                <a:endParaRPr lang="en-US" sz="2400">
                  <a:solidFill>
                    <a:srgbClr val="000000"/>
                  </a:solidFill>
                  <a:latin typeface="Comic Sans MS" charset="0"/>
                </a:endParaRPr>
              </a:p>
            </p:txBody>
          </p:sp>
          <p:sp>
            <p:nvSpPr>
              <p:cNvPr id="10" name="Freeform 10"/>
              <p:cNvSpPr>
                <a:spLocks/>
              </p:cNvSpPr>
              <p:nvPr/>
            </p:nvSpPr>
            <p:spPr bwMode="auto">
              <a:xfrm>
                <a:off x="3306" y="3127"/>
                <a:ext cx="809" cy="397"/>
              </a:xfrm>
              <a:custGeom>
                <a:avLst/>
                <a:gdLst>
                  <a:gd name="T0" fmla="*/ 0 w 808"/>
                  <a:gd name="T1" fmla="*/ 370 h 396"/>
                  <a:gd name="T2" fmla="*/ 105 w 808"/>
                  <a:gd name="T3" fmla="*/ 370 h 396"/>
                  <a:gd name="T4" fmla="*/ 255 w 808"/>
                  <a:gd name="T5" fmla="*/ 310 h 396"/>
                  <a:gd name="T6" fmla="*/ 475 w 808"/>
                  <a:gd name="T7" fmla="*/ 112 h 396"/>
                  <a:gd name="T8" fmla="*/ 307 w 808"/>
                  <a:gd name="T9" fmla="*/ 67 h 396"/>
                  <a:gd name="T10" fmla="*/ 232 w 808"/>
                  <a:gd name="T11" fmla="*/ 22 h 396"/>
                  <a:gd name="T12" fmla="*/ 352 w 808"/>
                  <a:gd name="T13" fmla="*/ 22 h 396"/>
                  <a:gd name="T14" fmla="*/ 528 w 808"/>
                  <a:gd name="T15" fmla="*/ 74 h 396"/>
                  <a:gd name="T16" fmla="*/ 625 w 808"/>
                  <a:gd name="T17" fmla="*/ 0 h 396"/>
                  <a:gd name="T18" fmla="*/ 685 w 808"/>
                  <a:gd name="T19" fmla="*/ 0 h 396"/>
                  <a:gd name="T20" fmla="*/ 580 w 808"/>
                  <a:gd name="T21" fmla="*/ 82 h 396"/>
                  <a:gd name="T22" fmla="*/ 805 w 808"/>
                  <a:gd name="T23" fmla="*/ 134 h 396"/>
                  <a:gd name="T24" fmla="*/ 812 w 808"/>
                  <a:gd name="T25" fmla="*/ 213 h 396"/>
                  <a:gd name="T26" fmla="*/ 520 w 808"/>
                  <a:gd name="T27" fmla="*/ 134 h 396"/>
                  <a:gd name="T28" fmla="*/ 344 w 808"/>
                  <a:gd name="T29" fmla="*/ 295 h 396"/>
                  <a:gd name="T30" fmla="*/ 277 w 808"/>
                  <a:gd name="T31" fmla="*/ 348 h 396"/>
                  <a:gd name="T32" fmla="*/ 157 w 808"/>
                  <a:gd name="T33" fmla="*/ 400 h 396"/>
                  <a:gd name="T34" fmla="*/ 0 w 808"/>
                  <a:gd name="T35" fmla="*/ 370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1" hangingPunct="1"/>
                <a:endParaRPr lang="en-US" sz="2400">
                  <a:solidFill>
                    <a:srgbClr val="000000"/>
                  </a:solidFill>
                  <a:latin typeface="Comic Sans MS" charset="0"/>
                </a:endParaRPr>
              </a:p>
            </p:txBody>
          </p:sp>
        </p:grpSp>
      </p:grpSp>
      <p:sp>
        <p:nvSpPr>
          <p:cNvPr id="75787"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75788"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00651CFE-E91E-AC49-9936-B7F5871361FA}" type="slidenum">
              <a:rPr lang="en-US"/>
              <a:pPr>
                <a:defRPr/>
              </a:pPr>
              <a:t>‹#›</a:t>
            </a:fld>
            <a:endParaRPr lang="en-US"/>
          </a:p>
        </p:txBody>
      </p:sp>
    </p:spTree>
    <p:extLst>
      <p:ext uri="{BB962C8B-B14F-4D97-AF65-F5344CB8AC3E}">
        <p14:creationId xmlns:p14="http://schemas.microsoft.com/office/powerpoint/2010/main" val="61168016"/>
      </p:ext>
    </p:extLst>
  </p:cSld>
  <p:clrMapOvr>
    <a:masterClrMapping/>
  </p:clrMapOvr>
  <p:transitio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B960216-91B9-EB4B-A960-450EEBE19FE0}" type="slidenum">
              <a:rPr lang="en-US"/>
              <a:pPr>
                <a:defRPr/>
              </a:pPr>
              <a:t>‹#›</a:t>
            </a:fld>
            <a:endParaRPr lang="en-US"/>
          </a:p>
        </p:txBody>
      </p:sp>
    </p:spTree>
    <p:extLst>
      <p:ext uri="{BB962C8B-B14F-4D97-AF65-F5344CB8AC3E}">
        <p14:creationId xmlns:p14="http://schemas.microsoft.com/office/powerpoint/2010/main" val="1605586992"/>
      </p:ext>
    </p:extLst>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404442C-30F0-DB4D-B264-97CA5A4A8A53}" type="slidenum">
              <a:rPr lang="en-US"/>
              <a:pPr>
                <a:defRPr/>
              </a:pPr>
              <a:t>‹#›</a:t>
            </a:fld>
            <a:endParaRPr lang="en-US"/>
          </a:p>
        </p:txBody>
      </p:sp>
    </p:spTree>
    <p:extLst>
      <p:ext uri="{BB962C8B-B14F-4D97-AF65-F5344CB8AC3E}">
        <p14:creationId xmlns:p14="http://schemas.microsoft.com/office/powerpoint/2010/main" val="169209450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6" Type="http://schemas.openxmlformats.org/officeDocument/2006/relationships/image" Target="../media/image5.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3.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2.pn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4.xml"/><Relationship Id="rId2" Type="http://schemas.openxmlformats.org/officeDocument/2006/relationships/slideLayout" Target="../slideLayouts/slideLayout132.xml"/><Relationship Id="rId16" Type="http://schemas.openxmlformats.org/officeDocument/2006/relationships/image" Target="../media/image5.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4.pn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6.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823" r:id="rId1"/>
    <p:sldLayoutId id="2147485824" r:id="rId2"/>
    <p:sldLayoutId id="2147485825" r:id="rId3"/>
    <p:sldLayoutId id="2147485826" r:id="rId4"/>
    <p:sldLayoutId id="2147485827" r:id="rId5"/>
    <p:sldLayoutId id="2147485828" r:id="rId6"/>
    <p:sldLayoutId id="2147485829" r:id="rId7"/>
    <p:sldLayoutId id="2147485830" r:id="rId8"/>
    <p:sldLayoutId id="2147485831" r:id="rId9"/>
    <p:sldLayoutId id="2147485832" r:id="rId10"/>
    <p:sldLayoutId id="2147485833" r:id="rId11"/>
    <p:sldLayoutId id="2147485834" r:id="rId12"/>
    <p:sldLayoutId id="2147485835"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7346"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sz="2400">
              <a:solidFill>
                <a:srgbClr val="000000"/>
              </a:solidFill>
              <a:latin typeface="Comic Sans MS" charset="0"/>
            </a:endParaRPr>
          </a:p>
        </p:txBody>
      </p:sp>
      <p:sp>
        <p:nvSpPr>
          <p:cNvPr id="57347"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1" hangingPunct="1"/>
            <a:endParaRPr lang="en-US" sz="2400">
              <a:solidFill>
                <a:srgbClr val="000000"/>
              </a:solidFill>
              <a:latin typeface="Comic Sans MS" charset="0"/>
            </a:endParaRPr>
          </a:p>
        </p:txBody>
      </p:sp>
      <p:sp>
        <p:nvSpPr>
          <p:cNvPr id="57348"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sz="2400">
              <a:solidFill>
                <a:srgbClr val="000000"/>
              </a:solidFill>
              <a:latin typeface="Comic Sans MS" charset="0"/>
            </a:endParaRPr>
          </a:p>
        </p:txBody>
      </p:sp>
      <p:sp>
        <p:nvSpPr>
          <p:cNvPr id="57349"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735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a:ea typeface="ＭＳ Ｐゴシック" pitchFamily="-112" charset="-128"/>
                <a:cs typeface="ＭＳ Ｐゴシック" pitchFamily="-112" charset="-128"/>
              </a:defRPr>
            </a:lvl1pPr>
          </a:lstStyle>
          <a:p>
            <a:pPr>
              <a:defRPr/>
            </a:pPr>
            <a:endParaRPr lang="en-US"/>
          </a:p>
        </p:txBody>
      </p:sp>
      <p:sp>
        <p:nvSpPr>
          <p:cNvPr id="7476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a:ea typeface="ＭＳ Ｐゴシック" pitchFamily="-112" charset="-128"/>
                <a:cs typeface="ＭＳ Ｐゴシック" pitchFamily="-112" charset="-128"/>
              </a:defRPr>
            </a:lvl1pPr>
          </a:lstStyle>
          <a:p>
            <a:pPr>
              <a:defRPr/>
            </a:pPr>
            <a:endParaRPr lang="en-US"/>
          </a:p>
        </p:txBody>
      </p:sp>
      <p:sp>
        <p:nvSpPr>
          <p:cNvPr id="7476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charset="0"/>
              </a:defRPr>
            </a:lvl1pPr>
          </a:lstStyle>
          <a:p>
            <a:pPr>
              <a:defRPr/>
            </a:pPr>
            <a:fld id="{C620CD58-6648-3D4A-8E00-621400323C3B}" type="slidenum">
              <a:rPr lang="en-US"/>
              <a:pPr>
                <a:defRPr/>
              </a:pPr>
              <a:t>‹#›</a:t>
            </a:fld>
            <a:endParaRPr lang="en-US"/>
          </a:p>
        </p:txBody>
      </p:sp>
    </p:spTree>
    <p:extLst>
      <p:ext uri="{BB962C8B-B14F-4D97-AF65-F5344CB8AC3E}">
        <p14:creationId xmlns:p14="http://schemas.microsoft.com/office/powerpoint/2010/main" val="2021252088"/>
      </p:ext>
    </p:extLst>
  </p:cSld>
  <p:clrMap bg1="lt1" tx1="dk1" bg2="lt2" tx2="dk2" accent1="accent1" accent2="accent2" accent3="accent3" accent4="accent4" accent5="accent5" accent6="accent6" hlink="hlink" folHlink="folHlink"/>
  <p:sldLayoutIdLst>
    <p:sldLayoutId id="2147486108" r:id="rId1"/>
    <p:sldLayoutId id="2147486109" r:id="rId2"/>
    <p:sldLayoutId id="2147486110" r:id="rId3"/>
    <p:sldLayoutId id="2147486111" r:id="rId4"/>
    <p:sldLayoutId id="2147486112" r:id="rId5"/>
    <p:sldLayoutId id="2147486113" r:id="rId6"/>
    <p:sldLayoutId id="2147486114" r:id="rId7"/>
    <p:sldLayoutId id="2147486115" r:id="rId8"/>
    <p:sldLayoutId id="2147486116" r:id="rId9"/>
    <p:sldLayoutId id="2147486117" r:id="rId10"/>
    <p:sldLayoutId id="2147486118"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2" charset="0"/>
        </a:defRPr>
      </a:lvl6pPr>
      <a:lvl7pPr marL="914400" algn="l" rtl="0" fontAlgn="base">
        <a:spcBef>
          <a:spcPct val="0"/>
        </a:spcBef>
        <a:spcAft>
          <a:spcPct val="0"/>
        </a:spcAft>
        <a:defRPr sz="4300">
          <a:solidFill>
            <a:schemeClr val="tx2"/>
          </a:solidFill>
          <a:latin typeface="Comic Sans MS" pitchFamily="-112" charset="0"/>
        </a:defRPr>
      </a:lvl7pPr>
      <a:lvl8pPr marL="1371600" algn="l" rtl="0" fontAlgn="base">
        <a:spcBef>
          <a:spcPct val="0"/>
        </a:spcBef>
        <a:spcAft>
          <a:spcPct val="0"/>
        </a:spcAft>
        <a:defRPr sz="4300">
          <a:solidFill>
            <a:schemeClr val="tx2"/>
          </a:solidFill>
          <a:latin typeface="Comic Sans MS" pitchFamily="-112" charset="0"/>
        </a:defRPr>
      </a:lvl8pPr>
      <a:lvl9pPr marL="1828800" algn="l" rtl="0" fontAlgn="base">
        <a:spcBef>
          <a:spcPct val="0"/>
        </a:spcBef>
        <a:spcAft>
          <a:spcPct val="0"/>
        </a:spcAft>
        <a:defRPr sz="4300">
          <a:solidFill>
            <a:schemeClr val="tx2"/>
          </a:solidFill>
          <a:latin typeface="Comic Sans MS" pitchFamily="-112"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2"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b="0">
                <a:solidFill>
                  <a:srgbClr val="000000"/>
                </a:solidFill>
              </a:defRPr>
            </a:lvl1pPr>
          </a:lstStyle>
          <a:p>
            <a:pPr defTabSz="914300" fontAlgn="base">
              <a:spcBef>
                <a:spcPct val="0"/>
              </a:spcBef>
              <a:spcAft>
                <a:spcPct val="0"/>
              </a:spcAft>
            </a:pPr>
            <a:fld id="{111197F5-119A-7744-A3D0-076D05FD2A1B}"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3150034799"/>
      </p:ext>
    </p:extLst>
  </p:cSld>
  <p:clrMap bg1="lt1" tx1="dk1" bg2="lt2" tx2="dk2" accent1="accent1" accent2="accent2" accent3="accent3" accent4="accent4" accent5="accent5" accent6="accent6" hlink="hlink" folHlink="folHlink"/>
  <p:sldLayoutIdLst>
    <p:sldLayoutId id="2147486120" r:id="rId1"/>
    <p:sldLayoutId id="2147486121" r:id="rId2"/>
    <p:sldLayoutId id="2147486122" r:id="rId3"/>
    <p:sldLayoutId id="2147486123" r:id="rId4"/>
    <p:sldLayoutId id="2147486124" r:id="rId5"/>
    <p:sldLayoutId id="2147486125" r:id="rId6"/>
    <p:sldLayoutId id="2147486126" r:id="rId7"/>
    <p:sldLayoutId id="2147486127" r:id="rId8"/>
    <p:sldLayoutId id="2147486128" r:id="rId9"/>
    <p:sldLayoutId id="2147486129" r:id="rId10"/>
    <p:sldLayoutId id="2147486130"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150" algn="ctr" rtl="0" fontAlgn="base">
        <a:spcBef>
          <a:spcPct val="0"/>
        </a:spcBef>
        <a:spcAft>
          <a:spcPct val="0"/>
        </a:spcAft>
        <a:defRPr sz="4400">
          <a:solidFill>
            <a:schemeClr val="tx2"/>
          </a:solidFill>
          <a:latin typeface="Arial" pitchFamily="-111" charset="0"/>
        </a:defRPr>
      </a:lvl6pPr>
      <a:lvl7pPr marL="914300" algn="ctr" rtl="0" fontAlgn="base">
        <a:spcBef>
          <a:spcPct val="0"/>
        </a:spcBef>
        <a:spcAft>
          <a:spcPct val="0"/>
        </a:spcAft>
        <a:defRPr sz="4400">
          <a:solidFill>
            <a:schemeClr val="tx2"/>
          </a:solidFill>
          <a:latin typeface="Arial" pitchFamily="-111" charset="0"/>
        </a:defRPr>
      </a:lvl7pPr>
      <a:lvl8pPr marL="1371450" algn="ctr" rtl="0" fontAlgn="base">
        <a:spcBef>
          <a:spcPct val="0"/>
        </a:spcBef>
        <a:spcAft>
          <a:spcPct val="0"/>
        </a:spcAft>
        <a:defRPr sz="4400">
          <a:solidFill>
            <a:schemeClr val="tx2"/>
          </a:solidFill>
          <a:latin typeface="Arial" pitchFamily="-111" charset="0"/>
        </a:defRPr>
      </a:lvl8pPr>
      <a:lvl9pPr marL="1828600" algn="ctr" rtl="0" fontAlgn="base">
        <a:spcBef>
          <a:spcPct val="0"/>
        </a:spcBef>
        <a:spcAft>
          <a:spcPct val="0"/>
        </a:spcAft>
        <a:defRPr sz="4400">
          <a:solidFill>
            <a:schemeClr val="tx2"/>
          </a:solidFill>
          <a:latin typeface="Arial" pitchFamily="-111"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869" indent="-28572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2875" indent="-228575"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02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17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48993"/>
      </p:ext>
    </p:extLst>
  </p:cSld>
  <p:clrMap bg1="lt1" tx1="dk1" bg2="lt2" tx2="dk2" accent1="accent1" accent2="accent2" accent3="accent3" accent4="accent4" accent5="accent5" accent6="accent6" hlink="hlink" folHlink="folHlink"/>
  <p:sldLayoutIdLst>
    <p:sldLayoutId id="214748613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a:defRPr/>
            </a:pPr>
            <a:endParaRPr lang="en-US"/>
          </a:p>
        </p:txBody>
      </p:sp>
      <p:sp>
        <p:nvSpPr>
          <p:cNvPr id="1034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5D790A3-D182-0042-9BD0-CD7C078B77E5}" type="slidenum">
              <a:rPr lang="en-US"/>
              <a:pPr/>
              <a:t>‹#›</a:t>
            </a:fld>
            <a:endParaRPr lang="en-US"/>
          </a:p>
        </p:txBody>
      </p:sp>
    </p:spTree>
    <p:extLst>
      <p:ext uri="{BB962C8B-B14F-4D97-AF65-F5344CB8AC3E}">
        <p14:creationId xmlns:p14="http://schemas.microsoft.com/office/powerpoint/2010/main" val="2463637594"/>
      </p:ext>
    </p:extLst>
  </p:cSld>
  <p:clrMap bg1="lt1" tx1="dk1" bg2="lt2" tx2="dk2" accent1="accent1" accent2="accent2" accent3="accent3" accent4="accent4" accent5="accent5" accent6="accent6" hlink="hlink" folHlink="folHlink"/>
  <p:sldLayoutIdLst>
    <p:sldLayoutId id="2147486134" r:id="rId1"/>
    <p:sldLayoutId id="2147486135" r:id="rId2"/>
    <p:sldLayoutId id="2147486136" r:id="rId3"/>
    <p:sldLayoutId id="2147486137" r:id="rId4"/>
    <p:sldLayoutId id="2147486138" r:id="rId5"/>
    <p:sldLayoutId id="2147486139" r:id="rId6"/>
    <p:sldLayoutId id="2147486140" r:id="rId7"/>
    <p:sldLayoutId id="2147486141" r:id="rId8"/>
    <p:sldLayoutId id="2147486142" r:id="rId9"/>
    <p:sldLayoutId id="2147486143" r:id="rId10"/>
    <p:sldLayoutId id="214748614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11298"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311299"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sp>
        <p:nvSpPr>
          <p:cNvPr id="311300"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311301"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11302"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Comic Sans MS"/>
                <a:ea typeface="+mn-ea"/>
                <a:cs typeface="+mn-cs"/>
              </a:defRPr>
            </a:lvl1pPr>
          </a:lstStyle>
          <a:p>
            <a:pPr>
              <a:defRPr/>
            </a:pPr>
            <a:endParaRPr lang="en-US"/>
          </a:p>
        </p:txBody>
      </p:sp>
      <p:sp>
        <p:nvSpPr>
          <p:cNvPr id="563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Comic Sans MS"/>
                <a:ea typeface="+mn-ea"/>
                <a:cs typeface="+mn-cs"/>
              </a:defRPr>
            </a:lvl1pPr>
          </a:lstStyle>
          <a:p>
            <a:pPr>
              <a:defRPr/>
            </a:pPr>
            <a:endParaRPr lang="en-US"/>
          </a:p>
        </p:txBody>
      </p:sp>
      <p:sp>
        <p:nvSpPr>
          <p:cNvPr id="563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a:defRPr/>
            </a:pPr>
            <a:fld id="{2B742E7A-98F3-9B4D-AB7D-40312458A407}" type="slidenum">
              <a:rPr lang="en-US"/>
              <a:pPr>
                <a:defRPr/>
              </a:pPr>
              <a:t>‹#›</a:t>
            </a:fld>
            <a:endParaRPr lang="en-US"/>
          </a:p>
        </p:txBody>
      </p:sp>
    </p:spTree>
    <p:extLst>
      <p:ext uri="{BB962C8B-B14F-4D97-AF65-F5344CB8AC3E}">
        <p14:creationId xmlns:p14="http://schemas.microsoft.com/office/powerpoint/2010/main" val="2316354257"/>
      </p:ext>
    </p:extLst>
  </p:cSld>
  <p:clrMap bg1="lt1" tx1="dk1" bg2="lt2" tx2="dk2" accent1="accent1" accent2="accent2" accent3="accent3" accent4="accent4" accent5="accent5" accent6="accent6" hlink="hlink" folHlink="folHlink"/>
  <p:sldLayoutIdLst>
    <p:sldLayoutId id="2147486146" r:id="rId1"/>
    <p:sldLayoutId id="2147486147" r:id="rId2"/>
    <p:sldLayoutId id="2147486148" r:id="rId3"/>
    <p:sldLayoutId id="2147486149" r:id="rId4"/>
    <p:sldLayoutId id="2147486150" r:id="rId5"/>
    <p:sldLayoutId id="2147486151" r:id="rId6"/>
    <p:sldLayoutId id="2147486152" r:id="rId7"/>
    <p:sldLayoutId id="2147486153" r:id="rId8"/>
    <p:sldLayoutId id="2147486154" r:id="rId9"/>
    <p:sldLayoutId id="2147486155" r:id="rId10"/>
    <p:sldLayoutId id="2147486156"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128"/>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mn-ea"/>
                <a:cs typeface="+mn-cs"/>
              </a:defRPr>
            </a:lvl1pPr>
          </a:lstStyle>
          <a:p>
            <a:pPr>
              <a:defRPr/>
            </a:pPr>
            <a:endParaRPr lang="en-US"/>
          </a:p>
        </p:txBody>
      </p:sp>
      <p:sp>
        <p:nvSpPr>
          <p:cNvPr id="3994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mn-ea"/>
                <a:cs typeface="+mn-cs"/>
              </a:defRPr>
            </a:lvl1pPr>
          </a:lstStyle>
          <a:p>
            <a:pPr>
              <a:defRPr/>
            </a:pPr>
            <a:endParaRPr lang="en-US"/>
          </a:p>
        </p:txBody>
      </p:sp>
      <p:sp>
        <p:nvSpPr>
          <p:cNvPr id="39941"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2E8AA9B7-BF15-1449-B764-CE240531D3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36" r:id="rId1"/>
    <p:sldLayoutId id="2147485837" r:id="rId2"/>
    <p:sldLayoutId id="2147485838" r:id="rId3"/>
    <p:sldLayoutId id="2147485839" r:id="rId4"/>
    <p:sldLayoutId id="2147485840" r:id="rId5"/>
    <p:sldLayoutId id="2147485841" r:id="rId6"/>
    <p:sldLayoutId id="2147485842" r:id="rId7"/>
    <p:sldLayoutId id="2147485843" r:id="rId8"/>
    <p:sldLayoutId id="2147485844" r:id="rId9"/>
    <p:sldLayoutId id="2147485845" r:id="rId10"/>
    <p:sldLayoutId id="2147485846"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a:defRPr/>
            </a:pPr>
            <a:fld id="{2DF8961B-EC1C-4B4C-B429-FA3BC992AB9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972" r:id="rId1"/>
    <p:sldLayoutId id="2147485973"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 id="2147485983"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9570" name="Group 2"/>
          <p:cNvGrpSpPr>
            <a:grpSpLocks/>
          </p:cNvGrpSpPr>
          <p:nvPr/>
        </p:nvGrpSpPr>
        <p:grpSpPr bwMode="auto">
          <a:xfrm>
            <a:off x="0" y="0"/>
            <a:ext cx="9145588" cy="6845300"/>
            <a:chOff x="0" y="0"/>
            <a:chExt cx="5761" cy="4312"/>
          </a:xfrm>
        </p:grpSpPr>
        <p:sp>
          <p:nvSpPr>
            <p:cNvPr id="109573"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9574"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09571"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9572"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90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24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3825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3825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3825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804EA6D3-F6F8-1F4E-BDB4-998BA85A0E4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998" r:id="rId1"/>
    <p:sldLayoutId id="2147485999" r:id="rId2"/>
    <p:sldLayoutId id="2147486000" r:id="rId3"/>
    <p:sldLayoutId id="2147486001" r:id="rId4"/>
    <p:sldLayoutId id="2147486002" r:id="rId5"/>
    <p:sldLayoutId id="2147486003" r:id="rId6"/>
    <p:sldLayoutId id="2147486004" r:id="rId7"/>
    <p:sldLayoutId id="2147486005" r:id="rId8"/>
    <p:sldLayoutId id="2147486006" r:id="rId9"/>
    <p:sldLayoutId id="2147486007" r:id="rId10"/>
    <p:sldLayoutId id="214748600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12674"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eaLnBrk="1" hangingPunct="1">
                <a:defRPr/>
              </a:pPr>
              <a:endParaRPr lang="en-US" sz="2000">
                <a:solidFill>
                  <a:srgbClr val="FFFFFF"/>
                </a:solidFill>
                <a:latin typeface="Times New Roman" pitchFamily="18" charset="0"/>
                <a:ea typeface="+mn-ea"/>
                <a:cs typeface="+mn-cs"/>
              </a:endParaRPr>
            </a:p>
          </p:txBody>
        </p:sp>
        <p:grpSp>
          <p:nvGrpSpPr>
            <p:cNvPr id="412681" name="Group 4"/>
            <p:cNvGrpSpPr>
              <a:grpSpLocks/>
            </p:cNvGrpSpPr>
            <p:nvPr/>
          </p:nvGrpSpPr>
          <p:grpSpPr bwMode="auto">
            <a:xfrm>
              <a:off x="48" y="102"/>
              <a:ext cx="96" cy="4128"/>
              <a:chOff x="48" y="102"/>
              <a:chExt cx="96" cy="4128"/>
            </a:xfrm>
          </p:grpSpPr>
          <p:sp>
            <p:nvSpPr>
              <p:cNvPr id="412682"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83"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84"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85"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86"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87"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88"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89"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90"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91"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92"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93"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94"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95"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96"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97"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98"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699"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00"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01"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02"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03"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04"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05"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06"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07"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08"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09"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sp>
            <p:nvSpPr>
              <p:cNvPr id="412710"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FFFFFF"/>
                  </a:solidFill>
                  <a:latin typeface="Times New Roman" charset="0"/>
                </a:endParaRPr>
              </a:p>
            </p:txBody>
          </p:sp>
        </p:grpSp>
      </p:grpSp>
      <p:sp>
        <p:nvSpPr>
          <p:cNvPr id="412675"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solidFill>
                  <a:srgbClr val="FFFFFF"/>
                </a:solidFill>
                <a:latin typeface="Times New Roman" pitchFamily="18" charset="0"/>
                <a:ea typeface="+mn-ea"/>
                <a:cs typeface="+mn-cs"/>
              </a:defRPr>
            </a:lvl1pPr>
          </a:lstStyle>
          <a:p>
            <a:pPr>
              <a:defRPr/>
            </a:pPr>
            <a:endParaRPr lang="en-US"/>
          </a:p>
        </p:txBody>
      </p:sp>
      <p:sp>
        <p:nvSpPr>
          <p:cNvPr id="72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FF"/>
                </a:solidFill>
                <a:latin typeface="Times New Roman" pitchFamily="18" charset="0"/>
                <a:ea typeface="+mn-ea"/>
                <a:cs typeface="+mn-cs"/>
              </a:defRPr>
            </a:lvl1pPr>
          </a:lstStyle>
          <a:p>
            <a:pPr>
              <a:defRPr/>
            </a:pPr>
            <a:endParaRPr lang="en-US"/>
          </a:p>
        </p:txBody>
      </p:sp>
      <p:sp>
        <p:nvSpPr>
          <p:cNvPr id="72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FF"/>
                </a:solidFill>
                <a:latin typeface="Times New Roman" pitchFamily="18" charset="0"/>
                <a:ea typeface="+mn-ea"/>
                <a:cs typeface="+mn-cs"/>
              </a:defRPr>
            </a:lvl1pPr>
          </a:lstStyle>
          <a:p>
            <a:pPr>
              <a:defRPr/>
            </a:pPr>
            <a:fld id="{D341D536-35BC-3D4E-B2B5-CC4173C4B80A}" type="slidenum">
              <a:rPr lang="en-US"/>
              <a:pPr>
                <a:defRPr/>
              </a:pPr>
              <a:t>‹#›</a:t>
            </a:fld>
            <a:endParaRPr lang="en-US"/>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031" r:id="rId1"/>
    <p:sldLayoutId id="2147486032" r:id="rId2"/>
    <p:sldLayoutId id="2147486033" r:id="rId3"/>
    <p:sldLayoutId id="2147486034" r:id="rId4"/>
    <p:sldLayoutId id="2147486035" r:id="rId5"/>
    <p:sldLayoutId id="2147486036" r:id="rId6"/>
    <p:sldLayoutId id="2147486037" r:id="rId7"/>
    <p:sldLayoutId id="2147486038" r:id="rId8"/>
    <p:sldLayoutId id="2147486039" r:id="rId9"/>
    <p:sldLayoutId id="2147486040" r:id="rId10"/>
    <p:sldLayoutId id="2147486041" r:id="rId11"/>
    <p:sldLayoutId id="2147486042" r:id="rId12"/>
    <p:sldLayoutId id="2147486043" r:id="rId13"/>
    <p:sldLayoutId id="2147486044" r:id="rId14"/>
    <p:sldLayoutId id="2147486045" r:id="rId15"/>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mn-ea"/>
                <a:cs typeface="+mn-cs"/>
              </a:defRPr>
            </a:lvl1pPr>
          </a:lstStyle>
          <a:p>
            <a:pPr>
              <a:defRPr/>
            </a:pPr>
            <a:endParaRPr lang="en-US"/>
          </a:p>
        </p:txBody>
      </p:sp>
      <p:sp>
        <p:nvSpPr>
          <p:cNvPr id="3994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mn-ea"/>
                <a:cs typeface="+mn-cs"/>
              </a:defRPr>
            </a:lvl1pPr>
          </a:lstStyle>
          <a:p>
            <a:pPr>
              <a:defRPr/>
            </a:pPr>
            <a:endParaRPr lang="en-US"/>
          </a:p>
        </p:txBody>
      </p:sp>
      <p:sp>
        <p:nvSpPr>
          <p:cNvPr id="39941"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2E8AA9B7-BF15-1449-B764-CE240531D3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47" r:id="rId1"/>
    <p:sldLayoutId id="2147486048" r:id="rId2"/>
    <p:sldLayoutId id="2147486049" r:id="rId3"/>
    <p:sldLayoutId id="2147486050" r:id="rId4"/>
    <p:sldLayoutId id="2147486051" r:id="rId5"/>
    <p:sldLayoutId id="2147486052" r:id="rId6"/>
    <p:sldLayoutId id="2147486053" r:id="rId7"/>
    <p:sldLayoutId id="2147486054" r:id="rId8"/>
    <p:sldLayoutId id="2147486055" r:id="rId9"/>
    <p:sldLayoutId id="2147486056" r:id="rId10"/>
    <p:sldLayoutId id="214748605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mn-ea"/>
                <a:cs typeface="+mn-cs"/>
              </a:defRPr>
            </a:lvl1pPr>
          </a:lstStyle>
          <a:p>
            <a:pPr>
              <a:defRPr/>
            </a:pPr>
            <a:endParaRPr lang="en-US">
              <a:solidFill>
                <a:srgbClr val="000000"/>
              </a:solidFill>
            </a:endParaRPr>
          </a:p>
        </p:txBody>
      </p:sp>
      <p:sp>
        <p:nvSpPr>
          <p:cNvPr id="3994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mn-ea"/>
                <a:cs typeface="+mn-cs"/>
              </a:defRPr>
            </a:lvl1pPr>
          </a:lstStyle>
          <a:p>
            <a:pPr>
              <a:defRPr/>
            </a:pPr>
            <a:endParaRPr lang="en-US">
              <a:solidFill>
                <a:srgbClr val="000000"/>
              </a:solidFill>
            </a:endParaRPr>
          </a:p>
        </p:txBody>
      </p:sp>
      <p:sp>
        <p:nvSpPr>
          <p:cNvPr id="39941"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702AA6AB-FE12-B64E-A53B-01A350F735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6683383"/>
      </p:ext>
    </p:extLst>
  </p:cSld>
  <p:clrMap bg1="lt1" tx1="dk1" bg2="lt2" tx2="dk2" accent1="accent1" accent2="accent2" accent3="accent3" accent4="accent4" accent5="accent5" accent6="accent6" hlink="hlink" folHlink="folHlink"/>
  <p:sldLayoutIdLst>
    <p:sldLayoutId id="2147486071" r:id="rId1"/>
    <p:sldLayoutId id="2147486072" r:id="rId2"/>
    <p:sldLayoutId id="2147486073" r:id="rId3"/>
    <p:sldLayoutId id="2147486074" r:id="rId4"/>
    <p:sldLayoutId id="2147486075" r:id="rId5"/>
    <p:sldLayoutId id="2147486076" r:id="rId6"/>
    <p:sldLayoutId id="2147486077" r:id="rId7"/>
    <p:sldLayoutId id="2147486078" r:id="rId8"/>
    <p:sldLayoutId id="2147486079" r:id="rId9"/>
    <p:sldLayoutId id="2147486080" r:id="rId10"/>
    <p:sldLayoutId id="2147486081"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amma/>
                <a:shade val="46275"/>
                <a:invGamma/>
              </a:srgbClr>
            </a:gs>
            <a:gs pos="50000">
              <a:srgbClr val="0000CC"/>
            </a:gs>
            <a:gs pos="100000">
              <a:srgbClr val="0000CC">
                <a:gamma/>
                <a:shade val="46275"/>
                <a:invGamma/>
              </a:srgbClr>
            </a:gs>
          </a:gsLst>
          <a:lin ang="5400000" scaled="1"/>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rgbClr val="FFFFFF"/>
                </a:solidFill>
              </a14:hiddenFill>
            </a:ext>
          </a:extLst>
        </p:spPr>
      </p:pic>
      <p:sp>
        <p:nvSpPr>
          <p:cNvPr id="1052" name="Rectangle 28"/>
          <p:cNvSpPr>
            <a:spLocks noChangeArrowheads="1"/>
          </p:cNvSpPr>
          <p:nvPr/>
        </p:nvSpPr>
        <p:spPr bwMode="auto">
          <a:xfrm>
            <a:off x="1216025" y="3070225"/>
            <a:ext cx="2682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nvGrpSpPr>
          <p:cNvPr id="1173" name="Group 149"/>
          <p:cNvGrpSpPr>
            <a:grpSpLocks/>
          </p:cNvGrpSpPr>
          <p:nvPr/>
        </p:nvGrpSpPr>
        <p:grpSpPr bwMode="auto">
          <a:xfrm>
            <a:off x="122238" y="4935538"/>
            <a:ext cx="1606550" cy="296862"/>
            <a:chOff x="77" y="3109"/>
            <a:chExt cx="1012" cy="187"/>
          </a:xfrm>
        </p:grpSpPr>
        <p:sp>
          <p:nvSpPr>
            <p:cNvPr id="1053" name="Oval 29"/>
            <p:cNvSpPr>
              <a:spLocks noChangeArrowheads="1"/>
            </p:cNvSpPr>
            <p:nvPr/>
          </p:nvSpPr>
          <p:spPr bwMode="auto">
            <a:xfrm>
              <a:off x="77"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54" name="Oval 30"/>
            <p:cNvSpPr>
              <a:spLocks noChangeArrowheads="1"/>
            </p:cNvSpPr>
            <p:nvPr/>
          </p:nvSpPr>
          <p:spPr bwMode="auto">
            <a:xfrm>
              <a:off x="386"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55" name="Oval 31"/>
            <p:cNvSpPr>
              <a:spLocks noChangeArrowheads="1"/>
            </p:cNvSpPr>
            <p:nvPr/>
          </p:nvSpPr>
          <p:spPr bwMode="auto">
            <a:xfrm>
              <a:off x="647" y="3136"/>
              <a:ext cx="33" cy="133"/>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56" name="Oval 32"/>
            <p:cNvSpPr>
              <a:spLocks noChangeArrowheads="1"/>
            </p:cNvSpPr>
            <p:nvPr/>
          </p:nvSpPr>
          <p:spPr bwMode="auto">
            <a:xfrm>
              <a:off x="903" y="3183"/>
              <a:ext cx="12" cy="3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57" name="Line 33"/>
            <p:cNvSpPr>
              <a:spLocks noChangeShapeType="1"/>
            </p:cNvSpPr>
            <p:nvPr/>
          </p:nvSpPr>
          <p:spPr bwMode="auto">
            <a:xfrm>
              <a:off x="111" y="3109"/>
              <a:ext cx="301"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58" name="Line 34"/>
            <p:cNvSpPr>
              <a:spLocks noChangeShapeType="1"/>
            </p:cNvSpPr>
            <p:nvPr/>
          </p:nvSpPr>
          <p:spPr bwMode="auto">
            <a:xfrm>
              <a:off x="106" y="3296"/>
              <a:ext cx="30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59" name="Line 35"/>
            <p:cNvSpPr>
              <a:spLocks noChangeShapeType="1"/>
            </p:cNvSpPr>
            <p:nvPr/>
          </p:nvSpPr>
          <p:spPr bwMode="auto">
            <a:xfrm flipH="1">
              <a:off x="431" y="3132"/>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60" name="Line 36"/>
            <p:cNvSpPr>
              <a:spLocks noChangeShapeType="1"/>
            </p:cNvSpPr>
            <p:nvPr/>
          </p:nvSpPr>
          <p:spPr bwMode="auto">
            <a:xfrm flipH="1">
              <a:off x="431" y="3273"/>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61" name="Line 37"/>
            <p:cNvSpPr>
              <a:spLocks noChangeShapeType="1"/>
            </p:cNvSpPr>
            <p:nvPr/>
          </p:nvSpPr>
          <p:spPr bwMode="auto">
            <a:xfrm flipH="1">
              <a:off x="684" y="3179"/>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62" name="Line 38"/>
            <p:cNvSpPr>
              <a:spLocks noChangeShapeType="1"/>
            </p:cNvSpPr>
            <p:nvPr/>
          </p:nvSpPr>
          <p:spPr bwMode="auto">
            <a:xfrm flipH="1">
              <a:off x="684" y="3226"/>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63" name="Rectangle 39"/>
            <p:cNvSpPr>
              <a:spLocks noChangeArrowheads="1"/>
            </p:cNvSpPr>
            <p:nvPr/>
          </p:nvSpPr>
          <p:spPr bwMode="auto">
            <a:xfrm>
              <a:off x="111" y="3111"/>
              <a:ext cx="300" cy="183"/>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64" name="Rectangle 40"/>
            <p:cNvSpPr>
              <a:spLocks noChangeArrowheads="1"/>
            </p:cNvSpPr>
            <p:nvPr/>
          </p:nvSpPr>
          <p:spPr bwMode="auto">
            <a:xfrm>
              <a:off x="437" y="3134"/>
              <a:ext cx="229" cy="135"/>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65" name="Rectangle 41"/>
            <p:cNvSpPr>
              <a:spLocks noChangeArrowheads="1"/>
            </p:cNvSpPr>
            <p:nvPr/>
          </p:nvSpPr>
          <p:spPr bwMode="auto">
            <a:xfrm>
              <a:off x="684" y="3177"/>
              <a:ext cx="222" cy="4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66" name="Oval 42"/>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67" name="Arc 43"/>
            <p:cNvSpPr>
              <a:spLocks/>
            </p:cNvSpPr>
            <p:nvPr/>
          </p:nvSpPr>
          <p:spPr bwMode="auto">
            <a:xfrm rot="11100000">
              <a:off x="972" y="3128"/>
              <a:ext cx="117" cy="72"/>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close/>
                </a:path>
              </a:pathLst>
            </a:custGeom>
            <a:noFill/>
            <a:ln w="12700" cap="rnd">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68" name="Arc 44"/>
            <p:cNvSpPr>
              <a:spLocks/>
            </p:cNvSpPr>
            <p:nvPr/>
          </p:nvSpPr>
          <p:spPr bwMode="auto">
            <a:xfrm rot="21180000">
              <a:off x="961" y="3222"/>
              <a:ext cx="120" cy="62"/>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69" name="Arc 45"/>
            <p:cNvSpPr>
              <a:spLocks/>
            </p:cNvSpPr>
            <p:nvPr/>
          </p:nvSpPr>
          <p:spPr bwMode="auto">
            <a:xfrm rot="10800000">
              <a:off x="936" y="3205"/>
              <a:ext cx="24" cy="63"/>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close/>
                </a:path>
              </a:pathLst>
            </a:custGeom>
            <a:noFill/>
            <a:ln w="12700" cap="rnd">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70" name="Oval 46"/>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71" name="Arc 47"/>
            <p:cNvSpPr>
              <a:spLocks/>
            </p:cNvSpPr>
            <p:nvPr/>
          </p:nvSpPr>
          <p:spPr bwMode="auto">
            <a:xfrm>
              <a:off x="940" y="3144"/>
              <a:ext cx="29" cy="60"/>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close/>
                </a:path>
              </a:pathLst>
            </a:custGeom>
            <a:noFill/>
            <a:ln w="12700" cap="rnd">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72" name="Oval 48"/>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sp>
        <p:nvSpPr>
          <p:cNvPr id="1093" name="Freeform 69"/>
          <p:cNvSpPr>
            <a:spLocks/>
          </p:cNvSpPr>
          <p:nvPr/>
        </p:nvSpPr>
        <p:spPr bwMode="auto">
          <a:xfrm>
            <a:off x="1927225" y="4895850"/>
            <a:ext cx="52388" cy="1793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grpSp>
        <p:nvGrpSpPr>
          <p:cNvPr id="1171" name="Group 147"/>
          <p:cNvGrpSpPr>
            <a:grpSpLocks/>
          </p:cNvGrpSpPr>
          <p:nvPr/>
        </p:nvGrpSpPr>
        <p:grpSpPr bwMode="auto">
          <a:xfrm>
            <a:off x="3829050" y="5580063"/>
            <a:ext cx="468313" cy="649287"/>
            <a:chOff x="2412" y="3515"/>
            <a:chExt cx="295" cy="409"/>
          </a:xfrm>
        </p:grpSpPr>
        <p:sp>
          <p:nvSpPr>
            <p:cNvPr id="1095" name="Rectangle 71"/>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lgn="ctr"/>
              <a:endParaRPr lang="zh-CN" altLang="en-US" sz="3600">
                <a:solidFill>
                  <a:srgbClr val="FFFFFF"/>
                </a:solidFill>
                <a:latin typeface="Times" charset="0"/>
                <a:ea typeface="宋体" charset="0"/>
                <a:cs typeface="宋体" charset="0"/>
              </a:endParaRPr>
            </a:p>
          </p:txBody>
        </p:sp>
        <p:sp>
          <p:nvSpPr>
            <p:cNvPr id="1096" name="Rectangle 72"/>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97" name="Rectangle 73"/>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98" name="Oval 74"/>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99" name="Rectangle 75"/>
            <p:cNvSpPr>
              <a:spLocks noChangeArrowheads="1"/>
            </p:cNvSpPr>
            <p:nvPr/>
          </p:nvSpPr>
          <p:spPr bwMode="auto">
            <a:xfrm rot="1080000">
              <a:off x="2492" y="3817"/>
              <a:ext cx="132" cy="9"/>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00" name="Rectangle 76"/>
            <p:cNvSpPr>
              <a:spLocks noChangeArrowheads="1"/>
            </p:cNvSpPr>
            <p:nvPr/>
          </p:nvSpPr>
          <p:spPr bwMode="auto">
            <a:xfrm>
              <a:off x="2552" y="3831"/>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01" name="Rectangle 77"/>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grpSp>
        <p:nvGrpSpPr>
          <p:cNvPr id="1105" name="Group 81"/>
          <p:cNvGrpSpPr>
            <a:grpSpLocks/>
          </p:cNvGrpSpPr>
          <p:nvPr/>
        </p:nvGrpSpPr>
        <p:grpSpPr bwMode="auto">
          <a:xfrm>
            <a:off x="5481638" y="588963"/>
            <a:ext cx="703262" cy="958850"/>
            <a:chOff x="3883" y="688"/>
            <a:chExt cx="576" cy="792"/>
          </a:xfrm>
        </p:grpSpPr>
        <p:sp>
          <p:nvSpPr>
            <p:cNvPr id="1106" name="Rectangle 82"/>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07" name="Rectangle 83"/>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08" name="Rectangle 84"/>
            <p:cNvSpPr>
              <a:spLocks noChangeArrowheads="1"/>
            </p:cNvSpPr>
            <p:nvPr/>
          </p:nvSpPr>
          <p:spPr bwMode="auto">
            <a:xfrm>
              <a:off x="4102" y="773"/>
              <a:ext cx="142" cy="278"/>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grpSp>
        <p:nvGrpSpPr>
          <p:cNvPr id="1111" name="Group 87"/>
          <p:cNvGrpSpPr>
            <a:grpSpLocks/>
          </p:cNvGrpSpPr>
          <p:nvPr/>
        </p:nvGrpSpPr>
        <p:grpSpPr bwMode="auto">
          <a:xfrm>
            <a:off x="223838" y="6316663"/>
            <a:ext cx="8704262" cy="454025"/>
            <a:chOff x="149" y="3969"/>
            <a:chExt cx="5483" cy="286"/>
          </a:xfrm>
        </p:grpSpPr>
        <p:sp>
          <p:nvSpPr>
            <p:cNvPr id="1112" name="Line 88"/>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1113" name="Rectangle 89"/>
            <p:cNvSpPr>
              <a:spLocks noChangeArrowheads="1"/>
            </p:cNvSpPr>
            <p:nvPr/>
          </p:nvSpPr>
          <p:spPr bwMode="auto">
            <a:xfrm>
              <a:off x="1931" y="3969"/>
              <a:ext cx="1844" cy="286"/>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zh-CN" altLang="en-US" sz="2400">
                  <a:solidFill>
                    <a:srgbClr val="618FFD"/>
                  </a:solidFill>
                  <a:latin typeface="Comic Sans MS" charset="0"/>
                  <a:ea typeface="宋体" charset="0"/>
                  <a:cs typeface="宋体" charset="0"/>
                </a:rPr>
                <a:t>“翻开”的圣经</a:t>
              </a:r>
              <a:endParaRPr lang="zh-CN" altLang="en-US" sz="2400" b="1">
                <a:solidFill>
                  <a:srgbClr val="618FFD"/>
                </a:solidFill>
                <a:latin typeface="Comic Sans MS" charset="0"/>
                <a:ea typeface="宋体" charset="0"/>
                <a:cs typeface="宋体" charset="0"/>
              </a:endParaRPr>
            </a:p>
          </p:txBody>
        </p:sp>
        <p:sp>
          <p:nvSpPr>
            <p:cNvPr id="1114" name="Line 90"/>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1115" name="Line 91"/>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1116" name="Line 92"/>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grpSp>
      <p:grpSp>
        <p:nvGrpSpPr>
          <p:cNvPr id="1117" name="Group 93"/>
          <p:cNvGrpSpPr>
            <a:grpSpLocks/>
          </p:cNvGrpSpPr>
          <p:nvPr/>
        </p:nvGrpSpPr>
        <p:grpSpPr bwMode="auto">
          <a:xfrm>
            <a:off x="206375" y="311150"/>
            <a:ext cx="8742363" cy="317500"/>
            <a:chOff x="130" y="196"/>
            <a:chExt cx="5483" cy="200"/>
          </a:xfrm>
        </p:grpSpPr>
        <p:sp>
          <p:nvSpPr>
            <p:cNvPr id="1118" name="Line 94"/>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1119" name="Line 95"/>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1120" name="Line 96"/>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1121" name="Line 97"/>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1122" name="Line 98"/>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1123" name="Line 99"/>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grpSp>
      <p:sp>
        <p:nvSpPr>
          <p:cNvPr id="1126" name="Line 102"/>
          <p:cNvSpPr>
            <a:spLocks noChangeShapeType="1"/>
          </p:cNvSpPr>
          <p:nvPr/>
        </p:nvSpPr>
        <p:spPr bwMode="auto">
          <a:xfrm flipH="1">
            <a:off x="5456238" y="4124325"/>
            <a:ext cx="842962" cy="579438"/>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27" name="Line 103"/>
          <p:cNvSpPr>
            <a:spLocks noChangeShapeType="1"/>
          </p:cNvSpPr>
          <p:nvPr/>
        </p:nvSpPr>
        <p:spPr bwMode="auto">
          <a:xfrm flipH="1">
            <a:off x="5568950" y="4084638"/>
            <a:ext cx="842963" cy="5794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28" name="Line 104"/>
          <p:cNvSpPr>
            <a:spLocks noChangeShapeType="1"/>
          </p:cNvSpPr>
          <p:nvPr/>
        </p:nvSpPr>
        <p:spPr bwMode="auto">
          <a:xfrm flipH="1">
            <a:off x="5170488" y="4265613"/>
            <a:ext cx="842962" cy="5794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29" name="Line 105"/>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30" name="Line 106"/>
          <p:cNvSpPr>
            <a:spLocks noChangeShapeType="1"/>
          </p:cNvSpPr>
          <p:nvPr/>
        </p:nvSpPr>
        <p:spPr bwMode="auto">
          <a:xfrm rot="-924446">
            <a:off x="3797300" y="2781300"/>
            <a:ext cx="98425" cy="145097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31" name="Line 107"/>
          <p:cNvSpPr>
            <a:spLocks noChangeShapeType="1"/>
          </p:cNvSpPr>
          <p:nvPr/>
        </p:nvSpPr>
        <p:spPr bwMode="auto">
          <a:xfrm rot="-924446">
            <a:off x="3683000" y="2803525"/>
            <a:ext cx="119063" cy="107632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32" name="Line 108"/>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33" name="Line 109"/>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34" name="Line 110"/>
          <p:cNvSpPr>
            <a:spLocks noChangeShapeType="1"/>
          </p:cNvSpPr>
          <p:nvPr/>
        </p:nvSpPr>
        <p:spPr bwMode="auto">
          <a:xfrm rot="-924446">
            <a:off x="2744788" y="3352800"/>
            <a:ext cx="479425" cy="95885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35" name="Line 111"/>
          <p:cNvSpPr>
            <a:spLocks noChangeShapeType="1"/>
          </p:cNvSpPr>
          <p:nvPr/>
        </p:nvSpPr>
        <p:spPr bwMode="auto">
          <a:xfrm rot="-924446">
            <a:off x="2657475" y="3402013"/>
            <a:ext cx="530225" cy="9604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36" name="Line 112"/>
          <p:cNvSpPr>
            <a:spLocks noChangeShapeType="1"/>
          </p:cNvSpPr>
          <p:nvPr/>
        </p:nvSpPr>
        <p:spPr bwMode="auto">
          <a:xfrm rot="-924446">
            <a:off x="2112963" y="4291013"/>
            <a:ext cx="655637" cy="51435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37" name="Line 113"/>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38" name="Line 114"/>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39" name="Line 115"/>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40" name="Line 116"/>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41" name="Line 117"/>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42" name="Line 118"/>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43" name="Line 119"/>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nvGrpSpPr>
          <p:cNvPr id="1172" name="Group 148"/>
          <p:cNvGrpSpPr>
            <a:grpSpLocks/>
          </p:cNvGrpSpPr>
          <p:nvPr/>
        </p:nvGrpSpPr>
        <p:grpSpPr bwMode="auto">
          <a:xfrm>
            <a:off x="7037388" y="4754563"/>
            <a:ext cx="1862137" cy="484187"/>
            <a:chOff x="4433" y="2959"/>
            <a:chExt cx="1173" cy="305"/>
          </a:xfrm>
        </p:grpSpPr>
        <p:sp>
          <p:nvSpPr>
            <p:cNvPr id="1073" name="Oval 49"/>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74" name="Oval 50"/>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75" name="Oval 51"/>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76" name="Oval 52"/>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77" name="Line 53"/>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78" name="Line 54"/>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79" name="Line 55"/>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80" name="Line 56"/>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81" name="Line 57"/>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82" name="Line 58"/>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83" name="Rectangle 59"/>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84" name="Rectangle 60"/>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85" name="Rectangle 61"/>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86" name="Oval 62"/>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87" name="Arc 63"/>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close/>
                </a:path>
              </a:pathLst>
            </a:custGeom>
            <a:noFill/>
            <a:ln w="12700" cap="rnd">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88" name="Arc 64"/>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close/>
                </a:path>
              </a:pathLst>
            </a:custGeom>
            <a:noFill/>
            <a:ln w="12700" cap="rnd">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89" name="Arc 65"/>
            <p:cNvSpPr>
              <a:spLocks/>
            </p:cNvSpPr>
            <p:nvPr/>
          </p:nvSpPr>
          <p:spPr bwMode="auto">
            <a:xfrm>
              <a:off x="4761" y="3117"/>
              <a:ext cx="23"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close/>
                </a:path>
              </a:pathLst>
            </a:custGeom>
            <a:noFill/>
            <a:ln w="12700" cap="rnd">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90" name="Oval 66"/>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91" name="Arc 67"/>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092" name="Oval 68"/>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44" name="Line 120"/>
            <p:cNvSpPr>
              <a:spLocks noChangeShapeType="1"/>
            </p:cNvSpPr>
            <p:nvPr/>
          </p:nvSpPr>
          <p:spPr bwMode="auto">
            <a:xfrm rot="20675554" flipH="1">
              <a:off x="4433" y="2959"/>
              <a:ext cx="25" cy="178"/>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sp>
        <p:nvSpPr>
          <p:cNvPr id="1145" name="Line 12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47" name="Line 123"/>
          <p:cNvSpPr>
            <a:spLocks noChangeShapeType="1"/>
          </p:cNvSpPr>
          <p:nvPr/>
        </p:nvSpPr>
        <p:spPr bwMode="auto">
          <a:xfrm rot="-924446">
            <a:off x="2093913" y="4330700"/>
            <a:ext cx="831850" cy="55245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48" name="Line 124"/>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49" name="Line 125"/>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50" name="Line 126"/>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51" name="Freeform 127"/>
          <p:cNvSpPr>
            <a:spLocks/>
          </p:cNvSpPr>
          <p:nvPr/>
        </p:nvSpPr>
        <p:spPr bwMode="auto">
          <a:xfrm>
            <a:off x="2854325" y="2824163"/>
            <a:ext cx="82550" cy="406400"/>
          </a:xfrm>
          <a:custGeom>
            <a:avLst/>
            <a:gdLst>
              <a:gd name="T0" fmla="*/ 0 w 52"/>
              <a:gd name="T1" fmla="*/ 256 h 256"/>
              <a:gd name="T2" fmla="*/ 20 w 52"/>
              <a:gd name="T3" fmla="*/ 141 h 256"/>
              <a:gd name="T4" fmla="*/ 52 w 52"/>
              <a:gd name="T5" fmla="*/ 0 h 256"/>
            </a:gdLst>
            <a:ahLst/>
            <a:cxnLst>
              <a:cxn ang="0">
                <a:pos x="T0" y="T1"/>
              </a:cxn>
              <a:cxn ang="0">
                <a:pos x="T2" y="T3"/>
              </a:cxn>
              <a:cxn ang="0">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52" name="Freeform 128"/>
          <p:cNvSpPr>
            <a:spLocks/>
          </p:cNvSpPr>
          <p:nvPr/>
        </p:nvSpPr>
        <p:spPr bwMode="auto">
          <a:xfrm>
            <a:off x="3032125" y="2770188"/>
            <a:ext cx="41275" cy="295275"/>
          </a:xfrm>
          <a:custGeom>
            <a:avLst/>
            <a:gdLst>
              <a:gd name="T0" fmla="*/ 0 w 26"/>
              <a:gd name="T1" fmla="*/ 186 h 186"/>
              <a:gd name="T2" fmla="*/ 26 w 26"/>
              <a:gd name="T3" fmla="*/ 83 h 186"/>
              <a:gd name="T4" fmla="*/ 26 w 26"/>
              <a:gd name="T5" fmla="*/ 0 h 186"/>
            </a:gdLst>
            <a:ahLst/>
            <a:cxnLst>
              <a:cxn ang="0">
                <a:pos x="T0" y="T1"/>
              </a:cxn>
              <a:cxn ang="0">
                <a:pos x="T2" y="T3"/>
              </a:cxn>
              <a:cxn ang="0">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53" name="Freeform 129"/>
          <p:cNvSpPr>
            <a:spLocks/>
          </p:cNvSpPr>
          <p:nvPr/>
        </p:nvSpPr>
        <p:spPr bwMode="auto">
          <a:xfrm>
            <a:off x="3902075" y="2417763"/>
            <a:ext cx="31750" cy="265112"/>
          </a:xfrm>
          <a:custGeom>
            <a:avLst/>
            <a:gdLst>
              <a:gd name="T0" fmla="*/ 0 w 20"/>
              <a:gd name="T1" fmla="*/ 167 h 167"/>
              <a:gd name="T2" fmla="*/ 19 w 20"/>
              <a:gd name="T3" fmla="*/ 0 h 167"/>
            </a:gdLst>
            <a:ahLst/>
            <a:cxnLst>
              <a:cxn ang="0">
                <a:pos x="T0" y="T1"/>
              </a:cxn>
              <a:cxn ang="0">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54" name="Freeform 130"/>
          <p:cNvSpPr>
            <a:spLocks/>
          </p:cNvSpPr>
          <p:nvPr/>
        </p:nvSpPr>
        <p:spPr bwMode="auto">
          <a:xfrm>
            <a:off x="4318000" y="2438400"/>
            <a:ext cx="1588" cy="182563"/>
          </a:xfrm>
          <a:custGeom>
            <a:avLst/>
            <a:gdLst>
              <a:gd name="T0" fmla="*/ 0 w 1"/>
              <a:gd name="T1" fmla="*/ 115 h 115"/>
              <a:gd name="T2" fmla="*/ 0 w 1"/>
              <a:gd name="T3" fmla="*/ 0 h 115"/>
            </a:gdLst>
            <a:ahLst/>
            <a:cxnLst>
              <a:cxn ang="0">
                <a:pos x="T0" y="T1"/>
              </a:cxn>
              <a:cxn ang="0">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55" name="Freeform 131"/>
          <p:cNvSpPr>
            <a:spLocks/>
          </p:cNvSpPr>
          <p:nvPr/>
        </p:nvSpPr>
        <p:spPr bwMode="auto">
          <a:xfrm>
            <a:off x="4724400" y="2265363"/>
            <a:ext cx="20638" cy="366712"/>
          </a:xfrm>
          <a:custGeom>
            <a:avLst/>
            <a:gdLst>
              <a:gd name="T0" fmla="*/ 13 w 13"/>
              <a:gd name="T1" fmla="*/ 231 h 231"/>
              <a:gd name="T2" fmla="*/ 0 w 13"/>
              <a:gd name="T3" fmla="*/ 0 h 231"/>
            </a:gdLst>
            <a:ahLst/>
            <a:cxnLst>
              <a:cxn ang="0">
                <a:pos x="T0" y="T1"/>
              </a:cxn>
              <a:cxn ang="0">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56" name="Freeform 132"/>
          <p:cNvSpPr>
            <a:spLocks/>
          </p:cNvSpPr>
          <p:nvPr/>
        </p:nvSpPr>
        <p:spPr bwMode="auto">
          <a:xfrm>
            <a:off x="4976813" y="2397125"/>
            <a:ext cx="42862" cy="265113"/>
          </a:xfrm>
          <a:custGeom>
            <a:avLst/>
            <a:gdLst>
              <a:gd name="T0" fmla="*/ 27 w 27"/>
              <a:gd name="T1" fmla="*/ 167 h 167"/>
              <a:gd name="T2" fmla="*/ 7 w 27"/>
              <a:gd name="T3" fmla="*/ 90 h 167"/>
              <a:gd name="T4" fmla="*/ 1 w 27"/>
              <a:gd name="T5" fmla="*/ 0 h 167"/>
            </a:gdLst>
            <a:ahLst/>
            <a:cxnLst>
              <a:cxn ang="0">
                <a:pos x="T0" y="T1"/>
              </a:cxn>
              <a:cxn ang="0">
                <a:pos x="T2" y="T3"/>
              </a:cxn>
              <a:cxn ang="0">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58" name="Freeform 134"/>
          <p:cNvSpPr>
            <a:spLocks/>
          </p:cNvSpPr>
          <p:nvPr/>
        </p:nvSpPr>
        <p:spPr bwMode="auto">
          <a:xfrm>
            <a:off x="2346325" y="3373438"/>
            <a:ext cx="92075" cy="385762"/>
          </a:xfrm>
          <a:custGeom>
            <a:avLst/>
            <a:gdLst>
              <a:gd name="T0" fmla="*/ 0 w 58"/>
              <a:gd name="T1" fmla="*/ 243 h 243"/>
              <a:gd name="T2" fmla="*/ 39 w 58"/>
              <a:gd name="T3" fmla="*/ 96 h 243"/>
              <a:gd name="T4" fmla="*/ 58 w 58"/>
              <a:gd name="T5" fmla="*/ 0 h 243"/>
            </a:gdLst>
            <a:ahLst/>
            <a:cxnLst>
              <a:cxn ang="0">
                <a:pos x="T0" y="T1"/>
              </a:cxn>
              <a:cxn ang="0">
                <a:pos x="T2" y="T3"/>
              </a:cxn>
              <a:cxn ang="0">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59" name="Freeform 135"/>
          <p:cNvSpPr>
            <a:spLocks/>
          </p:cNvSpPr>
          <p:nvPr/>
        </p:nvSpPr>
        <p:spPr bwMode="auto">
          <a:xfrm>
            <a:off x="2438400" y="3260725"/>
            <a:ext cx="71438" cy="355600"/>
          </a:xfrm>
          <a:custGeom>
            <a:avLst/>
            <a:gdLst>
              <a:gd name="T0" fmla="*/ 0 w 45"/>
              <a:gd name="T1" fmla="*/ 224 h 224"/>
              <a:gd name="T2" fmla="*/ 19 w 45"/>
              <a:gd name="T3" fmla="*/ 128 h 224"/>
              <a:gd name="T4" fmla="*/ 45 w 45"/>
              <a:gd name="T5" fmla="*/ 0 h 224"/>
            </a:gdLst>
            <a:ahLst/>
            <a:cxnLst>
              <a:cxn ang="0">
                <a:pos x="T0" y="T1"/>
              </a:cxn>
              <a:cxn ang="0">
                <a:pos x="T2" y="T3"/>
              </a:cxn>
              <a:cxn ang="0">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60" name="Freeform 136"/>
          <p:cNvSpPr>
            <a:spLocks/>
          </p:cNvSpPr>
          <p:nvPr/>
        </p:nvSpPr>
        <p:spPr bwMode="auto">
          <a:xfrm>
            <a:off x="3190875" y="2743200"/>
            <a:ext cx="50800" cy="223838"/>
          </a:xfrm>
          <a:custGeom>
            <a:avLst/>
            <a:gdLst>
              <a:gd name="T0" fmla="*/ 0 w 32"/>
              <a:gd name="T1" fmla="*/ 141 h 141"/>
              <a:gd name="T2" fmla="*/ 32 w 32"/>
              <a:gd name="T3" fmla="*/ 0 h 141"/>
            </a:gdLst>
            <a:ahLst/>
            <a:cxnLst>
              <a:cxn ang="0">
                <a:pos x="T0" y="T1"/>
              </a:cxn>
              <a:cxn ang="0">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61" name="Freeform 137"/>
          <p:cNvSpPr>
            <a:spLocks/>
          </p:cNvSpPr>
          <p:nvPr/>
        </p:nvSpPr>
        <p:spPr bwMode="auto">
          <a:xfrm>
            <a:off x="3382963" y="2590800"/>
            <a:ext cx="41275" cy="274638"/>
          </a:xfrm>
          <a:custGeom>
            <a:avLst/>
            <a:gdLst>
              <a:gd name="T0" fmla="*/ 0 w 26"/>
              <a:gd name="T1" fmla="*/ 173 h 173"/>
              <a:gd name="T2" fmla="*/ 26 w 26"/>
              <a:gd name="T3" fmla="*/ 0 h 173"/>
            </a:gdLst>
            <a:ahLst/>
            <a:cxnLst>
              <a:cxn ang="0">
                <a:pos x="T0" y="T1"/>
              </a:cxn>
              <a:cxn ang="0">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62" name="Freeform 138"/>
          <p:cNvSpPr>
            <a:spLocks/>
          </p:cNvSpPr>
          <p:nvPr/>
        </p:nvSpPr>
        <p:spPr bwMode="auto">
          <a:xfrm>
            <a:off x="5740400" y="2733675"/>
            <a:ext cx="92075" cy="284163"/>
          </a:xfrm>
          <a:custGeom>
            <a:avLst/>
            <a:gdLst>
              <a:gd name="T0" fmla="*/ 58 w 58"/>
              <a:gd name="T1" fmla="*/ 179 h 179"/>
              <a:gd name="T2" fmla="*/ 13 w 58"/>
              <a:gd name="T3" fmla="*/ 44 h 179"/>
              <a:gd name="T4" fmla="*/ 6 w 58"/>
              <a:gd name="T5" fmla="*/ 19 h 179"/>
              <a:gd name="T6" fmla="*/ 0 w 58"/>
              <a:gd name="T7" fmla="*/ 0 h 179"/>
            </a:gdLst>
            <a:ahLst/>
            <a:cxnLst>
              <a:cxn ang="0">
                <a:pos x="T0" y="T1"/>
              </a:cxn>
              <a:cxn ang="0">
                <a:pos x="T2" y="T3"/>
              </a:cxn>
              <a:cxn ang="0">
                <a:pos x="T4" y="T5"/>
              </a:cxn>
              <a:cxn ang="0">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63" name="Freeform 139"/>
          <p:cNvSpPr>
            <a:spLocks/>
          </p:cNvSpPr>
          <p:nvPr/>
        </p:nvSpPr>
        <p:spPr bwMode="auto">
          <a:xfrm>
            <a:off x="5608638" y="2752725"/>
            <a:ext cx="50800" cy="173038"/>
          </a:xfrm>
          <a:custGeom>
            <a:avLst/>
            <a:gdLst>
              <a:gd name="T0" fmla="*/ 32 w 32"/>
              <a:gd name="T1" fmla="*/ 109 h 109"/>
              <a:gd name="T2" fmla="*/ 13 w 32"/>
              <a:gd name="T3" fmla="*/ 39 h 109"/>
              <a:gd name="T4" fmla="*/ 0 w 32"/>
              <a:gd name="T5" fmla="*/ 0 h 109"/>
            </a:gdLst>
            <a:ahLst/>
            <a:cxnLst>
              <a:cxn ang="0">
                <a:pos x="T0" y="T1"/>
              </a:cxn>
              <a:cxn ang="0">
                <a:pos x="T2" y="T3"/>
              </a:cxn>
              <a:cxn ang="0">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64" name="Freeform 140"/>
          <p:cNvSpPr>
            <a:spLocks/>
          </p:cNvSpPr>
          <p:nvPr/>
        </p:nvSpPr>
        <p:spPr bwMode="auto">
          <a:xfrm>
            <a:off x="6350000" y="3221038"/>
            <a:ext cx="92075" cy="314325"/>
          </a:xfrm>
          <a:custGeom>
            <a:avLst/>
            <a:gdLst>
              <a:gd name="T0" fmla="*/ 58 w 58"/>
              <a:gd name="T1" fmla="*/ 198 h 198"/>
              <a:gd name="T2" fmla="*/ 19 w 58"/>
              <a:gd name="T3" fmla="*/ 64 h 198"/>
              <a:gd name="T4" fmla="*/ 0 w 58"/>
              <a:gd name="T5" fmla="*/ 0 h 198"/>
            </a:gdLst>
            <a:ahLst/>
            <a:cxnLst>
              <a:cxn ang="0">
                <a:pos x="T0" y="T1"/>
              </a:cxn>
              <a:cxn ang="0">
                <a:pos x="T2" y="T3"/>
              </a:cxn>
              <a:cxn ang="0">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65" name="Freeform 141"/>
          <p:cNvSpPr>
            <a:spLocks/>
          </p:cNvSpPr>
          <p:nvPr/>
        </p:nvSpPr>
        <p:spPr bwMode="auto">
          <a:xfrm>
            <a:off x="6238875" y="3108325"/>
            <a:ext cx="80963" cy="315913"/>
          </a:xfrm>
          <a:custGeom>
            <a:avLst/>
            <a:gdLst>
              <a:gd name="T0" fmla="*/ 51 w 51"/>
              <a:gd name="T1" fmla="*/ 199 h 199"/>
              <a:gd name="T2" fmla="*/ 25 w 51"/>
              <a:gd name="T3" fmla="*/ 96 h 199"/>
              <a:gd name="T4" fmla="*/ 12 w 51"/>
              <a:gd name="T5" fmla="*/ 39 h 199"/>
              <a:gd name="T6" fmla="*/ 0 w 51"/>
              <a:gd name="T7" fmla="*/ 0 h 199"/>
            </a:gdLst>
            <a:ahLst/>
            <a:cxnLst>
              <a:cxn ang="0">
                <a:pos x="T0" y="T1"/>
              </a:cxn>
              <a:cxn ang="0">
                <a:pos x="T2" y="T3"/>
              </a:cxn>
              <a:cxn ang="0">
                <a:pos x="T4" y="T5"/>
              </a:cxn>
              <a:cxn ang="0">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66" name="Freeform 142"/>
          <p:cNvSpPr>
            <a:spLocks/>
          </p:cNvSpPr>
          <p:nvPr/>
        </p:nvSpPr>
        <p:spPr bwMode="auto">
          <a:xfrm>
            <a:off x="4124325" y="2509838"/>
            <a:ext cx="1588" cy="131762"/>
          </a:xfrm>
          <a:custGeom>
            <a:avLst/>
            <a:gdLst>
              <a:gd name="T0" fmla="*/ 0 w 1"/>
              <a:gd name="T1" fmla="*/ 83 h 83"/>
              <a:gd name="T2" fmla="*/ 0 w 1"/>
              <a:gd name="T3" fmla="*/ 0 h 83"/>
            </a:gdLst>
            <a:ahLst/>
            <a:cxnLst>
              <a:cxn ang="0">
                <a:pos x="T0" y="T1"/>
              </a:cxn>
              <a:cxn ang="0">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67" name="Freeform 143"/>
          <p:cNvSpPr>
            <a:spLocks/>
          </p:cNvSpPr>
          <p:nvPr/>
        </p:nvSpPr>
        <p:spPr bwMode="auto">
          <a:xfrm>
            <a:off x="5211763" y="2540000"/>
            <a:ext cx="50800" cy="193675"/>
          </a:xfrm>
          <a:custGeom>
            <a:avLst/>
            <a:gdLst>
              <a:gd name="T0" fmla="*/ 32 w 32"/>
              <a:gd name="T1" fmla="*/ 122 h 122"/>
              <a:gd name="T2" fmla="*/ 0 w 32"/>
              <a:gd name="T3" fmla="*/ 0 h 122"/>
            </a:gdLst>
            <a:ahLst/>
            <a:cxnLst>
              <a:cxn ang="0">
                <a:pos x="T0" y="T1"/>
              </a:cxn>
              <a:cxn ang="0">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187" name="Rectangle 163"/>
          <p:cNvSpPr>
            <a:spLocks noChangeArrowheads="1"/>
          </p:cNvSpPr>
          <p:nvPr/>
        </p:nvSpPr>
        <p:spPr bwMode="auto">
          <a:xfrm>
            <a:off x="7618413" y="6438900"/>
            <a:ext cx="66198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8.0.06.</a:t>
            </a:r>
            <a:endParaRPr lang="en-US" altLang="zh-CN" b="1">
              <a:solidFill>
                <a:srgbClr val="000000"/>
              </a:solidFill>
              <a:effectLst>
                <a:outerShdw blurRad="38100" dist="38100" dir="2700000" algn="tl">
                  <a:srgbClr val="FFFFFF"/>
                </a:outerShdw>
              </a:effectLst>
              <a:latin typeface="Comic Sans MS" charset="0"/>
              <a:ea typeface="宋体" charset="0"/>
              <a:cs typeface="宋体" charset="0"/>
            </a:endParaRPr>
          </a:p>
        </p:txBody>
      </p:sp>
      <p:sp>
        <p:nvSpPr>
          <p:cNvPr id="1191" name="Text Box 167"/>
          <p:cNvSpPr txBox="1">
            <a:spLocks noChangeArrowheads="1"/>
          </p:cNvSpPr>
          <p:nvPr userDrawn="1"/>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b="1">
                <a:solidFill>
                  <a:srgbClr val="FFFFFF"/>
                </a:solidFill>
                <a:ea typeface="宋体" charset="0"/>
                <a:cs typeface="宋体" charset="0"/>
              </a:rPr>
              <a:t>©2006 TBBMI</a:t>
            </a:r>
          </a:p>
        </p:txBody>
      </p:sp>
    </p:spTree>
    <p:extLst>
      <p:ext uri="{BB962C8B-B14F-4D97-AF65-F5344CB8AC3E}">
        <p14:creationId xmlns:p14="http://schemas.microsoft.com/office/powerpoint/2010/main" val="176011816"/>
      </p:ext>
    </p:extLst>
  </p:cSld>
  <p:clrMap bg1="lt1" tx1="dk1" bg2="lt2" tx2="dk2" accent1="accent1" accent2="accent2" accent3="accent3" accent4="accent4" accent5="accent5" accent6="accent6" hlink="hlink" folHlink="folHlink"/>
  <p:sldLayoutIdLst>
    <p:sldLayoutId id="2147486096" r:id="rId1"/>
    <p:sldLayoutId id="2147486097" r:id="rId2"/>
    <p:sldLayoutId id="2147486098" r:id="rId3"/>
    <p:sldLayoutId id="2147486099" r:id="rId4"/>
    <p:sldLayoutId id="2147486100" r:id="rId5"/>
    <p:sldLayoutId id="2147486101" r:id="rId6"/>
    <p:sldLayoutId id="2147486102" r:id="rId7"/>
    <p:sldLayoutId id="2147486103" r:id="rId8"/>
    <p:sldLayoutId id="2147486104" r:id="rId9"/>
    <p:sldLayoutId id="2147486105" r:id="rId10"/>
    <p:sldLayoutId id="2147486106" r:id="rId11"/>
  </p:sldLayoutIdLst>
  <p:transition spd="med" advTm="2000">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19.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1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37.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1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0.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37.xml"/><Relationship Id="rId4" Type="http://schemas.openxmlformats.org/officeDocument/2006/relationships/image" Target="../media/image40.emf"/></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120.xml"/></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9.xml"/><Relationship Id="rId1" Type="http://schemas.openxmlformats.org/officeDocument/2006/relationships/slideLayout" Target="../slideLayouts/slideLayout120.xml"/></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1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08.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11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9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9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00013"/>
            <a:ext cx="914400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title"/>
          </p:nvPr>
        </p:nvSpPr>
        <p:spPr>
          <a:xfrm>
            <a:off x="609600" y="260648"/>
            <a:ext cx="7924800" cy="4191000"/>
          </a:xfrm>
        </p:spPr>
        <p:txBody>
          <a:bodyPr/>
          <a:lstStyle/>
          <a:p>
            <a:pPr>
              <a:defRPr/>
            </a:pPr>
            <a:r>
              <a:rPr lang="zh-CN" altLang="en-US" sz="8000" b="1" dirty="0">
                <a:solidFill>
                  <a:schemeClr val="tx1"/>
                </a:solidFill>
                <a:effectLst>
                  <a:glow rad="228600">
                    <a:srgbClr val="000000"/>
                  </a:glow>
                </a:effectLst>
                <a:latin typeface="华文楷体"/>
                <a:ea typeface="华文楷体"/>
                <a:cs typeface="ＭＳ Ｐゴシック" charset="0"/>
              </a:rPr>
              <a:t>旧约圣经</a:t>
            </a:r>
            <a:br>
              <a:rPr lang="en-US" altLang="zh-CN" sz="8000" b="1" dirty="0">
                <a:solidFill>
                  <a:schemeClr val="tx1"/>
                </a:solidFill>
                <a:effectLst>
                  <a:glow rad="228600">
                    <a:srgbClr val="000000"/>
                  </a:glow>
                </a:effectLst>
                <a:latin typeface="华文楷体"/>
                <a:ea typeface="华文楷体"/>
                <a:cs typeface="ＭＳ Ｐゴシック" charset="0"/>
              </a:rPr>
            </a:br>
            <a:r>
              <a:rPr lang="zh-CN" altLang="en-US" sz="8000" b="1" dirty="0">
                <a:solidFill>
                  <a:schemeClr val="tx1"/>
                </a:solidFill>
                <a:effectLst>
                  <a:glow rad="228600">
                    <a:srgbClr val="000000"/>
                  </a:glow>
                </a:effectLst>
                <a:latin typeface="华文楷体"/>
                <a:ea typeface="华文楷体"/>
                <a:cs typeface="ＭＳ Ｐゴシック" charset="0"/>
              </a:rPr>
              <a:t>概论</a:t>
            </a:r>
            <a:endParaRPr lang="en-US" sz="8000" b="1" dirty="0">
              <a:solidFill>
                <a:schemeClr val="tx1"/>
              </a:solidFill>
              <a:effectLst>
                <a:glow rad="228600">
                  <a:srgbClr val="000000"/>
                </a:glow>
              </a:effectLst>
              <a:latin typeface="华文楷体"/>
              <a:ea typeface="华文楷体"/>
              <a:cs typeface="ＭＳ Ｐゴシック" charset="0"/>
            </a:endParaRPr>
          </a:p>
        </p:txBody>
      </p:sp>
      <p:sp>
        <p:nvSpPr>
          <p:cNvPr id="5" name="Rectangle 4"/>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457200" eaLnBrk="1" fontAlgn="auto" hangingPunct="1">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mn-ea"/>
                <a:cs typeface="Arial"/>
              </a:rPr>
              <a:t>Rick Griffith </a:t>
            </a:r>
            <a:r>
              <a:rPr lang="zh-CN" altLang="en-US" sz="2000" b="1" kern="0" dirty="0">
                <a:solidFill>
                  <a:srgbClr val="FFFFFF"/>
                </a:solidFill>
                <a:effectLst>
                  <a:outerShdw blurRad="38100" dist="38100" dir="2700000" algn="tl">
                    <a:srgbClr val="000000"/>
                  </a:outerShdw>
                </a:effectLst>
                <a:latin typeface="Arial"/>
                <a:ea typeface="+mn-ea"/>
                <a:cs typeface="Arial"/>
              </a:rPr>
              <a:t>博士</a:t>
            </a:r>
            <a:r>
              <a:rPr lang="en-US" sz="2000" b="1" kern="0" dirty="0">
                <a:solidFill>
                  <a:srgbClr val="FFFFFF"/>
                </a:solidFill>
                <a:effectLst>
                  <a:outerShdw blurRad="38100" dist="38100" dir="2700000" algn="tl">
                    <a:srgbClr val="000000"/>
                  </a:outerShdw>
                </a:effectLst>
                <a:latin typeface="Arial"/>
                <a:ea typeface="+mn-ea"/>
                <a:cs typeface="Arial"/>
              </a:rPr>
              <a:t> • </a:t>
            </a:r>
            <a:r>
              <a:rPr lang="zh-CN" altLang="en-US" sz="2000" b="1" kern="0" dirty="0">
                <a:solidFill>
                  <a:srgbClr val="FFFFFF"/>
                </a:solidFill>
                <a:effectLst>
                  <a:outerShdw blurRad="38100" dist="38100" dir="2700000" algn="tl">
                    <a:srgbClr val="000000"/>
                  </a:outerShdw>
                </a:effectLst>
                <a:latin typeface="Arial"/>
                <a:ea typeface="+mn-ea"/>
                <a:cs typeface="Arial"/>
              </a:rPr>
              <a:t>新加坡神学院 </a:t>
            </a:r>
            <a:r>
              <a:rPr lang="en-US" sz="2000" b="1" kern="0" dirty="0">
                <a:solidFill>
                  <a:srgbClr val="FFFFFF"/>
                </a:solidFill>
                <a:effectLst>
                  <a:outerShdw blurRad="38100" dist="38100" dir="2700000" algn="tl">
                    <a:srgbClr val="000000"/>
                  </a:outerShdw>
                </a:effectLst>
                <a:latin typeface="Arial"/>
                <a:ea typeface="+mn-ea"/>
                <a:cs typeface="Arial"/>
              </a:rPr>
              <a:t>• BibleStudyDownloads.org</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400" b="1">
                <a:solidFill>
                  <a:srgbClr val="FFFF00"/>
                </a:solidFill>
                <a:latin typeface="Times" charset="0"/>
                <a:ea typeface="宋体" charset="0"/>
                <a:cs typeface="宋体" charset="0"/>
              </a:rPr>
              <a:t>1</a:t>
            </a:r>
          </a:p>
        </p:txBody>
      </p:sp>
      <p:sp>
        <p:nvSpPr>
          <p:cNvPr id="260099" name="Rectangle 3"/>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2</a:t>
            </a:r>
          </a:p>
        </p:txBody>
      </p:sp>
      <p:sp>
        <p:nvSpPr>
          <p:cNvPr id="260100" name="Rectangle 4"/>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3</a:t>
            </a:r>
          </a:p>
        </p:txBody>
      </p:sp>
      <p:sp>
        <p:nvSpPr>
          <p:cNvPr id="260101" name="Rectangle 5"/>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4</a:t>
            </a:r>
          </a:p>
        </p:txBody>
      </p:sp>
      <p:sp>
        <p:nvSpPr>
          <p:cNvPr id="260102" name="Rectangle 6"/>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5</a:t>
            </a:r>
          </a:p>
        </p:txBody>
      </p:sp>
      <p:sp>
        <p:nvSpPr>
          <p:cNvPr id="260103" name="Rectangle 7"/>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6</a:t>
            </a:r>
          </a:p>
        </p:txBody>
      </p:sp>
      <p:sp>
        <p:nvSpPr>
          <p:cNvPr id="260104" name="Rectangle 8"/>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7</a:t>
            </a:r>
          </a:p>
        </p:txBody>
      </p:sp>
      <p:sp>
        <p:nvSpPr>
          <p:cNvPr id="260107" name="Oval 11"/>
          <p:cNvSpPr>
            <a:spLocks noChangeArrowheads="1"/>
          </p:cNvSpPr>
          <p:nvPr/>
        </p:nvSpPr>
        <p:spPr bwMode="auto">
          <a:xfrm>
            <a:off x="4967288" y="1203325"/>
            <a:ext cx="1050925" cy="1787525"/>
          </a:xfrm>
          <a:prstGeom prst="ellipse">
            <a:avLst/>
          </a:prstGeom>
          <a:noFill/>
          <a:ln w="76200">
            <a:solidFill>
              <a:srgbClr val="0BFF0B"/>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grpSp>
        <p:nvGrpSpPr>
          <p:cNvPr id="260116" name="Group 20"/>
          <p:cNvGrpSpPr>
            <a:grpSpLocks/>
          </p:cNvGrpSpPr>
          <p:nvPr/>
        </p:nvGrpSpPr>
        <p:grpSpPr bwMode="auto">
          <a:xfrm>
            <a:off x="1543050" y="3711575"/>
            <a:ext cx="5683250" cy="1624013"/>
            <a:chOff x="980" y="2338"/>
            <a:chExt cx="3514" cy="1023"/>
          </a:xfrm>
        </p:grpSpPr>
        <p:grpSp>
          <p:nvGrpSpPr>
            <p:cNvPr id="260117" name="Group 21"/>
            <p:cNvGrpSpPr>
              <a:grpSpLocks/>
            </p:cNvGrpSpPr>
            <p:nvPr/>
          </p:nvGrpSpPr>
          <p:grpSpPr bwMode="auto">
            <a:xfrm>
              <a:off x="980" y="2338"/>
              <a:ext cx="3514" cy="799"/>
              <a:chOff x="980" y="2338"/>
              <a:chExt cx="3514" cy="799"/>
            </a:xfrm>
          </p:grpSpPr>
          <p:grpSp>
            <p:nvGrpSpPr>
              <p:cNvPr id="260118" name="Group 22"/>
              <p:cNvGrpSpPr>
                <a:grpSpLocks/>
              </p:cNvGrpSpPr>
              <p:nvPr/>
            </p:nvGrpSpPr>
            <p:grpSpPr bwMode="auto">
              <a:xfrm>
                <a:off x="980" y="2552"/>
                <a:ext cx="3514" cy="585"/>
                <a:chOff x="980" y="2552"/>
                <a:chExt cx="3514" cy="585"/>
              </a:xfrm>
            </p:grpSpPr>
            <p:sp>
              <p:nvSpPr>
                <p:cNvPr id="260119" name="AutoShape 23"/>
                <p:cNvSpPr>
                  <a:spLocks noChangeArrowheads="1"/>
                </p:cNvSpPr>
                <p:nvPr/>
              </p:nvSpPr>
              <p:spPr bwMode="auto">
                <a:xfrm>
                  <a:off x="3056" y="2867"/>
                  <a:ext cx="1438" cy="270"/>
                </a:xfrm>
                <a:prstGeom prst="rightArrow">
                  <a:avLst>
                    <a:gd name="adj1" fmla="val 50000"/>
                    <a:gd name="adj2" fmla="val 133148"/>
                  </a:avLst>
                </a:prstGeom>
                <a:solidFill>
                  <a:srgbClr val="E81034"/>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260120" name="AutoShape 24"/>
                <p:cNvSpPr>
                  <a:spLocks noChangeArrowheads="1"/>
                </p:cNvSpPr>
                <p:nvPr/>
              </p:nvSpPr>
              <p:spPr bwMode="auto">
                <a:xfrm>
                  <a:off x="980" y="2552"/>
                  <a:ext cx="1915" cy="314"/>
                </a:xfrm>
                <a:prstGeom prst="leftArrow">
                  <a:avLst>
                    <a:gd name="adj1" fmla="val 50000"/>
                    <a:gd name="adj2" fmla="val 152468"/>
                  </a:avLst>
                </a:prstGeom>
                <a:solidFill>
                  <a:srgbClr val="28FD53"/>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sp>
            <p:nvSpPr>
              <p:cNvPr id="260121" name="Rectangle 25"/>
              <p:cNvSpPr>
                <a:spLocks noChangeArrowheads="1"/>
              </p:cNvSpPr>
              <p:nvPr/>
            </p:nvSpPr>
            <p:spPr bwMode="auto">
              <a:xfrm>
                <a:off x="2103" y="2338"/>
                <a:ext cx="515" cy="74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7200" b="1">
                    <a:solidFill>
                      <a:srgbClr val="FFFF00"/>
                    </a:solidFill>
                    <a:latin typeface="Times" charset="0"/>
                    <a:ea typeface="宋体" charset="0"/>
                    <a:cs typeface="宋体" charset="0"/>
                  </a:rPr>
                  <a:t>4</a:t>
                </a:r>
              </a:p>
            </p:txBody>
          </p:sp>
        </p:grpSp>
        <p:sp>
          <p:nvSpPr>
            <p:cNvPr id="260122" name="Rectangle 26"/>
            <p:cNvSpPr>
              <a:spLocks noChangeArrowheads="1"/>
            </p:cNvSpPr>
            <p:nvPr/>
          </p:nvSpPr>
          <p:spPr bwMode="auto">
            <a:xfrm>
              <a:off x="3449" y="2614"/>
              <a:ext cx="515" cy="74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7200" b="1">
                  <a:solidFill>
                    <a:srgbClr val="FFFF00"/>
                  </a:solidFill>
                  <a:latin typeface="Times" charset="0"/>
                  <a:ea typeface="宋体" charset="0"/>
                  <a:cs typeface="宋体" charset="0"/>
                </a:rPr>
                <a:t>4</a:t>
              </a:r>
            </a:p>
          </p:txBody>
        </p:sp>
      </p:grpSp>
      <p:sp>
        <p:nvSpPr>
          <p:cNvPr id="260133" name="Rectangle 37" descr="Dark horizontal"/>
          <p:cNvSpPr>
            <a:spLocks noChangeArrowheads="1"/>
          </p:cNvSpPr>
          <p:nvPr/>
        </p:nvSpPr>
        <p:spPr bwMode="auto">
          <a:xfrm rot="1518301">
            <a:off x="4810125" y="2973388"/>
            <a:ext cx="184150" cy="2347912"/>
          </a:xfrm>
          <a:prstGeom prst="rect">
            <a:avLst/>
          </a:prstGeom>
          <a:pattFill prst="dkHorz">
            <a:fgClr>
              <a:schemeClr val="bg1"/>
            </a:fgClr>
            <a:bgClr>
              <a:schemeClr val="tx1"/>
            </a:bgClr>
          </a:pattFill>
          <a:ln w="57150">
            <a:solidFill>
              <a:srgbClr val="E81034"/>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nvGrpSpPr>
          <p:cNvPr id="260137" name="Group 41"/>
          <p:cNvGrpSpPr>
            <a:grpSpLocks/>
          </p:cNvGrpSpPr>
          <p:nvPr/>
        </p:nvGrpSpPr>
        <p:grpSpPr bwMode="auto">
          <a:xfrm>
            <a:off x="5470525" y="588963"/>
            <a:ext cx="687388" cy="958850"/>
            <a:chOff x="3446" y="371"/>
            <a:chExt cx="433" cy="604"/>
          </a:xfrm>
        </p:grpSpPr>
        <p:sp>
          <p:nvSpPr>
            <p:cNvPr id="260138" name="Rectangle 42"/>
            <p:cNvSpPr>
              <a:spLocks noChangeArrowheads="1"/>
            </p:cNvSpPr>
            <p:nvPr/>
          </p:nvSpPr>
          <p:spPr bwMode="auto">
            <a:xfrm>
              <a:off x="3604" y="371"/>
              <a:ext cx="115"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260139" name="Rectangle 43"/>
            <p:cNvSpPr>
              <a:spLocks noChangeArrowheads="1"/>
            </p:cNvSpPr>
            <p:nvPr/>
          </p:nvSpPr>
          <p:spPr bwMode="auto">
            <a:xfrm>
              <a:off x="3446" y="475"/>
              <a:ext cx="43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260140" name="Rectangle 44"/>
            <p:cNvSpPr>
              <a:spLocks noChangeArrowheads="1"/>
            </p:cNvSpPr>
            <p:nvPr/>
          </p:nvSpPr>
          <p:spPr bwMode="auto">
            <a:xfrm>
              <a:off x="3619" y="436"/>
              <a:ext cx="85"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sp>
        <p:nvSpPr>
          <p:cNvPr id="260157" name="Text Box 61"/>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zh-CN" altLang="en-US" sz="2000">
                <a:solidFill>
                  <a:srgbClr val="FFA27C"/>
                </a:solidFill>
                <a:latin typeface="Comic Sans MS" charset="0"/>
                <a:ea typeface="宋体" charset="0"/>
                <a:cs typeface="宋体" charset="0"/>
              </a:rPr>
              <a:t> </a:t>
            </a:r>
          </a:p>
        </p:txBody>
      </p:sp>
      <p:sp>
        <p:nvSpPr>
          <p:cNvPr id="260158" name="Text Box 62"/>
          <p:cNvSpPr txBox="1">
            <a:spLocks noChangeArrowheads="1"/>
          </p:cNvSpPr>
          <p:nvPr/>
        </p:nvSpPr>
        <p:spPr bwMode="auto">
          <a:xfrm>
            <a:off x="127000" y="731838"/>
            <a:ext cx="3330575"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zh-CN" altLang="en-US" sz="3600" b="1" i="1">
                <a:solidFill>
                  <a:srgbClr val="62D6AC"/>
                </a:solidFill>
                <a:latin typeface="Helvetica" charset="0"/>
                <a:ea typeface="宋体" charset="0"/>
                <a:cs typeface="宋体" charset="0"/>
              </a:rPr>
              <a:t>略旧的                  </a:t>
            </a:r>
            <a:r>
              <a:rPr lang="zh-CN" altLang="en-US" sz="3600" b="1">
                <a:solidFill>
                  <a:srgbClr val="FFFF00"/>
                </a:solidFill>
                <a:latin typeface="Helvetica" charset="0"/>
                <a:ea typeface="宋体" charset="0"/>
                <a:cs typeface="宋体" charset="0"/>
              </a:rPr>
              <a:t>历史故事</a:t>
            </a:r>
          </a:p>
        </p:txBody>
      </p:sp>
      <p:sp>
        <p:nvSpPr>
          <p:cNvPr id="260159" name="Text Box 63"/>
          <p:cNvSpPr txBox="1">
            <a:spLocks noChangeArrowheads="1"/>
          </p:cNvSpPr>
          <p:nvPr/>
        </p:nvSpPr>
        <p:spPr bwMode="auto">
          <a:xfrm>
            <a:off x="5875338" y="725488"/>
            <a:ext cx="3217862"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r>
              <a:rPr lang="zh-CN" altLang="en-US" sz="3600" b="1" i="1">
                <a:solidFill>
                  <a:srgbClr val="62D6AC"/>
                </a:solidFill>
                <a:latin typeface="Helvetica" charset="0"/>
                <a:ea typeface="宋体" charset="0"/>
                <a:cs typeface="宋体" charset="0"/>
              </a:rPr>
              <a:t>略新的</a:t>
            </a:r>
            <a:endParaRPr lang="zh-CN" altLang="en-US" sz="3600" b="1" i="1">
              <a:solidFill>
                <a:srgbClr val="62D6AC"/>
              </a:solidFill>
              <a:latin typeface="Comic Sans MS" charset="0"/>
              <a:ea typeface="宋体" charset="0"/>
              <a:cs typeface="宋体" charset="0"/>
            </a:endParaRPr>
          </a:p>
          <a:p>
            <a:pPr algn="ctr"/>
            <a:r>
              <a:rPr lang="zh-CN" altLang="en-US" sz="3600" b="1">
                <a:solidFill>
                  <a:srgbClr val="FFFF00"/>
                </a:solidFill>
                <a:latin typeface="Comic Sans MS" charset="0"/>
                <a:ea typeface="宋体" charset="0"/>
                <a:cs typeface="宋体" charset="0"/>
              </a:rPr>
              <a:t>历史故事</a:t>
            </a:r>
          </a:p>
        </p:txBody>
      </p:sp>
      <p:sp>
        <p:nvSpPr>
          <p:cNvPr id="260162" name="Text Box 66"/>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800" b="1">
                <a:solidFill>
                  <a:srgbClr val="FFFFFF"/>
                </a:solidFill>
                <a:latin typeface="Comic Sans MS" charset="0"/>
                <a:ea typeface="宋体" charset="0"/>
                <a:cs typeface="宋体" charset="0"/>
              </a:rPr>
              <a:t>5</a:t>
            </a:r>
          </a:p>
        </p:txBody>
      </p:sp>
      <p:sp>
        <p:nvSpPr>
          <p:cNvPr id="260163" name="Rectangle 67"/>
          <p:cNvSpPr>
            <a:spLocks noChangeArrowheads="1"/>
          </p:cNvSpPr>
          <p:nvPr/>
        </p:nvSpPr>
        <p:spPr bwMode="auto">
          <a:xfrm>
            <a:off x="8093075" y="6426200"/>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06</a:t>
            </a:r>
            <a:endParaRPr lang="en-US" altLang="zh-CN" b="1">
              <a:solidFill>
                <a:srgbClr val="000000"/>
              </a:solidFill>
              <a:effectLst>
                <a:outerShdw blurRad="38100" dist="38100" dir="2700000" algn="tl">
                  <a:srgbClr val="FFFFFF"/>
                </a:outerShdw>
              </a:effectLst>
              <a:latin typeface="Comic Sans MS" charset="0"/>
              <a:ea typeface="宋体" charset="0"/>
              <a:cs typeface="宋体" charset="0"/>
            </a:endParaRPr>
          </a:p>
        </p:txBody>
      </p:sp>
      <p:sp>
        <p:nvSpPr>
          <p:cNvPr id="260167" name="Rectangle 71"/>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8</a:t>
            </a:r>
          </a:p>
        </p:txBody>
      </p:sp>
    </p:spTree>
    <p:extLst>
      <p:ext uri="{BB962C8B-B14F-4D97-AF65-F5344CB8AC3E}">
        <p14:creationId xmlns:p14="http://schemas.microsoft.com/office/powerpoint/2010/main" val="3353887843"/>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60098"/>
                                        </p:tgtEl>
                                        <p:attrNameLst>
                                          <p:attrName>style.visibility</p:attrName>
                                        </p:attrNameLst>
                                      </p:cBhvr>
                                      <p:to>
                                        <p:strVal val="visible"/>
                                      </p:to>
                                    </p:set>
                                    <p:anim calcmode="lin" valueType="num">
                                      <p:cBhvr>
                                        <p:cTn id="7" dur="500" fill="hold"/>
                                        <p:tgtEl>
                                          <p:spTgt spid="260098"/>
                                        </p:tgtEl>
                                        <p:attrNameLst>
                                          <p:attrName>ppt_w</p:attrName>
                                        </p:attrNameLst>
                                      </p:cBhvr>
                                      <p:tavLst>
                                        <p:tav tm="0">
                                          <p:val>
                                            <p:strVal val="(6*min(max(#ppt_w*#ppt_h,.3),1)-7.4)/-.7*#ppt_w"/>
                                          </p:val>
                                        </p:tav>
                                        <p:tav tm="100000">
                                          <p:val>
                                            <p:strVal val="#ppt_w"/>
                                          </p:val>
                                        </p:tav>
                                      </p:tavLst>
                                    </p:anim>
                                    <p:anim calcmode="lin" valueType="num">
                                      <p:cBhvr>
                                        <p:cTn id="8" dur="500" fill="hold"/>
                                        <p:tgtEl>
                                          <p:spTgt spid="260098"/>
                                        </p:tgtEl>
                                        <p:attrNameLst>
                                          <p:attrName>ppt_h</p:attrName>
                                        </p:attrNameLst>
                                      </p:cBhvr>
                                      <p:tavLst>
                                        <p:tav tm="0">
                                          <p:val>
                                            <p:strVal val="(6*min(max(#ppt_w*#ppt_h,.3),1)-7.4)/-.7*#ppt_h"/>
                                          </p:val>
                                        </p:tav>
                                        <p:tav tm="100000">
                                          <p:val>
                                            <p:strVal val="#ppt_h"/>
                                          </p:val>
                                        </p:tav>
                                      </p:tavLst>
                                    </p:anim>
                                    <p:anim calcmode="lin" valueType="num">
                                      <p:cBhvr>
                                        <p:cTn id="9" dur="500" fill="hold"/>
                                        <p:tgtEl>
                                          <p:spTgt spid="260098"/>
                                        </p:tgtEl>
                                        <p:attrNameLst>
                                          <p:attrName>ppt_x</p:attrName>
                                        </p:attrNameLst>
                                      </p:cBhvr>
                                      <p:tavLst>
                                        <p:tav tm="0">
                                          <p:val>
                                            <p:fltVal val="0.5"/>
                                          </p:val>
                                        </p:tav>
                                        <p:tav tm="100000">
                                          <p:val>
                                            <p:strVal val="#ppt_x"/>
                                          </p:val>
                                        </p:tav>
                                      </p:tavLst>
                                    </p:anim>
                                    <p:anim calcmode="lin" valueType="num">
                                      <p:cBhvr>
                                        <p:cTn id="10" dur="500" fill="hold"/>
                                        <p:tgtEl>
                                          <p:spTgt spid="260098"/>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260099"/>
                                        </p:tgtEl>
                                        <p:attrNameLst>
                                          <p:attrName>style.visibility</p:attrName>
                                        </p:attrNameLst>
                                      </p:cBhvr>
                                      <p:to>
                                        <p:strVal val="visible"/>
                                      </p:to>
                                    </p:set>
                                    <p:anim calcmode="lin" valueType="num">
                                      <p:cBhvr>
                                        <p:cTn id="14" dur="500" fill="hold"/>
                                        <p:tgtEl>
                                          <p:spTgt spid="260099"/>
                                        </p:tgtEl>
                                        <p:attrNameLst>
                                          <p:attrName>ppt_w</p:attrName>
                                        </p:attrNameLst>
                                      </p:cBhvr>
                                      <p:tavLst>
                                        <p:tav tm="0">
                                          <p:val>
                                            <p:strVal val="(6*min(max(#ppt_w*#ppt_h,.3),1)-7.4)/-.7*#ppt_w"/>
                                          </p:val>
                                        </p:tav>
                                        <p:tav tm="100000">
                                          <p:val>
                                            <p:strVal val="#ppt_w"/>
                                          </p:val>
                                        </p:tav>
                                      </p:tavLst>
                                    </p:anim>
                                    <p:anim calcmode="lin" valueType="num">
                                      <p:cBhvr>
                                        <p:cTn id="15" dur="500" fill="hold"/>
                                        <p:tgtEl>
                                          <p:spTgt spid="260099"/>
                                        </p:tgtEl>
                                        <p:attrNameLst>
                                          <p:attrName>ppt_h</p:attrName>
                                        </p:attrNameLst>
                                      </p:cBhvr>
                                      <p:tavLst>
                                        <p:tav tm="0">
                                          <p:val>
                                            <p:strVal val="(6*min(max(#ppt_w*#ppt_h,.3),1)-7.4)/-.7*#ppt_h"/>
                                          </p:val>
                                        </p:tav>
                                        <p:tav tm="100000">
                                          <p:val>
                                            <p:strVal val="#ppt_h"/>
                                          </p:val>
                                        </p:tav>
                                      </p:tavLst>
                                    </p:anim>
                                    <p:anim calcmode="lin" valueType="num">
                                      <p:cBhvr>
                                        <p:cTn id="16" dur="500" fill="hold"/>
                                        <p:tgtEl>
                                          <p:spTgt spid="260099"/>
                                        </p:tgtEl>
                                        <p:attrNameLst>
                                          <p:attrName>ppt_x</p:attrName>
                                        </p:attrNameLst>
                                      </p:cBhvr>
                                      <p:tavLst>
                                        <p:tav tm="0">
                                          <p:val>
                                            <p:fltVal val="0.5"/>
                                          </p:val>
                                        </p:tav>
                                        <p:tav tm="100000">
                                          <p:val>
                                            <p:strVal val="#ppt_x"/>
                                          </p:val>
                                        </p:tav>
                                      </p:tavLst>
                                    </p:anim>
                                    <p:anim calcmode="lin" valueType="num">
                                      <p:cBhvr>
                                        <p:cTn id="17" dur="500" fill="hold"/>
                                        <p:tgtEl>
                                          <p:spTgt spid="260099"/>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260100"/>
                                        </p:tgtEl>
                                        <p:attrNameLst>
                                          <p:attrName>style.visibility</p:attrName>
                                        </p:attrNameLst>
                                      </p:cBhvr>
                                      <p:to>
                                        <p:strVal val="visible"/>
                                      </p:to>
                                    </p:set>
                                    <p:anim calcmode="lin" valueType="num">
                                      <p:cBhvr>
                                        <p:cTn id="21" dur="500" fill="hold"/>
                                        <p:tgtEl>
                                          <p:spTgt spid="2601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2601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260100"/>
                                        </p:tgtEl>
                                        <p:attrNameLst>
                                          <p:attrName>ppt_x</p:attrName>
                                        </p:attrNameLst>
                                      </p:cBhvr>
                                      <p:tavLst>
                                        <p:tav tm="0">
                                          <p:val>
                                            <p:fltVal val="0.5"/>
                                          </p:val>
                                        </p:tav>
                                        <p:tav tm="100000">
                                          <p:val>
                                            <p:strVal val="#ppt_x"/>
                                          </p:val>
                                        </p:tav>
                                      </p:tavLst>
                                    </p:anim>
                                    <p:anim calcmode="lin" valueType="num">
                                      <p:cBhvr>
                                        <p:cTn id="24" dur="500" fill="hold"/>
                                        <p:tgtEl>
                                          <p:spTgt spid="260100"/>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260101"/>
                                        </p:tgtEl>
                                        <p:attrNameLst>
                                          <p:attrName>style.visibility</p:attrName>
                                        </p:attrNameLst>
                                      </p:cBhvr>
                                      <p:to>
                                        <p:strVal val="visible"/>
                                      </p:to>
                                    </p:set>
                                    <p:anim calcmode="lin" valueType="num">
                                      <p:cBhvr>
                                        <p:cTn id="28" dur="500" fill="hold"/>
                                        <p:tgtEl>
                                          <p:spTgt spid="260101"/>
                                        </p:tgtEl>
                                        <p:attrNameLst>
                                          <p:attrName>ppt_w</p:attrName>
                                        </p:attrNameLst>
                                      </p:cBhvr>
                                      <p:tavLst>
                                        <p:tav tm="0">
                                          <p:val>
                                            <p:strVal val="(6*min(max(#ppt_w*#ppt_h,.3),1)-7.4)/-.7*#ppt_w"/>
                                          </p:val>
                                        </p:tav>
                                        <p:tav tm="100000">
                                          <p:val>
                                            <p:strVal val="#ppt_w"/>
                                          </p:val>
                                        </p:tav>
                                      </p:tavLst>
                                    </p:anim>
                                    <p:anim calcmode="lin" valueType="num">
                                      <p:cBhvr>
                                        <p:cTn id="29" dur="500" fill="hold"/>
                                        <p:tgtEl>
                                          <p:spTgt spid="260101"/>
                                        </p:tgtEl>
                                        <p:attrNameLst>
                                          <p:attrName>ppt_h</p:attrName>
                                        </p:attrNameLst>
                                      </p:cBhvr>
                                      <p:tavLst>
                                        <p:tav tm="0">
                                          <p:val>
                                            <p:strVal val="(6*min(max(#ppt_w*#ppt_h,.3),1)-7.4)/-.7*#ppt_h"/>
                                          </p:val>
                                        </p:tav>
                                        <p:tav tm="100000">
                                          <p:val>
                                            <p:strVal val="#ppt_h"/>
                                          </p:val>
                                        </p:tav>
                                      </p:tavLst>
                                    </p:anim>
                                    <p:anim calcmode="lin" valueType="num">
                                      <p:cBhvr>
                                        <p:cTn id="30" dur="500" fill="hold"/>
                                        <p:tgtEl>
                                          <p:spTgt spid="260101"/>
                                        </p:tgtEl>
                                        <p:attrNameLst>
                                          <p:attrName>ppt_x</p:attrName>
                                        </p:attrNameLst>
                                      </p:cBhvr>
                                      <p:tavLst>
                                        <p:tav tm="0">
                                          <p:val>
                                            <p:fltVal val="0.5"/>
                                          </p:val>
                                        </p:tav>
                                        <p:tav tm="100000">
                                          <p:val>
                                            <p:strVal val="#ppt_x"/>
                                          </p:val>
                                        </p:tav>
                                      </p:tavLst>
                                    </p:anim>
                                    <p:anim calcmode="lin" valueType="num">
                                      <p:cBhvr>
                                        <p:cTn id="31" dur="500" fill="hold"/>
                                        <p:tgtEl>
                                          <p:spTgt spid="260101"/>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grpId="0" nodeType="afterEffect">
                                  <p:stCondLst>
                                    <p:cond delay="0"/>
                                  </p:stCondLst>
                                  <p:childTnLst>
                                    <p:set>
                                      <p:cBhvr>
                                        <p:cTn id="34" dur="1" fill="hold">
                                          <p:stCondLst>
                                            <p:cond delay="0"/>
                                          </p:stCondLst>
                                        </p:cTn>
                                        <p:tgtEl>
                                          <p:spTgt spid="260102"/>
                                        </p:tgtEl>
                                        <p:attrNameLst>
                                          <p:attrName>style.visibility</p:attrName>
                                        </p:attrNameLst>
                                      </p:cBhvr>
                                      <p:to>
                                        <p:strVal val="visible"/>
                                      </p:to>
                                    </p:set>
                                    <p:anim calcmode="lin" valueType="num">
                                      <p:cBhvr>
                                        <p:cTn id="35" dur="500" fill="hold"/>
                                        <p:tgtEl>
                                          <p:spTgt spid="260102"/>
                                        </p:tgtEl>
                                        <p:attrNameLst>
                                          <p:attrName>ppt_w</p:attrName>
                                        </p:attrNameLst>
                                      </p:cBhvr>
                                      <p:tavLst>
                                        <p:tav tm="0">
                                          <p:val>
                                            <p:strVal val="(6*min(max(#ppt_w*#ppt_h,.3),1)-7.4)/-.7*#ppt_w"/>
                                          </p:val>
                                        </p:tav>
                                        <p:tav tm="100000">
                                          <p:val>
                                            <p:strVal val="#ppt_w"/>
                                          </p:val>
                                        </p:tav>
                                      </p:tavLst>
                                    </p:anim>
                                    <p:anim calcmode="lin" valueType="num">
                                      <p:cBhvr>
                                        <p:cTn id="36" dur="500" fill="hold"/>
                                        <p:tgtEl>
                                          <p:spTgt spid="260102"/>
                                        </p:tgtEl>
                                        <p:attrNameLst>
                                          <p:attrName>ppt_h</p:attrName>
                                        </p:attrNameLst>
                                      </p:cBhvr>
                                      <p:tavLst>
                                        <p:tav tm="0">
                                          <p:val>
                                            <p:strVal val="(6*min(max(#ppt_w*#ppt_h,.3),1)-7.4)/-.7*#ppt_h"/>
                                          </p:val>
                                        </p:tav>
                                        <p:tav tm="100000">
                                          <p:val>
                                            <p:strVal val="#ppt_h"/>
                                          </p:val>
                                        </p:tav>
                                      </p:tavLst>
                                    </p:anim>
                                    <p:anim calcmode="lin" valueType="num">
                                      <p:cBhvr>
                                        <p:cTn id="37" dur="500" fill="hold"/>
                                        <p:tgtEl>
                                          <p:spTgt spid="260102"/>
                                        </p:tgtEl>
                                        <p:attrNameLst>
                                          <p:attrName>ppt_x</p:attrName>
                                        </p:attrNameLst>
                                      </p:cBhvr>
                                      <p:tavLst>
                                        <p:tav tm="0">
                                          <p:val>
                                            <p:fltVal val="0.5"/>
                                          </p:val>
                                        </p:tav>
                                        <p:tav tm="100000">
                                          <p:val>
                                            <p:strVal val="#ppt_x"/>
                                          </p:val>
                                        </p:tav>
                                      </p:tavLst>
                                    </p:anim>
                                    <p:anim calcmode="lin" valueType="num">
                                      <p:cBhvr>
                                        <p:cTn id="38" dur="500" fill="hold"/>
                                        <p:tgtEl>
                                          <p:spTgt spid="260102"/>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grpId="0" nodeType="afterEffect">
                                  <p:stCondLst>
                                    <p:cond delay="0"/>
                                  </p:stCondLst>
                                  <p:childTnLst>
                                    <p:set>
                                      <p:cBhvr>
                                        <p:cTn id="41" dur="1" fill="hold">
                                          <p:stCondLst>
                                            <p:cond delay="0"/>
                                          </p:stCondLst>
                                        </p:cTn>
                                        <p:tgtEl>
                                          <p:spTgt spid="260103"/>
                                        </p:tgtEl>
                                        <p:attrNameLst>
                                          <p:attrName>style.visibility</p:attrName>
                                        </p:attrNameLst>
                                      </p:cBhvr>
                                      <p:to>
                                        <p:strVal val="visible"/>
                                      </p:to>
                                    </p:set>
                                    <p:anim calcmode="lin" valueType="num">
                                      <p:cBhvr>
                                        <p:cTn id="42" dur="500" fill="hold"/>
                                        <p:tgtEl>
                                          <p:spTgt spid="260103"/>
                                        </p:tgtEl>
                                        <p:attrNameLst>
                                          <p:attrName>ppt_w</p:attrName>
                                        </p:attrNameLst>
                                      </p:cBhvr>
                                      <p:tavLst>
                                        <p:tav tm="0">
                                          <p:val>
                                            <p:strVal val="(6*min(max(#ppt_w*#ppt_h,.3),1)-7.4)/-.7*#ppt_w"/>
                                          </p:val>
                                        </p:tav>
                                        <p:tav tm="100000">
                                          <p:val>
                                            <p:strVal val="#ppt_w"/>
                                          </p:val>
                                        </p:tav>
                                      </p:tavLst>
                                    </p:anim>
                                    <p:anim calcmode="lin" valueType="num">
                                      <p:cBhvr>
                                        <p:cTn id="43" dur="500" fill="hold"/>
                                        <p:tgtEl>
                                          <p:spTgt spid="260103"/>
                                        </p:tgtEl>
                                        <p:attrNameLst>
                                          <p:attrName>ppt_h</p:attrName>
                                        </p:attrNameLst>
                                      </p:cBhvr>
                                      <p:tavLst>
                                        <p:tav tm="0">
                                          <p:val>
                                            <p:strVal val="(6*min(max(#ppt_w*#ppt_h,.3),1)-7.4)/-.7*#ppt_h"/>
                                          </p:val>
                                        </p:tav>
                                        <p:tav tm="100000">
                                          <p:val>
                                            <p:strVal val="#ppt_h"/>
                                          </p:val>
                                        </p:tav>
                                      </p:tavLst>
                                    </p:anim>
                                    <p:anim calcmode="lin" valueType="num">
                                      <p:cBhvr>
                                        <p:cTn id="44" dur="500" fill="hold"/>
                                        <p:tgtEl>
                                          <p:spTgt spid="260103"/>
                                        </p:tgtEl>
                                        <p:attrNameLst>
                                          <p:attrName>ppt_x</p:attrName>
                                        </p:attrNameLst>
                                      </p:cBhvr>
                                      <p:tavLst>
                                        <p:tav tm="0">
                                          <p:val>
                                            <p:fltVal val="0.5"/>
                                          </p:val>
                                        </p:tav>
                                        <p:tav tm="100000">
                                          <p:val>
                                            <p:strVal val="#ppt_x"/>
                                          </p:val>
                                        </p:tav>
                                      </p:tavLst>
                                    </p:anim>
                                    <p:anim calcmode="lin" valueType="num">
                                      <p:cBhvr>
                                        <p:cTn id="45" dur="500" fill="hold"/>
                                        <p:tgtEl>
                                          <p:spTgt spid="260103"/>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grpId="0" nodeType="afterEffect">
                                  <p:stCondLst>
                                    <p:cond delay="0"/>
                                  </p:stCondLst>
                                  <p:childTnLst>
                                    <p:set>
                                      <p:cBhvr>
                                        <p:cTn id="48" dur="1" fill="hold">
                                          <p:stCondLst>
                                            <p:cond delay="0"/>
                                          </p:stCondLst>
                                        </p:cTn>
                                        <p:tgtEl>
                                          <p:spTgt spid="260104"/>
                                        </p:tgtEl>
                                        <p:attrNameLst>
                                          <p:attrName>style.visibility</p:attrName>
                                        </p:attrNameLst>
                                      </p:cBhvr>
                                      <p:to>
                                        <p:strVal val="visible"/>
                                      </p:to>
                                    </p:set>
                                    <p:anim calcmode="lin" valueType="num">
                                      <p:cBhvr>
                                        <p:cTn id="49" dur="500" fill="hold"/>
                                        <p:tgtEl>
                                          <p:spTgt spid="260104"/>
                                        </p:tgtEl>
                                        <p:attrNameLst>
                                          <p:attrName>ppt_w</p:attrName>
                                        </p:attrNameLst>
                                      </p:cBhvr>
                                      <p:tavLst>
                                        <p:tav tm="0">
                                          <p:val>
                                            <p:strVal val="(6*min(max(#ppt_w*#ppt_h,.3),1)-7.4)/-.7*#ppt_w"/>
                                          </p:val>
                                        </p:tav>
                                        <p:tav tm="100000">
                                          <p:val>
                                            <p:strVal val="#ppt_w"/>
                                          </p:val>
                                        </p:tav>
                                      </p:tavLst>
                                    </p:anim>
                                    <p:anim calcmode="lin" valueType="num">
                                      <p:cBhvr>
                                        <p:cTn id="50" dur="500" fill="hold"/>
                                        <p:tgtEl>
                                          <p:spTgt spid="260104"/>
                                        </p:tgtEl>
                                        <p:attrNameLst>
                                          <p:attrName>ppt_h</p:attrName>
                                        </p:attrNameLst>
                                      </p:cBhvr>
                                      <p:tavLst>
                                        <p:tav tm="0">
                                          <p:val>
                                            <p:strVal val="(6*min(max(#ppt_w*#ppt_h,.3),1)-7.4)/-.7*#ppt_h"/>
                                          </p:val>
                                        </p:tav>
                                        <p:tav tm="100000">
                                          <p:val>
                                            <p:strVal val="#ppt_h"/>
                                          </p:val>
                                        </p:tav>
                                      </p:tavLst>
                                    </p:anim>
                                    <p:anim calcmode="lin" valueType="num">
                                      <p:cBhvr>
                                        <p:cTn id="51" dur="500" fill="hold"/>
                                        <p:tgtEl>
                                          <p:spTgt spid="260104"/>
                                        </p:tgtEl>
                                        <p:attrNameLst>
                                          <p:attrName>ppt_x</p:attrName>
                                        </p:attrNameLst>
                                      </p:cBhvr>
                                      <p:tavLst>
                                        <p:tav tm="0">
                                          <p:val>
                                            <p:fltVal val="0.5"/>
                                          </p:val>
                                        </p:tav>
                                        <p:tav tm="100000">
                                          <p:val>
                                            <p:strVal val="#ppt_x"/>
                                          </p:val>
                                        </p:tav>
                                      </p:tavLst>
                                    </p:anim>
                                    <p:anim calcmode="lin" valueType="num">
                                      <p:cBhvr>
                                        <p:cTn id="52" dur="500" fill="hold"/>
                                        <p:tgtEl>
                                          <p:spTgt spid="260104"/>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grpId="0" nodeType="afterEffect">
                                  <p:stCondLst>
                                    <p:cond delay="0"/>
                                  </p:stCondLst>
                                  <p:childTnLst>
                                    <p:set>
                                      <p:cBhvr>
                                        <p:cTn id="55" dur="1" fill="hold">
                                          <p:stCondLst>
                                            <p:cond delay="0"/>
                                          </p:stCondLst>
                                        </p:cTn>
                                        <p:tgtEl>
                                          <p:spTgt spid="260167"/>
                                        </p:tgtEl>
                                        <p:attrNameLst>
                                          <p:attrName>style.visibility</p:attrName>
                                        </p:attrNameLst>
                                      </p:cBhvr>
                                      <p:to>
                                        <p:strVal val="visible"/>
                                      </p:to>
                                    </p:set>
                                    <p:anim calcmode="lin" valueType="num">
                                      <p:cBhvr>
                                        <p:cTn id="56" dur="500" fill="hold"/>
                                        <p:tgtEl>
                                          <p:spTgt spid="260167"/>
                                        </p:tgtEl>
                                        <p:attrNameLst>
                                          <p:attrName>ppt_w</p:attrName>
                                        </p:attrNameLst>
                                      </p:cBhvr>
                                      <p:tavLst>
                                        <p:tav tm="0">
                                          <p:val>
                                            <p:strVal val="(6*min(max(#ppt_w*#ppt_h,.3),1)-7.4)/-.7*#ppt_w"/>
                                          </p:val>
                                        </p:tav>
                                        <p:tav tm="100000">
                                          <p:val>
                                            <p:strVal val="#ppt_w"/>
                                          </p:val>
                                        </p:tav>
                                      </p:tavLst>
                                    </p:anim>
                                    <p:anim calcmode="lin" valueType="num">
                                      <p:cBhvr>
                                        <p:cTn id="57" dur="500" fill="hold"/>
                                        <p:tgtEl>
                                          <p:spTgt spid="260167"/>
                                        </p:tgtEl>
                                        <p:attrNameLst>
                                          <p:attrName>ppt_h</p:attrName>
                                        </p:attrNameLst>
                                      </p:cBhvr>
                                      <p:tavLst>
                                        <p:tav tm="0">
                                          <p:val>
                                            <p:strVal val="(6*min(max(#ppt_w*#ppt_h,.3),1)-7.4)/-.7*#ppt_h"/>
                                          </p:val>
                                        </p:tav>
                                        <p:tav tm="100000">
                                          <p:val>
                                            <p:strVal val="#ppt_h"/>
                                          </p:val>
                                        </p:tav>
                                      </p:tavLst>
                                    </p:anim>
                                    <p:anim calcmode="lin" valueType="num">
                                      <p:cBhvr>
                                        <p:cTn id="58" dur="500" fill="hold"/>
                                        <p:tgtEl>
                                          <p:spTgt spid="260167"/>
                                        </p:tgtEl>
                                        <p:attrNameLst>
                                          <p:attrName>ppt_x</p:attrName>
                                        </p:attrNameLst>
                                      </p:cBhvr>
                                      <p:tavLst>
                                        <p:tav tm="0">
                                          <p:val>
                                            <p:fltVal val="0.5"/>
                                          </p:val>
                                        </p:tav>
                                        <p:tav tm="100000">
                                          <p:val>
                                            <p:strVal val="#ppt_x"/>
                                          </p:val>
                                        </p:tav>
                                      </p:tavLst>
                                    </p:anim>
                                    <p:anim calcmode="lin" valueType="num">
                                      <p:cBhvr>
                                        <p:cTn id="59" dur="500" fill="hold"/>
                                        <p:tgtEl>
                                          <p:spTgt spid="260167"/>
                                        </p:tgtEl>
                                        <p:attrNameLst>
                                          <p:attrName>ppt_y</p:attrName>
                                        </p:attrNameLst>
                                      </p:cBhvr>
                                      <p:tavLst>
                                        <p:tav tm="0">
                                          <p:val>
                                            <p:strVal val="1+(6*min(max(#ppt_w*#ppt_h,.3),1)-7.4)/-.7*#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60133"/>
                                        </p:tgtEl>
                                        <p:attrNameLst>
                                          <p:attrName>style.visibility</p:attrName>
                                        </p:attrNameLst>
                                      </p:cBhvr>
                                      <p:to>
                                        <p:strVal val="visible"/>
                                      </p:to>
                                    </p:set>
                                    <p:animEffect transition="in" filter="wipe(up)">
                                      <p:cBhvr>
                                        <p:cTn id="64" dur="500"/>
                                        <p:tgtEl>
                                          <p:spTgt spid="260133"/>
                                        </p:tgtEl>
                                      </p:cBhvr>
                                    </p:animEffect>
                                  </p:childTnLst>
                                </p:cTn>
                              </p:par>
                            </p:childTnLst>
                          </p:cTn>
                        </p:par>
                        <p:par>
                          <p:cTn id="65" fill="hold" nodeType="afterGroup">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260107"/>
                                        </p:tgtEl>
                                        <p:attrNameLst>
                                          <p:attrName>style.visibility</p:attrName>
                                        </p:attrNameLst>
                                      </p:cBhvr>
                                      <p:to>
                                        <p:strVal val="visible"/>
                                      </p:to>
                                    </p:set>
                                    <p:anim calcmode="lin" valueType="num">
                                      <p:cBhvr additive="base">
                                        <p:cTn id="68" dur="500" fill="hold"/>
                                        <p:tgtEl>
                                          <p:spTgt spid="260107"/>
                                        </p:tgtEl>
                                        <p:attrNameLst>
                                          <p:attrName>ppt_x</p:attrName>
                                        </p:attrNameLst>
                                      </p:cBhvr>
                                      <p:tavLst>
                                        <p:tav tm="0">
                                          <p:val>
                                            <p:strVal val="#ppt_x"/>
                                          </p:val>
                                        </p:tav>
                                        <p:tav tm="100000">
                                          <p:val>
                                            <p:strVal val="#ppt_x"/>
                                          </p:val>
                                        </p:tav>
                                      </p:tavLst>
                                    </p:anim>
                                    <p:anim calcmode="lin" valueType="num">
                                      <p:cBhvr additive="base">
                                        <p:cTn id="69" dur="500" fill="hold"/>
                                        <p:tgtEl>
                                          <p:spTgt spid="260107"/>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42" fill="hold" nodeType="clickEffect">
                                  <p:stCondLst>
                                    <p:cond delay="0"/>
                                  </p:stCondLst>
                                  <p:childTnLst>
                                    <p:set>
                                      <p:cBhvr>
                                        <p:cTn id="73" dur="1" fill="hold">
                                          <p:stCondLst>
                                            <p:cond delay="0"/>
                                          </p:stCondLst>
                                        </p:cTn>
                                        <p:tgtEl>
                                          <p:spTgt spid="260116"/>
                                        </p:tgtEl>
                                        <p:attrNameLst>
                                          <p:attrName>style.visibility</p:attrName>
                                        </p:attrNameLst>
                                      </p:cBhvr>
                                      <p:to>
                                        <p:strVal val="visible"/>
                                      </p:to>
                                    </p:set>
                                    <p:animEffect transition="in" filter="barn(outHorizontal)">
                                      <p:cBhvr>
                                        <p:cTn id="74" dur="500"/>
                                        <p:tgtEl>
                                          <p:spTgt spid="26011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260137"/>
                                        </p:tgtEl>
                                        <p:attrNameLst>
                                          <p:attrName>style.visibility</p:attrName>
                                        </p:attrNameLst>
                                      </p:cBhvr>
                                      <p:to>
                                        <p:strVal val="visible"/>
                                      </p:to>
                                    </p:set>
                                    <p:anim calcmode="lin" valueType="num">
                                      <p:cBhvr>
                                        <p:cTn id="79" dur="500" fill="hold"/>
                                        <p:tgtEl>
                                          <p:spTgt spid="260137"/>
                                        </p:tgtEl>
                                        <p:attrNameLst>
                                          <p:attrName>ppt_w</p:attrName>
                                        </p:attrNameLst>
                                      </p:cBhvr>
                                      <p:tavLst>
                                        <p:tav tm="0">
                                          <p:val>
                                            <p:strVal val="(6*min(max(#ppt_w*#ppt_h,.3),1)-7.4)/-.7*#ppt_w"/>
                                          </p:val>
                                        </p:tav>
                                        <p:tav tm="100000">
                                          <p:val>
                                            <p:strVal val="#ppt_w"/>
                                          </p:val>
                                        </p:tav>
                                      </p:tavLst>
                                    </p:anim>
                                    <p:anim calcmode="lin" valueType="num">
                                      <p:cBhvr>
                                        <p:cTn id="80" dur="500" fill="hold"/>
                                        <p:tgtEl>
                                          <p:spTgt spid="260137"/>
                                        </p:tgtEl>
                                        <p:attrNameLst>
                                          <p:attrName>ppt_h</p:attrName>
                                        </p:attrNameLst>
                                      </p:cBhvr>
                                      <p:tavLst>
                                        <p:tav tm="0">
                                          <p:val>
                                            <p:strVal val="(6*min(max(#ppt_w*#ppt_h,.3),1)-7.4)/-.7*#ppt_h"/>
                                          </p:val>
                                        </p:tav>
                                        <p:tav tm="100000">
                                          <p:val>
                                            <p:strVal val="#ppt_h"/>
                                          </p:val>
                                        </p:tav>
                                      </p:tavLst>
                                    </p:anim>
                                    <p:anim calcmode="lin" valueType="num">
                                      <p:cBhvr>
                                        <p:cTn id="81" dur="500" fill="hold"/>
                                        <p:tgtEl>
                                          <p:spTgt spid="260137"/>
                                        </p:tgtEl>
                                        <p:attrNameLst>
                                          <p:attrName>ppt_x</p:attrName>
                                        </p:attrNameLst>
                                      </p:cBhvr>
                                      <p:tavLst>
                                        <p:tav tm="0">
                                          <p:val>
                                            <p:fltVal val="0.5"/>
                                          </p:val>
                                        </p:tav>
                                        <p:tav tm="100000">
                                          <p:val>
                                            <p:strVal val="#ppt_x"/>
                                          </p:val>
                                        </p:tav>
                                      </p:tavLst>
                                    </p:anim>
                                    <p:anim calcmode="lin" valueType="num">
                                      <p:cBhvr>
                                        <p:cTn id="82" dur="500" fill="hold"/>
                                        <p:tgtEl>
                                          <p:spTgt spid="260137"/>
                                        </p:tgtEl>
                                        <p:attrNameLst>
                                          <p:attrName>ppt_y</p:attrName>
                                        </p:attrNameLst>
                                      </p:cBhvr>
                                      <p:tavLst>
                                        <p:tav tm="0">
                                          <p:val>
                                            <p:strVal val="1+(6*min(max(#ppt_w*#ppt_h,.3),1)-7.4)/-.7*#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36" fill="hold" grpId="0" nodeType="clickEffect">
                                  <p:stCondLst>
                                    <p:cond delay="0"/>
                                  </p:stCondLst>
                                  <p:childTnLst>
                                    <p:set>
                                      <p:cBhvr>
                                        <p:cTn id="86" dur="1" fill="hold">
                                          <p:stCondLst>
                                            <p:cond delay="0"/>
                                          </p:stCondLst>
                                        </p:cTn>
                                        <p:tgtEl>
                                          <p:spTgt spid="260158"/>
                                        </p:tgtEl>
                                        <p:attrNameLst>
                                          <p:attrName>style.visibility</p:attrName>
                                        </p:attrNameLst>
                                      </p:cBhvr>
                                      <p:to>
                                        <p:strVal val="visible"/>
                                      </p:to>
                                    </p:set>
                                    <p:anim calcmode="lin" valueType="num">
                                      <p:cBhvr>
                                        <p:cTn id="87" dur="500" fill="hold"/>
                                        <p:tgtEl>
                                          <p:spTgt spid="260158"/>
                                        </p:tgtEl>
                                        <p:attrNameLst>
                                          <p:attrName>ppt_w</p:attrName>
                                        </p:attrNameLst>
                                      </p:cBhvr>
                                      <p:tavLst>
                                        <p:tav tm="0">
                                          <p:val>
                                            <p:strVal val="(6*min(max(#ppt_w*#ppt_h,.3),1)-7.4)/-.7*#ppt_w"/>
                                          </p:val>
                                        </p:tav>
                                        <p:tav tm="100000">
                                          <p:val>
                                            <p:strVal val="#ppt_w"/>
                                          </p:val>
                                        </p:tav>
                                      </p:tavLst>
                                    </p:anim>
                                    <p:anim calcmode="lin" valueType="num">
                                      <p:cBhvr>
                                        <p:cTn id="88" dur="500" fill="hold"/>
                                        <p:tgtEl>
                                          <p:spTgt spid="260158"/>
                                        </p:tgtEl>
                                        <p:attrNameLst>
                                          <p:attrName>ppt_h</p:attrName>
                                        </p:attrNameLst>
                                      </p:cBhvr>
                                      <p:tavLst>
                                        <p:tav tm="0">
                                          <p:val>
                                            <p:strVal val="(6*min(max(#ppt_w*#ppt_h,.3),1)-7.4)/-.7*#ppt_h"/>
                                          </p:val>
                                        </p:tav>
                                        <p:tav tm="100000">
                                          <p:val>
                                            <p:strVal val="#ppt_h"/>
                                          </p:val>
                                        </p:tav>
                                      </p:tavLst>
                                    </p:anim>
                                    <p:anim calcmode="lin" valueType="num">
                                      <p:cBhvr>
                                        <p:cTn id="89" dur="500" fill="hold"/>
                                        <p:tgtEl>
                                          <p:spTgt spid="260158"/>
                                        </p:tgtEl>
                                        <p:attrNameLst>
                                          <p:attrName>ppt_x</p:attrName>
                                        </p:attrNameLst>
                                      </p:cBhvr>
                                      <p:tavLst>
                                        <p:tav tm="0">
                                          <p:val>
                                            <p:fltVal val="0.5"/>
                                          </p:val>
                                        </p:tav>
                                        <p:tav tm="100000">
                                          <p:val>
                                            <p:strVal val="#ppt_x"/>
                                          </p:val>
                                        </p:tav>
                                      </p:tavLst>
                                    </p:anim>
                                    <p:anim calcmode="lin" valueType="num">
                                      <p:cBhvr>
                                        <p:cTn id="90" dur="500" fill="hold"/>
                                        <p:tgtEl>
                                          <p:spTgt spid="260158"/>
                                        </p:tgtEl>
                                        <p:attrNameLst>
                                          <p:attrName>ppt_y</p:attrName>
                                        </p:attrNameLst>
                                      </p:cBhvr>
                                      <p:tavLst>
                                        <p:tav tm="0">
                                          <p:val>
                                            <p:strVal val="1+(6*min(max(#ppt_w*#ppt_h,.3),1)-7.4)/-.7*#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36" fill="hold" grpId="0" nodeType="clickEffect">
                                  <p:stCondLst>
                                    <p:cond delay="0"/>
                                  </p:stCondLst>
                                  <p:childTnLst>
                                    <p:set>
                                      <p:cBhvr>
                                        <p:cTn id="94" dur="1" fill="hold">
                                          <p:stCondLst>
                                            <p:cond delay="0"/>
                                          </p:stCondLst>
                                        </p:cTn>
                                        <p:tgtEl>
                                          <p:spTgt spid="260159"/>
                                        </p:tgtEl>
                                        <p:attrNameLst>
                                          <p:attrName>style.visibility</p:attrName>
                                        </p:attrNameLst>
                                      </p:cBhvr>
                                      <p:to>
                                        <p:strVal val="visible"/>
                                      </p:to>
                                    </p:set>
                                    <p:anim calcmode="lin" valueType="num">
                                      <p:cBhvr>
                                        <p:cTn id="95" dur="500" fill="hold"/>
                                        <p:tgtEl>
                                          <p:spTgt spid="260159"/>
                                        </p:tgtEl>
                                        <p:attrNameLst>
                                          <p:attrName>ppt_w</p:attrName>
                                        </p:attrNameLst>
                                      </p:cBhvr>
                                      <p:tavLst>
                                        <p:tav tm="0">
                                          <p:val>
                                            <p:strVal val="(6*min(max(#ppt_w*#ppt_h,.3),1)-7.4)/-.7*#ppt_w"/>
                                          </p:val>
                                        </p:tav>
                                        <p:tav tm="100000">
                                          <p:val>
                                            <p:strVal val="#ppt_w"/>
                                          </p:val>
                                        </p:tav>
                                      </p:tavLst>
                                    </p:anim>
                                    <p:anim calcmode="lin" valueType="num">
                                      <p:cBhvr>
                                        <p:cTn id="96" dur="500" fill="hold"/>
                                        <p:tgtEl>
                                          <p:spTgt spid="260159"/>
                                        </p:tgtEl>
                                        <p:attrNameLst>
                                          <p:attrName>ppt_h</p:attrName>
                                        </p:attrNameLst>
                                      </p:cBhvr>
                                      <p:tavLst>
                                        <p:tav tm="0">
                                          <p:val>
                                            <p:strVal val="(6*min(max(#ppt_w*#ppt_h,.3),1)-7.4)/-.7*#ppt_h"/>
                                          </p:val>
                                        </p:tav>
                                        <p:tav tm="100000">
                                          <p:val>
                                            <p:strVal val="#ppt_h"/>
                                          </p:val>
                                        </p:tav>
                                      </p:tavLst>
                                    </p:anim>
                                    <p:anim calcmode="lin" valueType="num">
                                      <p:cBhvr>
                                        <p:cTn id="97" dur="500" fill="hold"/>
                                        <p:tgtEl>
                                          <p:spTgt spid="260159"/>
                                        </p:tgtEl>
                                        <p:attrNameLst>
                                          <p:attrName>ppt_x</p:attrName>
                                        </p:attrNameLst>
                                      </p:cBhvr>
                                      <p:tavLst>
                                        <p:tav tm="0">
                                          <p:val>
                                            <p:fltVal val="0.5"/>
                                          </p:val>
                                        </p:tav>
                                        <p:tav tm="100000">
                                          <p:val>
                                            <p:strVal val="#ppt_x"/>
                                          </p:val>
                                        </p:tav>
                                      </p:tavLst>
                                    </p:anim>
                                    <p:anim calcmode="lin" valueType="num">
                                      <p:cBhvr>
                                        <p:cTn id="98" dur="500" fill="hold"/>
                                        <p:tgtEl>
                                          <p:spTgt spid="26015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autoUpdateAnimBg="0"/>
      <p:bldP spid="260099" grpId="0" autoUpdateAnimBg="0"/>
      <p:bldP spid="260100" grpId="0" autoUpdateAnimBg="0"/>
      <p:bldP spid="260101" grpId="0" autoUpdateAnimBg="0"/>
      <p:bldP spid="260102" grpId="0" autoUpdateAnimBg="0"/>
      <p:bldP spid="260103" grpId="0" autoUpdateAnimBg="0"/>
      <p:bldP spid="260104" grpId="0" autoUpdateAnimBg="0"/>
      <p:bldP spid="260107" grpId="0" animBg="1"/>
      <p:bldP spid="260133" grpId="0" animBg="1"/>
      <p:bldP spid="260158" grpId="0" autoUpdateAnimBg="0"/>
      <p:bldP spid="260159" grpId="0" autoUpdateAnimBg="0"/>
      <p:bldP spid="2601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400" b="1">
                <a:solidFill>
                  <a:srgbClr val="FFFF00"/>
                </a:solidFill>
                <a:latin typeface="Times" charset="0"/>
                <a:ea typeface="宋体" charset="0"/>
                <a:cs typeface="宋体" charset="0"/>
              </a:rPr>
              <a:t>1</a:t>
            </a:r>
          </a:p>
        </p:txBody>
      </p:sp>
      <p:sp>
        <p:nvSpPr>
          <p:cNvPr id="173061" name="Rectangle 5"/>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2</a:t>
            </a:r>
          </a:p>
        </p:txBody>
      </p:sp>
      <p:sp>
        <p:nvSpPr>
          <p:cNvPr id="173063" name="Rectangle 7"/>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4</a:t>
            </a:r>
          </a:p>
        </p:txBody>
      </p:sp>
      <p:sp>
        <p:nvSpPr>
          <p:cNvPr id="173064" name="Rectangle 8"/>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5</a:t>
            </a:r>
          </a:p>
        </p:txBody>
      </p:sp>
      <p:sp>
        <p:nvSpPr>
          <p:cNvPr id="173065" name="Rectangle 9"/>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6</a:t>
            </a:r>
          </a:p>
        </p:txBody>
      </p:sp>
      <p:sp>
        <p:nvSpPr>
          <p:cNvPr id="173066" name="Rectangle 10"/>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7</a:t>
            </a:r>
          </a:p>
        </p:txBody>
      </p:sp>
      <p:sp>
        <p:nvSpPr>
          <p:cNvPr id="173068" name="Oval 12"/>
          <p:cNvSpPr>
            <a:spLocks noChangeArrowheads="1"/>
          </p:cNvSpPr>
          <p:nvPr/>
        </p:nvSpPr>
        <p:spPr bwMode="auto">
          <a:xfrm>
            <a:off x="1884363" y="45212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73069" name="Oval 13"/>
          <p:cNvSpPr>
            <a:spLocks noChangeArrowheads="1"/>
          </p:cNvSpPr>
          <p:nvPr/>
        </p:nvSpPr>
        <p:spPr bwMode="auto">
          <a:xfrm>
            <a:off x="2290763" y="36322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73070" name="Oval 14"/>
          <p:cNvSpPr>
            <a:spLocks noChangeArrowheads="1"/>
          </p:cNvSpPr>
          <p:nvPr/>
        </p:nvSpPr>
        <p:spPr bwMode="auto">
          <a:xfrm>
            <a:off x="3154363" y="28702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73071" name="Oval 15"/>
          <p:cNvSpPr>
            <a:spLocks noChangeArrowheads="1"/>
          </p:cNvSpPr>
          <p:nvPr/>
        </p:nvSpPr>
        <p:spPr bwMode="auto">
          <a:xfrm>
            <a:off x="4500563" y="26162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73072" name="Oval 16"/>
          <p:cNvSpPr>
            <a:spLocks noChangeArrowheads="1"/>
          </p:cNvSpPr>
          <p:nvPr/>
        </p:nvSpPr>
        <p:spPr bwMode="auto">
          <a:xfrm>
            <a:off x="5453063" y="28956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73073" name="Oval 17"/>
          <p:cNvSpPr>
            <a:spLocks noChangeArrowheads="1"/>
          </p:cNvSpPr>
          <p:nvPr/>
        </p:nvSpPr>
        <p:spPr bwMode="auto">
          <a:xfrm>
            <a:off x="5986463" y="33655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73074" name="Oval 18"/>
          <p:cNvSpPr>
            <a:spLocks noChangeArrowheads="1"/>
          </p:cNvSpPr>
          <p:nvPr/>
        </p:nvSpPr>
        <p:spPr bwMode="auto">
          <a:xfrm>
            <a:off x="6418263" y="40513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73075" name="Oval 19"/>
          <p:cNvSpPr>
            <a:spLocks noChangeArrowheads="1"/>
          </p:cNvSpPr>
          <p:nvPr/>
        </p:nvSpPr>
        <p:spPr bwMode="auto">
          <a:xfrm>
            <a:off x="7102475" y="4816475"/>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73086" name="Text Box 30"/>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zh-CN" altLang="en-US" sz="2000">
                <a:solidFill>
                  <a:srgbClr val="FFA27C"/>
                </a:solidFill>
                <a:latin typeface="Comic Sans MS" charset="0"/>
                <a:ea typeface="宋体" charset="0"/>
                <a:cs typeface="宋体" charset="0"/>
              </a:rPr>
              <a:t> </a:t>
            </a:r>
          </a:p>
        </p:txBody>
      </p:sp>
      <p:sp>
        <p:nvSpPr>
          <p:cNvPr id="173096" name="Rectangle 40"/>
          <p:cNvSpPr>
            <a:spLocks noChangeArrowheads="1"/>
          </p:cNvSpPr>
          <p:nvPr/>
        </p:nvSpPr>
        <p:spPr bwMode="auto">
          <a:xfrm>
            <a:off x="8093075" y="6426200"/>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07</a:t>
            </a:r>
            <a:endParaRPr lang="en-US" altLang="zh-CN" b="1">
              <a:solidFill>
                <a:srgbClr val="000000"/>
              </a:solidFill>
              <a:effectLst>
                <a:outerShdw blurRad="38100" dist="38100" dir="2700000" algn="tl">
                  <a:srgbClr val="FFFFFF"/>
                </a:outerShdw>
              </a:effectLst>
              <a:latin typeface="Comic Sans MS" charset="0"/>
              <a:ea typeface="宋体" charset="0"/>
              <a:cs typeface="宋体" charset="0"/>
            </a:endParaRPr>
          </a:p>
        </p:txBody>
      </p:sp>
      <p:sp>
        <p:nvSpPr>
          <p:cNvPr id="173100" name="Text Box 44"/>
          <p:cNvSpPr txBox="1">
            <a:spLocks noChangeArrowheads="1"/>
          </p:cNvSpPr>
          <p:nvPr/>
        </p:nvSpPr>
        <p:spPr bwMode="auto">
          <a:xfrm>
            <a:off x="127000" y="731838"/>
            <a:ext cx="3330575"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zh-CN" altLang="en-US" sz="3600" b="1" i="1">
                <a:solidFill>
                  <a:srgbClr val="62D6AC"/>
                </a:solidFill>
                <a:latin typeface="Helvetica" charset="0"/>
                <a:ea typeface="宋体" charset="0"/>
                <a:cs typeface="宋体" charset="0"/>
              </a:rPr>
              <a:t>略旧的                  </a:t>
            </a:r>
            <a:r>
              <a:rPr lang="zh-CN" altLang="en-US" sz="3600" b="1">
                <a:solidFill>
                  <a:srgbClr val="FFFF00"/>
                </a:solidFill>
                <a:latin typeface="Helvetica" charset="0"/>
                <a:ea typeface="宋体" charset="0"/>
                <a:cs typeface="宋体" charset="0"/>
              </a:rPr>
              <a:t>历史故事</a:t>
            </a:r>
          </a:p>
        </p:txBody>
      </p:sp>
      <p:sp>
        <p:nvSpPr>
          <p:cNvPr id="173101" name="Text Box 45"/>
          <p:cNvSpPr txBox="1">
            <a:spLocks noChangeArrowheads="1"/>
          </p:cNvSpPr>
          <p:nvPr/>
        </p:nvSpPr>
        <p:spPr bwMode="auto">
          <a:xfrm>
            <a:off x="5875338" y="725488"/>
            <a:ext cx="3217862"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r>
              <a:rPr lang="zh-CN" altLang="en-US" sz="3600" b="1" i="1">
                <a:solidFill>
                  <a:srgbClr val="62D6AC"/>
                </a:solidFill>
                <a:latin typeface="Helvetica" charset="0"/>
                <a:ea typeface="宋体" charset="0"/>
                <a:cs typeface="宋体" charset="0"/>
              </a:rPr>
              <a:t>略新的</a:t>
            </a:r>
            <a:endParaRPr lang="zh-CN" altLang="en-US" sz="3600" b="1" i="1">
              <a:solidFill>
                <a:srgbClr val="62D6AC"/>
              </a:solidFill>
              <a:latin typeface="Comic Sans MS" charset="0"/>
              <a:ea typeface="宋体" charset="0"/>
              <a:cs typeface="宋体" charset="0"/>
            </a:endParaRPr>
          </a:p>
          <a:p>
            <a:pPr algn="ctr"/>
            <a:r>
              <a:rPr lang="zh-CN" altLang="en-US" sz="3600" b="1">
                <a:solidFill>
                  <a:srgbClr val="FFFF00"/>
                </a:solidFill>
                <a:latin typeface="Comic Sans MS" charset="0"/>
                <a:ea typeface="宋体" charset="0"/>
                <a:cs typeface="宋体" charset="0"/>
              </a:rPr>
              <a:t>历史故事</a:t>
            </a:r>
          </a:p>
        </p:txBody>
      </p:sp>
      <p:sp>
        <p:nvSpPr>
          <p:cNvPr id="173102" name="Rectangle 46"/>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3</a:t>
            </a:r>
          </a:p>
        </p:txBody>
      </p:sp>
      <p:sp>
        <p:nvSpPr>
          <p:cNvPr id="173103" name="Rectangle 47"/>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8</a:t>
            </a:r>
          </a:p>
        </p:txBody>
      </p:sp>
    </p:spTree>
    <p:extLst>
      <p:ext uri="{BB962C8B-B14F-4D97-AF65-F5344CB8AC3E}">
        <p14:creationId xmlns:p14="http://schemas.microsoft.com/office/powerpoint/2010/main" val="25985161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500"/>
                                  </p:stCondLst>
                                  <p:childTnLst>
                                    <p:set>
                                      <p:cBhvr>
                                        <p:cTn id="6" dur="1" fill="hold">
                                          <p:stCondLst>
                                            <p:cond delay="0"/>
                                          </p:stCondLst>
                                        </p:cTn>
                                        <p:tgtEl>
                                          <p:spTgt spid="173068"/>
                                        </p:tgtEl>
                                        <p:attrNameLst>
                                          <p:attrName>style.visibility</p:attrName>
                                        </p:attrNameLst>
                                      </p:cBhvr>
                                      <p:to>
                                        <p:strVal val="visible"/>
                                      </p:to>
                                    </p:set>
                                    <p:anim calcmode="lin" valueType="num">
                                      <p:cBhvr>
                                        <p:cTn id="7" dur="500" fill="hold"/>
                                        <p:tgtEl>
                                          <p:spTgt spid="173068"/>
                                        </p:tgtEl>
                                        <p:attrNameLst>
                                          <p:attrName>ppt_w</p:attrName>
                                        </p:attrNameLst>
                                      </p:cBhvr>
                                      <p:tavLst>
                                        <p:tav tm="0">
                                          <p:val>
                                            <p:strVal val="2/3*#ppt_w"/>
                                          </p:val>
                                        </p:tav>
                                        <p:tav tm="100000">
                                          <p:val>
                                            <p:strVal val="#ppt_w"/>
                                          </p:val>
                                        </p:tav>
                                      </p:tavLst>
                                    </p:anim>
                                    <p:anim calcmode="lin" valueType="num">
                                      <p:cBhvr>
                                        <p:cTn id="8" dur="500" fill="hold"/>
                                        <p:tgtEl>
                                          <p:spTgt spid="173068"/>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1000"/>
                            </p:stCondLst>
                            <p:childTnLst>
                              <p:par>
                                <p:cTn id="10" presetID="23" presetClass="entr" presetSubtype="272" fill="hold" grpId="0" nodeType="afterEffect">
                                  <p:stCondLst>
                                    <p:cond delay="500"/>
                                  </p:stCondLst>
                                  <p:childTnLst>
                                    <p:set>
                                      <p:cBhvr>
                                        <p:cTn id="11" dur="1" fill="hold">
                                          <p:stCondLst>
                                            <p:cond delay="0"/>
                                          </p:stCondLst>
                                        </p:cTn>
                                        <p:tgtEl>
                                          <p:spTgt spid="173069"/>
                                        </p:tgtEl>
                                        <p:attrNameLst>
                                          <p:attrName>style.visibility</p:attrName>
                                        </p:attrNameLst>
                                      </p:cBhvr>
                                      <p:to>
                                        <p:strVal val="visible"/>
                                      </p:to>
                                    </p:set>
                                    <p:anim calcmode="lin" valueType="num">
                                      <p:cBhvr>
                                        <p:cTn id="12" dur="500" fill="hold"/>
                                        <p:tgtEl>
                                          <p:spTgt spid="173069"/>
                                        </p:tgtEl>
                                        <p:attrNameLst>
                                          <p:attrName>ppt_w</p:attrName>
                                        </p:attrNameLst>
                                      </p:cBhvr>
                                      <p:tavLst>
                                        <p:tav tm="0">
                                          <p:val>
                                            <p:strVal val="2/3*#ppt_w"/>
                                          </p:val>
                                        </p:tav>
                                        <p:tav tm="100000">
                                          <p:val>
                                            <p:strVal val="#ppt_w"/>
                                          </p:val>
                                        </p:tav>
                                      </p:tavLst>
                                    </p:anim>
                                    <p:anim calcmode="lin" valueType="num">
                                      <p:cBhvr>
                                        <p:cTn id="13" dur="500" fill="hold"/>
                                        <p:tgtEl>
                                          <p:spTgt spid="173069"/>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2000"/>
                            </p:stCondLst>
                            <p:childTnLst>
                              <p:par>
                                <p:cTn id="15" presetID="23" presetClass="entr" presetSubtype="272" fill="hold" grpId="0" nodeType="afterEffect">
                                  <p:stCondLst>
                                    <p:cond delay="500"/>
                                  </p:stCondLst>
                                  <p:childTnLst>
                                    <p:set>
                                      <p:cBhvr>
                                        <p:cTn id="16" dur="1" fill="hold">
                                          <p:stCondLst>
                                            <p:cond delay="0"/>
                                          </p:stCondLst>
                                        </p:cTn>
                                        <p:tgtEl>
                                          <p:spTgt spid="173070"/>
                                        </p:tgtEl>
                                        <p:attrNameLst>
                                          <p:attrName>style.visibility</p:attrName>
                                        </p:attrNameLst>
                                      </p:cBhvr>
                                      <p:to>
                                        <p:strVal val="visible"/>
                                      </p:to>
                                    </p:set>
                                    <p:anim calcmode="lin" valueType="num">
                                      <p:cBhvr>
                                        <p:cTn id="17" dur="500" fill="hold"/>
                                        <p:tgtEl>
                                          <p:spTgt spid="173070"/>
                                        </p:tgtEl>
                                        <p:attrNameLst>
                                          <p:attrName>ppt_w</p:attrName>
                                        </p:attrNameLst>
                                      </p:cBhvr>
                                      <p:tavLst>
                                        <p:tav tm="0">
                                          <p:val>
                                            <p:strVal val="2/3*#ppt_w"/>
                                          </p:val>
                                        </p:tav>
                                        <p:tav tm="100000">
                                          <p:val>
                                            <p:strVal val="#ppt_w"/>
                                          </p:val>
                                        </p:tav>
                                      </p:tavLst>
                                    </p:anim>
                                    <p:anim calcmode="lin" valueType="num">
                                      <p:cBhvr>
                                        <p:cTn id="18" dur="500" fill="hold"/>
                                        <p:tgtEl>
                                          <p:spTgt spid="173070"/>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3000"/>
                            </p:stCondLst>
                            <p:childTnLst>
                              <p:par>
                                <p:cTn id="20" presetID="23" presetClass="entr" presetSubtype="272" fill="hold" grpId="0" nodeType="afterEffect">
                                  <p:stCondLst>
                                    <p:cond delay="500"/>
                                  </p:stCondLst>
                                  <p:childTnLst>
                                    <p:set>
                                      <p:cBhvr>
                                        <p:cTn id="21" dur="1" fill="hold">
                                          <p:stCondLst>
                                            <p:cond delay="0"/>
                                          </p:stCondLst>
                                        </p:cTn>
                                        <p:tgtEl>
                                          <p:spTgt spid="173071"/>
                                        </p:tgtEl>
                                        <p:attrNameLst>
                                          <p:attrName>style.visibility</p:attrName>
                                        </p:attrNameLst>
                                      </p:cBhvr>
                                      <p:to>
                                        <p:strVal val="visible"/>
                                      </p:to>
                                    </p:set>
                                    <p:anim calcmode="lin" valueType="num">
                                      <p:cBhvr>
                                        <p:cTn id="22" dur="500" fill="hold"/>
                                        <p:tgtEl>
                                          <p:spTgt spid="173071"/>
                                        </p:tgtEl>
                                        <p:attrNameLst>
                                          <p:attrName>ppt_w</p:attrName>
                                        </p:attrNameLst>
                                      </p:cBhvr>
                                      <p:tavLst>
                                        <p:tav tm="0">
                                          <p:val>
                                            <p:strVal val="2/3*#ppt_w"/>
                                          </p:val>
                                        </p:tav>
                                        <p:tav tm="100000">
                                          <p:val>
                                            <p:strVal val="#ppt_w"/>
                                          </p:val>
                                        </p:tav>
                                      </p:tavLst>
                                    </p:anim>
                                    <p:anim calcmode="lin" valueType="num">
                                      <p:cBhvr>
                                        <p:cTn id="23" dur="500" fill="hold"/>
                                        <p:tgtEl>
                                          <p:spTgt spid="173071"/>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4000"/>
                            </p:stCondLst>
                            <p:childTnLst>
                              <p:par>
                                <p:cTn id="25" presetID="23" presetClass="entr" presetSubtype="272" fill="hold" grpId="0" nodeType="afterEffect">
                                  <p:stCondLst>
                                    <p:cond delay="500"/>
                                  </p:stCondLst>
                                  <p:childTnLst>
                                    <p:set>
                                      <p:cBhvr>
                                        <p:cTn id="26" dur="1" fill="hold">
                                          <p:stCondLst>
                                            <p:cond delay="0"/>
                                          </p:stCondLst>
                                        </p:cTn>
                                        <p:tgtEl>
                                          <p:spTgt spid="173072"/>
                                        </p:tgtEl>
                                        <p:attrNameLst>
                                          <p:attrName>style.visibility</p:attrName>
                                        </p:attrNameLst>
                                      </p:cBhvr>
                                      <p:to>
                                        <p:strVal val="visible"/>
                                      </p:to>
                                    </p:set>
                                    <p:anim calcmode="lin" valueType="num">
                                      <p:cBhvr>
                                        <p:cTn id="27" dur="500" fill="hold"/>
                                        <p:tgtEl>
                                          <p:spTgt spid="173072"/>
                                        </p:tgtEl>
                                        <p:attrNameLst>
                                          <p:attrName>ppt_w</p:attrName>
                                        </p:attrNameLst>
                                      </p:cBhvr>
                                      <p:tavLst>
                                        <p:tav tm="0">
                                          <p:val>
                                            <p:strVal val="2/3*#ppt_w"/>
                                          </p:val>
                                        </p:tav>
                                        <p:tav tm="100000">
                                          <p:val>
                                            <p:strVal val="#ppt_w"/>
                                          </p:val>
                                        </p:tav>
                                      </p:tavLst>
                                    </p:anim>
                                    <p:anim calcmode="lin" valueType="num">
                                      <p:cBhvr>
                                        <p:cTn id="28" dur="500" fill="hold"/>
                                        <p:tgtEl>
                                          <p:spTgt spid="173072"/>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0"/>
                            </p:stCondLst>
                            <p:childTnLst>
                              <p:par>
                                <p:cTn id="30" presetID="23" presetClass="entr" presetSubtype="272" fill="hold" grpId="0" nodeType="afterEffect">
                                  <p:stCondLst>
                                    <p:cond delay="500"/>
                                  </p:stCondLst>
                                  <p:childTnLst>
                                    <p:set>
                                      <p:cBhvr>
                                        <p:cTn id="31" dur="1" fill="hold">
                                          <p:stCondLst>
                                            <p:cond delay="0"/>
                                          </p:stCondLst>
                                        </p:cTn>
                                        <p:tgtEl>
                                          <p:spTgt spid="173073"/>
                                        </p:tgtEl>
                                        <p:attrNameLst>
                                          <p:attrName>style.visibility</p:attrName>
                                        </p:attrNameLst>
                                      </p:cBhvr>
                                      <p:to>
                                        <p:strVal val="visible"/>
                                      </p:to>
                                    </p:set>
                                    <p:anim calcmode="lin" valueType="num">
                                      <p:cBhvr>
                                        <p:cTn id="32" dur="500" fill="hold"/>
                                        <p:tgtEl>
                                          <p:spTgt spid="173073"/>
                                        </p:tgtEl>
                                        <p:attrNameLst>
                                          <p:attrName>ppt_w</p:attrName>
                                        </p:attrNameLst>
                                      </p:cBhvr>
                                      <p:tavLst>
                                        <p:tav tm="0">
                                          <p:val>
                                            <p:strVal val="2/3*#ppt_w"/>
                                          </p:val>
                                        </p:tav>
                                        <p:tav tm="100000">
                                          <p:val>
                                            <p:strVal val="#ppt_w"/>
                                          </p:val>
                                        </p:tav>
                                      </p:tavLst>
                                    </p:anim>
                                    <p:anim calcmode="lin" valueType="num">
                                      <p:cBhvr>
                                        <p:cTn id="33" dur="500" fill="hold"/>
                                        <p:tgtEl>
                                          <p:spTgt spid="173073"/>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6000"/>
                            </p:stCondLst>
                            <p:childTnLst>
                              <p:par>
                                <p:cTn id="35" presetID="23" presetClass="entr" presetSubtype="272" fill="hold" grpId="0" nodeType="afterEffect">
                                  <p:stCondLst>
                                    <p:cond delay="500"/>
                                  </p:stCondLst>
                                  <p:childTnLst>
                                    <p:set>
                                      <p:cBhvr>
                                        <p:cTn id="36" dur="1" fill="hold">
                                          <p:stCondLst>
                                            <p:cond delay="0"/>
                                          </p:stCondLst>
                                        </p:cTn>
                                        <p:tgtEl>
                                          <p:spTgt spid="173074"/>
                                        </p:tgtEl>
                                        <p:attrNameLst>
                                          <p:attrName>style.visibility</p:attrName>
                                        </p:attrNameLst>
                                      </p:cBhvr>
                                      <p:to>
                                        <p:strVal val="visible"/>
                                      </p:to>
                                    </p:set>
                                    <p:anim calcmode="lin" valueType="num">
                                      <p:cBhvr>
                                        <p:cTn id="37" dur="500" fill="hold"/>
                                        <p:tgtEl>
                                          <p:spTgt spid="173074"/>
                                        </p:tgtEl>
                                        <p:attrNameLst>
                                          <p:attrName>ppt_w</p:attrName>
                                        </p:attrNameLst>
                                      </p:cBhvr>
                                      <p:tavLst>
                                        <p:tav tm="0">
                                          <p:val>
                                            <p:strVal val="2/3*#ppt_w"/>
                                          </p:val>
                                        </p:tav>
                                        <p:tav tm="100000">
                                          <p:val>
                                            <p:strVal val="#ppt_w"/>
                                          </p:val>
                                        </p:tav>
                                      </p:tavLst>
                                    </p:anim>
                                    <p:anim calcmode="lin" valueType="num">
                                      <p:cBhvr>
                                        <p:cTn id="38" dur="500" fill="hold"/>
                                        <p:tgtEl>
                                          <p:spTgt spid="173074"/>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7000"/>
                            </p:stCondLst>
                            <p:childTnLst>
                              <p:par>
                                <p:cTn id="40" presetID="23" presetClass="entr" presetSubtype="272" fill="hold" grpId="0" nodeType="afterEffect">
                                  <p:stCondLst>
                                    <p:cond delay="500"/>
                                  </p:stCondLst>
                                  <p:childTnLst>
                                    <p:set>
                                      <p:cBhvr>
                                        <p:cTn id="41" dur="1" fill="hold">
                                          <p:stCondLst>
                                            <p:cond delay="0"/>
                                          </p:stCondLst>
                                        </p:cTn>
                                        <p:tgtEl>
                                          <p:spTgt spid="173075"/>
                                        </p:tgtEl>
                                        <p:attrNameLst>
                                          <p:attrName>style.visibility</p:attrName>
                                        </p:attrNameLst>
                                      </p:cBhvr>
                                      <p:to>
                                        <p:strVal val="visible"/>
                                      </p:to>
                                    </p:set>
                                    <p:anim calcmode="lin" valueType="num">
                                      <p:cBhvr>
                                        <p:cTn id="42" dur="500" fill="hold"/>
                                        <p:tgtEl>
                                          <p:spTgt spid="173075"/>
                                        </p:tgtEl>
                                        <p:attrNameLst>
                                          <p:attrName>ppt_w</p:attrName>
                                        </p:attrNameLst>
                                      </p:cBhvr>
                                      <p:tavLst>
                                        <p:tav tm="0">
                                          <p:val>
                                            <p:strVal val="2/3*#ppt_w"/>
                                          </p:val>
                                        </p:tav>
                                        <p:tav tm="100000">
                                          <p:val>
                                            <p:strVal val="#ppt_w"/>
                                          </p:val>
                                        </p:tav>
                                      </p:tavLst>
                                    </p:anim>
                                    <p:anim calcmode="lin" valueType="num">
                                      <p:cBhvr>
                                        <p:cTn id="43" dur="500" fill="hold"/>
                                        <p:tgtEl>
                                          <p:spTgt spid="1730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8" grpId="0" animBg="1"/>
      <p:bldP spid="173069" grpId="0" animBg="1"/>
      <p:bldP spid="173070" grpId="0" animBg="1"/>
      <p:bldP spid="173071" grpId="0" animBg="1"/>
      <p:bldP spid="173072" grpId="0" animBg="1"/>
      <p:bldP spid="173073" grpId="0" animBg="1"/>
      <p:bldP spid="173074" grpId="0" animBg="1"/>
      <p:bldP spid="1730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400" b="1">
                <a:solidFill>
                  <a:srgbClr val="FFFF00"/>
                </a:solidFill>
                <a:latin typeface="Times" charset="0"/>
                <a:ea typeface="宋体" charset="0"/>
                <a:cs typeface="宋体" charset="0"/>
              </a:rPr>
              <a:t>1</a:t>
            </a:r>
          </a:p>
        </p:txBody>
      </p:sp>
      <p:sp>
        <p:nvSpPr>
          <p:cNvPr id="400387" name="Rectangle 3"/>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2</a:t>
            </a:r>
          </a:p>
        </p:txBody>
      </p:sp>
      <p:sp>
        <p:nvSpPr>
          <p:cNvPr id="400388" name="Rectangle 4"/>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3</a:t>
            </a:r>
          </a:p>
        </p:txBody>
      </p:sp>
      <p:sp>
        <p:nvSpPr>
          <p:cNvPr id="400389" name="Rectangle 5"/>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4</a:t>
            </a:r>
          </a:p>
        </p:txBody>
      </p:sp>
      <p:sp>
        <p:nvSpPr>
          <p:cNvPr id="400390" name="Rectangle 6"/>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5</a:t>
            </a:r>
          </a:p>
        </p:txBody>
      </p:sp>
      <p:sp>
        <p:nvSpPr>
          <p:cNvPr id="400391" name="Rectangle 7"/>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6</a:t>
            </a:r>
          </a:p>
        </p:txBody>
      </p:sp>
      <p:sp>
        <p:nvSpPr>
          <p:cNvPr id="400392" name="Rectangle 8"/>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7</a:t>
            </a:r>
          </a:p>
        </p:txBody>
      </p:sp>
      <p:sp>
        <p:nvSpPr>
          <p:cNvPr id="400393" name="Rectangle 9"/>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8</a:t>
            </a:r>
          </a:p>
        </p:txBody>
      </p:sp>
      <p:sp>
        <p:nvSpPr>
          <p:cNvPr id="400394" name="Line 10"/>
          <p:cNvSpPr>
            <a:spLocks noChangeShapeType="1"/>
          </p:cNvSpPr>
          <p:nvPr/>
        </p:nvSpPr>
        <p:spPr bwMode="auto">
          <a:xfrm flipV="1">
            <a:off x="2187575" y="3322638"/>
            <a:ext cx="3570288" cy="1627187"/>
          </a:xfrm>
          <a:prstGeom prst="line">
            <a:avLst/>
          </a:prstGeom>
          <a:noFill/>
          <a:ln w="76200">
            <a:solidFill>
              <a:srgbClr val="F9A9B6"/>
            </a:solidFill>
            <a:round/>
            <a:headEnd type="triangle" w="med" len="med"/>
            <a:tailEnd type="triangle" w="med" len="med"/>
          </a:ln>
          <a:effectLst>
            <a:outerShdw blurRad="63500" dist="7184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400395" name="Line 11"/>
          <p:cNvSpPr>
            <a:spLocks noChangeShapeType="1"/>
          </p:cNvSpPr>
          <p:nvPr/>
        </p:nvSpPr>
        <p:spPr bwMode="auto">
          <a:xfrm flipV="1">
            <a:off x="2570163" y="3784600"/>
            <a:ext cx="3683000" cy="292100"/>
          </a:xfrm>
          <a:prstGeom prst="line">
            <a:avLst/>
          </a:prstGeom>
          <a:noFill/>
          <a:ln w="76200">
            <a:solidFill>
              <a:srgbClr val="FFFF00"/>
            </a:solidFill>
            <a:round/>
            <a:headEnd type="triangle" w="med" len="med"/>
            <a:tailEnd type="triangle" w="med" len="med"/>
          </a:ln>
          <a:effectLst>
            <a:outerShdw blurRad="63500" dist="7184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400396" name="Line 12"/>
          <p:cNvSpPr>
            <a:spLocks noChangeShapeType="1"/>
          </p:cNvSpPr>
          <p:nvPr/>
        </p:nvSpPr>
        <p:spPr bwMode="auto">
          <a:xfrm>
            <a:off x="3416300" y="3316288"/>
            <a:ext cx="3238500" cy="1193800"/>
          </a:xfrm>
          <a:prstGeom prst="line">
            <a:avLst/>
          </a:prstGeom>
          <a:noFill/>
          <a:ln w="76200">
            <a:solidFill>
              <a:srgbClr val="21ED11"/>
            </a:solidFill>
            <a:round/>
            <a:headEnd type="triangle" w="med" len="med"/>
            <a:tailEnd type="triangle" w="med" len="med"/>
          </a:ln>
          <a:effectLst>
            <a:outerShdw blurRad="63500" dist="7184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400397" name="Line 13"/>
          <p:cNvSpPr>
            <a:spLocks noChangeShapeType="1"/>
          </p:cNvSpPr>
          <p:nvPr/>
        </p:nvSpPr>
        <p:spPr bwMode="auto">
          <a:xfrm>
            <a:off x="4810125" y="3048000"/>
            <a:ext cx="2378075" cy="2028825"/>
          </a:xfrm>
          <a:prstGeom prst="line">
            <a:avLst/>
          </a:prstGeom>
          <a:noFill/>
          <a:ln w="76200">
            <a:solidFill>
              <a:schemeClr val="accent1"/>
            </a:solidFill>
            <a:round/>
            <a:headEnd type="triangle" w="med" len="med"/>
            <a:tailEnd type="triangle" w="med" len="me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400398" name="Text Box 14"/>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zh-CN" altLang="en-US" sz="2000">
                <a:solidFill>
                  <a:srgbClr val="FFA27C"/>
                </a:solidFill>
                <a:latin typeface="Comic Sans MS" charset="0"/>
                <a:ea typeface="宋体" charset="0"/>
                <a:cs typeface="宋体" charset="0"/>
              </a:rPr>
              <a:t> </a:t>
            </a:r>
          </a:p>
        </p:txBody>
      </p:sp>
      <p:sp>
        <p:nvSpPr>
          <p:cNvPr id="400401" name="Rectangle 17"/>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08</a:t>
            </a:r>
            <a:endParaRPr lang="en-US" altLang="zh-CN" b="1">
              <a:solidFill>
                <a:srgbClr val="000000"/>
              </a:solidFill>
              <a:effectLst>
                <a:outerShdw blurRad="38100" dist="38100" dir="2700000" algn="tl">
                  <a:srgbClr val="FFFFFF"/>
                </a:outerShdw>
              </a:effectLst>
              <a:latin typeface="Comic Sans MS" charset="0"/>
              <a:ea typeface="宋体" charset="0"/>
              <a:cs typeface="宋体" charset="0"/>
            </a:endParaRPr>
          </a:p>
        </p:txBody>
      </p:sp>
      <p:sp>
        <p:nvSpPr>
          <p:cNvPr id="400402" name="Text Box 18"/>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800" b="1">
                <a:solidFill>
                  <a:srgbClr val="FFFFFF"/>
                </a:solidFill>
                <a:latin typeface="Comic Sans MS" charset="0"/>
                <a:ea typeface="宋体" charset="0"/>
                <a:cs typeface="宋体" charset="0"/>
              </a:rPr>
              <a:t>4</a:t>
            </a:r>
          </a:p>
        </p:txBody>
      </p:sp>
      <p:sp>
        <p:nvSpPr>
          <p:cNvPr id="400403" name="Text Box 19"/>
          <p:cNvSpPr txBox="1">
            <a:spLocks noChangeArrowheads="1"/>
          </p:cNvSpPr>
          <p:nvPr/>
        </p:nvSpPr>
        <p:spPr bwMode="auto">
          <a:xfrm>
            <a:off x="127000" y="731838"/>
            <a:ext cx="3330575"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zh-CN" altLang="en-US" sz="3600" b="1" i="1">
                <a:solidFill>
                  <a:srgbClr val="62D6AC"/>
                </a:solidFill>
                <a:latin typeface="Helvetica" charset="0"/>
                <a:ea typeface="宋体" charset="0"/>
                <a:cs typeface="宋体" charset="0"/>
              </a:rPr>
              <a:t>略旧的                  </a:t>
            </a:r>
            <a:r>
              <a:rPr lang="zh-CN" altLang="en-US" sz="3600" b="1">
                <a:solidFill>
                  <a:srgbClr val="FFFF00"/>
                </a:solidFill>
                <a:latin typeface="Helvetica" charset="0"/>
                <a:ea typeface="宋体" charset="0"/>
                <a:cs typeface="宋体" charset="0"/>
              </a:rPr>
              <a:t>历史故事</a:t>
            </a:r>
          </a:p>
        </p:txBody>
      </p:sp>
      <p:sp>
        <p:nvSpPr>
          <p:cNvPr id="400404" name="Text Box 20"/>
          <p:cNvSpPr txBox="1">
            <a:spLocks noChangeArrowheads="1"/>
          </p:cNvSpPr>
          <p:nvPr/>
        </p:nvSpPr>
        <p:spPr bwMode="auto">
          <a:xfrm>
            <a:off x="5875338" y="725488"/>
            <a:ext cx="3217862"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r>
              <a:rPr lang="zh-CN" altLang="en-US" sz="3600" b="1" i="1">
                <a:solidFill>
                  <a:srgbClr val="62D6AC"/>
                </a:solidFill>
                <a:latin typeface="Helvetica" charset="0"/>
                <a:ea typeface="宋体" charset="0"/>
                <a:cs typeface="宋体" charset="0"/>
              </a:rPr>
              <a:t>略新的</a:t>
            </a:r>
            <a:endParaRPr lang="zh-CN" altLang="en-US" sz="3600" b="1" i="1">
              <a:solidFill>
                <a:srgbClr val="62D6AC"/>
              </a:solidFill>
              <a:latin typeface="Comic Sans MS" charset="0"/>
              <a:ea typeface="宋体" charset="0"/>
              <a:cs typeface="宋体" charset="0"/>
            </a:endParaRPr>
          </a:p>
          <a:p>
            <a:pPr algn="ctr"/>
            <a:r>
              <a:rPr lang="zh-CN" altLang="en-US" sz="3600" b="1">
                <a:solidFill>
                  <a:srgbClr val="FFFF00"/>
                </a:solidFill>
                <a:latin typeface="Comic Sans MS" charset="0"/>
                <a:ea typeface="宋体" charset="0"/>
                <a:cs typeface="宋体" charset="0"/>
              </a:rPr>
              <a:t>历史故事</a:t>
            </a:r>
          </a:p>
        </p:txBody>
      </p:sp>
    </p:spTree>
    <p:extLst>
      <p:ext uri="{BB962C8B-B14F-4D97-AF65-F5344CB8AC3E}">
        <p14:creationId xmlns:p14="http://schemas.microsoft.com/office/powerpoint/2010/main" val="20421440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0394"/>
                                        </p:tgtEl>
                                        <p:attrNameLst>
                                          <p:attrName>style.visibility</p:attrName>
                                        </p:attrNameLst>
                                      </p:cBhvr>
                                      <p:to>
                                        <p:strVal val="visible"/>
                                      </p:to>
                                    </p:set>
                                    <p:anim calcmode="lin" valueType="num">
                                      <p:cBhvr additive="base">
                                        <p:cTn id="7" dur="500" fill="hold"/>
                                        <p:tgtEl>
                                          <p:spTgt spid="400394"/>
                                        </p:tgtEl>
                                        <p:attrNameLst>
                                          <p:attrName>ppt_x</p:attrName>
                                        </p:attrNameLst>
                                      </p:cBhvr>
                                      <p:tavLst>
                                        <p:tav tm="0">
                                          <p:val>
                                            <p:strVal val="#ppt_x"/>
                                          </p:val>
                                        </p:tav>
                                        <p:tav tm="100000">
                                          <p:val>
                                            <p:strVal val="#ppt_x"/>
                                          </p:val>
                                        </p:tav>
                                      </p:tavLst>
                                    </p:anim>
                                    <p:anim calcmode="lin" valueType="num">
                                      <p:cBhvr additive="base">
                                        <p:cTn id="8" dur="500" fill="hold"/>
                                        <p:tgtEl>
                                          <p:spTgt spid="400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00395"/>
                                        </p:tgtEl>
                                        <p:attrNameLst>
                                          <p:attrName>style.visibility</p:attrName>
                                        </p:attrNameLst>
                                      </p:cBhvr>
                                      <p:to>
                                        <p:strVal val="visible"/>
                                      </p:to>
                                    </p:set>
                                    <p:anim calcmode="lin" valueType="num">
                                      <p:cBhvr additive="base">
                                        <p:cTn id="13" dur="500" fill="hold"/>
                                        <p:tgtEl>
                                          <p:spTgt spid="400395"/>
                                        </p:tgtEl>
                                        <p:attrNameLst>
                                          <p:attrName>ppt_x</p:attrName>
                                        </p:attrNameLst>
                                      </p:cBhvr>
                                      <p:tavLst>
                                        <p:tav tm="0">
                                          <p:val>
                                            <p:strVal val="#ppt_x"/>
                                          </p:val>
                                        </p:tav>
                                        <p:tav tm="100000">
                                          <p:val>
                                            <p:strVal val="#ppt_x"/>
                                          </p:val>
                                        </p:tav>
                                      </p:tavLst>
                                    </p:anim>
                                    <p:anim calcmode="lin" valueType="num">
                                      <p:cBhvr additive="base">
                                        <p:cTn id="14" dur="500" fill="hold"/>
                                        <p:tgtEl>
                                          <p:spTgt spid="40039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00396"/>
                                        </p:tgtEl>
                                        <p:attrNameLst>
                                          <p:attrName>style.visibility</p:attrName>
                                        </p:attrNameLst>
                                      </p:cBhvr>
                                      <p:to>
                                        <p:strVal val="visible"/>
                                      </p:to>
                                    </p:set>
                                    <p:anim calcmode="lin" valueType="num">
                                      <p:cBhvr additive="base">
                                        <p:cTn id="19" dur="500" fill="hold"/>
                                        <p:tgtEl>
                                          <p:spTgt spid="400396"/>
                                        </p:tgtEl>
                                        <p:attrNameLst>
                                          <p:attrName>ppt_x</p:attrName>
                                        </p:attrNameLst>
                                      </p:cBhvr>
                                      <p:tavLst>
                                        <p:tav tm="0">
                                          <p:val>
                                            <p:strVal val="#ppt_x"/>
                                          </p:val>
                                        </p:tav>
                                        <p:tav tm="100000">
                                          <p:val>
                                            <p:strVal val="#ppt_x"/>
                                          </p:val>
                                        </p:tav>
                                      </p:tavLst>
                                    </p:anim>
                                    <p:anim calcmode="lin" valueType="num">
                                      <p:cBhvr additive="base">
                                        <p:cTn id="20" dur="500" fill="hold"/>
                                        <p:tgtEl>
                                          <p:spTgt spid="40039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00397"/>
                                        </p:tgtEl>
                                        <p:attrNameLst>
                                          <p:attrName>style.visibility</p:attrName>
                                        </p:attrNameLst>
                                      </p:cBhvr>
                                      <p:to>
                                        <p:strVal val="visible"/>
                                      </p:to>
                                    </p:set>
                                    <p:anim calcmode="lin" valueType="num">
                                      <p:cBhvr additive="base">
                                        <p:cTn id="25" dur="500" fill="hold"/>
                                        <p:tgtEl>
                                          <p:spTgt spid="400397"/>
                                        </p:tgtEl>
                                        <p:attrNameLst>
                                          <p:attrName>ppt_x</p:attrName>
                                        </p:attrNameLst>
                                      </p:cBhvr>
                                      <p:tavLst>
                                        <p:tav tm="0">
                                          <p:val>
                                            <p:strVal val="#ppt_x"/>
                                          </p:val>
                                        </p:tav>
                                        <p:tav tm="100000">
                                          <p:val>
                                            <p:strVal val="#ppt_x"/>
                                          </p:val>
                                        </p:tav>
                                      </p:tavLst>
                                    </p:anim>
                                    <p:anim calcmode="lin" valueType="num">
                                      <p:cBhvr additive="base">
                                        <p:cTn id="26" dur="500" fill="hold"/>
                                        <p:tgtEl>
                                          <p:spTgt spid="4003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4" grpId="0" animBg="1"/>
      <p:bldP spid="400395" grpId="0" animBg="1"/>
      <p:bldP spid="400396" grpId="0" animBg="1"/>
      <p:bldP spid="4003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400" b="1">
                <a:solidFill>
                  <a:srgbClr val="FFFF00"/>
                </a:solidFill>
                <a:latin typeface="Times" charset="0"/>
                <a:ea typeface="宋体" charset="0"/>
                <a:cs typeface="宋体" charset="0"/>
              </a:rPr>
              <a:t>1</a:t>
            </a:r>
          </a:p>
        </p:txBody>
      </p:sp>
      <p:sp>
        <p:nvSpPr>
          <p:cNvPr id="143365" name="Rectangle 5"/>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2</a:t>
            </a:r>
          </a:p>
        </p:txBody>
      </p:sp>
      <p:sp>
        <p:nvSpPr>
          <p:cNvPr id="143366" name="Rectangle 6"/>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3</a:t>
            </a:r>
          </a:p>
        </p:txBody>
      </p:sp>
      <p:sp>
        <p:nvSpPr>
          <p:cNvPr id="143367" name="Rectangle 7"/>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4</a:t>
            </a:r>
          </a:p>
        </p:txBody>
      </p:sp>
      <p:sp>
        <p:nvSpPr>
          <p:cNvPr id="143368" name="Rectangle 8"/>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5</a:t>
            </a:r>
          </a:p>
        </p:txBody>
      </p:sp>
      <p:sp>
        <p:nvSpPr>
          <p:cNvPr id="143369" name="Rectangle 9"/>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6</a:t>
            </a:r>
          </a:p>
        </p:txBody>
      </p:sp>
      <p:sp>
        <p:nvSpPr>
          <p:cNvPr id="143370" name="Rectangle 10"/>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7</a:t>
            </a:r>
          </a:p>
        </p:txBody>
      </p:sp>
      <p:grpSp>
        <p:nvGrpSpPr>
          <p:cNvPr id="143376" name="Group 16"/>
          <p:cNvGrpSpPr>
            <a:grpSpLocks/>
          </p:cNvGrpSpPr>
          <p:nvPr/>
        </p:nvGrpSpPr>
        <p:grpSpPr bwMode="auto">
          <a:xfrm>
            <a:off x="1866900" y="2924175"/>
            <a:ext cx="4125913" cy="2095500"/>
            <a:chOff x="1133" y="1842"/>
            <a:chExt cx="2599" cy="1320"/>
          </a:xfrm>
        </p:grpSpPr>
        <p:sp>
          <p:nvSpPr>
            <p:cNvPr id="143377" name="Oval 17"/>
            <p:cNvSpPr>
              <a:spLocks noChangeArrowheads="1"/>
            </p:cNvSpPr>
            <p:nvPr/>
          </p:nvSpPr>
          <p:spPr bwMode="auto">
            <a:xfrm>
              <a:off x="1133" y="2863"/>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43378" name="Oval 18"/>
            <p:cNvSpPr>
              <a:spLocks noChangeArrowheads="1"/>
            </p:cNvSpPr>
            <p:nvPr/>
          </p:nvSpPr>
          <p:spPr bwMode="auto">
            <a:xfrm>
              <a:off x="3370" y="1842"/>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43379" name="Line 19"/>
            <p:cNvSpPr>
              <a:spLocks noChangeShapeType="1"/>
            </p:cNvSpPr>
            <p:nvPr/>
          </p:nvSpPr>
          <p:spPr bwMode="auto">
            <a:xfrm flipV="1">
              <a:off x="1478" y="2060"/>
              <a:ext cx="1924" cy="882"/>
            </a:xfrm>
            <a:prstGeom prst="lin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grpSp>
      <p:sp>
        <p:nvSpPr>
          <p:cNvPr id="143390" name="Line 30"/>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3394" name="Line 34"/>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3403" name="Rectangle 43"/>
          <p:cNvSpPr>
            <a:spLocks noChangeArrowheads="1"/>
          </p:cNvSpPr>
          <p:nvPr/>
        </p:nvSpPr>
        <p:spPr bwMode="auto">
          <a:xfrm rot="240000">
            <a:off x="2373313" y="4814888"/>
            <a:ext cx="1033462" cy="393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2000" b="1">
                <a:solidFill>
                  <a:srgbClr val="FFFF00"/>
                </a:solidFill>
                <a:latin typeface="Comic Sans MS" charset="0"/>
                <a:ea typeface="宋体" charset="0"/>
                <a:cs typeface="宋体" charset="0"/>
              </a:rPr>
              <a:t>律</a:t>
            </a:r>
            <a:r>
              <a:rPr lang="zh-CN" altLang="en-US" sz="1800" b="1">
                <a:solidFill>
                  <a:srgbClr val="FFFF00"/>
                </a:solidFill>
                <a:latin typeface="Helvetica BlackOblique" charset="0"/>
                <a:ea typeface="宋体" charset="0"/>
                <a:cs typeface="宋体" charset="0"/>
              </a:rPr>
              <a:t>法书</a:t>
            </a:r>
          </a:p>
        </p:txBody>
      </p:sp>
      <p:sp>
        <p:nvSpPr>
          <p:cNvPr id="143404" name="Rectangle 44"/>
          <p:cNvSpPr>
            <a:spLocks noChangeArrowheads="1"/>
          </p:cNvSpPr>
          <p:nvPr/>
        </p:nvSpPr>
        <p:spPr bwMode="auto">
          <a:xfrm rot="18254599">
            <a:off x="4600575" y="3192463"/>
            <a:ext cx="1939925" cy="393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2000" b="1">
                <a:solidFill>
                  <a:srgbClr val="FFFF00"/>
                </a:solidFill>
                <a:latin typeface="Helvetica BlackOblique" charset="0"/>
                <a:ea typeface="宋体" charset="0"/>
                <a:cs typeface="宋体" charset="0"/>
              </a:rPr>
              <a:t>福音书</a:t>
            </a:r>
          </a:p>
        </p:txBody>
      </p:sp>
      <p:sp>
        <p:nvSpPr>
          <p:cNvPr id="143374" name="Oval 14"/>
          <p:cNvSpPr>
            <a:spLocks noChangeArrowheads="1"/>
          </p:cNvSpPr>
          <p:nvPr/>
        </p:nvSpPr>
        <p:spPr bwMode="auto">
          <a:xfrm>
            <a:off x="2295525" y="4730750"/>
            <a:ext cx="1135063"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endParaRPr lang="en-US" sz="3600" b="1">
              <a:solidFill>
                <a:srgbClr val="000000"/>
              </a:solidFill>
              <a:latin typeface="Comic Sans MS" charset="0"/>
              <a:cs typeface="+mn-cs"/>
            </a:endParaRPr>
          </a:p>
        </p:txBody>
      </p:sp>
      <p:sp>
        <p:nvSpPr>
          <p:cNvPr id="143375" name="Oval 15"/>
          <p:cNvSpPr>
            <a:spLocks noChangeArrowheads="1"/>
          </p:cNvSpPr>
          <p:nvPr/>
        </p:nvSpPr>
        <p:spPr bwMode="auto">
          <a:xfrm rot="-3140449">
            <a:off x="4719638" y="3521075"/>
            <a:ext cx="1135062"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endParaRPr lang="en-US" sz="3600" b="1">
              <a:solidFill>
                <a:srgbClr val="000000"/>
              </a:solidFill>
              <a:latin typeface="Comic Sans MS" charset="0"/>
              <a:cs typeface="+mn-cs"/>
            </a:endParaRPr>
          </a:p>
        </p:txBody>
      </p:sp>
      <p:sp>
        <p:nvSpPr>
          <p:cNvPr id="143408" name="AutoShape 48"/>
          <p:cNvSpPr>
            <a:spLocks noChangeArrowheads="1"/>
          </p:cNvSpPr>
          <p:nvPr/>
        </p:nvSpPr>
        <p:spPr bwMode="auto">
          <a:xfrm rot="-499845">
            <a:off x="2982913" y="3863975"/>
            <a:ext cx="2927350" cy="2632075"/>
          </a:xfrm>
          <a:custGeom>
            <a:avLst/>
            <a:gdLst>
              <a:gd name="G0" fmla="+- 3723 0 0"/>
              <a:gd name="G1" fmla="+- -11796480 0 0"/>
              <a:gd name="G2" fmla="+- 3723 0 -11796480"/>
              <a:gd name="G3" fmla="+- 10800 0 0"/>
              <a:gd name="G4" fmla="+- 0 0 3723"/>
              <a:gd name="T0" fmla="*/ 360 256 1"/>
              <a:gd name="T1" fmla="*/ 0 256 1"/>
              <a:gd name="G5" fmla="+- G2 T0 T1"/>
              <a:gd name="G6" fmla="?: G2 G2 G5"/>
              <a:gd name="G7" fmla="+- 0 0 G6"/>
              <a:gd name="G8" fmla="+- 8067 0 0"/>
              <a:gd name="G9" fmla="+- 0 0 -11796480"/>
              <a:gd name="G10" fmla="+- 8067 0 2700"/>
              <a:gd name="G11" fmla="cos G10 3723"/>
              <a:gd name="G12" fmla="sin G10 3723"/>
              <a:gd name="G13" fmla="cos 13500 3723"/>
              <a:gd name="G14" fmla="sin 13500 3723"/>
              <a:gd name="G15" fmla="+- G11 10800 0"/>
              <a:gd name="G16" fmla="+- G12 10800 0"/>
              <a:gd name="G17" fmla="+- G13 10800 0"/>
              <a:gd name="G18" fmla="+- G14 10800 0"/>
              <a:gd name="G19" fmla="*/ 8067 1 2"/>
              <a:gd name="G20" fmla="+- G19 5400 0"/>
              <a:gd name="G21" fmla="cos G20 3723"/>
              <a:gd name="G22" fmla="sin G20 3723"/>
              <a:gd name="G23" fmla="+- G21 10800 0"/>
              <a:gd name="G24" fmla="+- G12 G23 G22"/>
              <a:gd name="G25" fmla="+- G22 G23 G11"/>
              <a:gd name="G26" fmla="cos 10800 3723"/>
              <a:gd name="G27" fmla="sin 10800 3723"/>
              <a:gd name="G28" fmla="cos 8067 3723"/>
              <a:gd name="G29" fmla="sin 8067 3723"/>
              <a:gd name="G30" fmla="+- G26 10800 0"/>
              <a:gd name="G31" fmla="+- G27 10800 0"/>
              <a:gd name="G32" fmla="+- G28 10800 0"/>
              <a:gd name="G33" fmla="+- G29 10800 0"/>
              <a:gd name="G34" fmla="+- G19 5400 0"/>
              <a:gd name="G35" fmla="cos G34 -11796480"/>
              <a:gd name="G36" fmla="sin G34 -11796480"/>
              <a:gd name="G37" fmla="+/ -11796480 3723 2"/>
              <a:gd name="T2" fmla="*/ 180 256 1"/>
              <a:gd name="T3" fmla="*/ 0 256 1"/>
              <a:gd name="G38" fmla="+- G37 T2 T3"/>
              <a:gd name="G39" fmla="?: G2 G37 G38"/>
              <a:gd name="G40" fmla="cos 10800 G39"/>
              <a:gd name="G41" fmla="sin 10800 G39"/>
              <a:gd name="G42" fmla="cos 8067 G39"/>
              <a:gd name="G43" fmla="sin 8067 G39"/>
              <a:gd name="G44" fmla="+- G40 10800 0"/>
              <a:gd name="G45" fmla="+- G41 10800 0"/>
              <a:gd name="G46" fmla="+- G42 10800 0"/>
              <a:gd name="G47" fmla="+- G43 10800 0"/>
              <a:gd name="G48" fmla="+- G35 10800 0"/>
              <a:gd name="G49" fmla="+- G36 10800 0"/>
              <a:gd name="T4" fmla="*/ 10805 w 21600"/>
              <a:gd name="T5" fmla="*/ 0 h 21600"/>
              <a:gd name="T6" fmla="*/ 1365 w 21600"/>
              <a:gd name="T7" fmla="*/ 10799 h 21600"/>
              <a:gd name="T8" fmla="*/ 10804 w 21600"/>
              <a:gd name="T9" fmla="*/ 2733 h 21600"/>
              <a:gd name="T10" fmla="*/ 24299 w 21600"/>
              <a:gd name="T11" fmla="*/ 10813 h 21600"/>
              <a:gd name="T12" fmla="*/ 20229 w 21600"/>
              <a:gd name="T13" fmla="*/ 14876 h 21600"/>
              <a:gd name="T14" fmla="*/ 16166 w 21600"/>
              <a:gd name="T15" fmla="*/ 108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66" y="10807"/>
                </a:moveTo>
                <a:cubicBezTo>
                  <a:pt x="18866" y="10805"/>
                  <a:pt x="18867" y="10802"/>
                  <a:pt x="18867" y="10800"/>
                </a:cubicBezTo>
                <a:cubicBezTo>
                  <a:pt x="18867" y="6344"/>
                  <a:pt x="15255" y="2733"/>
                  <a:pt x="10800" y="2733"/>
                </a:cubicBezTo>
                <a:cubicBezTo>
                  <a:pt x="6344" y="2733"/>
                  <a:pt x="2733" y="6344"/>
                  <a:pt x="2733" y="10800"/>
                </a:cubicBezTo>
                <a:lnTo>
                  <a:pt x="-1" y="10799"/>
                </a:lnTo>
                <a:cubicBezTo>
                  <a:pt x="0" y="4835"/>
                  <a:pt x="4835" y="0"/>
                  <a:pt x="10800" y="0"/>
                </a:cubicBezTo>
                <a:cubicBezTo>
                  <a:pt x="16764" y="0"/>
                  <a:pt x="21600" y="4835"/>
                  <a:pt x="21600" y="10800"/>
                </a:cubicBezTo>
                <a:cubicBezTo>
                  <a:pt x="21600" y="10803"/>
                  <a:pt x="21599" y="10807"/>
                  <a:pt x="21599" y="10810"/>
                </a:cubicBezTo>
                <a:lnTo>
                  <a:pt x="24299" y="10813"/>
                </a:lnTo>
                <a:lnTo>
                  <a:pt x="20229" y="14876"/>
                </a:lnTo>
                <a:lnTo>
                  <a:pt x="16166" y="10805"/>
                </a:lnTo>
                <a:lnTo>
                  <a:pt x="18866" y="10807"/>
                </a:lnTo>
                <a:close/>
              </a:path>
            </a:pathLst>
          </a:custGeom>
          <a:gradFill rotWithShape="0">
            <a:gsLst>
              <a:gs pos="0">
                <a:srgbClr val="FEF800">
                  <a:gamma/>
                  <a:shade val="0"/>
                  <a:invGamma/>
                </a:srgbClr>
              </a:gs>
              <a:gs pos="50000">
                <a:srgbClr val="FEF800"/>
              </a:gs>
              <a:gs pos="100000">
                <a:srgbClr val="FEF800">
                  <a:gamma/>
                  <a:shade val="0"/>
                  <a:invGamma/>
                </a:srgbClr>
              </a:gs>
            </a:gsLst>
            <a:lin ang="0" scaled="1"/>
          </a:gradFill>
          <a:ln w="12700">
            <a:solidFill>
              <a:schemeClr val="tx1"/>
            </a:solidFill>
            <a:miter lim="800000"/>
            <a:headEnd/>
            <a:tailEnd/>
          </a:ln>
          <a:effectLst>
            <a:outerShdw blurRad="63500" dist="89803" dir="2700000" algn="ctr" rotWithShape="0">
              <a:schemeClr val="tx1">
                <a:alpha val="74998"/>
              </a:schemeClr>
            </a:outerShdw>
          </a:effectLst>
        </p:spPr>
        <p:txBody>
          <a:bodyPr wrap="none" anchor="ctr"/>
          <a:lstStyle/>
          <a:p>
            <a:endParaRPr lang="en-US" sz="3600" b="1">
              <a:solidFill>
                <a:srgbClr val="000000"/>
              </a:solidFill>
              <a:latin typeface="Comic Sans MS" charset="0"/>
              <a:cs typeface="+mn-cs"/>
            </a:endParaRPr>
          </a:p>
        </p:txBody>
      </p:sp>
      <p:sp>
        <p:nvSpPr>
          <p:cNvPr id="143409" name="Text Box 49"/>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zh-CN" altLang="en-US" sz="2000">
                <a:solidFill>
                  <a:srgbClr val="FFA27C"/>
                </a:solidFill>
                <a:latin typeface="Comic Sans MS" charset="0"/>
                <a:ea typeface="宋体" charset="0"/>
                <a:cs typeface="宋体" charset="0"/>
              </a:rPr>
              <a:t> </a:t>
            </a:r>
          </a:p>
        </p:txBody>
      </p:sp>
      <p:sp>
        <p:nvSpPr>
          <p:cNvPr id="143419" name="Rectangle 59"/>
          <p:cNvSpPr>
            <a:spLocks noChangeArrowheads="1"/>
          </p:cNvSpPr>
          <p:nvPr/>
        </p:nvSpPr>
        <p:spPr bwMode="auto">
          <a:xfrm>
            <a:off x="8093075" y="64277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09</a:t>
            </a:r>
            <a:endParaRPr lang="en-US" altLang="zh-CN" b="1">
              <a:solidFill>
                <a:srgbClr val="000000"/>
              </a:solidFill>
              <a:effectLst>
                <a:outerShdw blurRad="38100" dist="38100" dir="2700000" algn="tl">
                  <a:srgbClr val="FFFFFF"/>
                </a:outerShdw>
              </a:effectLst>
              <a:latin typeface="Comic Sans MS" charset="0"/>
              <a:ea typeface="宋体" charset="0"/>
              <a:cs typeface="宋体" charset="0"/>
            </a:endParaRPr>
          </a:p>
        </p:txBody>
      </p:sp>
      <p:sp>
        <p:nvSpPr>
          <p:cNvPr id="143420" name="Text Box 60"/>
          <p:cNvSpPr txBox="1">
            <a:spLocks noChangeArrowheads="1"/>
          </p:cNvSpPr>
          <p:nvPr/>
        </p:nvSpPr>
        <p:spPr bwMode="auto">
          <a:xfrm>
            <a:off x="8286750" y="6427788"/>
            <a:ext cx="412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altLang="zh-CN" sz="1800" b="1">
                <a:solidFill>
                  <a:srgbClr val="FFFFFF"/>
                </a:solidFill>
                <a:latin typeface="Comic Sans MS" charset="0"/>
                <a:ea typeface="宋体" charset="0"/>
                <a:cs typeface="宋体" charset="0"/>
              </a:rPr>
              <a:t>4</a:t>
            </a:r>
          </a:p>
        </p:txBody>
      </p:sp>
      <p:sp>
        <p:nvSpPr>
          <p:cNvPr id="143423" name="Text Box 63"/>
          <p:cNvSpPr txBox="1">
            <a:spLocks noChangeArrowheads="1"/>
          </p:cNvSpPr>
          <p:nvPr/>
        </p:nvSpPr>
        <p:spPr bwMode="auto">
          <a:xfrm>
            <a:off x="2838450" y="5572125"/>
            <a:ext cx="256381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zh-CN" altLang="en-US" sz="3600" b="1">
              <a:solidFill>
                <a:srgbClr val="000000"/>
              </a:solidFill>
              <a:latin typeface="Comic Sans MS" charset="0"/>
              <a:ea typeface="宋体" charset="0"/>
              <a:cs typeface="宋体" charset="0"/>
            </a:endParaRPr>
          </a:p>
        </p:txBody>
      </p:sp>
      <p:sp>
        <p:nvSpPr>
          <p:cNvPr id="143425" name="Text Box 65"/>
          <p:cNvSpPr txBox="1">
            <a:spLocks noChangeArrowheads="1"/>
          </p:cNvSpPr>
          <p:nvPr/>
        </p:nvSpPr>
        <p:spPr bwMode="auto">
          <a:xfrm>
            <a:off x="403225" y="5657850"/>
            <a:ext cx="8259763" cy="641350"/>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zh-CN" altLang="en-US" sz="3600" b="1" i="1">
                <a:solidFill>
                  <a:srgbClr val="FEF800"/>
                </a:solidFill>
                <a:ea typeface="宋体" charset="0"/>
                <a:cs typeface="宋体" charset="0"/>
              </a:rPr>
              <a:t>书      卷      的      开      始</a:t>
            </a:r>
          </a:p>
        </p:txBody>
      </p:sp>
      <p:sp>
        <p:nvSpPr>
          <p:cNvPr id="143426" name="Text Box 66"/>
          <p:cNvSpPr txBox="1">
            <a:spLocks noChangeArrowheads="1"/>
          </p:cNvSpPr>
          <p:nvPr/>
        </p:nvSpPr>
        <p:spPr bwMode="auto">
          <a:xfrm>
            <a:off x="127000" y="731838"/>
            <a:ext cx="3330575"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zh-CN" altLang="en-US" sz="3600" b="1" i="1">
                <a:solidFill>
                  <a:srgbClr val="62D6AC"/>
                </a:solidFill>
                <a:latin typeface="Helvetica" charset="0"/>
                <a:ea typeface="宋体" charset="0"/>
                <a:cs typeface="宋体" charset="0"/>
              </a:rPr>
              <a:t>略旧的                  </a:t>
            </a:r>
            <a:r>
              <a:rPr lang="zh-CN" altLang="en-US" sz="3600" b="1">
                <a:solidFill>
                  <a:srgbClr val="FFFF00"/>
                </a:solidFill>
                <a:latin typeface="Helvetica" charset="0"/>
                <a:ea typeface="宋体" charset="0"/>
                <a:cs typeface="宋体" charset="0"/>
              </a:rPr>
              <a:t>历史故事</a:t>
            </a:r>
          </a:p>
        </p:txBody>
      </p:sp>
      <p:sp>
        <p:nvSpPr>
          <p:cNvPr id="143427" name="Text Box 67"/>
          <p:cNvSpPr txBox="1">
            <a:spLocks noChangeArrowheads="1"/>
          </p:cNvSpPr>
          <p:nvPr/>
        </p:nvSpPr>
        <p:spPr bwMode="auto">
          <a:xfrm>
            <a:off x="5875338" y="725488"/>
            <a:ext cx="3217862"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r>
              <a:rPr lang="zh-CN" altLang="en-US" sz="3600" b="1" i="1">
                <a:solidFill>
                  <a:srgbClr val="62D6AC"/>
                </a:solidFill>
                <a:latin typeface="Helvetica" charset="0"/>
                <a:ea typeface="宋体" charset="0"/>
                <a:cs typeface="宋体" charset="0"/>
              </a:rPr>
              <a:t>略新的</a:t>
            </a:r>
            <a:endParaRPr lang="zh-CN" altLang="en-US" sz="3600" b="1" i="1">
              <a:solidFill>
                <a:srgbClr val="62D6AC"/>
              </a:solidFill>
              <a:latin typeface="Comic Sans MS" charset="0"/>
              <a:ea typeface="宋体" charset="0"/>
              <a:cs typeface="宋体" charset="0"/>
            </a:endParaRPr>
          </a:p>
          <a:p>
            <a:pPr algn="ctr"/>
            <a:r>
              <a:rPr lang="zh-CN" altLang="en-US" sz="3600" b="1">
                <a:solidFill>
                  <a:srgbClr val="FFFF00"/>
                </a:solidFill>
                <a:latin typeface="Comic Sans MS" charset="0"/>
                <a:ea typeface="宋体" charset="0"/>
                <a:cs typeface="宋体" charset="0"/>
              </a:rPr>
              <a:t>历史故事</a:t>
            </a:r>
          </a:p>
        </p:txBody>
      </p:sp>
      <p:sp>
        <p:nvSpPr>
          <p:cNvPr id="143428" name="Rectangle 68"/>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8</a:t>
            </a:r>
          </a:p>
        </p:txBody>
      </p:sp>
    </p:spTree>
    <p:extLst>
      <p:ext uri="{BB962C8B-B14F-4D97-AF65-F5344CB8AC3E}">
        <p14:creationId xmlns:p14="http://schemas.microsoft.com/office/powerpoint/2010/main" val="4228965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3376"/>
                                        </p:tgtEl>
                                        <p:attrNameLst>
                                          <p:attrName>style.visibility</p:attrName>
                                        </p:attrNameLst>
                                      </p:cBhvr>
                                      <p:to>
                                        <p:strVal val="visible"/>
                                      </p:to>
                                    </p:set>
                                    <p:animEffect transition="in" filter="wipe(left)">
                                      <p:cBhvr>
                                        <p:cTn id="7" dur="500"/>
                                        <p:tgtEl>
                                          <p:spTgt spid="143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3374"/>
                                        </p:tgtEl>
                                        <p:attrNameLst>
                                          <p:attrName>style.visibility</p:attrName>
                                        </p:attrNameLst>
                                      </p:cBhvr>
                                      <p:to>
                                        <p:strVal val="visible"/>
                                      </p:to>
                                    </p:set>
                                    <p:anim calcmode="lin" valueType="num">
                                      <p:cBhvr additive="base">
                                        <p:cTn id="12" dur="500" fill="hold"/>
                                        <p:tgtEl>
                                          <p:spTgt spid="143374"/>
                                        </p:tgtEl>
                                        <p:attrNameLst>
                                          <p:attrName>ppt_x</p:attrName>
                                        </p:attrNameLst>
                                      </p:cBhvr>
                                      <p:tavLst>
                                        <p:tav tm="0">
                                          <p:val>
                                            <p:strVal val="#ppt_x"/>
                                          </p:val>
                                        </p:tav>
                                        <p:tav tm="100000">
                                          <p:val>
                                            <p:strVal val="#ppt_x"/>
                                          </p:val>
                                        </p:tav>
                                      </p:tavLst>
                                    </p:anim>
                                    <p:anim calcmode="lin" valueType="num">
                                      <p:cBhvr additive="base">
                                        <p:cTn id="13" dur="500" fill="hold"/>
                                        <p:tgtEl>
                                          <p:spTgt spid="14337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3403"/>
                                        </p:tgtEl>
                                        <p:attrNameLst>
                                          <p:attrName>style.visibility</p:attrName>
                                        </p:attrNameLst>
                                      </p:cBhvr>
                                      <p:to>
                                        <p:strVal val="visible"/>
                                      </p:to>
                                    </p:set>
                                    <p:anim calcmode="lin" valueType="num">
                                      <p:cBhvr>
                                        <p:cTn id="17" dur="500" fill="hold"/>
                                        <p:tgtEl>
                                          <p:spTgt spid="143403"/>
                                        </p:tgtEl>
                                        <p:attrNameLst>
                                          <p:attrName>ppt_w</p:attrName>
                                        </p:attrNameLst>
                                      </p:cBhvr>
                                      <p:tavLst>
                                        <p:tav tm="0">
                                          <p:val>
                                            <p:fltVal val="0"/>
                                          </p:val>
                                        </p:tav>
                                        <p:tav tm="100000">
                                          <p:val>
                                            <p:strVal val="#ppt_w"/>
                                          </p:val>
                                        </p:tav>
                                      </p:tavLst>
                                    </p:anim>
                                    <p:anim calcmode="lin" valueType="num">
                                      <p:cBhvr>
                                        <p:cTn id="18" dur="500" fill="hold"/>
                                        <p:tgtEl>
                                          <p:spTgt spid="143403"/>
                                        </p:tgtEl>
                                        <p:attrNameLst>
                                          <p:attrName>ppt_h</p:attrName>
                                        </p:attrNameLst>
                                      </p:cBhvr>
                                      <p:tavLst>
                                        <p:tav tm="0">
                                          <p:val>
                                            <p:fltVal val="0"/>
                                          </p:val>
                                        </p:tav>
                                        <p:tav tm="100000">
                                          <p:val>
                                            <p:strVal val="#ppt_h"/>
                                          </p:val>
                                        </p:tav>
                                      </p:tavLst>
                                    </p:anim>
                                    <p:anim calcmode="lin" valueType="num">
                                      <p:cBhvr>
                                        <p:cTn id="19" dur="500" fill="hold"/>
                                        <p:tgtEl>
                                          <p:spTgt spid="143403"/>
                                        </p:tgtEl>
                                        <p:attrNameLst>
                                          <p:attrName>ppt_x</p:attrName>
                                        </p:attrNameLst>
                                      </p:cBhvr>
                                      <p:tavLst>
                                        <p:tav tm="0">
                                          <p:val>
                                            <p:fltVal val="0.5"/>
                                          </p:val>
                                        </p:tav>
                                        <p:tav tm="100000">
                                          <p:val>
                                            <p:strVal val="#ppt_x"/>
                                          </p:val>
                                        </p:tav>
                                      </p:tavLst>
                                    </p:anim>
                                    <p:anim calcmode="lin" valueType="num">
                                      <p:cBhvr>
                                        <p:cTn id="20" dur="500" fill="hold"/>
                                        <p:tgtEl>
                                          <p:spTgt spid="143403"/>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3375"/>
                                        </p:tgtEl>
                                        <p:attrNameLst>
                                          <p:attrName>style.visibility</p:attrName>
                                        </p:attrNameLst>
                                      </p:cBhvr>
                                      <p:to>
                                        <p:strVal val="visible"/>
                                      </p:to>
                                    </p:set>
                                    <p:anim calcmode="lin" valueType="num">
                                      <p:cBhvr additive="base">
                                        <p:cTn id="25" dur="500" fill="hold"/>
                                        <p:tgtEl>
                                          <p:spTgt spid="143375"/>
                                        </p:tgtEl>
                                        <p:attrNameLst>
                                          <p:attrName>ppt_x</p:attrName>
                                        </p:attrNameLst>
                                      </p:cBhvr>
                                      <p:tavLst>
                                        <p:tav tm="0">
                                          <p:val>
                                            <p:strVal val="1+#ppt_w/2"/>
                                          </p:val>
                                        </p:tav>
                                        <p:tav tm="100000">
                                          <p:val>
                                            <p:strVal val="#ppt_x"/>
                                          </p:val>
                                        </p:tav>
                                      </p:tavLst>
                                    </p:anim>
                                    <p:anim calcmode="lin" valueType="num">
                                      <p:cBhvr additive="base">
                                        <p:cTn id="26" dur="500" fill="hold"/>
                                        <p:tgtEl>
                                          <p:spTgt spid="14337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3404"/>
                                        </p:tgtEl>
                                        <p:attrNameLst>
                                          <p:attrName>style.visibility</p:attrName>
                                        </p:attrNameLst>
                                      </p:cBhvr>
                                      <p:to>
                                        <p:strVal val="visible"/>
                                      </p:to>
                                    </p:set>
                                    <p:anim calcmode="lin" valueType="num">
                                      <p:cBhvr>
                                        <p:cTn id="30" dur="500" fill="hold"/>
                                        <p:tgtEl>
                                          <p:spTgt spid="143404"/>
                                        </p:tgtEl>
                                        <p:attrNameLst>
                                          <p:attrName>ppt_w</p:attrName>
                                        </p:attrNameLst>
                                      </p:cBhvr>
                                      <p:tavLst>
                                        <p:tav tm="0">
                                          <p:val>
                                            <p:fltVal val="0"/>
                                          </p:val>
                                        </p:tav>
                                        <p:tav tm="100000">
                                          <p:val>
                                            <p:strVal val="#ppt_w"/>
                                          </p:val>
                                        </p:tav>
                                      </p:tavLst>
                                    </p:anim>
                                    <p:anim calcmode="lin" valueType="num">
                                      <p:cBhvr>
                                        <p:cTn id="31" dur="500" fill="hold"/>
                                        <p:tgtEl>
                                          <p:spTgt spid="143404"/>
                                        </p:tgtEl>
                                        <p:attrNameLst>
                                          <p:attrName>ppt_h</p:attrName>
                                        </p:attrNameLst>
                                      </p:cBhvr>
                                      <p:tavLst>
                                        <p:tav tm="0">
                                          <p:val>
                                            <p:fltVal val="0"/>
                                          </p:val>
                                        </p:tav>
                                        <p:tav tm="100000">
                                          <p:val>
                                            <p:strVal val="#ppt_h"/>
                                          </p:val>
                                        </p:tav>
                                      </p:tavLst>
                                    </p:anim>
                                    <p:anim calcmode="lin" valueType="num">
                                      <p:cBhvr>
                                        <p:cTn id="32" dur="500" fill="hold"/>
                                        <p:tgtEl>
                                          <p:spTgt spid="143404"/>
                                        </p:tgtEl>
                                        <p:attrNameLst>
                                          <p:attrName>ppt_x</p:attrName>
                                        </p:attrNameLst>
                                      </p:cBhvr>
                                      <p:tavLst>
                                        <p:tav tm="0">
                                          <p:val>
                                            <p:fltVal val="0.5"/>
                                          </p:val>
                                        </p:tav>
                                        <p:tav tm="100000">
                                          <p:val>
                                            <p:strVal val="#ppt_x"/>
                                          </p:val>
                                        </p:tav>
                                      </p:tavLst>
                                    </p:anim>
                                    <p:anim calcmode="lin" valueType="num">
                                      <p:cBhvr>
                                        <p:cTn id="33" dur="500" fill="hold"/>
                                        <p:tgtEl>
                                          <p:spTgt spid="143404"/>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3408"/>
                                        </p:tgtEl>
                                        <p:attrNameLst>
                                          <p:attrName>style.visibility</p:attrName>
                                        </p:attrNameLst>
                                      </p:cBhvr>
                                      <p:to>
                                        <p:strVal val="visible"/>
                                      </p:to>
                                    </p:set>
                                    <p:animEffect transition="in" filter="wipe(left)">
                                      <p:cBhvr>
                                        <p:cTn id="38" dur="500"/>
                                        <p:tgtEl>
                                          <p:spTgt spid="14340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3425"/>
                                        </p:tgtEl>
                                        <p:attrNameLst>
                                          <p:attrName>style.visibility</p:attrName>
                                        </p:attrNameLst>
                                      </p:cBhvr>
                                      <p:to>
                                        <p:strVal val="visible"/>
                                      </p:to>
                                    </p:set>
                                    <p:animEffect transition="in" filter="wipe(left)">
                                      <p:cBhvr>
                                        <p:cTn id="43" dur="500"/>
                                        <p:tgtEl>
                                          <p:spTgt spid="143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3" grpId="0" autoUpdateAnimBg="0"/>
      <p:bldP spid="143404" grpId="0" autoUpdateAnimBg="0"/>
      <p:bldP spid="143374" grpId="0" animBg="1"/>
      <p:bldP spid="143375" grpId="0" animBg="1"/>
      <p:bldP spid="143408" grpId="0" animBg="1"/>
      <p:bldP spid="14342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400" b="1">
                <a:solidFill>
                  <a:srgbClr val="FFFF00"/>
                </a:solidFill>
                <a:latin typeface="Times" charset="0"/>
                <a:ea typeface="宋体" charset="0"/>
                <a:cs typeface="宋体" charset="0"/>
              </a:rPr>
              <a:t>1</a:t>
            </a:r>
          </a:p>
        </p:txBody>
      </p:sp>
      <p:sp>
        <p:nvSpPr>
          <p:cNvPr id="144389" name="Rectangle 5"/>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2</a:t>
            </a:r>
          </a:p>
        </p:txBody>
      </p:sp>
      <p:sp>
        <p:nvSpPr>
          <p:cNvPr id="144390" name="Rectangle 6"/>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3</a:t>
            </a:r>
          </a:p>
        </p:txBody>
      </p:sp>
      <p:sp>
        <p:nvSpPr>
          <p:cNvPr id="144391" name="Rectangle 7"/>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4</a:t>
            </a:r>
          </a:p>
        </p:txBody>
      </p:sp>
      <p:sp>
        <p:nvSpPr>
          <p:cNvPr id="144392" name="Rectangle 8"/>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5</a:t>
            </a:r>
          </a:p>
        </p:txBody>
      </p:sp>
      <p:sp>
        <p:nvSpPr>
          <p:cNvPr id="144393" name="Rectangle 9"/>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6</a:t>
            </a:r>
          </a:p>
        </p:txBody>
      </p:sp>
      <p:sp>
        <p:nvSpPr>
          <p:cNvPr id="144394" name="Rectangle 10"/>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7</a:t>
            </a:r>
          </a:p>
        </p:txBody>
      </p:sp>
      <p:sp>
        <p:nvSpPr>
          <p:cNvPr id="144418" name="Line 34"/>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4419" name="Line 35"/>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4422" name="Line 38"/>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4423" name="Line 39"/>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4433" name="Rectangle 49"/>
          <p:cNvSpPr>
            <a:spLocks noChangeArrowheads="1"/>
          </p:cNvSpPr>
          <p:nvPr/>
        </p:nvSpPr>
        <p:spPr bwMode="auto">
          <a:xfrm rot="19276533">
            <a:off x="5111750" y="3859213"/>
            <a:ext cx="1444625"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使徒行传</a:t>
            </a:r>
          </a:p>
        </p:txBody>
      </p:sp>
      <p:grpSp>
        <p:nvGrpSpPr>
          <p:cNvPr id="144408" name="Group 24"/>
          <p:cNvGrpSpPr>
            <a:grpSpLocks/>
          </p:cNvGrpSpPr>
          <p:nvPr/>
        </p:nvGrpSpPr>
        <p:grpSpPr bwMode="auto">
          <a:xfrm>
            <a:off x="2298700" y="3381375"/>
            <a:ext cx="4265613" cy="749300"/>
            <a:chOff x="1405" y="2130"/>
            <a:chExt cx="2687" cy="472"/>
          </a:xfrm>
        </p:grpSpPr>
        <p:sp>
          <p:nvSpPr>
            <p:cNvPr id="144409" name="Oval 25"/>
            <p:cNvSpPr>
              <a:spLocks noChangeArrowheads="1"/>
            </p:cNvSpPr>
            <p:nvPr/>
          </p:nvSpPr>
          <p:spPr bwMode="auto">
            <a:xfrm>
              <a:off x="1405" y="2303"/>
              <a:ext cx="362" cy="299"/>
            </a:xfrm>
            <a:prstGeom prst="ellipse">
              <a:avLst/>
            </a:prstGeom>
            <a:noFill/>
            <a:ln w="50800">
              <a:solidFill>
                <a:srgbClr val="7B9DFD"/>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44410" name="Oval 26"/>
            <p:cNvSpPr>
              <a:spLocks noChangeArrowheads="1"/>
            </p:cNvSpPr>
            <p:nvPr/>
          </p:nvSpPr>
          <p:spPr bwMode="auto">
            <a:xfrm>
              <a:off x="3730" y="2130"/>
              <a:ext cx="362" cy="299"/>
            </a:xfrm>
            <a:prstGeom prst="ellipse">
              <a:avLst/>
            </a:prstGeom>
            <a:noFill/>
            <a:ln w="50800">
              <a:solidFill>
                <a:srgbClr val="7B9DFD"/>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44411" name="Line 27"/>
            <p:cNvSpPr>
              <a:spLocks noChangeShapeType="1"/>
            </p:cNvSpPr>
            <p:nvPr/>
          </p:nvSpPr>
          <p:spPr bwMode="auto">
            <a:xfrm flipV="1">
              <a:off x="1768" y="2284"/>
              <a:ext cx="1955" cy="153"/>
            </a:xfrm>
            <a:prstGeom prst="line">
              <a:avLst/>
            </a:prstGeom>
            <a:noFill/>
            <a:ln w="50800">
              <a:solidFill>
                <a:srgbClr val="7B9DFD"/>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grpSp>
      <p:sp>
        <p:nvSpPr>
          <p:cNvPr id="144413" name="Oval 29"/>
          <p:cNvSpPr>
            <a:spLocks noChangeArrowheads="1"/>
          </p:cNvSpPr>
          <p:nvPr/>
        </p:nvSpPr>
        <p:spPr bwMode="auto">
          <a:xfrm rot="-2327321">
            <a:off x="5135563" y="3883025"/>
            <a:ext cx="1135062"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endParaRPr lang="en-US" sz="3600" b="1">
              <a:solidFill>
                <a:srgbClr val="000000"/>
              </a:solidFill>
              <a:latin typeface="Comic Sans MS" charset="0"/>
              <a:cs typeface="+mn-cs"/>
            </a:endParaRPr>
          </a:p>
        </p:txBody>
      </p:sp>
      <p:sp>
        <p:nvSpPr>
          <p:cNvPr id="144430" name="Rectangle 46"/>
          <p:cNvSpPr>
            <a:spLocks noChangeArrowheads="1"/>
          </p:cNvSpPr>
          <p:nvPr/>
        </p:nvSpPr>
        <p:spPr bwMode="auto">
          <a:xfrm rot="1755647">
            <a:off x="2573338" y="4233863"/>
            <a:ext cx="965200"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历史书</a:t>
            </a:r>
          </a:p>
        </p:txBody>
      </p:sp>
      <p:sp>
        <p:nvSpPr>
          <p:cNvPr id="144441" name="Text Box 57"/>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zh-CN" altLang="en-US" sz="2000">
                <a:solidFill>
                  <a:srgbClr val="FFA27C"/>
                </a:solidFill>
                <a:latin typeface="Comic Sans MS" charset="0"/>
                <a:ea typeface="宋体" charset="0"/>
                <a:cs typeface="宋体" charset="0"/>
              </a:rPr>
              <a:t> </a:t>
            </a:r>
          </a:p>
        </p:txBody>
      </p:sp>
      <p:sp>
        <p:nvSpPr>
          <p:cNvPr id="144451" name="Rectangle 67"/>
          <p:cNvSpPr>
            <a:spLocks noChangeArrowheads="1"/>
          </p:cNvSpPr>
          <p:nvPr/>
        </p:nvSpPr>
        <p:spPr bwMode="auto">
          <a:xfrm>
            <a:off x="8093075" y="64277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10</a:t>
            </a:r>
            <a:endParaRPr lang="en-US" altLang="zh-CN" b="1">
              <a:solidFill>
                <a:srgbClr val="000000"/>
              </a:solidFill>
              <a:effectLst>
                <a:outerShdw blurRad="38100" dist="38100" dir="2700000" algn="tl">
                  <a:srgbClr val="FFFFFF"/>
                </a:outerShdw>
              </a:effectLst>
              <a:latin typeface="Comic Sans MS" charset="0"/>
              <a:ea typeface="宋体" charset="0"/>
              <a:cs typeface="宋体" charset="0"/>
            </a:endParaRPr>
          </a:p>
        </p:txBody>
      </p:sp>
      <p:sp>
        <p:nvSpPr>
          <p:cNvPr id="144452" name="Text Box 68"/>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800" b="1">
                <a:solidFill>
                  <a:srgbClr val="FFFFFF"/>
                </a:solidFill>
                <a:latin typeface="Comic Sans MS" charset="0"/>
                <a:ea typeface="宋体" charset="0"/>
                <a:cs typeface="宋体" charset="0"/>
              </a:rPr>
              <a:t>4</a:t>
            </a:r>
          </a:p>
        </p:txBody>
      </p:sp>
      <p:sp>
        <p:nvSpPr>
          <p:cNvPr id="144460" name="Text Box 76"/>
          <p:cNvSpPr txBox="1">
            <a:spLocks noChangeArrowheads="1"/>
          </p:cNvSpPr>
          <p:nvPr/>
        </p:nvSpPr>
        <p:spPr bwMode="auto">
          <a:xfrm>
            <a:off x="127000" y="731838"/>
            <a:ext cx="3330575"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zh-CN" altLang="en-US" sz="3600" b="1" i="1">
                <a:solidFill>
                  <a:srgbClr val="62D6AC"/>
                </a:solidFill>
                <a:latin typeface="Helvetica" charset="0"/>
                <a:ea typeface="宋体" charset="0"/>
                <a:cs typeface="宋体" charset="0"/>
              </a:rPr>
              <a:t>略旧的                  </a:t>
            </a:r>
            <a:r>
              <a:rPr lang="zh-CN" altLang="en-US" sz="3600" b="1">
                <a:solidFill>
                  <a:srgbClr val="FFFF00"/>
                </a:solidFill>
                <a:latin typeface="Helvetica" charset="0"/>
                <a:ea typeface="宋体" charset="0"/>
                <a:cs typeface="宋体" charset="0"/>
              </a:rPr>
              <a:t>历史故事</a:t>
            </a:r>
          </a:p>
        </p:txBody>
      </p:sp>
      <p:sp>
        <p:nvSpPr>
          <p:cNvPr id="144461" name="Text Box 77"/>
          <p:cNvSpPr txBox="1">
            <a:spLocks noChangeArrowheads="1"/>
          </p:cNvSpPr>
          <p:nvPr/>
        </p:nvSpPr>
        <p:spPr bwMode="auto">
          <a:xfrm>
            <a:off x="5875338" y="725488"/>
            <a:ext cx="3217862"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r>
              <a:rPr lang="zh-CN" altLang="en-US" sz="3600" b="1" i="1">
                <a:solidFill>
                  <a:srgbClr val="62D6AC"/>
                </a:solidFill>
                <a:latin typeface="Helvetica" charset="0"/>
                <a:ea typeface="宋体" charset="0"/>
                <a:cs typeface="宋体" charset="0"/>
              </a:rPr>
              <a:t>略新的</a:t>
            </a:r>
            <a:endParaRPr lang="zh-CN" altLang="en-US" sz="3600" b="1" i="1">
              <a:solidFill>
                <a:srgbClr val="62D6AC"/>
              </a:solidFill>
              <a:latin typeface="Comic Sans MS" charset="0"/>
              <a:ea typeface="宋体" charset="0"/>
              <a:cs typeface="宋体" charset="0"/>
            </a:endParaRPr>
          </a:p>
          <a:p>
            <a:pPr algn="ctr"/>
            <a:r>
              <a:rPr lang="zh-CN" altLang="en-US" sz="3600" b="1">
                <a:solidFill>
                  <a:srgbClr val="FFFF00"/>
                </a:solidFill>
                <a:latin typeface="Comic Sans MS" charset="0"/>
                <a:ea typeface="宋体" charset="0"/>
                <a:cs typeface="宋体" charset="0"/>
              </a:rPr>
              <a:t>历史故事</a:t>
            </a:r>
          </a:p>
        </p:txBody>
      </p:sp>
      <p:sp>
        <p:nvSpPr>
          <p:cNvPr id="144466" name="Oval 82"/>
          <p:cNvSpPr>
            <a:spLocks noChangeArrowheads="1"/>
          </p:cNvSpPr>
          <p:nvPr/>
        </p:nvSpPr>
        <p:spPr bwMode="auto">
          <a:xfrm rot="1304231">
            <a:off x="2185988" y="4097338"/>
            <a:ext cx="1609725"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endParaRPr lang="en-US" sz="3600" b="1">
              <a:solidFill>
                <a:srgbClr val="000000"/>
              </a:solidFill>
              <a:latin typeface="Comic Sans MS" charset="0"/>
              <a:cs typeface="+mn-cs"/>
            </a:endParaRPr>
          </a:p>
        </p:txBody>
      </p:sp>
      <p:grpSp>
        <p:nvGrpSpPr>
          <p:cNvPr id="144437" name="Group 53"/>
          <p:cNvGrpSpPr>
            <a:grpSpLocks/>
          </p:cNvGrpSpPr>
          <p:nvPr/>
        </p:nvGrpSpPr>
        <p:grpSpPr bwMode="auto">
          <a:xfrm>
            <a:off x="1866900" y="2924175"/>
            <a:ext cx="4125913" cy="2095500"/>
            <a:chOff x="1133" y="1842"/>
            <a:chExt cx="2599" cy="1320"/>
          </a:xfrm>
        </p:grpSpPr>
        <p:sp>
          <p:nvSpPr>
            <p:cNvPr id="144438" name="Oval 54"/>
            <p:cNvSpPr>
              <a:spLocks noChangeArrowheads="1"/>
            </p:cNvSpPr>
            <p:nvPr/>
          </p:nvSpPr>
          <p:spPr bwMode="auto">
            <a:xfrm>
              <a:off x="1133" y="2863"/>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hlink"/>
                  </a:solidFill>
                </a14:hiddenFill>
              </a:ext>
            </a:extLst>
          </p:spPr>
          <p:txBody>
            <a:bodyPr wrap="none" anchor="ctr"/>
            <a:lstStyle/>
            <a:p>
              <a:endParaRPr lang="en-US" sz="3600" b="1">
                <a:solidFill>
                  <a:srgbClr val="000000"/>
                </a:solidFill>
                <a:latin typeface="Comic Sans MS" charset="0"/>
                <a:cs typeface="+mn-cs"/>
              </a:endParaRPr>
            </a:p>
          </p:txBody>
        </p:sp>
        <p:sp>
          <p:nvSpPr>
            <p:cNvPr id="144439" name="Oval 55"/>
            <p:cNvSpPr>
              <a:spLocks noChangeArrowheads="1"/>
            </p:cNvSpPr>
            <p:nvPr/>
          </p:nvSpPr>
          <p:spPr bwMode="auto">
            <a:xfrm>
              <a:off x="3370" y="1842"/>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hlink"/>
                  </a:solidFill>
                </a14:hiddenFill>
              </a:ext>
            </a:extLst>
          </p:spPr>
          <p:txBody>
            <a:bodyPr wrap="none" anchor="ctr"/>
            <a:lstStyle/>
            <a:p>
              <a:endParaRPr lang="en-US" sz="3600" b="1">
                <a:solidFill>
                  <a:srgbClr val="000000"/>
                </a:solidFill>
                <a:latin typeface="Comic Sans MS" charset="0"/>
                <a:cs typeface="+mn-cs"/>
              </a:endParaRPr>
            </a:p>
          </p:txBody>
        </p:sp>
        <p:sp>
          <p:nvSpPr>
            <p:cNvPr id="144440" name="Line 56"/>
            <p:cNvSpPr>
              <a:spLocks noChangeShapeType="1"/>
            </p:cNvSpPr>
            <p:nvPr/>
          </p:nvSpPr>
          <p:spPr bwMode="auto">
            <a:xfrm flipV="1">
              <a:off x="1478" y="2060"/>
              <a:ext cx="1924" cy="882"/>
            </a:xfrm>
            <a:prstGeom prst="lin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grpSp>
      <p:sp>
        <p:nvSpPr>
          <p:cNvPr id="144467" name="Rectangle 83"/>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8</a:t>
            </a:r>
          </a:p>
        </p:txBody>
      </p:sp>
      <p:sp>
        <p:nvSpPr>
          <p:cNvPr id="144468" name="Rectangle 84"/>
          <p:cNvSpPr>
            <a:spLocks noChangeArrowheads="1"/>
          </p:cNvSpPr>
          <p:nvPr/>
        </p:nvSpPr>
        <p:spPr bwMode="auto">
          <a:xfrm rot="240000">
            <a:off x="2373313" y="4814888"/>
            <a:ext cx="1033462" cy="393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2000" b="1">
                <a:solidFill>
                  <a:srgbClr val="FC0128"/>
                </a:solidFill>
                <a:latin typeface="Comic Sans MS" charset="0"/>
                <a:ea typeface="宋体" charset="0"/>
                <a:cs typeface="宋体" charset="0"/>
              </a:rPr>
              <a:t>律</a:t>
            </a:r>
            <a:r>
              <a:rPr lang="zh-CN" altLang="en-US" sz="1800" b="1">
                <a:solidFill>
                  <a:srgbClr val="FC0128"/>
                </a:solidFill>
                <a:latin typeface="Helvetica BlackOblique" charset="0"/>
                <a:ea typeface="宋体" charset="0"/>
                <a:cs typeface="宋体" charset="0"/>
              </a:rPr>
              <a:t>法书</a:t>
            </a:r>
          </a:p>
        </p:txBody>
      </p:sp>
      <p:sp>
        <p:nvSpPr>
          <p:cNvPr id="144469" name="Rectangle 85"/>
          <p:cNvSpPr>
            <a:spLocks noChangeArrowheads="1"/>
          </p:cNvSpPr>
          <p:nvPr/>
        </p:nvSpPr>
        <p:spPr bwMode="auto">
          <a:xfrm rot="18254599">
            <a:off x="4600575" y="3192463"/>
            <a:ext cx="1939925" cy="393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2000" b="1">
                <a:solidFill>
                  <a:srgbClr val="FC0128"/>
                </a:solidFill>
                <a:latin typeface="Helvetica BlackOblique" charset="0"/>
                <a:ea typeface="宋体" charset="0"/>
                <a:cs typeface="宋体" charset="0"/>
              </a:rPr>
              <a:t>福音书</a:t>
            </a:r>
          </a:p>
        </p:txBody>
      </p:sp>
      <p:grpSp>
        <p:nvGrpSpPr>
          <p:cNvPr id="144459" name="Group 75"/>
          <p:cNvGrpSpPr>
            <a:grpSpLocks/>
          </p:cNvGrpSpPr>
          <p:nvPr/>
        </p:nvGrpSpPr>
        <p:grpSpPr bwMode="auto">
          <a:xfrm>
            <a:off x="836613" y="2870200"/>
            <a:ext cx="7775575" cy="698500"/>
            <a:chOff x="983" y="1775"/>
            <a:chExt cx="4262" cy="284"/>
          </a:xfrm>
        </p:grpSpPr>
        <p:sp>
          <p:nvSpPr>
            <p:cNvPr id="144454" name="Text Box 70"/>
            <p:cNvSpPr txBox="1">
              <a:spLocks noChangeArrowheads="1"/>
            </p:cNvSpPr>
            <p:nvPr/>
          </p:nvSpPr>
          <p:spPr bwMode="auto">
            <a:xfrm>
              <a:off x="1003" y="1775"/>
              <a:ext cx="4207" cy="284"/>
            </a:xfrm>
            <a:prstGeom prst="rect">
              <a:avLst/>
            </a:prstGeom>
            <a:gradFill rotWithShape="0">
              <a:gsLst>
                <a:gs pos="0">
                  <a:srgbClr val="023CCC">
                    <a:gamma/>
                    <a:shade val="46275"/>
                    <a:invGamma/>
                  </a:srgbClr>
                </a:gs>
                <a:gs pos="50000">
                  <a:srgbClr val="023CCC"/>
                </a:gs>
                <a:gs pos="100000">
                  <a:srgbClr val="023CCC">
                    <a:gamma/>
                    <a:shade val="46275"/>
                    <a:invGamma/>
                  </a:srgbClr>
                </a:gs>
              </a:gsLst>
              <a:lin ang="0" scaled="1"/>
            </a:gradFill>
            <a:ln w="57150">
              <a:solidFill>
                <a:srgbClr val="FEF800"/>
              </a:solidFill>
              <a:miter lim="800000"/>
              <a:headEnd/>
              <a:tailEnd/>
            </a:ln>
            <a:effectLst>
              <a:outerShdw blurRad="63500" dist="89803" dir="2700000" algn="ctr" rotWithShape="0">
                <a:schemeClr val="tx1">
                  <a:alpha val="74998"/>
                </a:schemeClr>
              </a:outerShdw>
            </a:effectLst>
          </p:spPr>
          <p:txBody>
            <a:bodyPr>
              <a:spAutoFit/>
            </a:bodyPr>
            <a:lstStyle/>
            <a:p>
              <a:pPr>
                <a:spcBef>
                  <a:spcPct val="50000"/>
                </a:spcBef>
              </a:pPr>
              <a:r>
                <a:rPr lang="zh-CN" altLang="en-US" sz="3600" b="1">
                  <a:solidFill>
                    <a:srgbClr val="000000"/>
                  </a:solidFill>
                  <a:latin typeface="Comic Sans MS" charset="0"/>
                  <a:ea typeface="宋体" charset="0"/>
                  <a:cs typeface="宋体" charset="0"/>
                </a:rPr>
                <a:t>紧随在后的是什么？一系列的著作！</a:t>
              </a:r>
            </a:p>
          </p:txBody>
        </p:sp>
        <p:sp>
          <p:nvSpPr>
            <p:cNvPr id="144455" name="Text Box 71"/>
            <p:cNvSpPr txBox="1">
              <a:spLocks noChangeArrowheads="1"/>
            </p:cNvSpPr>
            <p:nvPr/>
          </p:nvSpPr>
          <p:spPr bwMode="auto">
            <a:xfrm>
              <a:off x="983" y="1778"/>
              <a:ext cx="4262" cy="261"/>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E81034"/>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zh-CN" altLang="en-US" sz="3600" b="1">
                  <a:solidFill>
                    <a:srgbClr val="FEF800"/>
                  </a:solidFill>
                  <a:latin typeface="Comic Sans MS" charset="0"/>
                  <a:ea typeface="宋体" charset="0"/>
                  <a:cs typeface="宋体" charset="0"/>
                </a:rPr>
                <a:t>紧随在后的是什么？一系列的著作！</a:t>
              </a:r>
            </a:p>
          </p:txBody>
        </p:sp>
      </p:grpSp>
    </p:spTree>
    <p:extLst>
      <p:ext uri="{BB962C8B-B14F-4D97-AF65-F5344CB8AC3E}">
        <p14:creationId xmlns:p14="http://schemas.microsoft.com/office/powerpoint/2010/main" val="1133325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4408"/>
                                        </p:tgtEl>
                                        <p:attrNameLst>
                                          <p:attrName>style.visibility</p:attrName>
                                        </p:attrNameLst>
                                      </p:cBhvr>
                                      <p:to>
                                        <p:strVal val="visible"/>
                                      </p:to>
                                    </p:set>
                                    <p:animEffect transition="in" filter="wipe(left)">
                                      <p:cBhvr>
                                        <p:cTn id="7" dur="500"/>
                                        <p:tgtEl>
                                          <p:spTgt spid="144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4466"/>
                                        </p:tgtEl>
                                        <p:attrNameLst>
                                          <p:attrName>style.visibility</p:attrName>
                                        </p:attrNameLst>
                                      </p:cBhvr>
                                      <p:to>
                                        <p:strVal val="visible"/>
                                      </p:to>
                                    </p:set>
                                    <p:anim calcmode="lin" valueType="num">
                                      <p:cBhvr additive="base">
                                        <p:cTn id="12" dur="500" fill="hold"/>
                                        <p:tgtEl>
                                          <p:spTgt spid="144466"/>
                                        </p:tgtEl>
                                        <p:attrNameLst>
                                          <p:attrName>ppt_x</p:attrName>
                                        </p:attrNameLst>
                                      </p:cBhvr>
                                      <p:tavLst>
                                        <p:tav tm="0">
                                          <p:val>
                                            <p:strVal val="#ppt_x"/>
                                          </p:val>
                                        </p:tav>
                                        <p:tav tm="100000">
                                          <p:val>
                                            <p:strVal val="#ppt_x"/>
                                          </p:val>
                                        </p:tav>
                                      </p:tavLst>
                                    </p:anim>
                                    <p:anim calcmode="lin" valueType="num">
                                      <p:cBhvr additive="base">
                                        <p:cTn id="13" dur="500" fill="hold"/>
                                        <p:tgtEl>
                                          <p:spTgt spid="14446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4430"/>
                                        </p:tgtEl>
                                        <p:attrNameLst>
                                          <p:attrName>style.visibility</p:attrName>
                                        </p:attrNameLst>
                                      </p:cBhvr>
                                      <p:to>
                                        <p:strVal val="visible"/>
                                      </p:to>
                                    </p:set>
                                    <p:anim calcmode="lin" valueType="num">
                                      <p:cBhvr>
                                        <p:cTn id="17" dur="500" fill="hold"/>
                                        <p:tgtEl>
                                          <p:spTgt spid="144430"/>
                                        </p:tgtEl>
                                        <p:attrNameLst>
                                          <p:attrName>ppt_w</p:attrName>
                                        </p:attrNameLst>
                                      </p:cBhvr>
                                      <p:tavLst>
                                        <p:tav tm="0">
                                          <p:val>
                                            <p:fltVal val="0"/>
                                          </p:val>
                                        </p:tav>
                                        <p:tav tm="100000">
                                          <p:val>
                                            <p:strVal val="#ppt_w"/>
                                          </p:val>
                                        </p:tav>
                                      </p:tavLst>
                                    </p:anim>
                                    <p:anim calcmode="lin" valueType="num">
                                      <p:cBhvr>
                                        <p:cTn id="18" dur="500" fill="hold"/>
                                        <p:tgtEl>
                                          <p:spTgt spid="144430"/>
                                        </p:tgtEl>
                                        <p:attrNameLst>
                                          <p:attrName>ppt_h</p:attrName>
                                        </p:attrNameLst>
                                      </p:cBhvr>
                                      <p:tavLst>
                                        <p:tav tm="0">
                                          <p:val>
                                            <p:fltVal val="0"/>
                                          </p:val>
                                        </p:tav>
                                        <p:tav tm="100000">
                                          <p:val>
                                            <p:strVal val="#ppt_h"/>
                                          </p:val>
                                        </p:tav>
                                      </p:tavLst>
                                    </p:anim>
                                    <p:anim calcmode="lin" valueType="num">
                                      <p:cBhvr>
                                        <p:cTn id="19" dur="500" fill="hold"/>
                                        <p:tgtEl>
                                          <p:spTgt spid="144430"/>
                                        </p:tgtEl>
                                        <p:attrNameLst>
                                          <p:attrName>ppt_x</p:attrName>
                                        </p:attrNameLst>
                                      </p:cBhvr>
                                      <p:tavLst>
                                        <p:tav tm="0">
                                          <p:val>
                                            <p:fltVal val="0.5"/>
                                          </p:val>
                                        </p:tav>
                                        <p:tav tm="100000">
                                          <p:val>
                                            <p:strVal val="#ppt_x"/>
                                          </p:val>
                                        </p:tav>
                                      </p:tavLst>
                                    </p:anim>
                                    <p:anim calcmode="lin" valueType="num">
                                      <p:cBhvr>
                                        <p:cTn id="20" dur="500" fill="hold"/>
                                        <p:tgtEl>
                                          <p:spTgt spid="144430"/>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4413"/>
                                        </p:tgtEl>
                                        <p:attrNameLst>
                                          <p:attrName>style.visibility</p:attrName>
                                        </p:attrNameLst>
                                      </p:cBhvr>
                                      <p:to>
                                        <p:strVal val="visible"/>
                                      </p:to>
                                    </p:set>
                                    <p:anim calcmode="lin" valueType="num">
                                      <p:cBhvr additive="base">
                                        <p:cTn id="25" dur="500" fill="hold"/>
                                        <p:tgtEl>
                                          <p:spTgt spid="144413"/>
                                        </p:tgtEl>
                                        <p:attrNameLst>
                                          <p:attrName>ppt_x</p:attrName>
                                        </p:attrNameLst>
                                      </p:cBhvr>
                                      <p:tavLst>
                                        <p:tav tm="0">
                                          <p:val>
                                            <p:strVal val="1+#ppt_w/2"/>
                                          </p:val>
                                        </p:tav>
                                        <p:tav tm="100000">
                                          <p:val>
                                            <p:strVal val="#ppt_x"/>
                                          </p:val>
                                        </p:tav>
                                      </p:tavLst>
                                    </p:anim>
                                    <p:anim calcmode="lin" valueType="num">
                                      <p:cBhvr additive="base">
                                        <p:cTn id="26" dur="500" fill="hold"/>
                                        <p:tgtEl>
                                          <p:spTgt spid="1444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4433"/>
                                        </p:tgtEl>
                                        <p:attrNameLst>
                                          <p:attrName>style.visibility</p:attrName>
                                        </p:attrNameLst>
                                      </p:cBhvr>
                                      <p:to>
                                        <p:strVal val="visible"/>
                                      </p:to>
                                    </p:set>
                                    <p:anim calcmode="lin" valueType="num">
                                      <p:cBhvr>
                                        <p:cTn id="30" dur="500" fill="hold"/>
                                        <p:tgtEl>
                                          <p:spTgt spid="144433"/>
                                        </p:tgtEl>
                                        <p:attrNameLst>
                                          <p:attrName>ppt_w</p:attrName>
                                        </p:attrNameLst>
                                      </p:cBhvr>
                                      <p:tavLst>
                                        <p:tav tm="0">
                                          <p:val>
                                            <p:fltVal val="0"/>
                                          </p:val>
                                        </p:tav>
                                        <p:tav tm="100000">
                                          <p:val>
                                            <p:strVal val="#ppt_w"/>
                                          </p:val>
                                        </p:tav>
                                      </p:tavLst>
                                    </p:anim>
                                    <p:anim calcmode="lin" valueType="num">
                                      <p:cBhvr>
                                        <p:cTn id="31" dur="500" fill="hold"/>
                                        <p:tgtEl>
                                          <p:spTgt spid="144433"/>
                                        </p:tgtEl>
                                        <p:attrNameLst>
                                          <p:attrName>ppt_h</p:attrName>
                                        </p:attrNameLst>
                                      </p:cBhvr>
                                      <p:tavLst>
                                        <p:tav tm="0">
                                          <p:val>
                                            <p:fltVal val="0"/>
                                          </p:val>
                                        </p:tav>
                                        <p:tav tm="100000">
                                          <p:val>
                                            <p:strVal val="#ppt_h"/>
                                          </p:val>
                                        </p:tav>
                                      </p:tavLst>
                                    </p:anim>
                                    <p:anim calcmode="lin" valueType="num">
                                      <p:cBhvr>
                                        <p:cTn id="32" dur="500" fill="hold"/>
                                        <p:tgtEl>
                                          <p:spTgt spid="144433"/>
                                        </p:tgtEl>
                                        <p:attrNameLst>
                                          <p:attrName>ppt_x</p:attrName>
                                        </p:attrNameLst>
                                      </p:cBhvr>
                                      <p:tavLst>
                                        <p:tav tm="0">
                                          <p:val>
                                            <p:fltVal val="0.5"/>
                                          </p:val>
                                        </p:tav>
                                        <p:tav tm="100000">
                                          <p:val>
                                            <p:strVal val="#ppt_x"/>
                                          </p:val>
                                        </p:tav>
                                      </p:tavLst>
                                    </p:anim>
                                    <p:anim calcmode="lin" valueType="num">
                                      <p:cBhvr>
                                        <p:cTn id="33" dur="500" fill="hold"/>
                                        <p:tgtEl>
                                          <p:spTgt spid="144433"/>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4443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4459"/>
                                        </p:tgtEl>
                                        <p:attrNameLst>
                                          <p:attrName>style.visibility</p:attrName>
                                        </p:attrNameLst>
                                      </p:cBhvr>
                                      <p:to>
                                        <p:strVal val="visible"/>
                                      </p:to>
                                    </p:set>
                                    <p:animEffect transition="in" filter="wipe(left)">
                                      <p:cBhvr>
                                        <p:cTn id="42" dur="500"/>
                                        <p:tgtEl>
                                          <p:spTgt spid="14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3" grpId="0" autoUpdateAnimBg="0"/>
      <p:bldP spid="144413" grpId="0" animBg="1"/>
      <p:bldP spid="144430" grpId="0" autoUpdateAnimBg="0"/>
      <p:bldP spid="1444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400" b="1">
                <a:solidFill>
                  <a:srgbClr val="FFFF00"/>
                </a:solidFill>
                <a:latin typeface="Times" charset="0"/>
                <a:ea typeface="宋体" charset="0"/>
                <a:cs typeface="宋体" charset="0"/>
              </a:rPr>
              <a:t>1</a:t>
            </a:r>
          </a:p>
        </p:txBody>
      </p:sp>
      <p:sp>
        <p:nvSpPr>
          <p:cNvPr id="145413" name="Rectangle 5"/>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2</a:t>
            </a:r>
          </a:p>
        </p:txBody>
      </p:sp>
      <p:sp>
        <p:nvSpPr>
          <p:cNvPr id="145414" name="Rectangle 6"/>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3</a:t>
            </a:r>
          </a:p>
        </p:txBody>
      </p:sp>
      <p:sp>
        <p:nvSpPr>
          <p:cNvPr id="145415" name="Rectangle 7"/>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4</a:t>
            </a:r>
          </a:p>
        </p:txBody>
      </p:sp>
      <p:sp>
        <p:nvSpPr>
          <p:cNvPr id="145416" name="Rectangle 8"/>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5</a:t>
            </a:r>
          </a:p>
        </p:txBody>
      </p:sp>
      <p:sp>
        <p:nvSpPr>
          <p:cNvPr id="145417" name="Rectangle 9"/>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6</a:t>
            </a:r>
          </a:p>
        </p:txBody>
      </p:sp>
      <p:sp>
        <p:nvSpPr>
          <p:cNvPr id="145418" name="Rectangle 10"/>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7</a:t>
            </a:r>
          </a:p>
        </p:txBody>
      </p:sp>
      <p:sp>
        <p:nvSpPr>
          <p:cNvPr id="145446" name="Line 38"/>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5447" name="Line 39"/>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5448" name="Line 40"/>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5450" name="Line 42"/>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5451" name="Line 43"/>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5452" name="Line 44"/>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5455" name="Rectangle 47"/>
          <p:cNvSpPr>
            <a:spLocks noChangeArrowheads="1"/>
          </p:cNvSpPr>
          <p:nvPr/>
        </p:nvSpPr>
        <p:spPr bwMode="auto">
          <a:xfrm rot="3267768">
            <a:off x="2896394" y="3937794"/>
            <a:ext cx="1774825"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诗歌智慧书</a:t>
            </a:r>
          </a:p>
        </p:txBody>
      </p:sp>
      <p:sp>
        <p:nvSpPr>
          <p:cNvPr id="145456" name="Rectangle 48"/>
          <p:cNvSpPr>
            <a:spLocks noChangeArrowheads="1"/>
          </p:cNvSpPr>
          <p:nvPr/>
        </p:nvSpPr>
        <p:spPr bwMode="auto">
          <a:xfrm rot="20643327">
            <a:off x="5532438" y="4476750"/>
            <a:ext cx="1431925" cy="3635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教会书信</a:t>
            </a:r>
          </a:p>
        </p:txBody>
      </p:sp>
      <p:sp>
        <p:nvSpPr>
          <p:cNvPr id="145434" name="Oval 26"/>
          <p:cNvSpPr>
            <a:spLocks noChangeArrowheads="1"/>
          </p:cNvSpPr>
          <p:nvPr/>
        </p:nvSpPr>
        <p:spPr bwMode="auto">
          <a:xfrm rot="3056342">
            <a:off x="2875756" y="3686969"/>
            <a:ext cx="1609725"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endParaRPr lang="en-US" sz="3600" b="1">
              <a:solidFill>
                <a:srgbClr val="000000"/>
              </a:solidFill>
              <a:latin typeface="Comic Sans MS" charset="0"/>
              <a:cs typeface="+mn-cs"/>
            </a:endParaRPr>
          </a:p>
        </p:txBody>
      </p:sp>
      <p:sp>
        <p:nvSpPr>
          <p:cNvPr id="145435" name="Oval 27"/>
          <p:cNvSpPr>
            <a:spLocks noChangeArrowheads="1"/>
          </p:cNvSpPr>
          <p:nvPr/>
        </p:nvSpPr>
        <p:spPr bwMode="auto">
          <a:xfrm rot="-927884">
            <a:off x="5408613" y="4432300"/>
            <a:ext cx="1322387"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endParaRPr lang="en-US" sz="3600" b="1">
              <a:solidFill>
                <a:srgbClr val="000000"/>
              </a:solidFill>
              <a:latin typeface="Comic Sans MS" charset="0"/>
              <a:cs typeface="+mn-cs"/>
            </a:endParaRPr>
          </a:p>
        </p:txBody>
      </p:sp>
      <p:grpSp>
        <p:nvGrpSpPr>
          <p:cNvPr id="145464" name="Group 56"/>
          <p:cNvGrpSpPr>
            <a:grpSpLocks/>
          </p:cNvGrpSpPr>
          <p:nvPr/>
        </p:nvGrpSpPr>
        <p:grpSpPr bwMode="auto">
          <a:xfrm>
            <a:off x="2298700" y="3381375"/>
            <a:ext cx="4265613" cy="749300"/>
            <a:chOff x="1405" y="2130"/>
            <a:chExt cx="2687" cy="472"/>
          </a:xfrm>
        </p:grpSpPr>
        <p:sp>
          <p:nvSpPr>
            <p:cNvPr id="145465" name="Oval 57"/>
            <p:cNvSpPr>
              <a:spLocks noChangeArrowheads="1"/>
            </p:cNvSpPr>
            <p:nvPr/>
          </p:nvSpPr>
          <p:spPr bwMode="auto">
            <a:xfrm>
              <a:off x="1405" y="2303"/>
              <a:ext cx="362" cy="299"/>
            </a:xfrm>
            <a:prstGeom prst="ellipse">
              <a:avLst/>
            </a:prstGeom>
            <a:noFill/>
            <a:ln w="50800">
              <a:solidFill>
                <a:srgbClr val="FEF800"/>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45466" name="Oval 58"/>
            <p:cNvSpPr>
              <a:spLocks noChangeArrowheads="1"/>
            </p:cNvSpPr>
            <p:nvPr/>
          </p:nvSpPr>
          <p:spPr bwMode="auto">
            <a:xfrm>
              <a:off x="3730" y="2130"/>
              <a:ext cx="362" cy="299"/>
            </a:xfrm>
            <a:prstGeom prst="ellipse">
              <a:avLst/>
            </a:prstGeom>
            <a:noFill/>
            <a:ln w="50800">
              <a:solidFill>
                <a:srgbClr val="FEF800"/>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45467" name="Line 59"/>
            <p:cNvSpPr>
              <a:spLocks noChangeShapeType="1"/>
            </p:cNvSpPr>
            <p:nvPr/>
          </p:nvSpPr>
          <p:spPr bwMode="auto">
            <a:xfrm flipV="1">
              <a:off x="1768" y="2284"/>
              <a:ext cx="1955" cy="153"/>
            </a:xfrm>
            <a:prstGeom prst="line">
              <a:avLst/>
            </a:prstGeom>
            <a:noFill/>
            <a:ln w="50800">
              <a:solidFill>
                <a:srgbClr val="FEF800"/>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grpSp>
      <p:grpSp>
        <p:nvGrpSpPr>
          <p:cNvPr id="145468" name="Group 60"/>
          <p:cNvGrpSpPr>
            <a:grpSpLocks/>
          </p:cNvGrpSpPr>
          <p:nvPr/>
        </p:nvGrpSpPr>
        <p:grpSpPr bwMode="auto">
          <a:xfrm>
            <a:off x="1866900" y="2924175"/>
            <a:ext cx="4125913" cy="2095500"/>
            <a:chOff x="1133" y="1842"/>
            <a:chExt cx="2599" cy="1320"/>
          </a:xfrm>
        </p:grpSpPr>
        <p:sp>
          <p:nvSpPr>
            <p:cNvPr id="145469" name="Oval 61"/>
            <p:cNvSpPr>
              <a:spLocks noChangeArrowheads="1"/>
            </p:cNvSpPr>
            <p:nvPr/>
          </p:nvSpPr>
          <p:spPr bwMode="auto">
            <a:xfrm>
              <a:off x="1133" y="2863"/>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hlink"/>
                  </a:solidFill>
                </a14:hiddenFill>
              </a:ext>
            </a:extLst>
          </p:spPr>
          <p:txBody>
            <a:bodyPr wrap="none" anchor="ctr"/>
            <a:lstStyle/>
            <a:p>
              <a:endParaRPr lang="en-US" sz="3600" b="1">
                <a:solidFill>
                  <a:srgbClr val="000000"/>
                </a:solidFill>
                <a:latin typeface="Comic Sans MS" charset="0"/>
                <a:cs typeface="+mn-cs"/>
              </a:endParaRPr>
            </a:p>
          </p:txBody>
        </p:sp>
        <p:sp>
          <p:nvSpPr>
            <p:cNvPr id="145470" name="Oval 62"/>
            <p:cNvSpPr>
              <a:spLocks noChangeArrowheads="1"/>
            </p:cNvSpPr>
            <p:nvPr/>
          </p:nvSpPr>
          <p:spPr bwMode="auto">
            <a:xfrm>
              <a:off x="3370" y="1842"/>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hlink"/>
                  </a:solidFill>
                </a14:hiddenFill>
              </a:ext>
            </a:extLst>
          </p:spPr>
          <p:txBody>
            <a:bodyPr wrap="none" anchor="ctr"/>
            <a:lstStyle/>
            <a:p>
              <a:endParaRPr lang="en-US" sz="3600" b="1">
                <a:solidFill>
                  <a:srgbClr val="000000"/>
                </a:solidFill>
                <a:latin typeface="Comic Sans MS" charset="0"/>
                <a:cs typeface="+mn-cs"/>
              </a:endParaRPr>
            </a:p>
          </p:txBody>
        </p:sp>
        <p:sp>
          <p:nvSpPr>
            <p:cNvPr id="145471" name="Line 63"/>
            <p:cNvSpPr>
              <a:spLocks noChangeShapeType="1"/>
            </p:cNvSpPr>
            <p:nvPr/>
          </p:nvSpPr>
          <p:spPr bwMode="auto">
            <a:xfrm flipV="1">
              <a:off x="1478" y="2060"/>
              <a:ext cx="1924" cy="882"/>
            </a:xfrm>
            <a:prstGeom prst="lin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grpSp>
      <p:grpSp>
        <p:nvGrpSpPr>
          <p:cNvPr id="145436" name="Group 28"/>
          <p:cNvGrpSpPr>
            <a:grpSpLocks/>
          </p:cNvGrpSpPr>
          <p:nvPr/>
        </p:nvGrpSpPr>
        <p:grpSpPr bwMode="auto">
          <a:xfrm>
            <a:off x="3149600" y="2889250"/>
            <a:ext cx="3830638" cy="1627188"/>
            <a:chOff x="1933" y="1820"/>
            <a:chExt cx="2413" cy="1025"/>
          </a:xfrm>
        </p:grpSpPr>
        <p:sp>
          <p:nvSpPr>
            <p:cNvPr id="145437" name="Oval 29"/>
            <p:cNvSpPr>
              <a:spLocks noChangeArrowheads="1"/>
            </p:cNvSpPr>
            <p:nvPr/>
          </p:nvSpPr>
          <p:spPr bwMode="auto">
            <a:xfrm>
              <a:off x="1933" y="1820"/>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45438" name="Oval 30"/>
            <p:cNvSpPr>
              <a:spLocks noChangeArrowheads="1"/>
            </p:cNvSpPr>
            <p:nvPr/>
          </p:nvSpPr>
          <p:spPr bwMode="auto">
            <a:xfrm>
              <a:off x="3984" y="2546"/>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45439" name="Line 31"/>
            <p:cNvSpPr>
              <a:spLocks noChangeShapeType="1"/>
            </p:cNvSpPr>
            <p:nvPr/>
          </p:nvSpPr>
          <p:spPr bwMode="auto">
            <a:xfrm>
              <a:off x="2293" y="2008"/>
              <a:ext cx="1709" cy="620"/>
            </a:xfrm>
            <a:prstGeom prst="lin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grpSp>
      <p:sp>
        <p:nvSpPr>
          <p:cNvPr id="145479" name="Text Box 71"/>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zh-CN" altLang="en-US" sz="2000">
                <a:solidFill>
                  <a:srgbClr val="FFA27C"/>
                </a:solidFill>
                <a:latin typeface="Comic Sans MS" charset="0"/>
                <a:ea typeface="宋体" charset="0"/>
                <a:cs typeface="宋体" charset="0"/>
              </a:rPr>
              <a:t> </a:t>
            </a:r>
          </a:p>
        </p:txBody>
      </p:sp>
      <p:sp>
        <p:nvSpPr>
          <p:cNvPr id="145491" name="Rectangle 83"/>
          <p:cNvSpPr>
            <a:spLocks noChangeArrowheads="1"/>
          </p:cNvSpPr>
          <p:nvPr/>
        </p:nvSpPr>
        <p:spPr bwMode="auto">
          <a:xfrm>
            <a:off x="8093075" y="64277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11</a:t>
            </a:r>
            <a:endParaRPr lang="en-US" altLang="zh-CN" b="1">
              <a:solidFill>
                <a:srgbClr val="000000"/>
              </a:solidFill>
              <a:effectLst>
                <a:outerShdw blurRad="38100" dist="38100" dir="2700000" algn="tl">
                  <a:srgbClr val="FFFFFF"/>
                </a:outerShdw>
              </a:effectLst>
              <a:latin typeface="Comic Sans MS" charset="0"/>
              <a:ea typeface="宋体" charset="0"/>
              <a:cs typeface="宋体" charset="0"/>
            </a:endParaRPr>
          </a:p>
        </p:txBody>
      </p:sp>
      <p:sp>
        <p:nvSpPr>
          <p:cNvPr id="145492" name="Text Box 84"/>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800" b="1">
                <a:solidFill>
                  <a:srgbClr val="FFFFFF"/>
                </a:solidFill>
                <a:latin typeface="Comic Sans MS" charset="0"/>
                <a:ea typeface="宋体" charset="0"/>
                <a:cs typeface="宋体" charset="0"/>
              </a:rPr>
              <a:t>3</a:t>
            </a:r>
          </a:p>
        </p:txBody>
      </p:sp>
      <p:sp>
        <p:nvSpPr>
          <p:cNvPr id="145495" name="Text Box 87"/>
          <p:cNvSpPr txBox="1">
            <a:spLocks noChangeArrowheads="1"/>
          </p:cNvSpPr>
          <p:nvPr/>
        </p:nvSpPr>
        <p:spPr bwMode="auto">
          <a:xfrm>
            <a:off x="127000" y="731838"/>
            <a:ext cx="3330575"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zh-CN" altLang="en-US" sz="3600" b="1" i="1">
                <a:solidFill>
                  <a:srgbClr val="62D6AC"/>
                </a:solidFill>
                <a:latin typeface="Helvetica" charset="0"/>
                <a:ea typeface="宋体" charset="0"/>
                <a:cs typeface="宋体" charset="0"/>
              </a:rPr>
              <a:t>略旧的                  </a:t>
            </a:r>
            <a:r>
              <a:rPr lang="zh-CN" altLang="en-US" sz="3600" b="1">
                <a:solidFill>
                  <a:srgbClr val="FFFF00"/>
                </a:solidFill>
                <a:latin typeface="Helvetica" charset="0"/>
                <a:ea typeface="宋体" charset="0"/>
                <a:cs typeface="宋体" charset="0"/>
              </a:rPr>
              <a:t>历史故事</a:t>
            </a:r>
          </a:p>
        </p:txBody>
      </p:sp>
      <p:sp>
        <p:nvSpPr>
          <p:cNvPr id="145496" name="Text Box 88"/>
          <p:cNvSpPr txBox="1">
            <a:spLocks noChangeArrowheads="1"/>
          </p:cNvSpPr>
          <p:nvPr/>
        </p:nvSpPr>
        <p:spPr bwMode="auto">
          <a:xfrm>
            <a:off x="5875338" y="725488"/>
            <a:ext cx="3217862"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r>
              <a:rPr lang="zh-CN" altLang="en-US" sz="3600" b="1" i="1">
                <a:solidFill>
                  <a:srgbClr val="62D6AC"/>
                </a:solidFill>
                <a:latin typeface="Helvetica" charset="0"/>
                <a:ea typeface="宋体" charset="0"/>
                <a:cs typeface="宋体" charset="0"/>
              </a:rPr>
              <a:t>略新的</a:t>
            </a:r>
            <a:endParaRPr lang="zh-CN" altLang="en-US" sz="3600" b="1" i="1">
              <a:solidFill>
                <a:srgbClr val="62D6AC"/>
              </a:solidFill>
              <a:latin typeface="Comic Sans MS" charset="0"/>
              <a:ea typeface="宋体" charset="0"/>
              <a:cs typeface="宋体" charset="0"/>
            </a:endParaRPr>
          </a:p>
          <a:p>
            <a:pPr algn="ctr"/>
            <a:r>
              <a:rPr lang="zh-CN" altLang="en-US" sz="3600" b="1">
                <a:solidFill>
                  <a:srgbClr val="FFFF00"/>
                </a:solidFill>
                <a:latin typeface="Comic Sans MS" charset="0"/>
                <a:ea typeface="宋体" charset="0"/>
                <a:cs typeface="宋体" charset="0"/>
              </a:rPr>
              <a:t>历史故事</a:t>
            </a:r>
          </a:p>
        </p:txBody>
      </p:sp>
      <p:sp>
        <p:nvSpPr>
          <p:cNvPr id="145497" name="Rectangle 89"/>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8</a:t>
            </a:r>
          </a:p>
        </p:txBody>
      </p:sp>
      <p:sp>
        <p:nvSpPr>
          <p:cNvPr id="145506" name="Rectangle 98"/>
          <p:cNvSpPr>
            <a:spLocks noChangeArrowheads="1"/>
          </p:cNvSpPr>
          <p:nvPr/>
        </p:nvSpPr>
        <p:spPr bwMode="auto">
          <a:xfrm rot="19276533">
            <a:off x="5111750" y="3859213"/>
            <a:ext cx="1444625"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1EFDEA"/>
                </a:solidFill>
                <a:latin typeface="Helvetica BlackOblique" charset="0"/>
                <a:ea typeface="宋体" charset="0"/>
                <a:cs typeface="宋体" charset="0"/>
              </a:rPr>
              <a:t>使徒行传</a:t>
            </a:r>
          </a:p>
        </p:txBody>
      </p:sp>
      <p:sp>
        <p:nvSpPr>
          <p:cNvPr id="145507" name="Rectangle 99"/>
          <p:cNvSpPr>
            <a:spLocks noChangeArrowheads="1"/>
          </p:cNvSpPr>
          <p:nvPr/>
        </p:nvSpPr>
        <p:spPr bwMode="auto">
          <a:xfrm rot="1755647">
            <a:off x="2573338" y="4233863"/>
            <a:ext cx="965200"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1EFDEA"/>
                </a:solidFill>
                <a:latin typeface="Helvetica BlackOblique" charset="0"/>
                <a:ea typeface="宋体" charset="0"/>
                <a:cs typeface="宋体" charset="0"/>
              </a:rPr>
              <a:t>历史书</a:t>
            </a:r>
          </a:p>
        </p:txBody>
      </p:sp>
      <p:sp>
        <p:nvSpPr>
          <p:cNvPr id="145510" name="Rectangle 102"/>
          <p:cNvSpPr>
            <a:spLocks noChangeArrowheads="1"/>
          </p:cNvSpPr>
          <p:nvPr/>
        </p:nvSpPr>
        <p:spPr bwMode="auto">
          <a:xfrm rot="240000">
            <a:off x="2373313" y="4814888"/>
            <a:ext cx="1033462" cy="393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2000" b="1">
                <a:solidFill>
                  <a:srgbClr val="1EFDEA"/>
                </a:solidFill>
                <a:latin typeface="Comic Sans MS" charset="0"/>
                <a:ea typeface="宋体" charset="0"/>
                <a:cs typeface="宋体" charset="0"/>
              </a:rPr>
              <a:t>律</a:t>
            </a:r>
            <a:r>
              <a:rPr lang="zh-CN" altLang="en-US" sz="1800" b="1">
                <a:solidFill>
                  <a:srgbClr val="1EFDEA"/>
                </a:solidFill>
                <a:latin typeface="Helvetica BlackOblique" charset="0"/>
                <a:ea typeface="宋体" charset="0"/>
                <a:cs typeface="宋体" charset="0"/>
              </a:rPr>
              <a:t>法书</a:t>
            </a:r>
          </a:p>
        </p:txBody>
      </p:sp>
      <p:sp>
        <p:nvSpPr>
          <p:cNvPr id="145511" name="Rectangle 103"/>
          <p:cNvSpPr>
            <a:spLocks noChangeArrowheads="1"/>
          </p:cNvSpPr>
          <p:nvPr/>
        </p:nvSpPr>
        <p:spPr bwMode="auto">
          <a:xfrm rot="18254599">
            <a:off x="4600575" y="3192463"/>
            <a:ext cx="1939925" cy="393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2000" b="1">
                <a:solidFill>
                  <a:srgbClr val="1EFDEA"/>
                </a:solidFill>
                <a:latin typeface="Helvetica BlackOblique" charset="0"/>
                <a:ea typeface="宋体" charset="0"/>
                <a:cs typeface="宋体" charset="0"/>
              </a:rPr>
              <a:t>福音书</a:t>
            </a:r>
          </a:p>
        </p:txBody>
      </p:sp>
    </p:spTree>
    <p:extLst>
      <p:ext uri="{BB962C8B-B14F-4D97-AF65-F5344CB8AC3E}">
        <p14:creationId xmlns:p14="http://schemas.microsoft.com/office/powerpoint/2010/main" val="25202557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5436"/>
                                        </p:tgtEl>
                                        <p:attrNameLst>
                                          <p:attrName>style.visibility</p:attrName>
                                        </p:attrNameLst>
                                      </p:cBhvr>
                                      <p:to>
                                        <p:strVal val="visible"/>
                                      </p:to>
                                    </p:set>
                                    <p:animEffect transition="in" filter="wipe(left)">
                                      <p:cBhvr>
                                        <p:cTn id="7" dur="500"/>
                                        <p:tgtEl>
                                          <p:spTgt spid="145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5434"/>
                                        </p:tgtEl>
                                        <p:attrNameLst>
                                          <p:attrName>style.visibility</p:attrName>
                                        </p:attrNameLst>
                                      </p:cBhvr>
                                      <p:to>
                                        <p:strVal val="visible"/>
                                      </p:to>
                                    </p:set>
                                    <p:anim calcmode="lin" valueType="num">
                                      <p:cBhvr additive="base">
                                        <p:cTn id="12" dur="500" fill="hold"/>
                                        <p:tgtEl>
                                          <p:spTgt spid="145434"/>
                                        </p:tgtEl>
                                        <p:attrNameLst>
                                          <p:attrName>ppt_x</p:attrName>
                                        </p:attrNameLst>
                                      </p:cBhvr>
                                      <p:tavLst>
                                        <p:tav tm="0">
                                          <p:val>
                                            <p:strVal val="#ppt_x"/>
                                          </p:val>
                                        </p:tav>
                                        <p:tav tm="100000">
                                          <p:val>
                                            <p:strVal val="#ppt_x"/>
                                          </p:val>
                                        </p:tav>
                                      </p:tavLst>
                                    </p:anim>
                                    <p:anim calcmode="lin" valueType="num">
                                      <p:cBhvr additive="base">
                                        <p:cTn id="13" dur="500" fill="hold"/>
                                        <p:tgtEl>
                                          <p:spTgt spid="14543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5455"/>
                                        </p:tgtEl>
                                        <p:attrNameLst>
                                          <p:attrName>style.visibility</p:attrName>
                                        </p:attrNameLst>
                                      </p:cBhvr>
                                      <p:to>
                                        <p:strVal val="visible"/>
                                      </p:to>
                                    </p:set>
                                    <p:anim calcmode="lin" valueType="num">
                                      <p:cBhvr>
                                        <p:cTn id="17" dur="500" fill="hold"/>
                                        <p:tgtEl>
                                          <p:spTgt spid="145455"/>
                                        </p:tgtEl>
                                        <p:attrNameLst>
                                          <p:attrName>ppt_w</p:attrName>
                                        </p:attrNameLst>
                                      </p:cBhvr>
                                      <p:tavLst>
                                        <p:tav tm="0">
                                          <p:val>
                                            <p:fltVal val="0"/>
                                          </p:val>
                                        </p:tav>
                                        <p:tav tm="100000">
                                          <p:val>
                                            <p:strVal val="#ppt_w"/>
                                          </p:val>
                                        </p:tav>
                                      </p:tavLst>
                                    </p:anim>
                                    <p:anim calcmode="lin" valueType="num">
                                      <p:cBhvr>
                                        <p:cTn id="18" dur="500" fill="hold"/>
                                        <p:tgtEl>
                                          <p:spTgt spid="145455"/>
                                        </p:tgtEl>
                                        <p:attrNameLst>
                                          <p:attrName>ppt_h</p:attrName>
                                        </p:attrNameLst>
                                      </p:cBhvr>
                                      <p:tavLst>
                                        <p:tav tm="0">
                                          <p:val>
                                            <p:fltVal val="0"/>
                                          </p:val>
                                        </p:tav>
                                        <p:tav tm="100000">
                                          <p:val>
                                            <p:strVal val="#ppt_h"/>
                                          </p:val>
                                        </p:tav>
                                      </p:tavLst>
                                    </p:anim>
                                    <p:anim calcmode="lin" valueType="num">
                                      <p:cBhvr>
                                        <p:cTn id="19" dur="500" fill="hold"/>
                                        <p:tgtEl>
                                          <p:spTgt spid="145455"/>
                                        </p:tgtEl>
                                        <p:attrNameLst>
                                          <p:attrName>ppt_x</p:attrName>
                                        </p:attrNameLst>
                                      </p:cBhvr>
                                      <p:tavLst>
                                        <p:tav tm="0">
                                          <p:val>
                                            <p:fltVal val="0.5"/>
                                          </p:val>
                                        </p:tav>
                                        <p:tav tm="100000">
                                          <p:val>
                                            <p:strVal val="#ppt_x"/>
                                          </p:val>
                                        </p:tav>
                                      </p:tavLst>
                                    </p:anim>
                                    <p:anim calcmode="lin" valueType="num">
                                      <p:cBhvr>
                                        <p:cTn id="20" dur="500" fill="hold"/>
                                        <p:tgtEl>
                                          <p:spTgt spid="145455"/>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5435"/>
                                        </p:tgtEl>
                                        <p:attrNameLst>
                                          <p:attrName>style.visibility</p:attrName>
                                        </p:attrNameLst>
                                      </p:cBhvr>
                                      <p:to>
                                        <p:strVal val="visible"/>
                                      </p:to>
                                    </p:set>
                                    <p:anim calcmode="lin" valueType="num">
                                      <p:cBhvr additive="base">
                                        <p:cTn id="25" dur="500" fill="hold"/>
                                        <p:tgtEl>
                                          <p:spTgt spid="145435"/>
                                        </p:tgtEl>
                                        <p:attrNameLst>
                                          <p:attrName>ppt_x</p:attrName>
                                        </p:attrNameLst>
                                      </p:cBhvr>
                                      <p:tavLst>
                                        <p:tav tm="0">
                                          <p:val>
                                            <p:strVal val="1+#ppt_w/2"/>
                                          </p:val>
                                        </p:tav>
                                        <p:tav tm="100000">
                                          <p:val>
                                            <p:strVal val="#ppt_x"/>
                                          </p:val>
                                        </p:tav>
                                      </p:tavLst>
                                    </p:anim>
                                    <p:anim calcmode="lin" valueType="num">
                                      <p:cBhvr additive="base">
                                        <p:cTn id="26" dur="500" fill="hold"/>
                                        <p:tgtEl>
                                          <p:spTgt spid="14543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5456"/>
                                        </p:tgtEl>
                                        <p:attrNameLst>
                                          <p:attrName>style.visibility</p:attrName>
                                        </p:attrNameLst>
                                      </p:cBhvr>
                                      <p:to>
                                        <p:strVal val="visible"/>
                                      </p:to>
                                    </p:set>
                                    <p:anim calcmode="lin" valueType="num">
                                      <p:cBhvr>
                                        <p:cTn id="30" dur="500" fill="hold"/>
                                        <p:tgtEl>
                                          <p:spTgt spid="145456"/>
                                        </p:tgtEl>
                                        <p:attrNameLst>
                                          <p:attrName>ppt_w</p:attrName>
                                        </p:attrNameLst>
                                      </p:cBhvr>
                                      <p:tavLst>
                                        <p:tav tm="0">
                                          <p:val>
                                            <p:fltVal val="0"/>
                                          </p:val>
                                        </p:tav>
                                        <p:tav tm="100000">
                                          <p:val>
                                            <p:strVal val="#ppt_w"/>
                                          </p:val>
                                        </p:tav>
                                      </p:tavLst>
                                    </p:anim>
                                    <p:anim calcmode="lin" valueType="num">
                                      <p:cBhvr>
                                        <p:cTn id="31" dur="500" fill="hold"/>
                                        <p:tgtEl>
                                          <p:spTgt spid="145456"/>
                                        </p:tgtEl>
                                        <p:attrNameLst>
                                          <p:attrName>ppt_h</p:attrName>
                                        </p:attrNameLst>
                                      </p:cBhvr>
                                      <p:tavLst>
                                        <p:tav tm="0">
                                          <p:val>
                                            <p:fltVal val="0"/>
                                          </p:val>
                                        </p:tav>
                                        <p:tav tm="100000">
                                          <p:val>
                                            <p:strVal val="#ppt_h"/>
                                          </p:val>
                                        </p:tav>
                                      </p:tavLst>
                                    </p:anim>
                                    <p:anim calcmode="lin" valueType="num">
                                      <p:cBhvr>
                                        <p:cTn id="32" dur="500" fill="hold"/>
                                        <p:tgtEl>
                                          <p:spTgt spid="145456"/>
                                        </p:tgtEl>
                                        <p:attrNameLst>
                                          <p:attrName>ppt_x</p:attrName>
                                        </p:attrNameLst>
                                      </p:cBhvr>
                                      <p:tavLst>
                                        <p:tav tm="0">
                                          <p:val>
                                            <p:fltVal val="0.5"/>
                                          </p:val>
                                        </p:tav>
                                        <p:tav tm="100000">
                                          <p:val>
                                            <p:strVal val="#ppt_x"/>
                                          </p:val>
                                        </p:tav>
                                      </p:tavLst>
                                    </p:anim>
                                    <p:anim calcmode="lin" valueType="num">
                                      <p:cBhvr>
                                        <p:cTn id="33" dur="500" fill="hold"/>
                                        <p:tgtEl>
                                          <p:spTgt spid="145456"/>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45464"/>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ntr" presetSubtype="0" fill="hold" nodeType="afterEffect">
                                  <p:stCondLst>
                                    <p:cond delay="1000"/>
                                  </p:stCondLst>
                                  <p:childTnLst>
                                    <p:set>
                                      <p:cBhvr>
                                        <p:cTn id="40" dur="1" fill="hold">
                                          <p:stCondLst>
                                            <p:cond delay="499"/>
                                          </p:stCondLst>
                                        </p:cTn>
                                        <p:tgtEl>
                                          <p:spTgt spid="145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5" grpId="0" autoUpdateAnimBg="0"/>
      <p:bldP spid="145456" grpId="0" autoUpdateAnimBg="0"/>
      <p:bldP spid="145434" grpId="0" animBg="1"/>
      <p:bldP spid="1454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400" b="1">
                <a:solidFill>
                  <a:srgbClr val="FFFF00"/>
                </a:solidFill>
                <a:latin typeface="Times" charset="0"/>
                <a:ea typeface="宋体" charset="0"/>
                <a:cs typeface="宋体" charset="0"/>
              </a:rPr>
              <a:t>1</a:t>
            </a:r>
          </a:p>
        </p:txBody>
      </p:sp>
      <p:sp>
        <p:nvSpPr>
          <p:cNvPr id="146437" name="Rectangle 5"/>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2</a:t>
            </a:r>
          </a:p>
        </p:txBody>
      </p:sp>
      <p:sp>
        <p:nvSpPr>
          <p:cNvPr id="146438" name="Rectangle 6"/>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3</a:t>
            </a:r>
          </a:p>
        </p:txBody>
      </p:sp>
      <p:sp>
        <p:nvSpPr>
          <p:cNvPr id="146439" name="Rectangle 7"/>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4</a:t>
            </a:r>
          </a:p>
        </p:txBody>
      </p:sp>
      <p:sp>
        <p:nvSpPr>
          <p:cNvPr id="146440" name="Rectangle 8"/>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5</a:t>
            </a:r>
          </a:p>
        </p:txBody>
      </p:sp>
      <p:sp>
        <p:nvSpPr>
          <p:cNvPr id="146441" name="Rectangle 9"/>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6</a:t>
            </a:r>
          </a:p>
        </p:txBody>
      </p:sp>
      <p:sp>
        <p:nvSpPr>
          <p:cNvPr id="146442" name="Rectangle 10"/>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7</a:t>
            </a:r>
          </a:p>
        </p:txBody>
      </p:sp>
      <p:sp>
        <p:nvSpPr>
          <p:cNvPr id="146443" name="Rectangle 11"/>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8</a:t>
            </a:r>
          </a:p>
        </p:txBody>
      </p:sp>
      <p:sp>
        <p:nvSpPr>
          <p:cNvPr id="146551" name="Line 119"/>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6552" name="Line 120"/>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6553" name="Line 121"/>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6554" name="Line 122"/>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6555" name="Line 123"/>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6556" name="Line 124"/>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6557" name="Line 125"/>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6558" name="Line 126"/>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46559" name="Rectangle 127"/>
          <p:cNvSpPr>
            <a:spLocks noChangeArrowheads="1"/>
          </p:cNvSpPr>
          <p:nvPr/>
        </p:nvSpPr>
        <p:spPr bwMode="auto">
          <a:xfrm rot="5246759">
            <a:off x="3448844" y="3802857"/>
            <a:ext cx="2047875"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先知书</a:t>
            </a:r>
          </a:p>
        </p:txBody>
      </p:sp>
      <p:sp>
        <p:nvSpPr>
          <p:cNvPr id="146560" name="Rectangle 128"/>
          <p:cNvSpPr>
            <a:spLocks noChangeArrowheads="1"/>
          </p:cNvSpPr>
          <p:nvPr/>
        </p:nvSpPr>
        <p:spPr bwMode="auto">
          <a:xfrm>
            <a:off x="5945188" y="4943475"/>
            <a:ext cx="1128712" cy="3635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启示录</a:t>
            </a:r>
          </a:p>
        </p:txBody>
      </p:sp>
      <p:sp>
        <p:nvSpPr>
          <p:cNvPr id="146463" name="Oval 31"/>
          <p:cNvSpPr>
            <a:spLocks noChangeArrowheads="1"/>
          </p:cNvSpPr>
          <p:nvPr/>
        </p:nvSpPr>
        <p:spPr bwMode="auto">
          <a:xfrm rot="8955">
            <a:off x="5905500" y="4864100"/>
            <a:ext cx="958850"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endParaRPr lang="en-US" sz="3600" b="1">
              <a:solidFill>
                <a:srgbClr val="000000"/>
              </a:solidFill>
              <a:latin typeface="Comic Sans MS" charset="0"/>
              <a:cs typeface="+mn-cs"/>
            </a:endParaRPr>
          </a:p>
        </p:txBody>
      </p:sp>
      <p:sp>
        <p:nvSpPr>
          <p:cNvPr id="146462" name="Oval 30"/>
          <p:cNvSpPr>
            <a:spLocks noChangeArrowheads="1"/>
          </p:cNvSpPr>
          <p:nvPr/>
        </p:nvSpPr>
        <p:spPr bwMode="auto">
          <a:xfrm rot="5171536">
            <a:off x="3866356" y="3069432"/>
            <a:ext cx="1203325"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2"/>
                </a:solidFill>
              </a14:hiddenFill>
            </a:ext>
          </a:extLst>
        </p:spPr>
        <p:txBody>
          <a:bodyPr wrap="none" anchor="ctr"/>
          <a:lstStyle/>
          <a:p>
            <a:endParaRPr lang="en-US" sz="3600" b="1">
              <a:solidFill>
                <a:srgbClr val="000000"/>
              </a:solidFill>
              <a:latin typeface="Comic Sans MS" charset="0"/>
              <a:cs typeface="+mn-cs"/>
            </a:endParaRPr>
          </a:p>
        </p:txBody>
      </p:sp>
      <p:grpSp>
        <p:nvGrpSpPr>
          <p:cNvPr id="146464" name="Group 32"/>
          <p:cNvGrpSpPr>
            <a:grpSpLocks/>
          </p:cNvGrpSpPr>
          <p:nvPr/>
        </p:nvGrpSpPr>
        <p:grpSpPr bwMode="auto">
          <a:xfrm>
            <a:off x="4533900" y="2647950"/>
            <a:ext cx="3081338" cy="2630488"/>
            <a:chOff x="2813" y="1668"/>
            <a:chExt cx="1941" cy="1657"/>
          </a:xfrm>
        </p:grpSpPr>
        <p:sp>
          <p:nvSpPr>
            <p:cNvPr id="146465" name="Oval 33"/>
            <p:cNvSpPr>
              <a:spLocks noChangeArrowheads="1"/>
            </p:cNvSpPr>
            <p:nvPr/>
          </p:nvSpPr>
          <p:spPr bwMode="auto">
            <a:xfrm>
              <a:off x="2813" y="1668"/>
              <a:ext cx="316" cy="281"/>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46466" name="Oval 34"/>
            <p:cNvSpPr>
              <a:spLocks noChangeArrowheads="1"/>
            </p:cNvSpPr>
            <p:nvPr/>
          </p:nvSpPr>
          <p:spPr bwMode="auto">
            <a:xfrm>
              <a:off x="4438" y="3044"/>
              <a:ext cx="316" cy="281"/>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146467" name="Line 35"/>
            <p:cNvSpPr>
              <a:spLocks noChangeShapeType="1"/>
            </p:cNvSpPr>
            <p:nvPr/>
          </p:nvSpPr>
          <p:spPr bwMode="auto">
            <a:xfrm>
              <a:off x="3090" y="1897"/>
              <a:ext cx="1386" cy="1185"/>
            </a:xfrm>
            <a:prstGeom prst="lin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grpSp>
      <p:sp>
        <p:nvSpPr>
          <p:cNvPr id="146570" name="Text Box 138"/>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zh-CN" altLang="en-US" sz="2000">
                <a:solidFill>
                  <a:srgbClr val="FFA27C"/>
                </a:solidFill>
                <a:latin typeface="Comic Sans MS" charset="0"/>
                <a:ea typeface="宋体" charset="0"/>
                <a:cs typeface="宋体" charset="0"/>
              </a:rPr>
              <a:t> </a:t>
            </a:r>
          </a:p>
        </p:txBody>
      </p:sp>
      <p:sp>
        <p:nvSpPr>
          <p:cNvPr id="146582" name="Rectangle 150"/>
          <p:cNvSpPr>
            <a:spLocks noChangeArrowheads="1"/>
          </p:cNvSpPr>
          <p:nvPr/>
        </p:nvSpPr>
        <p:spPr bwMode="auto">
          <a:xfrm>
            <a:off x="8093075" y="64277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12</a:t>
            </a:r>
            <a:endParaRPr lang="en-US" altLang="zh-CN" b="1">
              <a:solidFill>
                <a:srgbClr val="000000"/>
              </a:solidFill>
              <a:effectLst>
                <a:outerShdw blurRad="38100" dist="38100" dir="2700000" algn="tl">
                  <a:srgbClr val="FFFFFF"/>
                </a:outerShdw>
              </a:effectLst>
              <a:latin typeface="Comic Sans MS" charset="0"/>
              <a:ea typeface="宋体" charset="0"/>
              <a:cs typeface="宋体" charset="0"/>
            </a:endParaRPr>
          </a:p>
        </p:txBody>
      </p:sp>
      <p:sp>
        <p:nvSpPr>
          <p:cNvPr id="146583" name="Text Box 151"/>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800" b="1">
                <a:solidFill>
                  <a:srgbClr val="FFFFFF"/>
                </a:solidFill>
                <a:latin typeface="Comic Sans MS" charset="0"/>
                <a:ea typeface="宋体" charset="0"/>
                <a:cs typeface="宋体" charset="0"/>
              </a:rPr>
              <a:t>2</a:t>
            </a:r>
          </a:p>
        </p:txBody>
      </p:sp>
      <p:sp>
        <p:nvSpPr>
          <p:cNvPr id="146586" name="Text Box 154"/>
          <p:cNvSpPr txBox="1">
            <a:spLocks noChangeArrowheads="1"/>
          </p:cNvSpPr>
          <p:nvPr/>
        </p:nvSpPr>
        <p:spPr bwMode="auto">
          <a:xfrm>
            <a:off x="127000" y="731838"/>
            <a:ext cx="3330575"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zh-CN" altLang="en-US" sz="3600" b="1" i="1">
                <a:solidFill>
                  <a:srgbClr val="62D6AC"/>
                </a:solidFill>
                <a:latin typeface="Helvetica" charset="0"/>
                <a:ea typeface="宋体" charset="0"/>
                <a:cs typeface="宋体" charset="0"/>
              </a:rPr>
              <a:t>略旧的                  </a:t>
            </a:r>
            <a:r>
              <a:rPr lang="zh-CN" altLang="en-US" sz="3600" b="1">
                <a:solidFill>
                  <a:srgbClr val="FFFF00"/>
                </a:solidFill>
                <a:latin typeface="Helvetica" charset="0"/>
                <a:ea typeface="宋体" charset="0"/>
                <a:cs typeface="宋体" charset="0"/>
              </a:rPr>
              <a:t>历史故事</a:t>
            </a:r>
          </a:p>
        </p:txBody>
      </p:sp>
      <p:sp>
        <p:nvSpPr>
          <p:cNvPr id="146587" name="Text Box 155"/>
          <p:cNvSpPr txBox="1">
            <a:spLocks noChangeArrowheads="1"/>
          </p:cNvSpPr>
          <p:nvPr/>
        </p:nvSpPr>
        <p:spPr bwMode="auto">
          <a:xfrm>
            <a:off x="5875338" y="725488"/>
            <a:ext cx="3217862"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r>
              <a:rPr lang="zh-CN" altLang="en-US" sz="3600" b="1" i="1">
                <a:solidFill>
                  <a:srgbClr val="62D6AC"/>
                </a:solidFill>
                <a:latin typeface="Helvetica" charset="0"/>
                <a:ea typeface="宋体" charset="0"/>
                <a:cs typeface="宋体" charset="0"/>
              </a:rPr>
              <a:t>略新的</a:t>
            </a:r>
            <a:endParaRPr lang="zh-CN" altLang="en-US" sz="3600" b="1" i="1">
              <a:solidFill>
                <a:srgbClr val="62D6AC"/>
              </a:solidFill>
              <a:latin typeface="Comic Sans MS" charset="0"/>
              <a:ea typeface="宋体" charset="0"/>
              <a:cs typeface="宋体" charset="0"/>
            </a:endParaRPr>
          </a:p>
          <a:p>
            <a:pPr algn="ctr"/>
            <a:r>
              <a:rPr lang="zh-CN" altLang="en-US" sz="3600" b="1">
                <a:solidFill>
                  <a:srgbClr val="FFFF00"/>
                </a:solidFill>
                <a:latin typeface="Comic Sans MS" charset="0"/>
                <a:ea typeface="宋体" charset="0"/>
                <a:cs typeface="宋体" charset="0"/>
              </a:rPr>
              <a:t>历史故事</a:t>
            </a:r>
          </a:p>
        </p:txBody>
      </p:sp>
      <p:sp>
        <p:nvSpPr>
          <p:cNvPr id="146588" name="Rectangle 156"/>
          <p:cNvSpPr>
            <a:spLocks noChangeArrowheads="1"/>
          </p:cNvSpPr>
          <p:nvPr/>
        </p:nvSpPr>
        <p:spPr bwMode="auto">
          <a:xfrm rot="3267768">
            <a:off x="2896394" y="3937794"/>
            <a:ext cx="1774825"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C0128"/>
                </a:solidFill>
                <a:latin typeface="Helvetica BlackOblique" charset="0"/>
                <a:ea typeface="宋体" charset="0"/>
                <a:cs typeface="宋体" charset="0"/>
              </a:rPr>
              <a:t>诗歌智慧书</a:t>
            </a:r>
          </a:p>
        </p:txBody>
      </p:sp>
      <p:sp>
        <p:nvSpPr>
          <p:cNvPr id="146589" name="Rectangle 157"/>
          <p:cNvSpPr>
            <a:spLocks noChangeArrowheads="1"/>
          </p:cNvSpPr>
          <p:nvPr/>
        </p:nvSpPr>
        <p:spPr bwMode="auto">
          <a:xfrm rot="20643327">
            <a:off x="5532438" y="4476750"/>
            <a:ext cx="1431925" cy="3635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C0128"/>
                </a:solidFill>
                <a:latin typeface="Helvetica BlackOblique" charset="0"/>
                <a:ea typeface="宋体" charset="0"/>
                <a:cs typeface="宋体" charset="0"/>
              </a:rPr>
              <a:t>教会书信</a:t>
            </a:r>
          </a:p>
        </p:txBody>
      </p:sp>
      <p:sp>
        <p:nvSpPr>
          <p:cNvPr id="146590" name="Rectangle 158"/>
          <p:cNvSpPr>
            <a:spLocks noChangeArrowheads="1"/>
          </p:cNvSpPr>
          <p:nvPr/>
        </p:nvSpPr>
        <p:spPr bwMode="auto">
          <a:xfrm rot="19276533">
            <a:off x="5111750" y="3859213"/>
            <a:ext cx="1444625"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C0128"/>
                </a:solidFill>
                <a:latin typeface="Helvetica BlackOblique" charset="0"/>
                <a:ea typeface="宋体" charset="0"/>
                <a:cs typeface="宋体" charset="0"/>
              </a:rPr>
              <a:t>使徒行传</a:t>
            </a:r>
          </a:p>
        </p:txBody>
      </p:sp>
      <p:sp>
        <p:nvSpPr>
          <p:cNvPr id="146591" name="Rectangle 159"/>
          <p:cNvSpPr>
            <a:spLocks noChangeArrowheads="1"/>
          </p:cNvSpPr>
          <p:nvPr/>
        </p:nvSpPr>
        <p:spPr bwMode="auto">
          <a:xfrm rot="1755647">
            <a:off x="2573338" y="4233863"/>
            <a:ext cx="965200"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C0128"/>
                </a:solidFill>
                <a:latin typeface="Helvetica BlackOblique" charset="0"/>
                <a:ea typeface="宋体" charset="0"/>
                <a:cs typeface="宋体" charset="0"/>
              </a:rPr>
              <a:t>历史书</a:t>
            </a:r>
          </a:p>
        </p:txBody>
      </p:sp>
      <p:sp>
        <p:nvSpPr>
          <p:cNvPr id="146592" name="Rectangle 160"/>
          <p:cNvSpPr>
            <a:spLocks noChangeArrowheads="1"/>
          </p:cNvSpPr>
          <p:nvPr/>
        </p:nvSpPr>
        <p:spPr bwMode="auto">
          <a:xfrm rot="240000">
            <a:off x="2373313" y="4814888"/>
            <a:ext cx="1033462" cy="393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2000" b="1">
                <a:solidFill>
                  <a:srgbClr val="FC0128"/>
                </a:solidFill>
                <a:latin typeface="Comic Sans MS" charset="0"/>
                <a:ea typeface="宋体" charset="0"/>
                <a:cs typeface="宋体" charset="0"/>
              </a:rPr>
              <a:t>律</a:t>
            </a:r>
            <a:r>
              <a:rPr lang="zh-CN" altLang="en-US" sz="1800" b="1">
                <a:solidFill>
                  <a:srgbClr val="FC0128"/>
                </a:solidFill>
                <a:latin typeface="Helvetica BlackOblique" charset="0"/>
                <a:ea typeface="宋体" charset="0"/>
                <a:cs typeface="宋体" charset="0"/>
              </a:rPr>
              <a:t>法书</a:t>
            </a:r>
          </a:p>
        </p:txBody>
      </p:sp>
      <p:sp>
        <p:nvSpPr>
          <p:cNvPr id="146593" name="Rectangle 161"/>
          <p:cNvSpPr>
            <a:spLocks noChangeArrowheads="1"/>
          </p:cNvSpPr>
          <p:nvPr/>
        </p:nvSpPr>
        <p:spPr bwMode="auto">
          <a:xfrm rot="18254599">
            <a:off x="4600575" y="3192463"/>
            <a:ext cx="1939925" cy="393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2000" b="1">
                <a:solidFill>
                  <a:srgbClr val="FC0128"/>
                </a:solidFill>
                <a:latin typeface="Helvetica BlackOblique" charset="0"/>
                <a:ea typeface="宋体" charset="0"/>
                <a:cs typeface="宋体" charset="0"/>
              </a:rPr>
              <a:t>福音书</a:t>
            </a:r>
          </a:p>
        </p:txBody>
      </p:sp>
    </p:spTree>
    <p:extLst>
      <p:ext uri="{BB962C8B-B14F-4D97-AF65-F5344CB8AC3E}">
        <p14:creationId xmlns:p14="http://schemas.microsoft.com/office/powerpoint/2010/main" val="2893303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146464"/>
                                        </p:tgtEl>
                                        <p:attrNameLst>
                                          <p:attrName>style.visibility</p:attrName>
                                        </p:attrNameLst>
                                      </p:cBhvr>
                                      <p:to>
                                        <p:strVal val="visible"/>
                                      </p:to>
                                    </p:set>
                                    <p:animEffect transition="in" filter="wipe(left)">
                                      <p:cBhvr>
                                        <p:cTn id="7" dur="500"/>
                                        <p:tgtEl>
                                          <p:spTgt spid="146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6462"/>
                                        </p:tgtEl>
                                        <p:attrNameLst>
                                          <p:attrName>style.visibility</p:attrName>
                                        </p:attrNameLst>
                                      </p:cBhvr>
                                      <p:to>
                                        <p:strVal val="visible"/>
                                      </p:to>
                                    </p:set>
                                    <p:anim calcmode="lin" valueType="num">
                                      <p:cBhvr additive="base">
                                        <p:cTn id="12" dur="500" fill="hold"/>
                                        <p:tgtEl>
                                          <p:spTgt spid="146462"/>
                                        </p:tgtEl>
                                        <p:attrNameLst>
                                          <p:attrName>ppt_x</p:attrName>
                                        </p:attrNameLst>
                                      </p:cBhvr>
                                      <p:tavLst>
                                        <p:tav tm="0">
                                          <p:val>
                                            <p:strVal val="#ppt_x"/>
                                          </p:val>
                                        </p:tav>
                                        <p:tav tm="100000">
                                          <p:val>
                                            <p:strVal val="#ppt_x"/>
                                          </p:val>
                                        </p:tav>
                                      </p:tavLst>
                                    </p:anim>
                                    <p:anim calcmode="lin" valueType="num">
                                      <p:cBhvr additive="base">
                                        <p:cTn id="13" dur="500" fill="hold"/>
                                        <p:tgtEl>
                                          <p:spTgt spid="14646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6559"/>
                                        </p:tgtEl>
                                        <p:attrNameLst>
                                          <p:attrName>style.visibility</p:attrName>
                                        </p:attrNameLst>
                                      </p:cBhvr>
                                      <p:to>
                                        <p:strVal val="visible"/>
                                      </p:to>
                                    </p:set>
                                    <p:anim calcmode="lin" valueType="num">
                                      <p:cBhvr>
                                        <p:cTn id="17" dur="500" fill="hold"/>
                                        <p:tgtEl>
                                          <p:spTgt spid="146559"/>
                                        </p:tgtEl>
                                        <p:attrNameLst>
                                          <p:attrName>ppt_w</p:attrName>
                                        </p:attrNameLst>
                                      </p:cBhvr>
                                      <p:tavLst>
                                        <p:tav tm="0">
                                          <p:val>
                                            <p:fltVal val="0"/>
                                          </p:val>
                                        </p:tav>
                                        <p:tav tm="100000">
                                          <p:val>
                                            <p:strVal val="#ppt_w"/>
                                          </p:val>
                                        </p:tav>
                                      </p:tavLst>
                                    </p:anim>
                                    <p:anim calcmode="lin" valueType="num">
                                      <p:cBhvr>
                                        <p:cTn id="18" dur="500" fill="hold"/>
                                        <p:tgtEl>
                                          <p:spTgt spid="146559"/>
                                        </p:tgtEl>
                                        <p:attrNameLst>
                                          <p:attrName>ppt_h</p:attrName>
                                        </p:attrNameLst>
                                      </p:cBhvr>
                                      <p:tavLst>
                                        <p:tav tm="0">
                                          <p:val>
                                            <p:fltVal val="0"/>
                                          </p:val>
                                        </p:tav>
                                        <p:tav tm="100000">
                                          <p:val>
                                            <p:strVal val="#ppt_h"/>
                                          </p:val>
                                        </p:tav>
                                      </p:tavLst>
                                    </p:anim>
                                    <p:anim calcmode="lin" valueType="num">
                                      <p:cBhvr>
                                        <p:cTn id="19" dur="500" fill="hold"/>
                                        <p:tgtEl>
                                          <p:spTgt spid="146559"/>
                                        </p:tgtEl>
                                        <p:attrNameLst>
                                          <p:attrName>ppt_x</p:attrName>
                                        </p:attrNameLst>
                                      </p:cBhvr>
                                      <p:tavLst>
                                        <p:tav tm="0">
                                          <p:val>
                                            <p:fltVal val="0.5"/>
                                          </p:val>
                                        </p:tav>
                                        <p:tav tm="100000">
                                          <p:val>
                                            <p:strVal val="#ppt_x"/>
                                          </p:val>
                                        </p:tav>
                                      </p:tavLst>
                                    </p:anim>
                                    <p:anim calcmode="lin" valueType="num">
                                      <p:cBhvr>
                                        <p:cTn id="20" dur="500" fill="hold"/>
                                        <p:tgtEl>
                                          <p:spTgt spid="146559"/>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6463"/>
                                        </p:tgtEl>
                                        <p:attrNameLst>
                                          <p:attrName>style.visibility</p:attrName>
                                        </p:attrNameLst>
                                      </p:cBhvr>
                                      <p:to>
                                        <p:strVal val="visible"/>
                                      </p:to>
                                    </p:set>
                                    <p:anim calcmode="lin" valueType="num">
                                      <p:cBhvr additive="base">
                                        <p:cTn id="25" dur="500" fill="hold"/>
                                        <p:tgtEl>
                                          <p:spTgt spid="146463"/>
                                        </p:tgtEl>
                                        <p:attrNameLst>
                                          <p:attrName>ppt_x</p:attrName>
                                        </p:attrNameLst>
                                      </p:cBhvr>
                                      <p:tavLst>
                                        <p:tav tm="0">
                                          <p:val>
                                            <p:strVal val="1+#ppt_w/2"/>
                                          </p:val>
                                        </p:tav>
                                        <p:tav tm="100000">
                                          <p:val>
                                            <p:strVal val="#ppt_x"/>
                                          </p:val>
                                        </p:tav>
                                      </p:tavLst>
                                    </p:anim>
                                    <p:anim calcmode="lin" valueType="num">
                                      <p:cBhvr additive="base">
                                        <p:cTn id="26" dur="500" fill="hold"/>
                                        <p:tgtEl>
                                          <p:spTgt spid="14646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6560"/>
                                        </p:tgtEl>
                                        <p:attrNameLst>
                                          <p:attrName>style.visibility</p:attrName>
                                        </p:attrNameLst>
                                      </p:cBhvr>
                                      <p:to>
                                        <p:strVal val="visible"/>
                                      </p:to>
                                    </p:set>
                                    <p:anim calcmode="lin" valueType="num">
                                      <p:cBhvr>
                                        <p:cTn id="30" dur="500" fill="hold"/>
                                        <p:tgtEl>
                                          <p:spTgt spid="146560"/>
                                        </p:tgtEl>
                                        <p:attrNameLst>
                                          <p:attrName>ppt_w</p:attrName>
                                        </p:attrNameLst>
                                      </p:cBhvr>
                                      <p:tavLst>
                                        <p:tav tm="0">
                                          <p:val>
                                            <p:fltVal val="0"/>
                                          </p:val>
                                        </p:tav>
                                        <p:tav tm="100000">
                                          <p:val>
                                            <p:strVal val="#ppt_w"/>
                                          </p:val>
                                        </p:tav>
                                      </p:tavLst>
                                    </p:anim>
                                    <p:anim calcmode="lin" valueType="num">
                                      <p:cBhvr>
                                        <p:cTn id="31" dur="500" fill="hold"/>
                                        <p:tgtEl>
                                          <p:spTgt spid="146560"/>
                                        </p:tgtEl>
                                        <p:attrNameLst>
                                          <p:attrName>ppt_h</p:attrName>
                                        </p:attrNameLst>
                                      </p:cBhvr>
                                      <p:tavLst>
                                        <p:tav tm="0">
                                          <p:val>
                                            <p:fltVal val="0"/>
                                          </p:val>
                                        </p:tav>
                                        <p:tav tm="100000">
                                          <p:val>
                                            <p:strVal val="#ppt_h"/>
                                          </p:val>
                                        </p:tav>
                                      </p:tavLst>
                                    </p:anim>
                                    <p:anim calcmode="lin" valueType="num">
                                      <p:cBhvr>
                                        <p:cTn id="32" dur="500" fill="hold"/>
                                        <p:tgtEl>
                                          <p:spTgt spid="146560"/>
                                        </p:tgtEl>
                                        <p:attrNameLst>
                                          <p:attrName>ppt_x</p:attrName>
                                        </p:attrNameLst>
                                      </p:cBhvr>
                                      <p:tavLst>
                                        <p:tav tm="0">
                                          <p:val>
                                            <p:fltVal val="0.5"/>
                                          </p:val>
                                        </p:tav>
                                        <p:tav tm="100000">
                                          <p:val>
                                            <p:strVal val="#ppt_x"/>
                                          </p:val>
                                        </p:tav>
                                      </p:tavLst>
                                    </p:anim>
                                    <p:anim calcmode="lin" valueType="num">
                                      <p:cBhvr>
                                        <p:cTn id="33" dur="500" fill="hold"/>
                                        <p:tgtEl>
                                          <p:spTgt spid="1465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59" grpId="0" autoUpdateAnimBg="0"/>
      <p:bldP spid="146560" grpId="0" autoUpdateAnimBg="0"/>
      <p:bldP spid="146463" grpId="0" animBg="1"/>
      <p:bldP spid="1464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400" b="1">
                <a:solidFill>
                  <a:srgbClr val="FFFF00"/>
                </a:solidFill>
                <a:latin typeface="Times" charset="0"/>
                <a:ea typeface="宋体" charset="0"/>
                <a:cs typeface="宋体" charset="0"/>
              </a:rPr>
              <a:t>1</a:t>
            </a:r>
          </a:p>
        </p:txBody>
      </p:sp>
      <p:sp>
        <p:nvSpPr>
          <p:cNvPr id="409603" name="Rectangle 3"/>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2</a:t>
            </a:r>
          </a:p>
        </p:txBody>
      </p:sp>
      <p:sp>
        <p:nvSpPr>
          <p:cNvPr id="409604" name="Rectangle 4"/>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3</a:t>
            </a:r>
          </a:p>
        </p:txBody>
      </p:sp>
      <p:sp>
        <p:nvSpPr>
          <p:cNvPr id="409605" name="Rectangle 5"/>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4</a:t>
            </a:r>
          </a:p>
        </p:txBody>
      </p:sp>
      <p:sp>
        <p:nvSpPr>
          <p:cNvPr id="409606" name="Rectangle 6"/>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5</a:t>
            </a:r>
          </a:p>
        </p:txBody>
      </p:sp>
      <p:sp>
        <p:nvSpPr>
          <p:cNvPr id="409607" name="Rectangle 7"/>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6</a:t>
            </a:r>
          </a:p>
        </p:txBody>
      </p:sp>
      <p:sp>
        <p:nvSpPr>
          <p:cNvPr id="409608" name="Rectangle 8"/>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7</a:t>
            </a:r>
          </a:p>
        </p:txBody>
      </p:sp>
      <p:sp>
        <p:nvSpPr>
          <p:cNvPr id="409609" name="Rectangle 9"/>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CN" sz="2800" b="1">
                <a:solidFill>
                  <a:srgbClr val="FFFF00"/>
                </a:solidFill>
                <a:latin typeface="Times" charset="0"/>
                <a:ea typeface="宋体" charset="0"/>
                <a:cs typeface="宋体" charset="0"/>
              </a:rPr>
              <a:t>8</a:t>
            </a:r>
          </a:p>
        </p:txBody>
      </p:sp>
      <p:sp>
        <p:nvSpPr>
          <p:cNvPr id="409610" name="Line 10"/>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9611" name="Line 11"/>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9612" name="Line 12"/>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9613" name="Line 13"/>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9614" name="Line 14"/>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9615" name="Line 15"/>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9616" name="Line 16"/>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9617" name="Line 17"/>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9618" name="Rectangle 18"/>
          <p:cNvSpPr>
            <a:spLocks noChangeArrowheads="1"/>
          </p:cNvSpPr>
          <p:nvPr/>
        </p:nvSpPr>
        <p:spPr bwMode="auto">
          <a:xfrm rot="5246759">
            <a:off x="3448844" y="3802857"/>
            <a:ext cx="2047875"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先知书</a:t>
            </a:r>
          </a:p>
        </p:txBody>
      </p:sp>
      <p:sp>
        <p:nvSpPr>
          <p:cNvPr id="409619" name="Rectangle 19"/>
          <p:cNvSpPr>
            <a:spLocks noChangeArrowheads="1"/>
          </p:cNvSpPr>
          <p:nvPr/>
        </p:nvSpPr>
        <p:spPr bwMode="auto">
          <a:xfrm>
            <a:off x="5945188" y="4943475"/>
            <a:ext cx="1128712" cy="3635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启示录</a:t>
            </a:r>
          </a:p>
        </p:txBody>
      </p:sp>
      <p:sp>
        <p:nvSpPr>
          <p:cNvPr id="409626" name="Text Box 26"/>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zh-CN" altLang="en-US" sz="2000">
                <a:solidFill>
                  <a:srgbClr val="FFA27C"/>
                </a:solidFill>
                <a:latin typeface="Comic Sans MS" charset="0"/>
                <a:ea typeface="宋体" charset="0"/>
                <a:cs typeface="宋体" charset="0"/>
              </a:rPr>
              <a:t> </a:t>
            </a:r>
          </a:p>
        </p:txBody>
      </p:sp>
      <p:sp>
        <p:nvSpPr>
          <p:cNvPr id="409627" name="Rectangle 27"/>
          <p:cNvSpPr>
            <a:spLocks noChangeArrowheads="1"/>
          </p:cNvSpPr>
          <p:nvPr/>
        </p:nvSpPr>
        <p:spPr bwMode="auto">
          <a:xfrm>
            <a:off x="8091488" y="6440488"/>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13</a:t>
            </a:r>
            <a:endParaRPr lang="en-US" altLang="zh-CN" b="1">
              <a:solidFill>
                <a:srgbClr val="000000"/>
              </a:solidFill>
              <a:effectLst>
                <a:outerShdw blurRad="38100" dist="38100" dir="2700000" algn="tl">
                  <a:srgbClr val="FFFFFF"/>
                </a:outerShdw>
              </a:effectLst>
              <a:latin typeface="Comic Sans MS" charset="0"/>
              <a:ea typeface="宋体" charset="0"/>
              <a:cs typeface="宋体" charset="0"/>
            </a:endParaRPr>
          </a:p>
        </p:txBody>
      </p:sp>
      <p:sp>
        <p:nvSpPr>
          <p:cNvPr id="409628" name="Text Box 28"/>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800" b="1">
                <a:solidFill>
                  <a:srgbClr val="FFFFFF"/>
                </a:solidFill>
                <a:latin typeface="Comic Sans MS" charset="0"/>
                <a:ea typeface="宋体" charset="0"/>
                <a:cs typeface="宋体" charset="0"/>
              </a:rPr>
              <a:t>4</a:t>
            </a:r>
          </a:p>
        </p:txBody>
      </p:sp>
      <p:sp>
        <p:nvSpPr>
          <p:cNvPr id="409629" name="Text Box 29"/>
          <p:cNvSpPr txBox="1">
            <a:spLocks noChangeArrowheads="1"/>
          </p:cNvSpPr>
          <p:nvPr/>
        </p:nvSpPr>
        <p:spPr bwMode="auto">
          <a:xfrm>
            <a:off x="127000" y="731838"/>
            <a:ext cx="3330575"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zh-CN" altLang="en-US" sz="3600" b="1" i="1">
                <a:solidFill>
                  <a:srgbClr val="62D6AC"/>
                </a:solidFill>
                <a:latin typeface="Helvetica" charset="0"/>
                <a:ea typeface="宋体" charset="0"/>
                <a:cs typeface="宋体" charset="0"/>
              </a:rPr>
              <a:t>略旧的                  </a:t>
            </a:r>
            <a:r>
              <a:rPr lang="zh-CN" altLang="en-US" sz="3600" b="1">
                <a:solidFill>
                  <a:srgbClr val="FFFF00"/>
                </a:solidFill>
                <a:latin typeface="Helvetica" charset="0"/>
                <a:ea typeface="宋体" charset="0"/>
                <a:cs typeface="宋体" charset="0"/>
              </a:rPr>
              <a:t>历史故事</a:t>
            </a:r>
          </a:p>
        </p:txBody>
      </p:sp>
      <p:sp>
        <p:nvSpPr>
          <p:cNvPr id="409630" name="Text Box 30"/>
          <p:cNvSpPr txBox="1">
            <a:spLocks noChangeArrowheads="1"/>
          </p:cNvSpPr>
          <p:nvPr/>
        </p:nvSpPr>
        <p:spPr bwMode="auto">
          <a:xfrm>
            <a:off x="5875338" y="725488"/>
            <a:ext cx="3217862" cy="1190625"/>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r>
              <a:rPr lang="zh-CN" altLang="en-US" sz="3600" b="1" i="1">
                <a:solidFill>
                  <a:srgbClr val="62D6AC"/>
                </a:solidFill>
                <a:latin typeface="Helvetica" charset="0"/>
                <a:ea typeface="宋体" charset="0"/>
                <a:cs typeface="宋体" charset="0"/>
              </a:rPr>
              <a:t>略新的</a:t>
            </a:r>
            <a:endParaRPr lang="zh-CN" altLang="en-US" sz="3600" b="1" i="1">
              <a:solidFill>
                <a:srgbClr val="62D6AC"/>
              </a:solidFill>
              <a:latin typeface="Comic Sans MS" charset="0"/>
              <a:ea typeface="宋体" charset="0"/>
              <a:cs typeface="宋体" charset="0"/>
            </a:endParaRPr>
          </a:p>
          <a:p>
            <a:pPr algn="ctr"/>
            <a:r>
              <a:rPr lang="zh-CN" altLang="en-US" sz="3600" b="1">
                <a:solidFill>
                  <a:srgbClr val="FFFF00"/>
                </a:solidFill>
                <a:latin typeface="Comic Sans MS" charset="0"/>
                <a:ea typeface="宋体" charset="0"/>
                <a:cs typeface="宋体" charset="0"/>
              </a:rPr>
              <a:t>历史故事</a:t>
            </a:r>
          </a:p>
        </p:txBody>
      </p:sp>
      <p:sp>
        <p:nvSpPr>
          <p:cNvPr id="409631" name="Rectangle 31"/>
          <p:cNvSpPr>
            <a:spLocks noChangeArrowheads="1"/>
          </p:cNvSpPr>
          <p:nvPr/>
        </p:nvSpPr>
        <p:spPr bwMode="auto">
          <a:xfrm rot="3267768">
            <a:off x="2896394" y="3937794"/>
            <a:ext cx="1774825"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诗歌智慧书</a:t>
            </a:r>
          </a:p>
        </p:txBody>
      </p:sp>
      <p:sp>
        <p:nvSpPr>
          <p:cNvPr id="409632" name="Rectangle 32"/>
          <p:cNvSpPr>
            <a:spLocks noChangeArrowheads="1"/>
          </p:cNvSpPr>
          <p:nvPr/>
        </p:nvSpPr>
        <p:spPr bwMode="auto">
          <a:xfrm rot="20643327">
            <a:off x="5532438" y="4476750"/>
            <a:ext cx="1431925" cy="3635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教会书信</a:t>
            </a:r>
          </a:p>
        </p:txBody>
      </p:sp>
      <p:sp>
        <p:nvSpPr>
          <p:cNvPr id="409633" name="Rectangle 33"/>
          <p:cNvSpPr>
            <a:spLocks noChangeArrowheads="1"/>
          </p:cNvSpPr>
          <p:nvPr/>
        </p:nvSpPr>
        <p:spPr bwMode="auto">
          <a:xfrm rot="19276533">
            <a:off x="5111750" y="3859213"/>
            <a:ext cx="1444625"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使徒行传</a:t>
            </a:r>
          </a:p>
        </p:txBody>
      </p:sp>
      <p:sp>
        <p:nvSpPr>
          <p:cNvPr id="409634" name="Rectangle 34"/>
          <p:cNvSpPr>
            <a:spLocks noChangeArrowheads="1"/>
          </p:cNvSpPr>
          <p:nvPr/>
        </p:nvSpPr>
        <p:spPr bwMode="auto">
          <a:xfrm rot="1755647">
            <a:off x="2573338" y="4233863"/>
            <a:ext cx="965200"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1800" b="1">
                <a:solidFill>
                  <a:srgbClr val="FFFF00"/>
                </a:solidFill>
                <a:latin typeface="Helvetica BlackOblique" charset="0"/>
                <a:ea typeface="宋体" charset="0"/>
                <a:cs typeface="宋体" charset="0"/>
              </a:rPr>
              <a:t>历史书</a:t>
            </a:r>
          </a:p>
        </p:txBody>
      </p:sp>
      <p:sp>
        <p:nvSpPr>
          <p:cNvPr id="409635" name="Rectangle 35"/>
          <p:cNvSpPr>
            <a:spLocks noChangeArrowheads="1"/>
          </p:cNvSpPr>
          <p:nvPr/>
        </p:nvSpPr>
        <p:spPr bwMode="auto">
          <a:xfrm rot="240000">
            <a:off x="2373313" y="4814888"/>
            <a:ext cx="1033462" cy="393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2000" b="1">
                <a:solidFill>
                  <a:srgbClr val="FFFF00"/>
                </a:solidFill>
                <a:latin typeface="Comic Sans MS" charset="0"/>
                <a:ea typeface="宋体" charset="0"/>
                <a:cs typeface="宋体" charset="0"/>
              </a:rPr>
              <a:t>律</a:t>
            </a:r>
            <a:r>
              <a:rPr lang="zh-CN" altLang="en-US" sz="1800" b="1">
                <a:solidFill>
                  <a:srgbClr val="FFFF00"/>
                </a:solidFill>
                <a:latin typeface="Helvetica BlackOblique" charset="0"/>
                <a:ea typeface="宋体" charset="0"/>
                <a:cs typeface="宋体" charset="0"/>
              </a:rPr>
              <a:t>法书</a:t>
            </a:r>
          </a:p>
        </p:txBody>
      </p:sp>
      <p:sp>
        <p:nvSpPr>
          <p:cNvPr id="409636" name="Rectangle 36"/>
          <p:cNvSpPr>
            <a:spLocks noChangeArrowheads="1"/>
          </p:cNvSpPr>
          <p:nvPr/>
        </p:nvSpPr>
        <p:spPr bwMode="auto">
          <a:xfrm rot="18254599">
            <a:off x="4600575" y="3192463"/>
            <a:ext cx="1939925" cy="3937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zh-CN" altLang="en-US" sz="2000" b="1">
                <a:solidFill>
                  <a:srgbClr val="FFFF00"/>
                </a:solidFill>
                <a:latin typeface="Helvetica BlackOblique" charset="0"/>
                <a:ea typeface="宋体" charset="0"/>
                <a:cs typeface="宋体" charset="0"/>
              </a:rPr>
              <a:t>福音书</a:t>
            </a:r>
          </a:p>
        </p:txBody>
      </p:sp>
      <p:sp>
        <p:nvSpPr>
          <p:cNvPr id="409637" name="Oval 37"/>
          <p:cNvSpPr>
            <a:spLocks noChangeArrowheads="1"/>
          </p:cNvSpPr>
          <p:nvPr/>
        </p:nvSpPr>
        <p:spPr bwMode="auto">
          <a:xfrm rot="5230884">
            <a:off x="3784600" y="3108325"/>
            <a:ext cx="1327150" cy="533400"/>
          </a:xfrm>
          <a:prstGeom prst="ellipse">
            <a:avLst/>
          </a:prstGeom>
          <a:noFill/>
          <a:ln w="76200">
            <a:solidFill>
              <a:srgbClr val="FEF800"/>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409638" name="Oval 38"/>
          <p:cNvSpPr>
            <a:spLocks noChangeArrowheads="1"/>
          </p:cNvSpPr>
          <p:nvPr/>
        </p:nvSpPr>
        <p:spPr bwMode="auto">
          <a:xfrm rot="1619708">
            <a:off x="2368550" y="4133850"/>
            <a:ext cx="1260475" cy="533400"/>
          </a:xfrm>
          <a:prstGeom prst="ellipse">
            <a:avLst/>
          </a:prstGeom>
          <a:noFill/>
          <a:ln w="76200">
            <a:solidFill>
              <a:srgbClr val="21ED11"/>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409639" name="Oval 39"/>
          <p:cNvSpPr>
            <a:spLocks noChangeArrowheads="1"/>
          </p:cNvSpPr>
          <p:nvPr/>
        </p:nvSpPr>
        <p:spPr bwMode="auto">
          <a:xfrm rot="308684">
            <a:off x="2232025" y="4779963"/>
            <a:ext cx="1189038" cy="465137"/>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409640" name="Oval 40"/>
          <p:cNvSpPr>
            <a:spLocks noChangeArrowheads="1"/>
          </p:cNvSpPr>
          <p:nvPr/>
        </p:nvSpPr>
        <p:spPr bwMode="auto">
          <a:xfrm rot="-3130627">
            <a:off x="4677570" y="3523456"/>
            <a:ext cx="1185862" cy="55562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409641" name="Oval 41"/>
          <p:cNvSpPr>
            <a:spLocks noChangeArrowheads="1"/>
          </p:cNvSpPr>
          <p:nvPr/>
        </p:nvSpPr>
        <p:spPr bwMode="auto">
          <a:xfrm rot="-7483556">
            <a:off x="2794793" y="3688557"/>
            <a:ext cx="1662113" cy="520700"/>
          </a:xfrm>
          <a:prstGeom prst="ellipse">
            <a:avLst/>
          </a:prstGeom>
          <a:noFill/>
          <a:ln w="76200">
            <a:solidFill>
              <a:srgbClr val="66FFFF"/>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409642" name="Oval 42"/>
          <p:cNvSpPr>
            <a:spLocks noChangeArrowheads="1"/>
          </p:cNvSpPr>
          <p:nvPr/>
        </p:nvSpPr>
        <p:spPr bwMode="auto">
          <a:xfrm rot="-2332018">
            <a:off x="5005388" y="3919538"/>
            <a:ext cx="1363662" cy="520700"/>
          </a:xfrm>
          <a:prstGeom prst="ellipse">
            <a:avLst/>
          </a:prstGeom>
          <a:noFill/>
          <a:ln w="76200">
            <a:solidFill>
              <a:srgbClr val="21ED11"/>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409643" name="Oval 43"/>
          <p:cNvSpPr>
            <a:spLocks noChangeArrowheads="1"/>
          </p:cNvSpPr>
          <p:nvPr/>
        </p:nvSpPr>
        <p:spPr bwMode="auto">
          <a:xfrm rot="-820406">
            <a:off x="5408613" y="4478338"/>
            <a:ext cx="1314450" cy="520700"/>
          </a:xfrm>
          <a:prstGeom prst="ellipse">
            <a:avLst/>
          </a:prstGeom>
          <a:noFill/>
          <a:ln w="76200">
            <a:solidFill>
              <a:srgbClr val="66FFFF"/>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409644" name="Oval 44"/>
          <p:cNvSpPr>
            <a:spLocks noChangeArrowheads="1"/>
          </p:cNvSpPr>
          <p:nvPr/>
        </p:nvSpPr>
        <p:spPr bwMode="auto">
          <a:xfrm rot="-24641">
            <a:off x="5700713" y="4959350"/>
            <a:ext cx="1320800" cy="420688"/>
          </a:xfrm>
          <a:prstGeom prst="ellipse">
            <a:avLst/>
          </a:prstGeom>
          <a:noFill/>
          <a:ln w="76200">
            <a:solidFill>
              <a:srgbClr val="FEF800"/>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Tree>
    <p:extLst>
      <p:ext uri="{BB962C8B-B14F-4D97-AF65-F5344CB8AC3E}">
        <p14:creationId xmlns:p14="http://schemas.microsoft.com/office/powerpoint/2010/main" val="30045523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9"/>
                                        </p:tgtEl>
                                        <p:attrNameLst>
                                          <p:attrName>style.visibility</p:attrName>
                                        </p:attrNameLst>
                                      </p:cBhvr>
                                      <p:to>
                                        <p:strVal val="visible"/>
                                      </p:to>
                                    </p:set>
                                    <p:animEffect transition="in" filter="fade">
                                      <p:cBhvr>
                                        <p:cTn id="7" dur="1000"/>
                                        <p:tgtEl>
                                          <p:spTgt spid="409639"/>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09640"/>
                                        </p:tgtEl>
                                        <p:attrNameLst>
                                          <p:attrName>style.visibility</p:attrName>
                                        </p:attrNameLst>
                                      </p:cBhvr>
                                      <p:to>
                                        <p:strVal val="visible"/>
                                      </p:to>
                                    </p:set>
                                    <p:animEffect transition="in" filter="dissolve">
                                      <p:cBhvr>
                                        <p:cTn id="11" dur="500"/>
                                        <p:tgtEl>
                                          <p:spTgt spid="4096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09638"/>
                                        </p:tgtEl>
                                        <p:attrNameLst>
                                          <p:attrName>style.visibility</p:attrName>
                                        </p:attrNameLst>
                                      </p:cBhvr>
                                      <p:to>
                                        <p:strVal val="visible"/>
                                      </p:to>
                                    </p:set>
                                    <p:animEffect transition="in" filter="dissolve">
                                      <p:cBhvr>
                                        <p:cTn id="16" dur="500"/>
                                        <p:tgtEl>
                                          <p:spTgt spid="409638"/>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409642"/>
                                        </p:tgtEl>
                                        <p:attrNameLst>
                                          <p:attrName>style.visibility</p:attrName>
                                        </p:attrNameLst>
                                      </p:cBhvr>
                                      <p:to>
                                        <p:strVal val="visible"/>
                                      </p:to>
                                    </p:set>
                                    <p:animEffect transition="in" filter="dissolve">
                                      <p:cBhvr>
                                        <p:cTn id="20" dur="500"/>
                                        <p:tgtEl>
                                          <p:spTgt spid="4096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09641"/>
                                        </p:tgtEl>
                                        <p:attrNameLst>
                                          <p:attrName>style.visibility</p:attrName>
                                        </p:attrNameLst>
                                      </p:cBhvr>
                                      <p:to>
                                        <p:strVal val="visible"/>
                                      </p:to>
                                    </p:set>
                                    <p:animEffect transition="in" filter="dissolve">
                                      <p:cBhvr>
                                        <p:cTn id="25" dur="500"/>
                                        <p:tgtEl>
                                          <p:spTgt spid="409641"/>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409643"/>
                                        </p:tgtEl>
                                        <p:attrNameLst>
                                          <p:attrName>style.visibility</p:attrName>
                                        </p:attrNameLst>
                                      </p:cBhvr>
                                      <p:to>
                                        <p:strVal val="visible"/>
                                      </p:to>
                                    </p:set>
                                    <p:animEffect transition="in" filter="dissolve">
                                      <p:cBhvr>
                                        <p:cTn id="29" dur="500"/>
                                        <p:tgtEl>
                                          <p:spTgt spid="40964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09637"/>
                                        </p:tgtEl>
                                        <p:attrNameLst>
                                          <p:attrName>style.visibility</p:attrName>
                                        </p:attrNameLst>
                                      </p:cBhvr>
                                      <p:to>
                                        <p:strVal val="visible"/>
                                      </p:to>
                                    </p:set>
                                    <p:animEffect transition="in" filter="dissolve">
                                      <p:cBhvr>
                                        <p:cTn id="34" dur="500"/>
                                        <p:tgtEl>
                                          <p:spTgt spid="409637"/>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409644"/>
                                        </p:tgtEl>
                                        <p:attrNameLst>
                                          <p:attrName>style.visibility</p:attrName>
                                        </p:attrNameLst>
                                      </p:cBhvr>
                                      <p:to>
                                        <p:strVal val="visible"/>
                                      </p:to>
                                    </p:set>
                                    <p:animEffect transition="in" filter="dissolve">
                                      <p:cBhvr>
                                        <p:cTn id="38" dur="500"/>
                                        <p:tgtEl>
                                          <p:spTgt spid="40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7" grpId="0" animBg="1"/>
      <p:bldP spid="409638" grpId="0" animBg="1"/>
      <p:bldP spid="409639" grpId="0" animBg="1"/>
      <p:bldP spid="409640" grpId="0" animBg="1"/>
      <p:bldP spid="409641" grpId="0" animBg="1"/>
      <p:bldP spid="409642" grpId="0" animBg="1"/>
      <p:bldP spid="409643" grpId="0" animBg="1"/>
      <p:bldP spid="4096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3950" y="692150"/>
            <a:ext cx="7867650" cy="850900"/>
          </a:xfrm>
          <a:solidFill>
            <a:schemeClr val="bg1"/>
          </a:solidFill>
        </p:spPr>
        <p:txBody>
          <a:bodyPr anchor="ctr"/>
          <a:lstStyle/>
          <a:p>
            <a:pPr>
              <a:defRPr/>
            </a:pPr>
            <a:r>
              <a:rPr lang="zh-CN" altLang="en-US" b="1" dirty="0">
                <a:solidFill>
                  <a:schemeClr val="accent6">
                    <a:lumMod val="75000"/>
                  </a:schemeClr>
                </a:solidFill>
                <a:latin typeface="华文楷体"/>
                <a:ea typeface="华文楷体"/>
                <a:cs typeface="华文楷体"/>
              </a:rPr>
              <a:t>新旧约圣经的平行结构</a:t>
            </a:r>
            <a:endParaRPr lang="en-US" b="1" dirty="0">
              <a:solidFill>
                <a:schemeClr val="accent6">
                  <a:lumMod val="75000"/>
                </a:schemeClr>
              </a:solidFill>
              <a:latin typeface="华文楷体"/>
              <a:ea typeface="华文楷体"/>
              <a:cs typeface="华文楷体"/>
            </a:endParaRPr>
          </a:p>
        </p:txBody>
      </p:sp>
      <p:sp>
        <p:nvSpPr>
          <p:cNvPr id="4" name="Text Box 2"/>
          <p:cNvSpPr txBox="1">
            <a:spLocks noChangeArrowheads="1"/>
          </p:cNvSpPr>
          <p:nvPr/>
        </p:nvSpPr>
        <p:spPr bwMode="auto">
          <a:xfrm>
            <a:off x="1588" y="3348038"/>
            <a:ext cx="1065212" cy="584776"/>
          </a:xfrm>
          <a:prstGeom prst="rect">
            <a:avLst/>
          </a:prstGeom>
          <a:solidFill>
            <a:srgbClr val="FFFF00"/>
          </a:solidFill>
          <a:ln w="12700">
            <a:solidFill>
              <a:schemeClr val="tx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sz="3200" b="1" dirty="0">
                <a:solidFill>
                  <a:srgbClr val="000000"/>
                </a:solidFill>
                <a:latin typeface="华文楷体"/>
                <a:ea typeface="华文楷体"/>
                <a:cs typeface="华文楷体"/>
              </a:rPr>
              <a:t>旧约</a:t>
            </a:r>
            <a:endParaRPr lang="en-US" sz="3200" b="1" dirty="0">
              <a:solidFill>
                <a:srgbClr val="000000"/>
              </a:solidFill>
              <a:latin typeface="华文楷体"/>
              <a:ea typeface="华文楷体"/>
              <a:cs typeface="华文楷体"/>
            </a:endParaRPr>
          </a:p>
        </p:txBody>
      </p:sp>
      <p:sp>
        <p:nvSpPr>
          <p:cNvPr id="5" name="Text Box 2"/>
          <p:cNvSpPr txBox="1">
            <a:spLocks noChangeArrowheads="1"/>
          </p:cNvSpPr>
          <p:nvPr/>
        </p:nvSpPr>
        <p:spPr bwMode="auto">
          <a:xfrm>
            <a:off x="1060451" y="2133600"/>
            <a:ext cx="2139949" cy="584776"/>
          </a:xfrm>
          <a:prstGeom prst="rect">
            <a:avLst/>
          </a:prstGeom>
          <a:solidFill>
            <a:srgbClr val="FFFF00"/>
          </a:solidFill>
          <a:ln w="12700">
            <a:solidFill>
              <a:schemeClr val="tx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dirty="0">
                <a:solidFill>
                  <a:srgbClr val="000000"/>
                </a:solidFill>
                <a:latin typeface="华文楷体"/>
                <a:ea typeface="华文楷体"/>
                <a:cs typeface="华文楷体"/>
              </a:rPr>
              <a:t>基础</a:t>
            </a:r>
            <a:r>
              <a:rPr lang="en-US" altLang="zh-CN" sz="3200" b="1" dirty="0">
                <a:solidFill>
                  <a:srgbClr val="000000"/>
                </a:solidFill>
                <a:latin typeface="华文楷体"/>
                <a:ea typeface="华文楷体"/>
                <a:cs typeface="华文楷体"/>
              </a:rPr>
              <a:t> </a:t>
            </a:r>
            <a:endParaRPr lang="en-US" sz="3200" b="1" dirty="0">
              <a:solidFill>
                <a:srgbClr val="000000"/>
              </a:solidFill>
              <a:latin typeface="华文楷体"/>
              <a:ea typeface="华文楷体"/>
              <a:cs typeface="华文楷体"/>
            </a:endParaRPr>
          </a:p>
        </p:txBody>
      </p:sp>
      <p:sp>
        <p:nvSpPr>
          <p:cNvPr id="6" name="Text Box 2"/>
          <p:cNvSpPr txBox="1">
            <a:spLocks noChangeArrowheads="1"/>
          </p:cNvSpPr>
          <p:nvPr/>
        </p:nvSpPr>
        <p:spPr bwMode="auto">
          <a:xfrm>
            <a:off x="3251200" y="2133600"/>
            <a:ext cx="1752600" cy="584200"/>
          </a:xfrm>
          <a:prstGeom prst="rect">
            <a:avLst/>
          </a:prstGeom>
          <a:solidFill>
            <a:srgbClr val="FFFF00"/>
          </a:solidFill>
          <a:ln w="12700">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dirty="0">
                <a:solidFill>
                  <a:srgbClr val="000000"/>
                </a:solidFill>
                <a:latin typeface="华文楷体"/>
                <a:ea typeface="华文楷体"/>
                <a:cs typeface="华文楷体"/>
              </a:rPr>
              <a:t>过去</a:t>
            </a:r>
            <a:endParaRPr lang="en-US" sz="3200" b="1" dirty="0">
              <a:solidFill>
                <a:srgbClr val="000000"/>
              </a:solidFill>
              <a:latin typeface="华文楷体"/>
              <a:ea typeface="华文楷体"/>
              <a:cs typeface="华文楷体"/>
            </a:endParaRPr>
          </a:p>
        </p:txBody>
      </p:sp>
      <p:sp>
        <p:nvSpPr>
          <p:cNvPr id="7" name="Text Box 2"/>
          <p:cNvSpPr txBox="1">
            <a:spLocks noChangeArrowheads="1"/>
          </p:cNvSpPr>
          <p:nvPr/>
        </p:nvSpPr>
        <p:spPr bwMode="auto">
          <a:xfrm>
            <a:off x="5076825" y="2133600"/>
            <a:ext cx="1776413" cy="584200"/>
          </a:xfrm>
          <a:prstGeom prst="rect">
            <a:avLst/>
          </a:prstGeom>
          <a:solidFill>
            <a:srgbClr val="FFFF00"/>
          </a:solidFill>
          <a:ln w="12700">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dirty="0">
                <a:solidFill>
                  <a:srgbClr val="000000"/>
                </a:solidFill>
                <a:latin typeface="华文楷体"/>
                <a:ea typeface="华文楷体"/>
                <a:cs typeface="华文楷体"/>
              </a:rPr>
              <a:t>现今</a:t>
            </a:r>
            <a:endParaRPr lang="en-US" sz="3200" b="1" dirty="0">
              <a:solidFill>
                <a:srgbClr val="000000"/>
              </a:solidFill>
              <a:latin typeface="华文楷体"/>
              <a:ea typeface="华文楷体"/>
              <a:cs typeface="华文楷体"/>
            </a:endParaRPr>
          </a:p>
        </p:txBody>
      </p:sp>
      <p:sp>
        <p:nvSpPr>
          <p:cNvPr id="8" name="Text Box 2"/>
          <p:cNvSpPr txBox="1">
            <a:spLocks noChangeArrowheads="1"/>
          </p:cNvSpPr>
          <p:nvPr/>
        </p:nvSpPr>
        <p:spPr bwMode="auto">
          <a:xfrm>
            <a:off x="6919913" y="2133600"/>
            <a:ext cx="2116137" cy="584200"/>
          </a:xfrm>
          <a:prstGeom prst="rect">
            <a:avLst/>
          </a:prstGeom>
          <a:solidFill>
            <a:srgbClr val="FFFF00"/>
          </a:solidFill>
          <a:ln w="12700">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dirty="0">
                <a:solidFill>
                  <a:srgbClr val="000000"/>
                </a:solidFill>
                <a:latin typeface="华文楷体"/>
                <a:ea typeface="华文楷体"/>
                <a:cs typeface="华文楷体"/>
              </a:rPr>
              <a:t>将来</a:t>
            </a:r>
            <a:endParaRPr lang="en-US" sz="3200" b="1" dirty="0">
              <a:solidFill>
                <a:srgbClr val="000000"/>
              </a:solidFill>
              <a:latin typeface="华文楷体"/>
              <a:ea typeface="华文楷体"/>
              <a:cs typeface="华文楷体"/>
            </a:endParaRPr>
          </a:p>
        </p:txBody>
      </p:sp>
      <p:sp>
        <p:nvSpPr>
          <p:cNvPr id="9" name="Text Box 2"/>
          <p:cNvSpPr txBox="1">
            <a:spLocks noChangeArrowheads="1"/>
          </p:cNvSpPr>
          <p:nvPr/>
        </p:nvSpPr>
        <p:spPr bwMode="auto">
          <a:xfrm>
            <a:off x="1635949" y="3357563"/>
            <a:ext cx="1031051" cy="584776"/>
          </a:xfrm>
          <a:prstGeom prst="rect">
            <a:avLst/>
          </a:prstGeom>
          <a:noFill/>
          <a:ln w="12700">
            <a:no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zh-CN" altLang="en-US" sz="3200" b="1" dirty="0">
                <a:solidFill>
                  <a:srgbClr val="FFFFFF"/>
                </a:solidFill>
                <a:effectLst>
                  <a:outerShdw blurRad="38100" dist="38100" dir="2700000" algn="tl">
                    <a:srgbClr val="000000">
                      <a:alpha val="43137"/>
                    </a:srgbClr>
                  </a:outerShdw>
                </a:effectLst>
                <a:latin typeface="华文楷体"/>
                <a:ea typeface="华文楷体"/>
                <a:cs typeface="华文楷体"/>
              </a:rPr>
              <a:t>妥拉</a:t>
            </a:r>
            <a:r>
              <a:rPr lang="en-US" altLang="zh-CN" sz="3200" b="1" dirty="0">
                <a:solidFill>
                  <a:srgbClr val="FFFFFF"/>
                </a:solidFill>
                <a:effectLst>
                  <a:outerShdw blurRad="38100" dist="38100" dir="2700000" algn="tl">
                    <a:srgbClr val="000000">
                      <a:alpha val="43137"/>
                    </a:srgbClr>
                  </a:outerShdw>
                </a:effectLst>
                <a:latin typeface="华文楷体"/>
                <a:ea typeface="华文楷体"/>
                <a:cs typeface="华文楷体"/>
              </a:rPr>
              <a:t>   </a:t>
            </a:r>
            <a:endParaRPr lang="en-US" sz="3200" b="1" dirty="0">
              <a:solidFill>
                <a:srgbClr val="FFFFFF"/>
              </a:solidFill>
              <a:effectLst>
                <a:outerShdw blurRad="38100" dist="38100" dir="2700000" algn="tl">
                  <a:srgbClr val="000000">
                    <a:alpha val="43137"/>
                  </a:srgbClr>
                </a:outerShdw>
              </a:effectLst>
              <a:latin typeface="华文楷体"/>
              <a:ea typeface="华文楷体"/>
              <a:cs typeface="华文楷体"/>
            </a:endParaRPr>
          </a:p>
        </p:txBody>
      </p:sp>
      <p:sp>
        <p:nvSpPr>
          <p:cNvPr id="10" name="Text Box 2"/>
          <p:cNvSpPr txBox="1">
            <a:spLocks noChangeArrowheads="1"/>
          </p:cNvSpPr>
          <p:nvPr/>
        </p:nvSpPr>
        <p:spPr bwMode="auto">
          <a:xfrm>
            <a:off x="3617149" y="3357563"/>
            <a:ext cx="1031051" cy="584776"/>
          </a:xfrm>
          <a:prstGeom prst="rect">
            <a:avLst/>
          </a:prstGeom>
          <a:noFill/>
          <a:ln w="12700">
            <a:no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zh-CN" altLang="en-US" sz="3200" b="1" dirty="0">
                <a:solidFill>
                  <a:srgbClr val="FFFFFF"/>
                </a:solidFill>
                <a:effectLst>
                  <a:outerShdw blurRad="38100" dist="38100" dir="2700000" algn="tl">
                    <a:srgbClr val="000000">
                      <a:alpha val="43137"/>
                    </a:srgbClr>
                  </a:outerShdw>
                </a:effectLst>
                <a:latin typeface="华文楷体"/>
                <a:ea typeface="华文楷体"/>
                <a:cs typeface="华文楷体"/>
              </a:rPr>
              <a:t>历史</a:t>
            </a:r>
            <a:endParaRPr lang="en-US" sz="3200" b="1" dirty="0">
              <a:solidFill>
                <a:srgbClr val="FFFFFF"/>
              </a:solidFill>
              <a:effectLst>
                <a:outerShdw blurRad="38100" dist="38100" dir="2700000" algn="tl">
                  <a:srgbClr val="000000">
                    <a:alpha val="43137"/>
                  </a:srgbClr>
                </a:outerShdw>
              </a:effectLst>
              <a:latin typeface="华文楷体"/>
              <a:ea typeface="华文楷体"/>
              <a:cs typeface="华文楷体"/>
            </a:endParaRPr>
          </a:p>
        </p:txBody>
      </p:sp>
      <p:sp>
        <p:nvSpPr>
          <p:cNvPr id="11" name="Text Box 2"/>
          <p:cNvSpPr txBox="1">
            <a:spLocks noChangeArrowheads="1"/>
          </p:cNvSpPr>
          <p:nvPr/>
        </p:nvSpPr>
        <p:spPr bwMode="auto">
          <a:xfrm>
            <a:off x="5471597" y="3357563"/>
            <a:ext cx="1005403" cy="584776"/>
          </a:xfrm>
          <a:prstGeom prst="rect">
            <a:avLst/>
          </a:prstGeom>
          <a:noFill/>
          <a:ln w="12700">
            <a:no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zh-CN" altLang="en-US" sz="3200" b="1" dirty="0">
                <a:solidFill>
                  <a:srgbClr val="FFFFFF"/>
                </a:solidFill>
                <a:effectLst>
                  <a:outerShdw blurRad="38100" dist="38100" dir="2700000" algn="tl">
                    <a:srgbClr val="000000">
                      <a:alpha val="43137"/>
                    </a:srgbClr>
                  </a:outerShdw>
                </a:effectLst>
                <a:latin typeface="华文楷体"/>
                <a:ea typeface="华文楷体"/>
                <a:cs typeface="华文楷体"/>
              </a:rPr>
              <a:t>智慧</a:t>
            </a:r>
            <a:endParaRPr lang="en-US" sz="3200" b="1" dirty="0">
              <a:solidFill>
                <a:srgbClr val="FFFFFF"/>
              </a:solidFill>
              <a:effectLst>
                <a:outerShdw blurRad="38100" dist="38100" dir="2700000" algn="tl">
                  <a:srgbClr val="000000">
                    <a:alpha val="43137"/>
                  </a:srgbClr>
                </a:outerShdw>
              </a:effectLst>
              <a:latin typeface="华文楷体"/>
              <a:ea typeface="华文楷体"/>
              <a:cs typeface="华文楷体"/>
            </a:endParaRPr>
          </a:p>
        </p:txBody>
      </p:sp>
      <p:sp>
        <p:nvSpPr>
          <p:cNvPr id="12" name="Text Box 2"/>
          <p:cNvSpPr txBox="1">
            <a:spLocks noChangeArrowheads="1"/>
          </p:cNvSpPr>
          <p:nvPr/>
        </p:nvSpPr>
        <p:spPr bwMode="auto">
          <a:xfrm>
            <a:off x="7528997" y="3357563"/>
            <a:ext cx="1005403" cy="584776"/>
          </a:xfrm>
          <a:prstGeom prst="rect">
            <a:avLst/>
          </a:prstGeom>
          <a:noFill/>
          <a:ln w="12700">
            <a:no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zh-CN" altLang="en-US" sz="3200" b="1" dirty="0">
                <a:solidFill>
                  <a:srgbClr val="FFFFFF"/>
                </a:solidFill>
                <a:effectLst>
                  <a:outerShdw blurRad="38100" dist="38100" dir="2700000" algn="tl">
                    <a:srgbClr val="000000">
                      <a:alpha val="43137"/>
                    </a:srgbClr>
                  </a:outerShdw>
                </a:effectLst>
                <a:latin typeface="华文楷体"/>
                <a:ea typeface="华文楷体"/>
                <a:cs typeface="华文楷体"/>
              </a:rPr>
              <a:t>先知</a:t>
            </a:r>
            <a:endParaRPr lang="en-US" sz="3200" b="1" dirty="0">
              <a:solidFill>
                <a:srgbClr val="FFFFFF"/>
              </a:solidFill>
              <a:effectLst>
                <a:outerShdw blurRad="38100" dist="38100" dir="2700000" algn="tl">
                  <a:srgbClr val="000000">
                    <a:alpha val="43137"/>
                  </a:srgbClr>
                </a:outerShdw>
              </a:effectLst>
              <a:latin typeface="华文楷体"/>
              <a:ea typeface="华文楷体"/>
              <a:cs typeface="华文楷体"/>
            </a:endParaRPr>
          </a:p>
        </p:txBody>
      </p:sp>
      <p:sp>
        <p:nvSpPr>
          <p:cNvPr id="13" name="Text Box 2"/>
          <p:cNvSpPr txBox="1">
            <a:spLocks noChangeArrowheads="1"/>
          </p:cNvSpPr>
          <p:nvPr/>
        </p:nvSpPr>
        <p:spPr bwMode="auto">
          <a:xfrm>
            <a:off x="1588" y="4581525"/>
            <a:ext cx="1065212" cy="584776"/>
          </a:xfrm>
          <a:prstGeom prst="rect">
            <a:avLst/>
          </a:prstGeom>
          <a:solidFill>
            <a:srgbClr val="FFFF00"/>
          </a:solidFill>
          <a:ln w="12700">
            <a:solidFill>
              <a:schemeClr val="tx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sz="3200" b="1" dirty="0">
                <a:solidFill>
                  <a:srgbClr val="000000"/>
                </a:solidFill>
                <a:latin typeface="华文楷体"/>
                <a:ea typeface="华文楷体"/>
                <a:cs typeface="华文楷体"/>
              </a:rPr>
              <a:t>新约</a:t>
            </a:r>
            <a:endParaRPr lang="en-US" sz="3200" b="1" dirty="0">
              <a:solidFill>
                <a:srgbClr val="000000"/>
              </a:solidFill>
              <a:latin typeface="华文楷体"/>
              <a:ea typeface="华文楷体"/>
              <a:cs typeface="华文楷体"/>
            </a:endParaRPr>
          </a:p>
        </p:txBody>
      </p:sp>
      <p:sp>
        <p:nvSpPr>
          <p:cNvPr id="14" name="Text Box 2"/>
          <p:cNvSpPr txBox="1">
            <a:spLocks noChangeArrowheads="1"/>
          </p:cNvSpPr>
          <p:nvPr/>
        </p:nvSpPr>
        <p:spPr bwMode="auto">
          <a:xfrm>
            <a:off x="1724973" y="4581525"/>
            <a:ext cx="1018227" cy="584776"/>
          </a:xfrm>
          <a:prstGeom prst="rect">
            <a:avLst/>
          </a:prstGeom>
          <a:noFill/>
          <a:ln w="12700">
            <a:no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zh-CN" altLang="en-US" sz="3200" b="1" dirty="0">
                <a:solidFill>
                  <a:srgbClr val="FFFFFF"/>
                </a:solidFill>
                <a:effectLst>
                  <a:outerShdw blurRad="38100" dist="38100" dir="2700000" algn="tl">
                    <a:srgbClr val="000000">
                      <a:alpha val="43137"/>
                    </a:srgbClr>
                  </a:outerShdw>
                </a:effectLst>
                <a:latin typeface="华文楷体"/>
                <a:ea typeface="华文楷体"/>
                <a:cs typeface="华文楷体"/>
              </a:rPr>
              <a:t>福音</a:t>
            </a:r>
            <a:endParaRPr lang="en-US" sz="3200" b="1" dirty="0">
              <a:solidFill>
                <a:srgbClr val="FFFFFF"/>
              </a:solidFill>
              <a:effectLst>
                <a:outerShdw blurRad="38100" dist="38100" dir="2700000" algn="tl">
                  <a:srgbClr val="000000">
                    <a:alpha val="43137"/>
                  </a:srgbClr>
                </a:outerShdw>
              </a:effectLst>
              <a:latin typeface="华文楷体"/>
              <a:ea typeface="华文楷体"/>
              <a:cs typeface="华文楷体"/>
            </a:endParaRPr>
          </a:p>
        </p:txBody>
      </p:sp>
      <p:sp>
        <p:nvSpPr>
          <p:cNvPr id="15" name="Text Box 2"/>
          <p:cNvSpPr txBox="1">
            <a:spLocks noChangeArrowheads="1"/>
          </p:cNvSpPr>
          <p:nvPr/>
        </p:nvSpPr>
        <p:spPr bwMode="auto">
          <a:xfrm>
            <a:off x="3642797" y="4581525"/>
            <a:ext cx="1005403" cy="584776"/>
          </a:xfrm>
          <a:prstGeom prst="rect">
            <a:avLst/>
          </a:prstGeom>
          <a:noFill/>
          <a:ln w="12700">
            <a:no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zh-CN" altLang="en-US" sz="3200" b="1" dirty="0">
                <a:solidFill>
                  <a:srgbClr val="FFFFFF"/>
                </a:solidFill>
                <a:effectLst>
                  <a:outerShdw blurRad="38100" dist="38100" dir="2700000" algn="tl">
                    <a:srgbClr val="000000">
                      <a:alpha val="43137"/>
                    </a:srgbClr>
                  </a:outerShdw>
                </a:effectLst>
                <a:latin typeface="华文楷体"/>
                <a:ea typeface="华文楷体"/>
                <a:cs typeface="华文楷体"/>
              </a:rPr>
              <a:t>行传</a:t>
            </a:r>
            <a:endParaRPr lang="en-US" sz="3200" b="1" dirty="0">
              <a:solidFill>
                <a:srgbClr val="FFFFFF"/>
              </a:solidFill>
              <a:effectLst>
                <a:outerShdw blurRad="38100" dist="38100" dir="2700000" algn="tl">
                  <a:srgbClr val="000000">
                    <a:alpha val="43137"/>
                  </a:srgbClr>
                </a:outerShdw>
              </a:effectLst>
              <a:latin typeface="华文楷体"/>
              <a:ea typeface="华文楷体"/>
              <a:cs typeface="华文楷体"/>
            </a:endParaRPr>
          </a:p>
        </p:txBody>
      </p:sp>
      <p:sp>
        <p:nvSpPr>
          <p:cNvPr id="16" name="Text Box 2"/>
          <p:cNvSpPr txBox="1">
            <a:spLocks noChangeArrowheads="1"/>
          </p:cNvSpPr>
          <p:nvPr/>
        </p:nvSpPr>
        <p:spPr bwMode="auto">
          <a:xfrm>
            <a:off x="5471597" y="4581525"/>
            <a:ext cx="1005403" cy="584776"/>
          </a:xfrm>
          <a:prstGeom prst="rect">
            <a:avLst/>
          </a:prstGeom>
          <a:noFill/>
          <a:ln w="12700">
            <a:no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zh-CN" altLang="en-US" sz="3200" b="1" dirty="0">
                <a:solidFill>
                  <a:srgbClr val="FFFFFF"/>
                </a:solidFill>
                <a:effectLst>
                  <a:outerShdw blurRad="38100" dist="38100" dir="2700000" algn="tl">
                    <a:srgbClr val="000000">
                      <a:alpha val="43137"/>
                    </a:srgbClr>
                  </a:outerShdw>
                </a:effectLst>
                <a:latin typeface="华文楷体"/>
                <a:ea typeface="华文楷体"/>
                <a:cs typeface="华文楷体"/>
              </a:rPr>
              <a:t>书信</a:t>
            </a:r>
            <a:endParaRPr lang="en-US" sz="3200" b="1" dirty="0">
              <a:solidFill>
                <a:srgbClr val="FFFFFF"/>
              </a:solidFill>
              <a:effectLst>
                <a:outerShdw blurRad="38100" dist="38100" dir="2700000" algn="tl">
                  <a:srgbClr val="000000">
                    <a:alpha val="43137"/>
                  </a:srgbClr>
                </a:outerShdw>
              </a:effectLst>
              <a:latin typeface="华文楷体"/>
              <a:ea typeface="华文楷体"/>
              <a:cs typeface="华文楷体"/>
            </a:endParaRPr>
          </a:p>
        </p:txBody>
      </p:sp>
      <p:sp>
        <p:nvSpPr>
          <p:cNvPr id="17" name="Text Box 2"/>
          <p:cNvSpPr txBox="1">
            <a:spLocks noChangeArrowheads="1"/>
          </p:cNvSpPr>
          <p:nvPr/>
        </p:nvSpPr>
        <p:spPr bwMode="auto">
          <a:xfrm>
            <a:off x="7528997" y="4581525"/>
            <a:ext cx="1005403" cy="584776"/>
          </a:xfrm>
          <a:prstGeom prst="rect">
            <a:avLst/>
          </a:prstGeom>
          <a:noFill/>
          <a:ln w="12700">
            <a:no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zh-CN" altLang="en-US" sz="3200" b="1" dirty="0">
                <a:solidFill>
                  <a:srgbClr val="FFFFFF"/>
                </a:solidFill>
                <a:effectLst>
                  <a:outerShdw blurRad="38100" dist="38100" dir="2700000" algn="tl">
                    <a:srgbClr val="000000">
                      <a:alpha val="43137"/>
                    </a:srgbClr>
                  </a:outerShdw>
                </a:effectLst>
                <a:latin typeface="华文楷体"/>
                <a:ea typeface="华文楷体"/>
                <a:cs typeface="华文楷体"/>
              </a:rPr>
              <a:t>启示</a:t>
            </a:r>
            <a:endParaRPr lang="en-US" sz="3200" b="1" dirty="0">
              <a:solidFill>
                <a:srgbClr val="FFFFFF"/>
              </a:solidFill>
              <a:effectLst>
                <a:outerShdw blurRad="38100" dist="38100" dir="2700000" algn="tl">
                  <a:srgbClr val="000000">
                    <a:alpha val="43137"/>
                  </a:srgbClr>
                </a:outerShdw>
              </a:effectLst>
              <a:latin typeface="华文楷体"/>
              <a:ea typeface="华文楷体"/>
              <a:cs typeface="华文楷体"/>
            </a:endParaRPr>
          </a:p>
        </p:txBody>
      </p:sp>
      <p:sp>
        <p:nvSpPr>
          <p:cNvPr id="18" name="Text Box 2"/>
          <p:cNvSpPr txBox="1">
            <a:spLocks noChangeArrowheads="1"/>
          </p:cNvSpPr>
          <p:nvPr/>
        </p:nvSpPr>
        <p:spPr bwMode="auto">
          <a:xfrm>
            <a:off x="0" y="6054725"/>
            <a:ext cx="9144000" cy="830263"/>
          </a:xfrm>
          <a:prstGeom prst="rect">
            <a:avLst/>
          </a:prstGeom>
          <a:noFill/>
          <a:ln w="12700">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1600" b="1" dirty="0">
                <a:solidFill>
                  <a:srgbClr val="FFFFFF"/>
                </a:solidFill>
                <a:effectLst>
                  <a:outerShdw blurRad="38100" dist="38100" dir="2700000" algn="tl">
                    <a:srgbClr val="000000">
                      <a:alpha val="43137"/>
                    </a:srgbClr>
                  </a:outerShdw>
                </a:effectLst>
                <a:latin typeface="Arial" charset="0"/>
                <a:cs typeface="Arial" charset="0"/>
              </a:rPr>
              <a:t>Erich Zenger, </a:t>
            </a:r>
            <a:r>
              <a:rPr lang="en-US" sz="1600" b="1" i="1" dirty="0">
                <a:solidFill>
                  <a:srgbClr val="FFFFFF"/>
                </a:solidFill>
                <a:effectLst>
                  <a:outerShdw blurRad="38100" dist="38100" dir="2700000" algn="tl">
                    <a:srgbClr val="000000">
                      <a:alpha val="43137"/>
                    </a:srgbClr>
                  </a:outerShdw>
                </a:effectLst>
                <a:latin typeface="Arial" charset="0"/>
                <a:cs typeface="Arial" charset="0"/>
              </a:rPr>
              <a:t>Einleitung in das Alte Testament </a:t>
            </a:r>
            <a:r>
              <a:rPr lang="en-US" sz="1600" b="1" dirty="0">
                <a:solidFill>
                  <a:srgbClr val="FFFFFF"/>
                </a:solidFill>
                <a:effectLst>
                  <a:outerShdw blurRad="38100" dist="38100" dir="2700000" algn="tl">
                    <a:srgbClr val="000000">
                      <a:alpha val="43137"/>
                    </a:srgbClr>
                  </a:outerShdw>
                </a:effectLst>
                <a:latin typeface="Arial" charset="0"/>
                <a:cs typeface="Arial" charset="0"/>
              </a:rPr>
              <a:t>(Stuttgart: W. Kohlehammer, 1995), 34; cited in Gregory Goswell, "Two Testaments in Parallel: The Influence of the Old Testament on the Structuring of the New Testament Canon," </a:t>
            </a:r>
            <a:r>
              <a:rPr lang="en-US" sz="1600" b="1" i="1" dirty="0">
                <a:solidFill>
                  <a:srgbClr val="FFFFFF"/>
                </a:solidFill>
                <a:effectLst>
                  <a:outerShdw blurRad="38100" dist="38100" dir="2700000" algn="tl">
                    <a:srgbClr val="000000">
                      <a:alpha val="43137"/>
                    </a:srgbClr>
                  </a:outerShdw>
                </a:effectLst>
                <a:latin typeface="Arial" charset="0"/>
                <a:cs typeface="Arial" charset="0"/>
              </a:rPr>
              <a:t>JETS</a:t>
            </a:r>
            <a:r>
              <a:rPr lang="en-US" sz="1600" b="1" dirty="0">
                <a:solidFill>
                  <a:srgbClr val="FFFFFF"/>
                </a:solidFill>
                <a:effectLst>
                  <a:outerShdw blurRad="38100" dist="38100" dir="2700000" algn="tl">
                    <a:srgbClr val="000000">
                      <a:alpha val="43137"/>
                    </a:srgbClr>
                  </a:outerShdw>
                </a:effectLst>
                <a:latin typeface="Arial" charset="0"/>
                <a:cs typeface="Arial" charset="0"/>
              </a:rPr>
              <a:t> 56 (2013): 461.</a:t>
            </a:r>
            <a:endParaRPr lang="en-US" sz="2000" b="1" dirty="0">
              <a:solidFill>
                <a:srgbClr val="FFFFFF"/>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3797043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29"/>
          <p:cNvSpPr txBox="1">
            <a:spLocks noChangeArrowheads="1"/>
          </p:cNvSpPr>
          <p:nvPr/>
        </p:nvSpPr>
        <p:spPr bwMode="auto">
          <a:xfrm>
            <a:off x="3495675" y="3275013"/>
            <a:ext cx="296863" cy="2984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59394" name="Rectangle 20"/>
          <p:cNvSpPr>
            <a:spLocks noGrp="1" noChangeArrowheads="1"/>
          </p:cNvSpPr>
          <p:nvPr>
            <p:ph type="title"/>
          </p:nvPr>
        </p:nvSpPr>
        <p:spPr>
          <a:xfrm>
            <a:off x="519113" y="544513"/>
            <a:ext cx="8594725" cy="754062"/>
          </a:xfrm>
        </p:spPr>
        <p:txBody>
          <a:bodyPr/>
          <a:lstStyle/>
          <a:p>
            <a:pPr eaLnBrk="1" hangingPunct="1"/>
            <a:r>
              <a:rPr lang="en-US">
                <a:latin typeface="KaiTi" charset="0"/>
                <a:ea typeface="KaiTi" charset="0"/>
                <a:cs typeface="KaiTi" charset="0"/>
              </a:rPr>
              <a:t>Purpose of the Prophetic Books</a:t>
            </a:r>
          </a:p>
        </p:txBody>
      </p:sp>
      <p:pic>
        <p:nvPicPr>
          <p:cNvPr id="59395" name="Picture 4" descr="Propohets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681" t="7379" b="5322"/>
          <a:stretch>
            <a:fillRect/>
          </a:stretch>
        </p:blipFill>
        <p:spPr>
          <a:xfrm>
            <a:off x="-74613" y="-11113"/>
            <a:ext cx="9371013" cy="6943726"/>
          </a:xfrm>
          <a:solidFill>
            <a:srgbClr val="99CCFF"/>
          </a:solidFill>
        </p:spPr>
      </p:pic>
      <p:sp>
        <p:nvSpPr>
          <p:cNvPr id="36875" name="Text Box 11"/>
          <p:cNvSpPr txBox="1">
            <a:spLocks noChangeArrowheads="1"/>
          </p:cNvSpPr>
          <p:nvPr/>
        </p:nvSpPr>
        <p:spPr bwMode="auto">
          <a:xfrm>
            <a:off x="6729413" y="5678488"/>
            <a:ext cx="23796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创十二</a:t>
            </a:r>
            <a:r>
              <a:rPr lang="en-US" altLang="ja-JP" sz="2000" b="1">
                <a:solidFill>
                  <a:srgbClr val="0033CC"/>
                </a:solidFill>
                <a:latin typeface="KaiTi" charset="0"/>
                <a:ea typeface="KaiTi" charset="0"/>
                <a:cs typeface="KaiTi" charset="0"/>
              </a:rPr>
              <a:t>1-3</a:t>
            </a:r>
            <a:r>
              <a:rPr lang="zh-CN" altLang="en-US" sz="2000" b="1">
                <a:solidFill>
                  <a:srgbClr val="0033CC"/>
                </a:solidFill>
                <a:latin typeface="KaiTi" charset="0"/>
                <a:ea typeface="KaiTi" charset="0"/>
                <a:cs typeface="KaiTi" charset="0"/>
              </a:rPr>
              <a:t>、十五</a:t>
            </a:r>
            <a:r>
              <a:rPr lang="en-US" altLang="zh-CN" sz="2000" b="1">
                <a:solidFill>
                  <a:srgbClr val="0033CC"/>
                </a:solidFill>
                <a:latin typeface="KaiTi" charset="0"/>
                <a:ea typeface="KaiTi" charset="0"/>
                <a:cs typeface="KaiTi" charset="0"/>
              </a:rPr>
              <a:t>18</a:t>
            </a:r>
            <a:endParaRPr lang="en-US" sz="2000" b="1">
              <a:solidFill>
                <a:srgbClr val="0033CC"/>
              </a:solidFill>
              <a:latin typeface="KaiTi" charset="0"/>
              <a:ea typeface="KaiTi" charset="0"/>
              <a:cs typeface="KaiTi" charset="0"/>
            </a:endParaRPr>
          </a:p>
        </p:txBody>
      </p:sp>
      <p:sp>
        <p:nvSpPr>
          <p:cNvPr id="36876" name="Text Box 12"/>
          <p:cNvSpPr txBox="1">
            <a:spLocks noChangeArrowheads="1"/>
          </p:cNvSpPr>
          <p:nvPr/>
        </p:nvSpPr>
        <p:spPr bwMode="auto">
          <a:xfrm>
            <a:off x="8154988" y="6010275"/>
            <a:ext cx="9540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无条件</a:t>
            </a:r>
            <a:endParaRPr lang="en-US" sz="2000" b="1">
              <a:solidFill>
                <a:srgbClr val="0033CC"/>
              </a:solidFill>
              <a:latin typeface="KaiTi" charset="0"/>
              <a:ea typeface="KaiTi" charset="0"/>
              <a:cs typeface="KaiTi" charset="0"/>
            </a:endParaRPr>
          </a:p>
        </p:txBody>
      </p:sp>
      <p:sp>
        <p:nvSpPr>
          <p:cNvPr id="36877" name="Text Box 13"/>
          <p:cNvSpPr txBox="1">
            <a:spLocks noChangeArrowheads="1"/>
          </p:cNvSpPr>
          <p:nvPr/>
        </p:nvSpPr>
        <p:spPr bwMode="auto">
          <a:xfrm>
            <a:off x="8410575" y="6340475"/>
            <a:ext cx="698500"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祝福</a:t>
            </a:r>
            <a:endParaRPr lang="en-US" sz="2000" b="1">
              <a:solidFill>
                <a:srgbClr val="0033CC"/>
              </a:solidFill>
              <a:latin typeface="KaiTi" charset="0"/>
              <a:ea typeface="KaiTi" charset="0"/>
              <a:cs typeface="KaiTi" charset="0"/>
            </a:endParaRPr>
          </a:p>
        </p:txBody>
      </p:sp>
      <p:sp>
        <p:nvSpPr>
          <p:cNvPr id="36878" name="Text Box 14"/>
          <p:cNvSpPr txBox="1">
            <a:spLocks noChangeArrowheads="1"/>
          </p:cNvSpPr>
          <p:nvPr/>
        </p:nvSpPr>
        <p:spPr bwMode="auto">
          <a:xfrm>
            <a:off x="71438" y="5653088"/>
            <a:ext cx="1979612"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申廿八；利廿六</a:t>
            </a:r>
            <a:endParaRPr lang="en-US" sz="2000" b="1">
              <a:solidFill>
                <a:srgbClr val="FF0000"/>
              </a:solidFill>
              <a:latin typeface="KaiTi" charset="0"/>
              <a:ea typeface="KaiTi" charset="0"/>
              <a:cs typeface="KaiTi" charset="0"/>
            </a:endParaRPr>
          </a:p>
        </p:txBody>
      </p:sp>
      <p:sp>
        <p:nvSpPr>
          <p:cNvPr id="36879" name="Text Box 15"/>
          <p:cNvSpPr txBox="1">
            <a:spLocks noChangeArrowheads="1"/>
          </p:cNvSpPr>
          <p:nvPr/>
        </p:nvSpPr>
        <p:spPr bwMode="auto">
          <a:xfrm>
            <a:off x="71438" y="5984875"/>
            <a:ext cx="9540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有条件</a:t>
            </a:r>
            <a:endParaRPr lang="en-US" sz="2000" b="1">
              <a:solidFill>
                <a:srgbClr val="FF0000"/>
              </a:solidFill>
              <a:latin typeface="KaiTi" charset="0"/>
              <a:ea typeface="KaiTi" charset="0"/>
              <a:cs typeface="KaiTi" charset="0"/>
            </a:endParaRPr>
          </a:p>
        </p:txBody>
      </p:sp>
      <p:sp>
        <p:nvSpPr>
          <p:cNvPr id="36880" name="Text Box 16"/>
          <p:cNvSpPr txBox="1">
            <a:spLocks noChangeArrowheads="1"/>
          </p:cNvSpPr>
          <p:nvPr/>
        </p:nvSpPr>
        <p:spPr bwMode="auto">
          <a:xfrm>
            <a:off x="71438" y="6316663"/>
            <a:ext cx="6969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审判</a:t>
            </a:r>
            <a:endParaRPr lang="en-US" sz="2000" b="1">
              <a:solidFill>
                <a:srgbClr val="FF0000"/>
              </a:solidFill>
              <a:latin typeface="KaiTi" charset="0"/>
              <a:ea typeface="KaiTi" charset="0"/>
              <a:cs typeface="KaiTi" charset="0"/>
            </a:endParaRPr>
          </a:p>
        </p:txBody>
      </p:sp>
      <p:sp>
        <p:nvSpPr>
          <p:cNvPr id="59402" name="Text Box 17"/>
          <p:cNvSpPr txBox="1">
            <a:spLocks noChangeArrowheads="1"/>
          </p:cNvSpPr>
          <p:nvPr/>
        </p:nvSpPr>
        <p:spPr bwMode="auto">
          <a:xfrm>
            <a:off x="8458200" y="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b="1">
                <a:solidFill>
                  <a:srgbClr val="000000"/>
                </a:solidFill>
                <a:latin typeface="KaiTi" charset="0"/>
                <a:ea typeface="KaiTi" charset="0"/>
                <a:cs typeface="KaiTi" charset="0"/>
              </a:rPr>
              <a:t>440</a:t>
            </a:r>
            <a:endParaRPr lang="en-US">
              <a:solidFill>
                <a:srgbClr val="000000"/>
              </a:solidFill>
              <a:latin typeface="KaiTi" charset="0"/>
              <a:ea typeface="KaiTi" charset="0"/>
              <a:cs typeface="KaiTi" charset="0"/>
            </a:endParaRPr>
          </a:p>
        </p:txBody>
      </p:sp>
      <p:sp>
        <p:nvSpPr>
          <p:cNvPr id="36882" name="Text Box 18"/>
          <p:cNvSpPr txBox="1">
            <a:spLocks noChangeArrowheads="1"/>
          </p:cNvSpPr>
          <p:nvPr/>
        </p:nvSpPr>
        <p:spPr bwMode="auto">
          <a:xfrm>
            <a:off x="7385050" y="5348288"/>
            <a:ext cx="1724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亚伯拉罕之约</a:t>
            </a:r>
            <a:endParaRPr lang="en-US" sz="2000" b="1">
              <a:solidFill>
                <a:srgbClr val="0033CC"/>
              </a:solidFill>
              <a:latin typeface="KaiTi" charset="0"/>
              <a:ea typeface="KaiTi" charset="0"/>
              <a:cs typeface="KaiTi" charset="0"/>
            </a:endParaRPr>
          </a:p>
        </p:txBody>
      </p:sp>
      <p:sp>
        <p:nvSpPr>
          <p:cNvPr id="36883" name="Text Box 19"/>
          <p:cNvSpPr txBox="1">
            <a:spLocks noChangeArrowheads="1"/>
          </p:cNvSpPr>
          <p:nvPr/>
        </p:nvSpPr>
        <p:spPr bwMode="auto">
          <a:xfrm>
            <a:off x="71438" y="5322888"/>
            <a:ext cx="12112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摩西之约</a:t>
            </a:r>
            <a:endParaRPr lang="en-US" sz="2000" b="1">
              <a:solidFill>
                <a:srgbClr val="FF0000"/>
              </a:solidFill>
              <a:latin typeface="KaiTi" charset="0"/>
              <a:ea typeface="KaiTi" charset="0"/>
              <a:cs typeface="KaiTi" charset="0"/>
            </a:endParaRPr>
          </a:p>
        </p:txBody>
      </p:sp>
      <p:sp>
        <p:nvSpPr>
          <p:cNvPr id="59405" name="TextBox 17"/>
          <p:cNvSpPr txBox="1">
            <a:spLocks noChangeArrowheads="1"/>
          </p:cNvSpPr>
          <p:nvPr/>
        </p:nvSpPr>
        <p:spPr bwMode="auto">
          <a:xfrm>
            <a:off x="250825" y="981075"/>
            <a:ext cx="3529013" cy="12573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历史书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（约书亚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以斯帖）</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有约之民</a:t>
            </a:r>
            <a:endParaRPr lang="en-US" sz="700" b="1">
              <a:solidFill>
                <a:srgbClr val="000000"/>
              </a:solidFill>
              <a:latin typeface="KaiTi" charset="0"/>
              <a:ea typeface="KaiTi" charset="0"/>
              <a:cs typeface="KaiTi" charset="0"/>
            </a:endParaRPr>
          </a:p>
        </p:txBody>
      </p:sp>
      <p:sp>
        <p:nvSpPr>
          <p:cNvPr id="59406" name="TextBox 1"/>
          <p:cNvSpPr txBox="1">
            <a:spLocks noChangeArrowheads="1"/>
          </p:cNvSpPr>
          <p:nvPr/>
        </p:nvSpPr>
        <p:spPr bwMode="auto">
          <a:xfrm>
            <a:off x="774700" y="44450"/>
            <a:ext cx="646112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b="1">
                <a:solidFill>
                  <a:srgbClr val="000000"/>
                </a:solidFill>
                <a:latin typeface="KaiTi" charset="0"/>
                <a:ea typeface="KaiTi" charset="0"/>
                <a:cs typeface="KaiTi" charset="0"/>
              </a:rPr>
              <a:t>先知书的目的</a:t>
            </a:r>
            <a:endParaRPr lang="en-US" b="1">
              <a:solidFill>
                <a:srgbClr val="000000"/>
              </a:solidFill>
              <a:latin typeface="KaiTi" charset="0"/>
              <a:ea typeface="KaiTi" charset="0"/>
              <a:cs typeface="KaiTi" charset="0"/>
            </a:endParaRPr>
          </a:p>
        </p:txBody>
      </p:sp>
      <p:sp>
        <p:nvSpPr>
          <p:cNvPr id="59407" name="TextBox 18"/>
          <p:cNvSpPr txBox="1">
            <a:spLocks noChangeArrowheads="1"/>
          </p:cNvSpPr>
          <p:nvPr/>
        </p:nvSpPr>
        <p:spPr bwMode="auto">
          <a:xfrm>
            <a:off x="5472113" y="981075"/>
            <a:ext cx="3529012" cy="12573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诗歌书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（约伯记</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雅歌）</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预言信息的目标</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有约之行为</a:t>
            </a:r>
            <a:endParaRPr lang="en-US" sz="700" b="1">
              <a:solidFill>
                <a:srgbClr val="000000"/>
              </a:solidFill>
              <a:latin typeface="KaiTi" charset="0"/>
              <a:ea typeface="KaiTi" charset="0"/>
              <a:cs typeface="KaiTi" charset="0"/>
            </a:endParaRPr>
          </a:p>
        </p:txBody>
      </p:sp>
      <p:sp>
        <p:nvSpPr>
          <p:cNvPr id="36872" name="Oval 8"/>
          <p:cNvSpPr>
            <a:spLocks noChangeArrowheads="1"/>
          </p:cNvSpPr>
          <p:nvPr/>
        </p:nvSpPr>
        <p:spPr bwMode="auto">
          <a:xfrm>
            <a:off x="838200" y="879475"/>
            <a:ext cx="2590800" cy="720725"/>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36873" name="Oval 9"/>
          <p:cNvSpPr>
            <a:spLocks noChangeArrowheads="1"/>
          </p:cNvSpPr>
          <p:nvPr/>
        </p:nvSpPr>
        <p:spPr bwMode="auto">
          <a:xfrm>
            <a:off x="5867400" y="879475"/>
            <a:ext cx="2590800" cy="720725"/>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59410" name="TextBox 19"/>
          <p:cNvSpPr txBox="1">
            <a:spLocks noChangeArrowheads="1"/>
          </p:cNvSpPr>
          <p:nvPr/>
        </p:nvSpPr>
        <p:spPr bwMode="auto">
          <a:xfrm>
            <a:off x="314325" y="3573463"/>
            <a:ext cx="1954213" cy="5302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人民</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对约不忠</a:t>
            </a:r>
            <a:endParaRPr lang="en-US" sz="1600" b="1">
              <a:solidFill>
                <a:srgbClr val="000000"/>
              </a:solidFill>
              <a:latin typeface="KaiTi" charset="0"/>
              <a:ea typeface="KaiTi" charset="0"/>
              <a:cs typeface="KaiTi" charset="0"/>
            </a:endParaRPr>
          </a:p>
        </p:txBody>
      </p:sp>
      <p:sp>
        <p:nvSpPr>
          <p:cNvPr id="59411" name="TextBox 20"/>
          <p:cNvSpPr txBox="1">
            <a:spLocks noChangeArrowheads="1"/>
          </p:cNvSpPr>
          <p:nvPr/>
        </p:nvSpPr>
        <p:spPr bwMode="auto">
          <a:xfrm>
            <a:off x="6804025" y="3573463"/>
            <a:ext cx="2197100" cy="5302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行为</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对约无动于衷</a:t>
            </a:r>
            <a:endParaRPr lang="en-US" sz="1600" b="1">
              <a:solidFill>
                <a:srgbClr val="000000"/>
              </a:solidFill>
              <a:latin typeface="KaiTi" charset="0"/>
              <a:ea typeface="KaiTi" charset="0"/>
              <a:cs typeface="KaiTi" charset="0"/>
            </a:endParaRPr>
          </a:p>
        </p:txBody>
      </p:sp>
      <p:sp>
        <p:nvSpPr>
          <p:cNvPr id="59412" name="TextBox 23"/>
          <p:cNvSpPr txBox="1">
            <a:spLocks noChangeArrowheads="1"/>
          </p:cNvSpPr>
          <p:nvPr/>
        </p:nvSpPr>
        <p:spPr bwMode="auto">
          <a:xfrm>
            <a:off x="2863850" y="5675313"/>
            <a:ext cx="982663" cy="9953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3" name="TextBox 24"/>
          <p:cNvSpPr txBox="1">
            <a:spLocks noChangeArrowheads="1"/>
          </p:cNvSpPr>
          <p:nvPr/>
        </p:nvSpPr>
        <p:spPr bwMode="auto">
          <a:xfrm>
            <a:off x="5299075" y="5819775"/>
            <a:ext cx="742950" cy="8620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4" name="TextBox 25"/>
          <p:cNvSpPr txBox="1">
            <a:spLocks noChangeArrowheads="1"/>
          </p:cNvSpPr>
          <p:nvPr/>
        </p:nvSpPr>
        <p:spPr bwMode="auto">
          <a:xfrm>
            <a:off x="6042025" y="6553200"/>
            <a:ext cx="18415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5" name="TextBox 26"/>
          <p:cNvSpPr txBox="1">
            <a:spLocks noChangeArrowheads="1"/>
          </p:cNvSpPr>
          <p:nvPr/>
        </p:nvSpPr>
        <p:spPr bwMode="auto">
          <a:xfrm flipH="1" flipV="1">
            <a:off x="5364163" y="5732463"/>
            <a:ext cx="252412" cy="2016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6" name="TextBox 28"/>
          <p:cNvSpPr txBox="1">
            <a:spLocks noChangeArrowheads="1"/>
          </p:cNvSpPr>
          <p:nvPr/>
        </p:nvSpPr>
        <p:spPr bwMode="auto">
          <a:xfrm>
            <a:off x="3563938" y="3236913"/>
            <a:ext cx="2106612" cy="11906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先知书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（以赛亚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玛拉基）</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约的传道者</a:t>
            </a:r>
            <a:endParaRPr lang="en-US" sz="800" b="1">
              <a:solidFill>
                <a:srgbClr val="000000"/>
              </a:solidFill>
              <a:latin typeface="KaiTi" charset="0"/>
              <a:ea typeface="KaiTi" charset="0"/>
              <a:cs typeface="KaiTi" charset="0"/>
            </a:endParaRPr>
          </a:p>
        </p:txBody>
      </p:sp>
      <p:sp>
        <p:nvSpPr>
          <p:cNvPr id="59417" name="TextBox 1"/>
          <p:cNvSpPr txBox="1">
            <a:spLocks noChangeArrowheads="1"/>
          </p:cNvSpPr>
          <p:nvPr/>
        </p:nvSpPr>
        <p:spPr bwMode="auto">
          <a:xfrm>
            <a:off x="2889250" y="2482850"/>
            <a:ext cx="593725" cy="596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谁</a:t>
            </a:r>
            <a:endParaRPr lang="en-US" sz="1400">
              <a:solidFill>
                <a:srgbClr val="000000"/>
              </a:solidFill>
              <a:latin typeface="KaiTi" charset="0"/>
              <a:ea typeface="KaiTi" charset="0"/>
              <a:cs typeface="KaiTi" charset="0"/>
            </a:endParaRPr>
          </a:p>
        </p:txBody>
      </p:sp>
      <p:sp>
        <p:nvSpPr>
          <p:cNvPr id="59418" name="TextBox 28"/>
          <p:cNvSpPr txBox="1">
            <a:spLocks noChangeArrowheads="1"/>
          </p:cNvSpPr>
          <p:nvPr/>
        </p:nvSpPr>
        <p:spPr bwMode="auto">
          <a:xfrm>
            <a:off x="5772150" y="2495550"/>
            <a:ext cx="558800" cy="596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什么</a:t>
            </a:r>
            <a:endParaRPr lang="en-US" sz="1400">
              <a:solidFill>
                <a:srgbClr val="000000"/>
              </a:solidFill>
              <a:latin typeface="KaiTi" charset="0"/>
              <a:ea typeface="KaiTi" charset="0"/>
              <a:cs typeface="KaiTi" charset="0"/>
            </a:endParaRPr>
          </a:p>
        </p:txBody>
      </p:sp>
      <p:sp>
        <p:nvSpPr>
          <p:cNvPr id="59419" name="TextBox 30"/>
          <p:cNvSpPr txBox="1">
            <a:spLocks noChangeArrowheads="1"/>
          </p:cNvSpPr>
          <p:nvPr/>
        </p:nvSpPr>
        <p:spPr bwMode="auto">
          <a:xfrm>
            <a:off x="5508625" y="3071813"/>
            <a:ext cx="373063" cy="4508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59420" name="TextBox 31"/>
          <p:cNvSpPr txBox="1">
            <a:spLocks noChangeArrowheads="1"/>
          </p:cNvSpPr>
          <p:nvPr/>
        </p:nvSpPr>
        <p:spPr bwMode="auto">
          <a:xfrm>
            <a:off x="3308350" y="2901950"/>
            <a:ext cx="374650" cy="6207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36874" name="Oval 10"/>
          <p:cNvSpPr>
            <a:spLocks noChangeArrowheads="1"/>
          </p:cNvSpPr>
          <p:nvPr/>
        </p:nvSpPr>
        <p:spPr bwMode="auto">
          <a:xfrm>
            <a:off x="3352800" y="3213100"/>
            <a:ext cx="2590800" cy="7493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59422" name="TextBox 23"/>
          <p:cNvSpPr txBox="1">
            <a:spLocks noChangeArrowheads="1"/>
          </p:cNvSpPr>
          <p:nvPr/>
        </p:nvSpPr>
        <p:spPr bwMode="auto">
          <a:xfrm>
            <a:off x="3779838" y="5445125"/>
            <a:ext cx="1584325" cy="1223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23" name="TextBox 24"/>
          <p:cNvSpPr txBox="1">
            <a:spLocks noChangeArrowheads="1"/>
          </p:cNvSpPr>
          <p:nvPr/>
        </p:nvSpPr>
        <p:spPr bwMode="auto">
          <a:xfrm rot="-2007350">
            <a:off x="4876800" y="5507038"/>
            <a:ext cx="742950" cy="8620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24" name="TextBox 22"/>
          <p:cNvSpPr txBox="1">
            <a:spLocks noChangeArrowheads="1"/>
          </p:cNvSpPr>
          <p:nvPr/>
        </p:nvSpPr>
        <p:spPr bwMode="auto">
          <a:xfrm>
            <a:off x="3492500" y="5445125"/>
            <a:ext cx="2232025" cy="123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b="1">
                <a:solidFill>
                  <a:srgbClr val="000000"/>
                </a:solidFill>
                <a:latin typeface="KaiTi" charset="0"/>
                <a:ea typeface="KaiTi" charset="0"/>
                <a:cs typeface="KaiTi" charset="0"/>
              </a:rPr>
              <a:t>五经</a:t>
            </a: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（创世记</a:t>
            </a:r>
            <a:r>
              <a:rPr lang="en-US" altLang="zh-CN" sz="1400" b="1">
                <a:solidFill>
                  <a:srgbClr val="000000"/>
                </a:solidFill>
                <a:latin typeface="KaiTi" charset="0"/>
                <a:ea typeface="KaiTi" charset="0"/>
                <a:cs typeface="KaiTi" charset="0"/>
              </a:rPr>
              <a:t>-</a:t>
            </a:r>
            <a:r>
              <a:rPr lang="zh-CN" altLang="en-US" sz="1400" b="1">
                <a:solidFill>
                  <a:srgbClr val="000000"/>
                </a:solidFill>
                <a:latin typeface="KaiTi" charset="0"/>
                <a:ea typeface="KaiTi" charset="0"/>
                <a:cs typeface="KaiTi" charset="0"/>
              </a:rPr>
              <a:t>申命记）</a:t>
            </a:r>
            <a:endParaRPr lang="en-US" altLang="zh-CN" sz="14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预言信息的根基</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约：以色列与上帝</a:t>
            </a:r>
            <a:endParaRPr lang="en-US" sz="700" b="1">
              <a:solidFill>
                <a:srgbClr val="000000"/>
              </a:solidFill>
              <a:latin typeface="KaiTi" charset="0"/>
              <a:ea typeface="KaiTi" charset="0"/>
              <a:cs typeface="KaiTi" charset="0"/>
            </a:endParaRPr>
          </a:p>
        </p:txBody>
      </p:sp>
      <p:sp>
        <p:nvSpPr>
          <p:cNvPr id="36871" name="Oval 7"/>
          <p:cNvSpPr>
            <a:spLocks noChangeArrowheads="1"/>
          </p:cNvSpPr>
          <p:nvPr/>
        </p:nvSpPr>
        <p:spPr bwMode="auto">
          <a:xfrm>
            <a:off x="3349625" y="5516563"/>
            <a:ext cx="2590800" cy="720725"/>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Tree>
    <p:extLst>
      <p:ext uri="{BB962C8B-B14F-4D97-AF65-F5344CB8AC3E}">
        <p14:creationId xmlns:p14="http://schemas.microsoft.com/office/powerpoint/2010/main" val="21092563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dissolve">
                                      <p:cBhvr>
                                        <p:cTn id="7" dur="5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dissolve">
                                      <p:cBhvr>
                                        <p:cTn id="12" dur="500"/>
                                        <p:tgtEl>
                                          <p:spTgt spid="368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73"/>
                                        </p:tgtEl>
                                        <p:attrNameLst>
                                          <p:attrName>style.visibility</p:attrName>
                                        </p:attrNameLst>
                                      </p:cBhvr>
                                      <p:to>
                                        <p:strVal val="visible"/>
                                      </p:to>
                                    </p:set>
                                    <p:animEffect transition="in" filter="dissolve">
                                      <p:cBhvr>
                                        <p:cTn id="17" dur="500"/>
                                        <p:tgtEl>
                                          <p:spTgt spid="36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6874"/>
                                        </p:tgtEl>
                                        <p:attrNameLst>
                                          <p:attrName>style.visibility</p:attrName>
                                        </p:attrNameLst>
                                      </p:cBhvr>
                                      <p:to>
                                        <p:strVal val="visible"/>
                                      </p:to>
                                    </p:set>
                                    <p:anim calcmode="lin" valueType="num">
                                      <p:cBhvr>
                                        <p:cTn id="22" dur="1000" fill="hold"/>
                                        <p:tgtEl>
                                          <p:spTgt spid="36874"/>
                                        </p:tgtEl>
                                        <p:attrNameLst>
                                          <p:attrName>ppt_w</p:attrName>
                                        </p:attrNameLst>
                                      </p:cBhvr>
                                      <p:tavLst>
                                        <p:tav tm="0">
                                          <p:val>
                                            <p:fltVal val="0"/>
                                          </p:val>
                                        </p:tav>
                                        <p:tav tm="100000">
                                          <p:val>
                                            <p:strVal val="#ppt_w"/>
                                          </p:val>
                                        </p:tav>
                                      </p:tavLst>
                                    </p:anim>
                                    <p:anim calcmode="lin" valueType="num">
                                      <p:cBhvr>
                                        <p:cTn id="23" dur="1000" fill="hold"/>
                                        <p:tgtEl>
                                          <p:spTgt spid="36874"/>
                                        </p:tgtEl>
                                        <p:attrNameLst>
                                          <p:attrName>ppt_h</p:attrName>
                                        </p:attrNameLst>
                                      </p:cBhvr>
                                      <p:tavLst>
                                        <p:tav tm="0">
                                          <p:val>
                                            <p:fltVal val="0"/>
                                          </p:val>
                                        </p:tav>
                                        <p:tav tm="100000">
                                          <p:val>
                                            <p:strVal val="#ppt_h"/>
                                          </p:val>
                                        </p:tav>
                                      </p:tavLst>
                                    </p:anim>
                                    <p:anim calcmode="lin" valueType="num">
                                      <p:cBhvr>
                                        <p:cTn id="24" dur="1000" fill="hold"/>
                                        <p:tgtEl>
                                          <p:spTgt spid="3687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6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688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687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687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688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688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687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3687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36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autoUpdateAnimBg="0"/>
      <p:bldP spid="36876" grpId="0" autoUpdateAnimBg="0"/>
      <p:bldP spid="36877" grpId="0" autoUpdateAnimBg="0"/>
      <p:bldP spid="36878" grpId="0" autoUpdateAnimBg="0"/>
      <p:bldP spid="36879" grpId="0" autoUpdateAnimBg="0"/>
      <p:bldP spid="36880" grpId="0" autoUpdateAnimBg="0"/>
      <p:bldP spid="36882" grpId="0" autoUpdateAnimBg="0"/>
      <p:bldP spid="36883" grpId="0" autoUpdateAnimBg="0"/>
      <p:bldP spid="36872" grpId="0" animBg="1" autoUpdateAnimBg="0"/>
      <p:bldP spid="36873" grpId="0" animBg="1" autoUpdateAnimBg="0"/>
      <p:bldP spid="36874" grpId="0" animBg="1" autoUpdateAnimBg="0"/>
      <p:bldP spid="3687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7219" name="Rectangle 3"/>
          <p:cNvSpPr>
            <a:spLocks noGrp="1" noChangeArrowheads="1"/>
          </p:cNvSpPr>
          <p:nvPr>
            <p:ph type="title"/>
          </p:nvPr>
        </p:nvSpPr>
        <p:spPr>
          <a:xfrm>
            <a:off x="0" y="476672"/>
            <a:ext cx="9144000" cy="1656184"/>
          </a:xfrm>
        </p:spPr>
        <p:txBody>
          <a:bodyPr/>
          <a:lstStyle/>
          <a:p>
            <a:pPr>
              <a:defRPr/>
            </a:pPr>
            <a:r>
              <a:rPr lang="zh-CN" altLang="en-US" sz="4800" b="1" dirty="0">
                <a:solidFill>
                  <a:schemeClr val="tx1"/>
                </a:solidFill>
                <a:effectLst>
                  <a:glow rad="228600">
                    <a:srgbClr val="000000"/>
                  </a:glow>
                </a:effectLst>
                <a:latin typeface="华文楷体"/>
                <a:ea typeface="华文楷体"/>
                <a:cs typeface="ＭＳ Ｐゴシック" charset="0"/>
              </a:rPr>
              <a:t>你对旧约圣经的认识有多少</a:t>
            </a:r>
            <a:r>
              <a:rPr lang="en-US" sz="4800" b="1" dirty="0">
                <a:solidFill>
                  <a:schemeClr val="tx1"/>
                </a:solidFill>
                <a:effectLst>
                  <a:glow rad="228600">
                    <a:srgbClr val="000000"/>
                  </a:glow>
                </a:effectLst>
                <a:latin typeface="华文楷体"/>
                <a:ea typeface="华文楷体"/>
                <a:cs typeface="ＭＳ Ｐゴシック" charset="0"/>
              </a:rPr>
              <a:t>?</a:t>
            </a:r>
          </a:p>
        </p:txBody>
      </p:sp>
      <p:sp>
        <p:nvSpPr>
          <p:cNvPr id="137220" name="Rectangle 4"/>
          <p:cNvSpPr>
            <a:spLocks noGrp="1" noChangeArrowheads="1"/>
          </p:cNvSpPr>
          <p:nvPr>
            <p:ph type="body" idx="1"/>
          </p:nvPr>
        </p:nvSpPr>
        <p:spPr>
          <a:xfrm>
            <a:off x="395288" y="1981200"/>
            <a:ext cx="8748712" cy="4114800"/>
          </a:xfrm>
        </p:spPr>
        <p:txBody>
          <a:bodyPr anchor="ctr"/>
          <a:lstStyle/>
          <a:p>
            <a:pPr marL="628650" indent="-628650">
              <a:spcBef>
                <a:spcPct val="0"/>
              </a:spcBef>
              <a:defRPr/>
            </a:pPr>
            <a:r>
              <a:rPr lang="zh-CN" altLang="en-US" sz="3600" b="1" dirty="0">
                <a:effectLst>
                  <a:glow rad="228600">
                    <a:srgbClr val="000000"/>
                  </a:glow>
                </a:effectLst>
                <a:latin typeface="华文楷体"/>
                <a:ea typeface="华文楷体"/>
                <a:cs typeface="ＭＳ Ｐゴシック" charset="0"/>
              </a:rPr>
              <a:t>请拿出一张白纸</a:t>
            </a:r>
            <a:br>
              <a:rPr lang="en-US" sz="3600" b="1" dirty="0">
                <a:effectLst>
                  <a:glow rad="228600">
                    <a:srgbClr val="000000"/>
                  </a:glow>
                </a:effectLst>
                <a:latin typeface="华文楷体"/>
                <a:ea typeface="华文楷体"/>
                <a:cs typeface="ＭＳ Ｐゴシック" charset="0"/>
              </a:rPr>
            </a:br>
            <a:r>
              <a:rPr lang="en-US" sz="3600" b="1" dirty="0">
                <a:effectLst>
                  <a:glow rad="228600">
                    <a:srgbClr val="000000"/>
                  </a:glow>
                </a:effectLst>
                <a:latin typeface="华文楷体"/>
                <a:ea typeface="华文楷体"/>
                <a:cs typeface="ＭＳ Ｐゴシック" charset="0"/>
              </a:rPr>
              <a:t>(</a:t>
            </a:r>
            <a:r>
              <a:rPr lang="zh-CN" altLang="en-US" sz="3600" b="1" dirty="0">
                <a:effectLst>
                  <a:glow rad="228600">
                    <a:srgbClr val="000000"/>
                  </a:glow>
                </a:effectLst>
                <a:latin typeface="华文楷体"/>
                <a:ea typeface="华文楷体"/>
                <a:cs typeface="ＭＳ Ｐゴシック" charset="0"/>
              </a:rPr>
              <a:t>或用你笔记本子里的空页</a:t>
            </a:r>
            <a:r>
              <a:rPr lang="en-US" sz="3600" b="1" dirty="0">
                <a:effectLst>
                  <a:glow rad="228600">
                    <a:srgbClr val="000000"/>
                  </a:glow>
                </a:effectLst>
                <a:latin typeface="华文楷体"/>
                <a:ea typeface="华文楷体"/>
                <a:cs typeface="ＭＳ Ｐゴシック" charset="0"/>
              </a:rPr>
              <a:t>)</a:t>
            </a:r>
          </a:p>
          <a:p>
            <a:pPr marL="628650" indent="-628650">
              <a:spcBef>
                <a:spcPct val="0"/>
              </a:spcBef>
              <a:defRPr/>
            </a:pPr>
            <a:r>
              <a:rPr lang="zh-CN" altLang="en-US" sz="3600" b="1" dirty="0">
                <a:effectLst>
                  <a:glow rad="228600">
                    <a:srgbClr val="000000"/>
                  </a:glow>
                </a:effectLst>
                <a:latin typeface="华文楷体"/>
                <a:ea typeface="华文楷体"/>
                <a:cs typeface="ＭＳ Ｐゴシック" charset="0"/>
              </a:rPr>
              <a:t>依照次序列出旧约圣经的每一本书</a:t>
            </a:r>
            <a:endParaRPr lang="en-US" sz="3600" b="1" dirty="0">
              <a:effectLst>
                <a:glow rad="228600">
                  <a:srgbClr val="000000"/>
                </a:glow>
              </a:effectLst>
              <a:latin typeface="华文楷体"/>
              <a:ea typeface="华文楷体"/>
              <a:cs typeface="ＭＳ Ｐゴシック"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anim calcmode="lin" valueType="num">
                                      <p:cBhvr additive="base">
                                        <p:cTn id="7" dur="500" fill="hold"/>
                                        <p:tgtEl>
                                          <p:spTgt spid="137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20">
                                            <p:txEl>
                                              <p:pRg st="1" end="1"/>
                                            </p:txEl>
                                          </p:spTgt>
                                        </p:tgtEl>
                                        <p:attrNameLst>
                                          <p:attrName>style.visibility</p:attrName>
                                        </p:attrNameLst>
                                      </p:cBhvr>
                                      <p:to>
                                        <p:strVal val="visible"/>
                                      </p:to>
                                    </p:set>
                                    <p:anim calcmode="lin" valueType="num">
                                      <p:cBhvr additive="base">
                                        <p:cTn id="13" dur="500" fill="hold"/>
                                        <p:tgtEl>
                                          <p:spTgt spid="1372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bwMode="auto">
          <a:xfrm>
            <a:off x="611560" y="1196752"/>
            <a:ext cx="2088232" cy="576064"/>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pitchFamily="-105" charset="0"/>
            </a:endParaRPr>
          </a:p>
        </p:txBody>
      </p:sp>
      <p:sp>
        <p:nvSpPr>
          <p:cNvPr id="70" name="Rectangle 69"/>
          <p:cNvSpPr/>
          <p:nvPr/>
        </p:nvSpPr>
        <p:spPr bwMode="auto">
          <a:xfrm>
            <a:off x="3491880" y="1196752"/>
            <a:ext cx="2088232" cy="576064"/>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pitchFamily="-105" charset="0"/>
            </a:endParaRPr>
          </a:p>
        </p:txBody>
      </p:sp>
      <p:sp>
        <p:nvSpPr>
          <p:cNvPr id="71" name="Rectangle 70"/>
          <p:cNvSpPr/>
          <p:nvPr/>
        </p:nvSpPr>
        <p:spPr bwMode="auto">
          <a:xfrm>
            <a:off x="6372200" y="1196752"/>
            <a:ext cx="2088232" cy="576064"/>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pitchFamily="-105" charset="0"/>
            </a:endParaRPr>
          </a:p>
        </p:txBody>
      </p:sp>
      <p:grpSp>
        <p:nvGrpSpPr>
          <p:cNvPr id="64" name="Group 63"/>
          <p:cNvGrpSpPr/>
          <p:nvPr/>
        </p:nvGrpSpPr>
        <p:grpSpPr>
          <a:xfrm>
            <a:off x="3707904" y="1268760"/>
            <a:ext cx="1866528" cy="360040"/>
            <a:chOff x="827584" y="1196752"/>
            <a:chExt cx="1866528" cy="360040"/>
          </a:xfrm>
        </p:grpSpPr>
        <p:sp>
          <p:nvSpPr>
            <p:cNvPr id="65" name="Text Box 52"/>
            <p:cNvSpPr txBox="1">
              <a:spLocks noChangeArrowheads="1"/>
            </p:cNvSpPr>
            <p:nvPr/>
          </p:nvSpPr>
          <p:spPr bwMode="auto">
            <a:xfrm>
              <a:off x="2123728" y="1196752"/>
              <a:ext cx="570384"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006600"/>
                  </a:solidFill>
                  <a:cs typeface="Arial" charset="0"/>
                </a:rPr>
                <a:t>(    )</a:t>
              </a:r>
            </a:p>
          </p:txBody>
        </p:sp>
        <p:cxnSp>
          <p:nvCxnSpPr>
            <p:cNvPr id="66" name="Straight Connector 65"/>
            <p:cNvCxnSpPr/>
            <p:nvPr/>
          </p:nvCxnSpPr>
          <p:spPr bwMode="auto">
            <a:xfrm>
              <a:off x="827584" y="1556792"/>
              <a:ext cx="129614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67" name="Group 66"/>
          <p:cNvGrpSpPr/>
          <p:nvPr/>
        </p:nvGrpSpPr>
        <p:grpSpPr>
          <a:xfrm>
            <a:off x="6588224" y="1268760"/>
            <a:ext cx="1866528" cy="360040"/>
            <a:chOff x="827584" y="1196752"/>
            <a:chExt cx="1866528" cy="360040"/>
          </a:xfrm>
        </p:grpSpPr>
        <p:sp>
          <p:nvSpPr>
            <p:cNvPr id="68" name="Text Box 52"/>
            <p:cNvSpPr txBox="1">
              <a:spLocks noChangeArrowheads="1"/>
            </p:cNvSpPr>
            <p:nvPr/>
          </p:nvSpPr>
          <p:spPr bwMode="auto">
            <a:xfrm>
              <a:off x="2123728" y="1196752"/>
              <a:ext cx="570384"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006600"/>
                  </a:solidFill>
                  <a:cs typeface="Arial" charset="0"/>
                </a:rPr>
                <a:t>(    )</a:t>
              </a:r>
            </a:p>
          </p:txBody>
        </p:sp>
        <p:cxnSp>
          <p:nvCxnSpPr>
            <p:cNvPr id="69" name="Straight Connector 68"/>
            <p:cNvCxnSpPr/>
            <p:nvPr/>
          </p:nvCxnSpPr>
          <p:spPr bwMode="auto">
            <a:xfrm>
              <a:off x="827584" y="1556792"/>
              <a:ext cx="129614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1" name="Group 10"/>
          <p:cNvGrpSpPr/>
          <p:nvPr/>
        </p:nvGrpSpPr>
        <p:grpSpPr>
          <a:xfrm>
            <a:off x="827584" y="1268760"/>
            <a:ext cx="1866528" cy="360040"/>
            <a:chOff x="827584" y="1196752"/>
            <a:chExt cx="1866528" cy="360040"/>
          </a:xfrm>
        </p:grpSpPr>
        <p:sp>
          <p:nvSpPr>
            <p:cNvPr id="58" name="Text Box 52"/>
            <p:cNvSpPr txBox="1">
              <a:spLocks noChangeArrowheads="1"/>
            </p:cNvSpPr>
            <p:nvPr/>
          </p:nvSpPr>
          <p:spPr bwMode="auto">
            <a:xfrm>
              <a:off x="2123728" y="1196752"/>
              <a:ext cx="570384"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006600"/>
                  </a:solidFill>
                  <a:cs typeface="Arial" charset="0"/>
                </a:rPr>
                <a:t>(    )</a:t>
              </a:r>
            </a:p>
          </p:txBody>
        </p:sp>
        <p:cxnSp>
          <p:nvCxnSpPr>
            <p:cNvPr id="8" name="Straight Connector 7"/>
            <p:cNvCxnSpPr/>
            <p:nvPr/>
          </p:nvCxnSpPr>
          <p:spPr bwMode="auto">
            <a:xfrm>
              <a:off x="827584" y="1556792"/>
              <a:ext cx="129614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aphicFrame>
        <p:nvGraphicFramePr>
          <p:cNvPr id="52" name="Table 51"/>
          <p:cNvGraphicFramePr>
            <a:graphicFrameLocks noGrp="1"/>
          </p:cNvGraphicFramePr>
          <p:nvPr>
            <p:extLst>
              <p:ext uri="{D42A27DB-BD31-4B8C-83A1-F6EECF244321}">
                <p14:modId xmlns:p14="http://schemas.microsoft.com/office/powerpoint/2010/main" val="2018598330"/>
              </p:ext>
            </p:extLst>
          </p:nvPr>
        </p:nvGraphicFramePr>
        <p:xfrm>
          <a:off x="683568" y="1976967"/>
          <a:ext cx="2016224" cy="3756289"/>
        </p:xfrm>
        <a:graphic>
          <a:graphicData uri="http://schemas.openxmlformats.org/drawingml/2006/table">
            <a:tbl>
              <a:tblPr>
                <a:effectLst/>
                <a:tableStyleId>{69C7853C-536D-4A76-A0AE-DD22124D55A5}</a:tableStyleId>
              </a:tblPr>
              <a:tblGrid>
                <a:gridCol w="2016224">
                  <a:extLst>
                    <a:ext uri="{9D8B030D-6E8A-4147-A177-3AD203B41FA5}">
                      <a16:colId xmlns:a16="http://schemas.microsoft.com/office/drawing/2014/main" val="20000"/>
                    </a:ext>
                  </a:extLst>
                </a:gridCol>
              </a:tblGrid>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创世纪</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出埃及记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利未记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民数记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申命记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4"/>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约书亚记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5"/>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士师记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6"/>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路得记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7"/>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撒母耳上</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8"/>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撒母耳下</a:t>
                      </a: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9"/>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列王记上</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0"/>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列王记下</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1"/>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历代志上</a:t>
                      </a: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2"/>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历代志下</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3"/>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以斯拉记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4"/>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尼希米记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5"/>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以斯帖记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794612243"/>
              </p:ext>
            </p:extLst>
          </p:nvPr>
        </p:nvGraphicFramePr>
        <p:xfrm>
          <a:off x="6444208" y="1976967"/>
          <a:ext cx="2016224" cy="3756289"/>
        </p:xfrm>
        <a:graphic>
          <a:graphicData uri="http://schemas.openxmlformats.org/drawingml/2006/table">
            <a:tbl>
              <a:tblPr>
                <a:effectLst/>
                <a:tableStyleId>{69C7853C-536D-4A76-A0AE-DD22124D55A5}</a:tableStyleId>
              </a:tblPr>
              <a:tblGrid>
                <a:gridCol w="2016224">
                  <a:extLst>
                    <a:ext uri="{9D8B030D-6E8A-4147-A177-3AD203B41FA5}">
                      <a16:colId xmlns:a16="http://schemas.microsoft.com/office/drawing/2014/main" val="20000"/>
                    </a:ext>
                  </a:extLst>
                </a:gridCol>
              </a:tblGrid>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以赛亚书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耶利米书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400" b="1" u="none" strike="noStrike" cap="none" normalizeH="0" baseline="0" dirty="0">
                          <a:ln>
                            <a:noFill/>
                          </a:ln>
                          <a:effectLst/>
                          <a:latin typeface="Arial"/>
                          <a:cs typeface="Arial"/>
                        </a:rPr>
                        <a:t>耶利米哀歌</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以西结书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但以理书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4"/>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何西阿书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5"/>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约珥书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6"/>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阿摩司书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7"/>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俄巴底亚书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8"/>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约拿书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9"/>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弥迦书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0"/>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那鸿书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1"/>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哈巴谷书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2"/>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西番亚书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3"/>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哈该书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4"/>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撒迦利亚书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5"/>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玛拉基书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552564897"/>
              </p:ext>
            </p:extLst>
          </p:nvPr>
        </p:nvGraphicFramePr>
        <p:xfrm>
          <a:off x="3563888" y="1976967"/>
          <a:ext cx="2016224" cy="1066799"/>
        </p:xfrm>
        <a:graphic>
          <a:graphicData uri="http://schemas.openxmlformats.org/drawingml/2006/table">
            <a:tbl>
              <a:tblPr>
                <a:effectLst/>
                <a:tableStyleId>{69C7853C-536D-4A76-A0AE-DD22124D55A5}</a:tableStyleId>
              </a:tblPr>
              <a:tblGrid>
                <a:gridCol w="2016224">
                  <a:extLst>
                    <a:ext uri="{9D8B030D-6E8A-4147-A177-3AD203B41FA5}">
                      <a16:colId xmlns:a16="http://schemas.microsoft.com/office/drawing/2014/main" val="20000"/>
                    </a:ext>
                  </a:extLst>
                </a:gridCol>
              </a:tblGrid>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约伯记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诗篇</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1400" b="1" u="none" strike="noStrike" cap="none" normalizeH="0" baseline="0" dirty="0">
                          <a:ln>
                            <a:noFill/>
                          </a:ln>
                          <a:effectLst/>
                          <a:latin typeface="Arial"/>
                          <a:cs typeface="Arial"/>
                        </a:rPr>
                        <a:t>约伯记</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1400" b="1" u="none" strike="noStrike" cap="none" normalizeH="0" baseline="0" dirty="0">
                          <a:ln>
                            <a:noFill/>
                          </a:ln>
                          <a:effectLst/>
                          <a:latin typeface="Arial"/>
                          <a:cs typeface="Arial"/>
                        </a:rPr>
                        <a:t>传道书</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2092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400" b="1" u="none" strike="noStrike" cap="none" normalizeH="0" baseline="0" dirty="0">
                          <a:ln>
                            <a:noFill/>
                          </a:ln>
                          <a:effectLst/>
                          <a:latin typeface="Arial"/>
                          <a:cs typeface="Arial"/>
                        </a:rPr>
                        <a:t>雅歌</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6" name="Text Box 52"/>
          <p:cNvSpPr txBox="1">
            <a:spLocks noChangeArrowheads="1"/>
          </p:cNvSpPr>
          <p:nvPr/>
        </p:nvSpPr>
        <p:spPr bwMode="auto">
          <a:xfrm>
            <a:off x="3635896" y="3717032"/>
            <a:ext cx="122413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400" b="1" dirty="0">
                <a:solidFill>
                  <a:srgbClr val="000000"/>
                </a:solidFill>
                <a:cs typeface="Arial" charset="0"/>
              </a:rPr>
              <a:t>书数</a:t>
            </a:r>
            <a:r>
              <a:rPr lang="en-US" altLang="zh-TW" sz="1400" b="1" dirty="0">
                <a:solidFill>
                  <a:srgbClr val="000000"/>
                </a:solidFill>
                <a:cs typeface="Arial" charset="0"/>
              </a:rPr>
              <a:t>:</a:t>
            </a:r>
            <a:endParaRPr lang="en-US" sz="1400" b="1" dirty="0">
              <a:solidFill>
                <a:srgbClr val="000000"/>
              </a:solidFill>
              <a:cs typeface="Arial" charset="0"/>
            </a:endParaRPr>
          </a:p>
        </p:txBody>
      </p:sp>
      <p:sp>
        <p:nvSpPr>
          <p:cNvPr id="84" name="Text Box 52"/>
          <p:cNvSpPr txBox="1">
            <a:spLocks noChangeArrowheads="1"/>
          </p:cNvSpPr>
          <p:nvPr/>
        </p:nvSpPr>
        <p:spPr bwMode="auto">
          <a:xfrm>
            <a:off x="3635896" y="4057327"/>
            <a:ext cx="122413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400" b="1" dirty="0">
                <a:solidFill>
                  <a:srgbClr val="000000"/>
                </a:solidFill>
                <a:cs typeface="Arial" charset="0"/>
              </a:rPr>
              <a:t>书数</a:t>
            </a:r>
            <a:r>
              <a:rPr lang="en-US" altLang="zh-TW" sz="1400" b="1" dirty="0">
                <a:solidFill>
                  <a:srgbClr val="000000"/>
                </a:solidFill>
                <a:cs typeface="Arial" charset="0"/>
              </a:rPr>
              <a:t>:</a:t>
            </a:r>
            <a:endParaRPr lang="en-US" sz="1400" b="1" dirty="0">
              <a:solidFill>
                <a:srgbClr val="000000"/>
              </a:solidFill>
              <a:cs typeface="Arial" charset="0"/>
            </a:endParaRPr>
          </a:p>
        </p:txBody>
      </p:sp>
      <p:sp>
        <p:nvSpPr>
          <p:cNvPr id="96258" name="Rectangle 2"/>
          <p:cNvSpPr>
            <a:spLocks noGrp="1" noChangeArrowheads="1"/>
          </p:cNvSpPr>
          <p:nvPr>
            <p:ph type="title"/>
          </p:nvPr>
        </p:nvSpPr>
        <p:spPr>
          <a:xfrm>
            <a:off x="683568" y="0"/>
            <a:ext cx="7698432" cy="838200"/>
          </a:xfrm>
          <a:solidFill>
            <a:srgbClr val="6E0043"/>
          </a:solidFill>
          <a:effectLst>
            <a:outerShdw blurRad="63500" dist="35921" dir="2700000" algn="ctr" rotWithShape="0">
              <a:srgbClr val="000000">
                <a:alpha val="74998"/>
              </a:srgbClr>
            </a:outerShdw>
          </a:effectLst>
        </p:spPr>
        <p:txBody>
          <a:bodyPr/>
          <a:lstStyle/>
          <a:p>
            <a:pPr eaLnBrk="1" hangingPunct="1">
              <a:defRPr/>
            </a:pPr>
            <a:r>
              <a:rPr lang="zh-TW" altLang="en-US" sz="3600" b="1" dirty="0">
                <a:solidFill>
                  <a:schemeClr val="bg1"/>
                </a:solidFill>
                <a:latin typeface="Arial"/>
                <a:cs typeface="Arial"/>
              </a:rPr>
              <a:t>旧约的结构</a:t>
            </a:r>
            <a:endParaRPr lang="en-US" sz="3600" b="1" dirty="0">
              <a:solidFill>
                <a:schemeClr val="bg1"/>
              </a:solidFill>
              <a:latin typeface="Arial"/>
              <a:cs typeface="Arial"/>
            </a:endParaRPr>
          </a:p>
        </p:txBody>
      </p:sp>
      <p:sp>
        <p:nvSpPr>
          <p:cNvPr id="190467" name="Text Box 5"/>
          <p:cNvSpPr txBox="1">
            <a:spLocks noChangeArrowheads="1"/>
          </p:cNvSpPr>
          <p:nvPr/>
        </p:nvSpPr>
        <p:spPr bwMode="auto">
          <a:xfrm>
            <a:off x="8467725" y="39688"/>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a:solidFill>
                  <a:srgbClr val="000000"/>
                </a:solidFill>
                <a:cs typeface="Arial" charset="0"/>
              </a:rPr>
              <a:t>36</a:t>
            </a:r>
          </a:p>
        </p:txBody>
      </p:sp>
      <p:sp>
        <p:nvSpPr>
          <p:cNvPr id="96262" name="Text Box 6"/>
          <p:cNvSpPr txBox="1">
            <a:spLocks noChangeArrowheads="1"/>
          </p:cNvSpPr>
          <p:nvPr/>
        </p:nvSpPr>
        <p:spPr bwMode="auto">
          <a:xfrm>
            <a:off x="684213" y="1300956"/>
            <a:ext cx="15113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zh-TW" altLang="en-US" sz="1600" b="1" dirty="0">
                <a:solidFill>
                  <a:srgbClr val="3333CC"/>
                </a:solidFill>
                <a:cs typeface="Arial" charset="0"/>
              </a:rPr>
              <a:t>历史书</a:t>
            </a:r>
          </a:p>
        </p:txBody>
      </p:sp>
      <p:sp>
        <p:nvSpPr>
          <p:cNvPr id="96263" name="Text Box 7"/>
          <p:cNvSpPr txBox="1">
            <a:spLocks noChangeArrowheads="1"/>
          </p:cNvSpPr>
          <p:nvPr/>
        </p:nvSpPr>
        <p:spPr bwMode="auto">
          <a:xfrm>
            <a:off x="2181225" y="1292250"/>
            <a:ext cx="4095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a:solidFill>
                  <a:srgbClr val="3333CC"/>
                </a:solidFill>
                <a:cs typeface="Arial" charset="0"/>
              </a:rPr>
              <a:t>17</a:t>
            </a:r>
          </a:p>
        </p:txBody>
      </p:sp>
      <p:sp>
        <p:nvSpPr>
          <p:cNvPr id="96264" name="Text Box 8"/>
          <p:cNvSpPr txBox="1">
            <a:spLocks noChangeArrowheads="1"/>
          </p:cNvSpPr>
          <p:nvPr/>
        </p:nvSpPr>
        <p:spPr bwMode="auto">
          <a:xfrm>
            <a:off x="3708400" y="1300956"/>
            <a:ext cx="15113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zh-TW" altLang="en-US" sz="1600" b="1" dirty="0">
                <a:solidFill>
                  <a:srgbClr val="3333CC"/>
                </a:solidFill>
                <a:cs typeface="Arial" charset="0"/>
              </a:rPr>
              <a:t>诗歌</a:t>
            </a:r>
          </a:p>
        </p:txBody>
      </p:sp>
      <p:sp>
        <p:nvSpPr>
          <p:cNvPr id="96265" name="Text Box 9"/>
          <p:cNvSpPr txBox="1">
            <a:spLocks noChangeArrowheads="1"/>
          </p:cNvSpPr>
          <p:nvPr/>
        </p:nvSpPr>
        <p:spPr bwMode="auto">
          <a:xfrm>
            <a:off x="5113338" y="13017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a:solidFill>
                  <a:srgbClr val="3333CC"/>
                </a:solidFill>
                <a:cs typeface="Arial" charset="0"/>
              </a:rPr>
              <a:t>5</a:t>
            </a:r>
          </a:p>
        </p:txBody>
      </p:sp>
      <p:sp>
        <p:nvSpPr>
          <p:cNvPr id="96266" name="Text Box 10"/>
          <p:cNvSpPr txBox="1">
            <a:spLocks noChangeArrowheads="1"/>
          </p:cNvSpPr>
          <p:nvPr/>
        </p:nvSpPr>
        <p:spPr bwMode="auto">
          <a:xfrm>
            <a:off x="6443663" y="1300956"/>
            <a:ext cx="151288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zh-TW" altLang="en-US" sz="1600" b="1" dirty="0">
                <a:solidFill>
                  <a:srgbClr val="3333CC"/>
                </a:solidFill>
                <a:cs typeface="Arial" charset="0"/>
              </a:rPr>
              <a:t>先知书</a:t>
            </a:r>
          </a:p>
        </p:txBody>
      </p:sp>
      <p:sp>
        <p:nvSpPr>
          <p:cNvPr id="96267" name="Text Box 11"/>
          <p:cNvSpPr txBox="1">
            <a:spLocks noChangeArrowheads="1"/>
          </p:cNvSpPr>
          <p:nvPr/>
        </p:nvSpPr>
        <p:spPr bwMode="auto">
          <a:xfrm>
            <a:off x="7940675" y="1292250"/>
            <a:ext cx="4095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a:solidFill>
                  <a:srgbClr val="3333CC"/>
                </a:solidFill>
                <a:cs typeface="Arial" charset="0"/>
              </a:rPr>
              <a:t>17</a:t>
            </a:r>
          </a:p>
        </p:txBody>
      </p:sp>
      <p:sp>
        <p:nvSpPr>
          <p:cNvPr id="96268" name="Text Box 12"/>
          <p:cNvSpPr txBox="1">
            <a:spLocks noChangeArrowheads="1"/>
          </p:cNvSpPr>
          <p:nvPr/>
        </p:nvSpPr>
        <p:spPr bwMode="auto">
          <a:xfrm rot="5400000">
            <a:off x="8269228" y="2065130"/>
            <a:ext cx="80021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3333CC"/>
                </a:solidFill>
                <a:cs typeface="Arial" charset="0"/>
              </a:rPr>
              <a:t>大先知</a:t>
            </a:r>
          </a:p>
        </p:txBody>
      </p:sp>
      <p:sp>
        <p:nvSpPr>
          <p:cNvPr id="96269" name="Text Box 13"/>
          <p:cNvSpPr txBox="1">
            <a:spLocks noChangeArrowheads="1"/>
          </p:cNvSpPr>
          <p:nvPr/>
        </p:nvSpPr>
        <p:spPr bwMode="auto">
          <a:xfrm rot="5400000">
            <a:off x="8478044" y="2655094"/>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a:solidFill>
                  <a:srgbClr val="3333CC"/>
                </a:solidFill>
                <a:cs typeface="Arial" charset="0"/>
              </a:rPr>
              <a:t>5</a:t>
            </a:r>
          </a:p>
        </p:txBody>
      </p:sp>
      <p:sp>
        <p:nvSpPr>
          <p:cNvPr id="96270" name="Text Box 14"/>
          <p:cNvSpPr txBox="1">
            <a:spLocks noChangeArrowheads="1"/>
          </p:cNvSpPr>
          <p:nvPr/>
        </p:nvSpPr>
        <p:spPr bwMode="auto">
          <a:xfrm rot="5400000">
            <a:off x="8269229" y="4085222"/>
            <a:ext cx="80021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3333CC"/>
                </a:solidFill>
                <a:cs typeface="Arial" charset="0"/>
              </a:rPr>
              <a:t>小先知</a:t>
            </a:r>
          </a:p>
        </p:txBody>
      </p:sp>
      <p:sp>
        <p:nvSpPr>
          <p:cNvPr id="96271" name="Text Box 15"/>
          <p:cNvSpPr txBox="1">
            <a:spLocks noChangeArrowheads="1"/>
          </p:cNvSpPr>
          <p:nvPr/>
        </p:nvSpPr>
        <p:spPr bwMode="auto">
          <a:xfrm rot="5400000">
            <a:off x="8421687" y="5341938"/>
            <a:ext cx="4095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a:solidFill>
                  <a:srgbClr val="3333CC"/>
                </a:solidFill>
                <a:cs typeface="Arial" charset="0"/>
              </a:rPr>
              <a:t>12</a:t>
            </a:r>
          </a:p>
        </p:txBody>
      </p:sp>
      <p:sp>
        <p:nvSpPr>
          <p:cNvPr id="96272" name="Text Box 16"/>
          <p:cNvSpPr txBox="1">
            <a:spLocks noChangeArrowheads="1"/>
          </p:cNvSpPr>
          <p:nvPr/>
        </p:nvSpPr>
        <p:spPr bwMode="auto">
          <a:xfrm rot="-5400000">
            <a:off x="92946" y="2706479"/>
            <a:ext cx="60785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3333CC"/>
                </a:solidFill>
                <a:cs typeface="Arial" charset="0"/>
              </a:rPr>
              <a:t>律法</a:t>
            </a:r>
          </a:p>
        </p:txBody>
      </p:sp>
      <p:sp>
        <p:nvSpPr>
          <p:cNvPr id="96273" name="Text Box 17"/>
          <p:cNvSpPr txBox="1">
            <a:spLocks noChangeArrowheads="1"/>
          </p:cNvSpPr>
          <p:nvPr/>
        </p:nvSpPr>
        <p:spPr bwMode="auto">
          <a:xfrm rot="-5400000">
            <a:off x="292893" y="2037557"/>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a:solidFill>
                  <a:srgbClr val="3333CC"/>
                </a:solidFill>
                <a:cs typeface="Arial" charset="0"/>
              </a:rPr>
              <a:t>5</a:t>
            </a:r>
          </a:p>
        </p:txBody>
      </p:sp>
      <p:sp>
        <p:nvSpPr>
          <p:cNvPr id="96274" name="Text Box 18"/>
          <p:cNvSpPr txBox="1">
            <a:spLocks noChangeArrowheads="1"/>
          </p:cNvSpPr>
          <p:nvPr/>
        </p:nvSpPr>
        <p:spPr bwMode="auto">
          <a:xfrm rot="-5400000">
            <a:off x="91358" y="4592429"/>
            <a:ext cx="60785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3333CC"/>
                </a:solidFill>
                <a:cs typeface="Arial" charset="0"/>
              </a:rPr>
              <a:t>叙述</a:t>
            </a:r>
          </a:p>
        </p:txBody>
      </p:sp>
      <p:sp>
        <p:nvSpPr>
          <p:cNvPr id="96275" name="Text Box 19"/>
          <p:cNvSpPr txBox="1">
            <a:spLocks noChangeArrowheads="1"/>
          </p:cNvSpPr>
          <p:nvPr/>
        </p:nvSpPr>
        <p:spPr bwMode="auto">
          <a:xfrm rot="-5400000">
            <a:off x="234950" y="3505201"/>
            <a:ext cx="4095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a:solidFill>
                  <a:srgbClr val="3333CC"/>
                </a:solidFill>
                <a:cs typeface="Arial" charset="0"/>
              </a:rPr>
              <a:t>12</a:t>
            </a:r>
          </a:p>
        </p:txBody>
      </p:sp>
      <p:sp>
        <p:nvSpPr>
          <p:cNvPr id="96278" name="Text Box 22"/>
          <p:cNvSpPr txBox="1">
            <a:spLocks noChangeArrowheads="1"/>
          </p:cNvSpPr>
          <p:nvPr/>
        </p:nvSpPr>
        <p:spPr bwMode="auto">
          <a:xfrm>
            <a:off x="5004048" y="3717032"/>
            <a:ext cx="4095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3333CC"/>
                </a:solidFill>
                <a:cs typeface="Arial" charset="0"/>
              </a:rPr>
              <a:t>39</a:t>
            </a:r>
          </a:p>
        </p:txBody>
      </p:sp>
      <p:sp>
        <p:nvSpPr>
          <p:cNvPr id="96279" name="Text Box 23"/>
          <p:cNvSpPr txBox="1">
            <a:spLocks noChangeArrowheads="1"/>
          </p:cNvSpPr>
          <p:nvPr/>
        </p:nvSpPr>
        <p:spPr bwMode="auto">
          <a:xfrm>
            <a:off x="5004048" y="3990082"/>
            <a:ext cx="4095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a:solidFill>
                  <a:srgbClr val="3333CC"/>
                </a:solidFill>
                <a:cs typeface="Arial" charset="0"/>
              </a:rPr>
              <a:t>27</a:t>
            </a:r>
          </a:p>
        </p:txBody>
      </p:sp>
      <p:sp>
        <p:nvSpPr>
          <p:cNvPr id="96288" name="Text Box 32"/>
          <p:cNvSpPr txBox="1">
            <a:spLocks noChangeArrowheads="1"/>
          </p:cNvSpPr>
          <p:nvPr/>
        </p:nvSpPr>
        <p:spPr bwMode="auto">
          <a:xfrm>
            <a:off x="5004048" y="4294882"/>
            <a:ext cx="4095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3333CC"/>
                </a:solidFill>
                <a:cs typeface="Arial" charset="0"/>
              </a:rPr>
              <a:t>66</a:t>
            </a:r>
          </a:p>
        </p:txBody>
      </p:sp>
      <p:sp>
        <p:nvSpPr>
          <p:cNvPr id="96289" name="Text Box 33"/>
          <p:cNvSpPr txBox="1">
            <a:spLocks noChangeArrowheads="1"/>
          </p:cNvSpPr>
          <p:nvPr/>
        </p:nvSpPr>
        <p:spPr bwMode="auto">
          <a:xfrm>
            <a:off x="4232981" y="3717032"/>
            <a:ext cx="641350" cy="336550"/>
          </a:xfrm>
          <a:prstGeom prst="rect">
            <a:avLst/>
          </a:prstGeom>
          <a:solidFill>
            <a:srgbClr val="00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FFFF00"/>
                </a:solidFill>
                <a:cs typeface="Arial" charset="0"/>
              </a:rPr>
              <a:t>3 + 9</a:t>
            </a:r>
          </a:p>
        </p:txBody>
      </p:sp>
      <p:sp>
        <p:nvSpPr>
          <p:cNvPr id="96290" name="Text Box 34"/>
          <p:cNvSpPr txBox="1">
            <a:spLocks noChangeArrowheads="1"/>
          </p:cNvSpPr>
          <p:nvPr/>
        </p:nvSpPr>
        <p:spPr bwMode="auto">
          <a:xfrm>
            <a:off x="4226631" y="4098032"/>
            <a:ext cx="636588" cy="336550"/>
          </a:xfrm>
          <a:prstGeom prst="rect">
            <a:avLst/>
          </a:prstGeom>
          <a:solidFill>
            <a:srgbClr val="00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a:solidFill>
                  <a:srgbClr val="FFFF00"/>
                </a:solidFill>
                <a:cs typeface="Arial" charset="0"/>
              </a:rPr>
              <a:t>3 x 9</a:t>
            </a:r>
          </a:p>
        </p:txBody>
      </p:sp>
      <p:sp>
        <p:nvSpPr>
          <p:cNvPr id="96291" name="Line 35"/>
          <p:cNvSpPr>
            <a:spLocks noChangeShapeType="1"/>
          </p:cNvSpPr>
          <p:nvPr/>
        </p:nvSpPr>
        <p:spPr bwMode="auto">
          <a:xfrm>
            <a:off x="685800" y="5025231"/>
            <a:ext cx="1981200"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96292" name="Line 36"/>
          <p:cNvSpPr>
            <a:spLocks noChangeShapeType="1"/>
          </p:cNvSpPr>
          <p:nvPr/>
        </p:nvSpPr>
        <p:spPr bwMode="auto">
          <a:xfrm>
            <a:off x="6479232" y="5025231"/>
            <a:ext cx="1981200"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96295" name="Line 39"/>
          <p:cNvSpPr>
            <a:spLocks noChangeShapeType="1"/>
          </p:cNvSpPr>
          <p:nvPr/>
        </p:nvSpPr>
        <p:spPr bwMode="auto">
          <a:xfrm>
            <a:off x="2819400" y="5025231"/>
            <a:ext cx="3276600"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96293" name="Text Box 37"/>
          <p:cNvSpPr txBox="1">
            <a:spLocks noChangeArrowheads="1"/>
          </p:cNvSpPr>
          <p:nvPr/>
        </p:nvSpPr>
        <p:spPr bwMode="auto">
          <a:xfrm>
            <a:off x="6096000" y="4841081"/>
            <a:ext cx="595035" cy="338554"/>
          </a:xfrm>
          <a:prstGeom prst="rect">
            <a:avLst/>
          </a:prstGeom>
          <a:solidFill>
            <a:srgbClr val="FF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FFFFFF"/>
                </a:solidFill>
                <a:cs typeface="Arial" charset="0"/>
              </a:rPr>
              <a:t>被掳</a:t>
            </a:r>
            <a:endParaRPr lang="en-US" sz="1600" b="1" dirty="0">
              <a:solidFill>
                <a:srgbClr val="FFFFFF"/>
              </a:solidFill>
              <a:cs typeface="Arial" charset="0"/>
            </a:endParaRPr>
          </a:p>
        </p:txBody>
      </p:sp>
      <p:sp>
        <p:nvSpPr>
          <p:cNvPr id="96294" name="Text Box 38"/>
          <p:cNvSpPr txBox="1">
            <a:spLocks noChangeArrowheads="1"/>
          </p:cNvSpPr>
          <p:nvPr/>
        </p:nvSpPr>
        <p:spPr bwMode="auto">
          <a:xfrm>
            <a:off x="2286000" y="4841081"/>
            <a:ext cx="595035" cy="338554"/>
          </a:xfrm>
          <a:prstGeom prst="rect">
            <a:avLst/>
          </a:prstGeom>
          <a:solidFill>
            <a:srgbClr val="FF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FFFFFF"/>
                </a:solidFill>
                <a:cs typeface="Arial" charset="0"/>
              </a:rPr>
              <a:t>被掳</a:t>
            </a:r>
            <a:endParaRPr lang="en-US" sz="1600" b="1" dirty="0">
              <a:solidFill>
                <a:srgbClr val="FFFFFF"/>
              </a:solidFill>
              <a:cs typeface="Arial" charset="0"/>
            </a:endParaRPr>
          </a:p>
        </p:txBody>
      </p:sp>
      <p:sp>
        <p:nvSpPr>
          <p:cNvPr id="96296" name="Text Box 40"/>
          <p:cNvSpPr txBox="1">
            <a:spLocks noChangeArrowheads="1"/>
          </p:cNvSpPr>
          <p:nvPr/>
        </p:nvSpPr>
        <p:spPr bwMode="auto">
          <a:xfrm>
            <a:off x="5580112" y="3573016"/>
            <a:ext cx="81304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a:r>
              <a:rPr lang="zh-TW" altLang="en-US" sz="1600" b="1" dirty="0">
                <a:solidFill>
                  <a:srgbClr val="FF0000"/>
                </a:solidFill>
                <a:cs typeface="Arial" charset="0"/>
              </a:rPr>
              <a:t>被掳前</a:t>
            </a:r>
          </a:p>
          <a:p>
            <a:pPr algn="r"/>
            <a:r>
              <a:rPr lang="zh-TW" altLang="en-US" sz="1600" b="1" dirty="0">
                <a:solidFill>
                  <a:srgbClr val="FF0000"/>
                </a:solidFill>
                <a:cs typeface="Arial" charset="0"/>
              </a:rPr>
              <a:t>先知</a:t>
            </a:r>
          </a:p>
        </p:txBody>
      </p:sp>
      <p:sp>
        <p:nvSpPr>
          <p:cNvPr id="96297" name="Text Box 41"/>
          <p:cNvSpPr txBox="1">
            <a:spLocks noChangeArrowheads="1"/>
          </p:cNvSpPr>
          <p:nvPr/>
        </p:nvSpPr>
        <p:spPr bwMode="auto">
          <a:xfrm>
            <a:off x="5592936" y="5149056"/>
            <a:ext cx="800219"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a:r>
              <a:rPr lang="zh-TW" altLang="en-US" sz="1600" b="1" dirty="0">
                <a:solidFill>
                  <a:srgbClr val="FF0000"/>
                </a:solidFill>
                <a:cs typeface="Arial" charset="0"/>
              </a:rPr>
              <a:t>被掳后</a:t>
            </a:r>
          </a:p>
          <a:p>
            <a:pPr algn="r"/>
            <a:r>
              <a:rPr lang="zh-TW" altLang="en-US" sz="1600" b="1" dirty="0">
                <a:solidFill>
                  <a:srgbClr val="FF0000"/>
                </a:solidFill>
                <a:cs typeface="Arial" charset="0"/>
              </a:rPr>
              <a:t>先知</a:t>
            </a:r>
          </a:p>
        </p:txBody>
      </p:sp>
      <p:sp>
        <p:nvSpPr>
          <p:cNvPr id="96298" name="Text Box 42"/>
          <p:cNvSpPr txBox="1">
            <a:spLocks noChangeArrowheads="1"/>
          </p:cNvSpPr>
          <p:nvPr/>
        </p:nvSpPr>
        <p:spPr bwMode="auto">
          <a:xfrm>
            <a:off x="2750845" y="3573016"/>
            <a:ext cx="81304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FF0000"/>
                </a:solidFill>
                <a:cs typeface="Arial" charset="0"/>
              </a:rPr>
              <a:t>被掳前</a:t>
            </a:r>
          </a:p>
          <a:p>
            <a:r>
              <a:rPr lang="zh-TW" altLang="en-US" sz="1600" b="1" dirty="0">
                <a:solidFill>
                  <a:srgbClr val="FF0000"/>
                </a:solidFill>
                <a:cs typeface="Arial" charset="0"/>
              </a:rPr>
              <a:t>历史</a:t>
            </a:r>
          </a:p>
        </p:txBody>
      </p:sp>
      <p:sp>
        <p:nvSpPr>
          <p:cNvPr id="96299" name="Text Box 43"/>
          <p:cNvSpPr txBox="1">
            <a:spLocks noChangeArrowheads="1"/>
          </p:cNvSpPr>
          <p:nvPr/>
        </p:nvSpPr>
        <p:spPr bwMode="auto">
          <a:xfrm>
            <a:off x="2719095" y="5149056"/>
            <a:ext cx="800219"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FF0000"/>
                </a:solidFill>
                <a:cs typeface="Arial" charset="0"/>
              </a:rPr>
              <a:t>被掳后</a:t>
            </a:r>
          </a:p>
          <a:p>
            <a:r>
              <a:rPr lang="zh-TW" altLang="en-US" sz="1600" b="1" dirty="0">
                <a:solidFill>
                  <a:srgbClr val="FF0000"/>
                </a:solidFill>
                <a:cs typeface="Arial" charset="0"/>
              </a:rPr>
              <a:t>历史</a:t>
            </a:r>
          </a:p>
        </p:txBody>
      </p:sp>
      <p:sp>
        <p:nvSpPr>
          <p:cNvPr id="96300" name="Text Box 44"/>
          <p:cNvSpPr txBox="1">
            <a:spLocks noChangeArrowheads="1"/>
          </p:cNvSpPr>
          <p:nvPr/>
        </p:nvSpPr>
        <p:spPr bwMode="auto">
          <a:xfrm>
            <a:off x="685800" y="5835650"/>
            <a:ext cx="2209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ja-JP" altLang="en-US" sz="1600" b="1" dirty="0">
                <a:solidFill>
                  <a:srgbClr val="006600"/>
                </a:solidFill>
                <a:cs typeface="Arial" charset="0"/>
              </a:rPr>
              <a:t>事件 </a:t>
            </a:r>
          </a:p>
        </p:txBody>
      </p:sp>
      <p:sp>
        <p:nvSpPr>
          <p:cNvPr id="96301" name="Text Box 45"/>
          <p:cNvSpPr txBox="1">
            <a:spLocks noChangeArrowheads="1"/>
          </p:cNvSpPr>
          <p:nvPr/>
        </p:nvSpPr>
        <p:spPr bwMode="auto">
          <a:xfrm>
            <a:off x="3505200" y="5835650"/>
            <a:ext cx="2209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006600"/>
                </a:solidFill>
                <a:cs typeface="Arial" charset="0"/>
              </a:rPr>
              <a:t>经历</a:t>
            </a:r>
            <a:endParaRPr lang="en-US" sz="1600" b="1" dirty="0">
              <a:solidFill>
                <a:srgbClr val="006600"/>
              </a:solidFill>
              <a:cs typeface="Arial" charset="0"/>
            </a:endParaRPr>
          </a:p>
        </p:txBody>
      </p:sp>
      <p:sp>
        <p:nvSpPr>
          <p:cNvPr id="96302" name="Text Box 46"/>
          <p:cNvSpPr txBox="1">
            <a:spLocks noChangeArrowheads="1"/>
          </p:cNvSpPr>
          <p:nvPr/>
        </p:nvSpPr>
        <p:spPr bwMode="auto">
          <a:xfrm>
            <a:off x="6324600" y="5835650"/>
            <a:ext cx="2209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ja-JP" altLang="en-US" sz="1600" b="1" dirty="0">
                <a:solidFill>
                  <a:srgbClr val="006600"/>
                </a:solidFill>
                <a:cs typeface="Arial" charset="0"/>
              </a:rPr>
              <a:t>期待</a:t>
            </a:r>
            <a:endParaRPr lang="en-US" sz="1600" b="1" dirty="0">
              <a:solidFill>
                <a:srgbClr val="006600"/>
              </a:solidFill>
              <a:cs typeface="Arial" charset="0"/>
            </a:endParaRPr>
          </a:p>
        </p:txBody>
      </p:sp>
      <p:sp>
        <p:nvSpPr>
          <p:cNvPr id="96303" name="Text Box 47"/>
          <p:cNvSpPr txBox="1">
            <a:spLocks noChangeArrowheads="1"/>
          </p:cNvSpPr>
          <p:nvPr/>
        </p:nvSpPr>
        <p:spPr bwMode="auto">
          <a:xfrm>
            <a:off x="685800" y="6140450"/>
            <a:ext cx="2209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006600"/>
                </a:solidFill>
                <a:cs typeface="Arial" charset="0"/>
              </a:rPr>
              <a:t>行为</a:t>
            </a:r>
            <a:endParaRPr lang="en-US" sz="1600" b="1" dirty="0">
              <a:solidFill>
                <a:srgbClr val="006600"/>
              </a:solidFill>
              <a:cs typeface="Arial" charset="0"/>
            </a:endParaRPr>
          </a:p>
        </p:txBody>
      </p:sp>
      <p:sp>
        <p:nvSpPr>
          <p:cNvPr id="96304" name="Text Box 48"/>
          <p:cNvSpPr txBox="1">
            <a:spLocks noChangeArrowheads="1"/>
          </p:cNvSpPr>
          <p:nvPr/>
        </p:nvSpPr>
        <p:spPr bwMode="auto">
          <a:xfrm>
            <a:off x="3505200" y="6140450"/>
            <a:ext cx="2209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006600"/>
                </a:solidFill>
                <a:cs typeface="Arial" charset="0"/>
              </a:rPr>
              <a:t>公理</a:t>
            </a:r>
          </a:p>
        </p:txBody>
      </p:sp>
      <p:sp>
        <p:nvSpPr>
          <p:cNvPr id="96305" name="Text Box 49"/>
          <p:cNvSpPr txBox="1">
            <a:spLocks noChangeArrowheads="1"/>
          </p:cNvSpPr>
          <p:nvPr/>
        </p:nvSpPr>
        <p:spPr bwMode="auto">
          <a:xfrm>
            <a:off x="6324600" y="6140450"/>
            <a:ext cx="2209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006600"/>
                </a:solidFill>
                <a:cs typeface="Arial" charset="0"/>
              </a:rPr>
              <a:t>警告</a:t>
            </a:r>
          </a:p>
        </p:txBody>
      </p:sp>
      <p:sp>
        <p:nvSpPr>
          <p:cNvPr id="96306" name="Text Box 50"/>
          <p:cNvSpPr txBox="1">
            <a:spLocks noChangeArrowheads="1"/>
          </p:cNvSpPr>
          <p:nvPr/>
        </p:nvSpPr>
        <p:spPr bwMode="auto">
          <a:xfrm>
            <a:off x="685800" y="6477000"/>
            <a:ext cx="2209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006600"/>
                </a:solidFill>
                <a:cs typeface="Arial" charset="0"/>
              </a:rPr>
              <a:t>人们作了什么</a:t>
            </a:r>
          </a:p>
        </p:txBody>
      </p:sp>
      <p:sp>
        <p:nvSpPr>
          <p:cNvPr id="96307" name="Text Box 51"/>
          <p:cNvSpPr txBox="1">
            <a:spLocks noChangeArrowheads="1"/>
          </p:cNvSpPr>
          <p:nvPr/>
        </p:nvSpPr>
        <p:spPr bwMode="auto">
          <a:xfrm>
            <a:off x="3505200" y="6477000"/>
            <a:ext cx="2209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006600"/>
                </a:solidFill>
                <a:cs typeface="Arial" charset="0"/>
              </a:rPr>
              <a:t>人们的感受是怎样的</a:t>
            </a:r>
          </a:p>
        </p:txBody>
      </p:sp>
      <p:sp>
        <p:nvSpPr>
          <p:cNvPr id="96308" name="Text Box 52"/>
          <p:cNvSpPr txBox="1">
            <a:spLocks noChangeArrowheads="1"/>
          </p:cNvSpPr>
          <p:nvPr/>
        </p:nvSpPr>
        <p:spPr bwMode="auto">
          <a:xfrm>
            <a:off x="6324600" y="6477000"/>
            <a:ext cx="25146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006600"/>
                </a:solidFill>
                <a:cs typeface="Arial" charset="0"/>
              </a:rPr>
              <a:t>人们应该做什么</a:t>
            </a:r>
          </a:p>
        </p:txBody>
      </p:sp>
      <p:sp>
        <p:nvSpPr>
          <p:cNvPr id="190506" name="Text Box 55"/>
          <p:cNvSpPr txBox="1">
            <a:spLocks noChangeArrowheads="1"/>
          </p:cNvSpPr>
          <p:nvPr/>
        </p:nvSpPr>
        <p:spPr bwMode="auto">
          <a:xfrm>
            <a:off x="517525" y="1963738"/>
            <a:ext cx="1841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endParaRPr lang="en-US" b="1">
              <a:solidFill>
                <a:srgbClr val="000000"/>
              </a:solidFill>
              <a:cs typeface="Arial" charset="0"/>
            </a:endParaRPr>
          </a:p>
        </p:txBody>
      </p:sp>
      <p:grpSp>
        <p:nvGrpSpPr>
          <p:cNvPr id="2" name="Group 47"/>
          <p:cNvGrpSpPr>
            <a:grpSpLocks/>
          </p:cNvGrpSpPr>
          <p:nvPr/>
        </p:nvGrpSpPr>
        <p:grpSpPr bwMode="auto">
          <a:xfrm>
            <a:off x="6019800" y="2204861"/>
            <a:ext cx="2440632" cy="338554"/>
            <a:chOff x="6019800" y="2268174"/>
            <a:chExt cx="2440632" cy="338971"/>
          </a:xfrm>
        </p:grpSpPr>
        <p:sp>
          <p:nvSpPr>
            <p:cNvPr id="190510" name="Line 39"/>
            <p:cNvSpPr>
              <a:spLocks noChangeShapeType="1"/>
            </p:cNvSpPr>
            <p:nvPr/>
          </p:nvSpPr>
          <p:spPr bwMode="auto">
            <a:xfrm>
              <a:off x="6479232" y="2484464"/>
              <a:ext cx="1981200"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190511" name="Text Box 37"/>
            <p:cNvSpPr txBox="1">
              <a:spLocks noChangeArrowheads="1"/>
            </p:cNvSpPr>
            <p:nvPr/>
          </p:nvSpPr>
          <p:spPr bwMode="auto">
            <a:xfrm>
              <a:off x="6019800" y="2268174"/>
              <a:ext cx="595035" cy="338971"/>
            </a:xfrm>
            <a:prstGeom prst="rect">
              <a:avLst/>
            </a:prstGeom>
            <a:solidFill>
              <a:srgbClr val="FF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FFFFFF"/>
                  </a:solidFill>
                  <a:cs typeface="Arial" charset="0"/>
                </a:rPr>
                <a:t>被掳</a:t>
              </a:r>
              <a:endParaRPr lang="en-US" sz="1600" b="1" dirty="0">
                <a:solidFill>
                  <a:srgbClr val="FFFFFF"/>
                </a:solidFill>
                <a:cs typeface="Arial" charset="0"/>
              </a:endParaRPr>
            </a:p>
          </p:txBody>
        </p:sp>
      </p:grpSp>
      <p:sp>
        <p:nvSpPr>
          <p:cNvPr id="47" name="Line 35"/>
          <p:cNvSpPr>
            <a:spLocks noChangeShapeType="1"/>
          </p:cNvSpPr>
          <p:nvPr/>
        </p:nvSpPr>
        <p:spPr bwMode="auto">
          <a:xfrm>
            <a:off x="684213" y="2420888"/>
            <a:ext cx="1981200"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8" name="Text Box 38"/>
          <p:cNvSpPr txBox="1">
            <a:spLocks noChangeArrowheads="1"/>
          </p:cNvSpPr>
          <p:nvPr/>
        </p:nvSpPr>
        <p:spPr bwMode="auto">
          <a:xfrm>
            <a:off x="2284413" y="2204864"/>
            <a:ext cx="1018227" cy="338554"/>
          </a:xfrm>
          <a:prstGeom prst="rect">
            <a:avLst/>
          </a:prstGeom>
          <a:solidFill>
            <a:srgbClr val="FF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600" b="1" dirty="0">
                <a:solidFill>
                  <a:srgbClr val="FFFFFF"/>
                </a:solidFill>
                <a:cs typeface="Arial" charset="0"/>
              </a:rPr>
              <a:t>出埃及记</a:t>
            </a:r>
            <a:endParaRPr lang="en-US" sz="1600" b="1" dirty="0">
              <a:solidFill>
                <a:srgbClr val="FFFFFF"/>
              </a:solidFill>
              <a:cs typeface="Arial" charset="0"/>
            </a:endParaRPr>
          </a:p>
        </p:txBody>
      </p:sp>
      <p:sp>
        <p:nvSpPr>
          <p:cNvPr id="55" name="Line 39"/>
          <p:cNvSpPr>
            <a:spLocks noChangeShapeType="1"/>
          </p:cNvSpPr>
          <p:nvPr/>
        </p:nvSpPr>
        <p:spPr bwMode="auto">
          <a:xfrm>
            <a:off x="683568" y="3068960"/>
            <a:ext cx="2016224"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56" name="Line 39"/>
          <p:cNvSpPr>
            <a:spLocks noChangeShapeType="1"/>
          </p:cNvSpPr>
          <p:nvPr/>
        </p:nvSpPr>
        <p:spPr bwMode="auto">
          <a:xfrm>
            <a:off x="6444208" y="3068960"/>
            <a:ext cx="2016224"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cxnSp>
        <p:nvCxnSpPr>
          <p:cNvPr id="77" name="Straight Connector 76"/>
          <p:cNvCxnSpPr/>
          <p:nvPr/>
        </p:nvCxnSpPr>
        <p:spPr bwMode="auto">
          <a:xfrm>
            <a:off x="5045943" y="4005064"/>
            <a:ext cx="36004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5045943" y="4293096"/>
            <a:ext cx="36004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5045943" y="4581128"/>
            <a:ext cx="36004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5" name="Text Box 52"/>
          <p:cNvSpPr txBox="1">
            <a:spLocks noChangeArrowheads="1"/>
          </p:cNvSpPr>
          <p:nvPr/>
        </p:nvSpPr>
        <p:spPr bwMode="auto">
          <a:xfrm>
            <a:off x="3635896" y="4365104"/>
            <a:ext cx="132339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zh-TW" altLang="en-US" sz="1400" b="1" dirty="0">
                <a:solidFill>
                  <a:srgbClr val="000000"/>
                </a:solidFill>
                <a:cs typeface="Arial" charset="0"/>
              </a:rPr>
              <a:t>圣经里的书数</a:t>
            </a:r>
            <a:r>
              <a:rPr lang="en-US" altLang="zh-TW" sz="1400" b="1" dirty="0">
                <a:solidFill>
                  <a:srgbClr val="000000"/>
                </a:solidFill>
                <a:cs typeface="Arial" charset="0"/>
              </a:rPr>
              <a:t>:</a:t>
            </a:r>
          </a:p>
        </p:txBody>
      </p:sp>
      <p:sp>
        <p:nvSpPr>
          <p:cNvPr id="86" name="Text Box 52"/>
          <p:cNvSpPr txBox="1">
            <a:spLocks noChangeArrowheads="1"/>
          </p:cNvSpPr>
          <p:nvPr/>
        </p:nvSpPr>
        <p:spPr bwMode="auto">
          <a:xfrm>
            <a:off x="0" y="44624"/>
            <a:ext cx="75557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400" b="1" dirty="0">
                <a:solidFill>
                  <a:srgbClr val="000000"/>
                </a:solidFill>
                <a:cs typeface="Arial" charset="0"/>
              </a:rPr>
              <a:t>Walk Thru the OT</a:t>
            </a:r>
          </a:p>
        </p:txBody>
      </p:sp>
      <p:grpSp>
        <p:nvGrpSpPr>
          <p:cNvPr id="87" name="Group 86"/>
          <p:cNvGrpSpPr/>
          <p:nvPr/>
        </p:nvGrpSpPr>
        <p:grpSpPr>
          <a:xfrm rot="16200000">
            <a:off x="-117425" y="2291457"/>
            <a:ext cx="1074440" cy="336550"/>
            <a:chOff x="1619672" y="1292250"/>
            <a:chExt cx="1074440" cy="336550"/>
          </a:xfrm>
        </p:grpSpPr>
        <p:sp>
          <p:nvSpPr>
            <p:cNvPr id="88" name="Text Box 52"/>
            <p:cNvSpPr txBox="1">
              <a:spLocks noChangeArrowheads="1"/>
            </p:cNvSpPr>
            <p:nvPr/>
          </p:nvSpPr>
          <p:spPr bwMode="auto">
            <a:xfrm>
              <a:off x="2123728" y="1292250"/>
              <a:ext cx="570384"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006600"/>
                  </a:solidFill>
                  <a:cs typeface="Arial" charset="0"/>
                </a:rPr>
                <a:t>(    )</a:t>
              </a:r>
            </a:p>
          </p:txBody>
        </p:sp>
        <p:cxnSp>
          <p:nvCxnSpPr>
            <p:cNvPr id="89" name="Straight Connector 88"/>
            <p:cNvCxnSpPr/>
            <p:nvPr/>
          </p:nvCxnSpPr>
          <p:spPr bwMode="auto">
            <a:xfrm rot="5400000" flipV="1">
              <a:off x="1871700" y="1304764"/>
              <a:ext cx="0" cy="504056"/>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90" name="Group 89"/>
          <p:cNvGrpSpPr/>
          <p:nvPr/>
        </p:nvGrpSpPr>
        <p:grpSpPr>
          <a:xfrm rot="16200000">
            <a:off x="-732333" y="4340845"/>
            <a:ext cx="2304256" cy="336550"/>
            <a:chOff x="389856" y="1292250"/>
            <a:chExt cx="2304256" cy="336550"/>
          </a:xfrm>
        </p:grpSpPr>
        <p:sp>
          <p:nvSpPr>
            <p:cNvPr id="91" name="Text Box 52"/>
            <p:cNvSpPr txBox="1">
              <a:spLocks noChangeArrowheads="1"/>
            </p:cNvSpPr>
            <p:nvPr/>
          </p:nvSpPr>
          <p:spPr bwMode="auto">
            <a:xfrm>
              <a:off x="2123728" y="1292250"/>
              <a:ext cx="570384"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006600"/>
                  </a:solidFill>
                  <a:cs typeface="Arial" charset="0"/>
                </a:rPr>
                <a:t>(    )</a:t>
              </a:r>
            </a:p>
          </p:txBody>
        </p:sp>
        <p:cxnSp>
          <p:nvCxnSpPr>
            <p:cNvPr id="92" name="Straight Connector 91"/>
            <p:cNvCxnSpPr/>
            <p:nvPr/>
          </p:nvCxnSpPr>
          <p:spPr bwMode="auto">
            <a:xfrm rot="5400000" flipV="1">
              <a:off x="1253952" y="692696"/>
              <a:ext cx="0" cy="1728192"/>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93" name="Group 92"/>
          <p:cNvGrpSpPr/>
          <p:nvPr/>
        </p:nvGrpSpPr>
        <p:grpSpPr>
          <a:xfrm rot="5400000">
            <a:off x="7404571" y="4412853"/>
            <a:ext cx="2448272" cy="336550"/>
            <a:chOff x="245840" y="1292250"/>
            <a:chExt cx="2448272" cy="336550"/>
          </a:xfrm>
        </p:grpSpPr>
        <p:sp>
          <p:nvSpPr>
            <p:cNvPr id="94" name="Text Box 52"/>
            <p:cNvSpPr txBox="1">
              <a:spLocks noChangeArrowheads="1"/>
            </p:cNvSpPr>
            <p:nvPr/>
          </p:nvSpPr>
          <p:spPr bwMode="auto">
            <a:xfrm>
              <a:off x="2123728" y="1292250"/>
              <a:ext cx="570384"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006600"/>
                  </a:solidFill>
                  <a:cs typeface="Arial" charset="0"/>
                </a:rPr>
                <a:t>(    )</a:t>
              </a:r>
            </a:p>
          </p:txBody>
        </p:sp>
        <p:cxnSp>
          <p:nvCxnSpPr>
            <p:cNvPr id="95" name="Straight Connector 94"/>
            <p:cNvCxnSpPr/>
            <p:nvPr/>
          </p:nvCxnSpPr>
          <p:spPr bwMode="auto">
            <a:xfrm rot="16200000">
              <a:off x="1184784" y="617848"/>
              <a:ext cx="0" cy="1877888"/>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96" name="Group 95"/>
          <p:cNvGrpSpPr/>
          <p:nvPr/>
        </p:nvGrpSpPr>
        <p:grpSpPr>
          <a:xfrm rot="5400000">
            <a:off x="8019479" y="2357785"/>
            <a:ext cx="1218456" cy="336550"/>
            <a:chOff x="1475656" y="1292250"/>
            <a:chExt cx="1218456" cy="336550"/>
          </a:xfrm>
        </p:grpSpPr>
        <p:sp>
          <p:nvSpPr>
            <p:cNvPr id="97" name="Text Box 52"/>
            <p:cNvSpPr txBox="1">
              <a:spLocks noChangeArrowheads="1"/>
            </p:cNvSpPr>
            <p:nvPr/>
          </p:nvSpPr>
          <p:spPr bwMode="auto">
            <a:xfrm>
              <a:off x="2123728" y="1292250"/>
              <a:ext cx="570384"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srgbClr val="006600"/>
                  </a:solidFill>
                  <a:cs typeface="Arial" charset="0"/>
                </a:rPr>
                <a:t>(    )</a:t>
              </a:r>
            </a:p>
          </p:txBody>
        </p:sp>
        <p:cxnSp>
          <p:nvCxnSpPr>
            <p:cNvPr id="98" name="Straight Connector 97"/>
            <p:cNvCxnSpPr/>
            <p:nvPr/>
          </p:nvCxnSpPr>
          <p:spPr bwMode="auto">
            <a:xfrm rot="16200000">
              <a:off x="1799692" y="1232756"/>
              <a:ext cx="0" cy="648072"/>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19781774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fade">
                                      <p:cBhvr>
                                        <p:cTn id="7" dur="770" decel="100000"/>
                                        <p:tgtEl>
                                          <p:spTgt spid="96262"/>
                                        </p:tgtEl>
                                      </p:cBhvr>
                                    </p:animEffect>
                                    <p:animScale>
                                      <p:cBhvr>
                                        <p:cTn id="8" dur="770" decel="100000"/>
                                        <p:tgtEl>
                                          <p:spTgt spid="96262"/>
                                        </p:tgtEl>
                                      </p:cBhvr>
                                      <p:from x="10000" y="10000"/>
                                      <p:to x="200000" y="450000"/>
                                    </p:animScale>
                                    <p:animScale>
                                      <p:cBhvr>
                                        <p:cTn id="9" dur="1230" accel="100000" fill="hold">
                                          <p:stCondLst>
                                            <p:cond delay="770"/>
                                          </p:stCondLst>
                                        </p:cTn>
                                        <p:tgtEl>
                                          <p:spTgt spid="96262"/>
                                        </p:tgtEl>
                                      </p:cBhvr>
                                      <p:from x="200000" y="450000"/>
                                      <p:to x="100000" y="100000"/>
                                    </p:animScale>
                                    <p:set>
                                      <p:cBhvr>
                                        <p:cTn id="10" dur="770" fill="hold"/>
                                        <p:tgtEl>
                                          <p:spTgt spid="96262"/>
                                        </p:tgtEl>
                                        <p:attrNameLst>
                                          <p:attrName>ppt_x</p:attrName>
                                        </p:attrNameLst>
                                      </p:cBhvr>
                                      <p:to>
                                        <p:strVal val="(0.5)"/>
                                      </p:to>
                                    </p:set>
                                    <p:anim from="(0.5)" to="(#ppt_x)" calcmode="lin" valueType="num">
                                      <p:cBhvr>
                                        <p:cTn id="11" dur="1230" accel="100000" fill="hold">
                                          <p:stCondLst>
                                            <p:cond delay="770"/>
                                          </p:stCondLst>
                                        </p:cTn>
                                        <p:tgtEl>
                                          <p:spTgt spid="96262"/>
                                        </p:tgtEl>
                                        <p:attrNameLst>
                                          <p:attrName>ppt_x</p:attrName>
                                        </p:attrNameLst>
                                      </p:cBhvr>
                                    </p:anim>
                                    <p:set>
                                      <p:cBhvr>
                                        <p:cTn id="12" dur="770" fill="hold"/>
                                        <p:tgtEl>
                                          <p:spTgt spid="96262"/>
                                        </p:tgtEl>
                                        <p:attrNameLst>
                                          <p:attrName>ppt_y</p:attrName>
                                        </p:attrNameLst>
                                      </p:cBhvr>
                                      <p:to>
                                        <p:strVal val="(#ppt_y+0.4)"/>
                                      </p:to>
                                    </p:set>
                                    <p:anim from="(#ppt_y+0.4)" to="(#ppt_y)" calcmode="lin" valueType="num">
                                      <p:cBhvr>
                                        <p:cTn id="13" dur="1230" accel="100000" fill="hold">
                                          <p:stCondLst>
                                            <p:cond delay="770"/>
                                          </p:stCondLst>
                                        </p:cTn>
                                        <p:tgtEl>
                                          <p:spTgt spid="9626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96263"/>
                                        </p:tgtEl>
                                        <p:attrNameLst>
                                          <p:attrName>style.visibility</p:attrName>
                                        </p:attrNameLst>
                                      </p:cBhvr>
                                      <p:to>
                                        <p:strVal val="visible"/>
                                      </p:to>
                                    </p:set>
                                    <p:animEffect transition="in" filter="fade">
                                      <p:cBhvr>
                                        <p:cTn id="18" dur="770" decel="100000"/>
                                        <p:tgtEl>
                                          <p:spTgt spid="96263"/>
                                        </p:tgtEl>
                                      </p:cBhvr>
                                    </p:animEffect>
                                    <p:animScale>
                                      <p:cBhvr>
                                        <p:cTn id="19" dur="770" decel="100000"/>
                                        <p:tgtEl>
                                          <p:spTgt spid="96263"/>
                                        </p:tgtEl>
                                      </p:cBhvr>
                                      <p:from x="10000" y="10000"/>
                                      <p:to x="200000" y="450000"/>
                                    </p:animScale>
                                    <p:animScale>
                                      <p:cBhvr>
                                        <p:cTn id="20" dur="1230" accel="100000" fill="hold">
                                          <p:stCondLst>
                                            <p:cond delay="770"/>
                                          </p:stCondLst>
                                        </p:cTn>
                                        <p:tgtEl>
                                          <p:spTgt spid="96263"/>
                                        </p:tgtEl>
                                      </p:cBhvr>
                                      <p:from x="200000" y="450000"/>
                                      <p:to x="100000" y="100000"/>
                                    </p:animScale>
                                    <p:set>
                                      <p:cBhvr>
                                        <p:cTn id="21" dur="770" fill="hold"/>
                                        <p:tgtEl>
                                          <p:spTgt spid="96263"/>
                                        </p:tgtEl>
                                        <p:attrNameLst>
                                          <p:attrName>ppt_x</p:attrName>
                                        </p:attrNameLst>
                                      </p:cBhvr>
                                      <p:to>
                                        <p:strVal val="(0.5)"/>
                                      </p:to>
                                    </p:set>
                                    <p:anim from="(0.5)" to="(#ppt_x)" calcmode="lin" valueType="num">
                                      <p:cBhvr>
                                        <p:cTn id="22" dur="1230" accel="100000" fill="hold">
                                          <p:stCondLst>
                                            <p:cond delay="770"/>
                                          </p:stCondLst>
                                        </p:cTn>
                                        <p:tgtEl>
                                          <p:spTgt spid="96263"/>
                                        </p:tgtEl>
                                        <p:attrNameLst>
                                          <p:attrName>ppt_x</p:attrName>
                                        </p:attrNameLst>
                                      </p:cBhvr>
                                    </p:anim>
                                    <p:set>
                                      <p:cBhvr>
                                        <p:cTn id="23" dur="770" fill="hold"/>
                                        <p:tgtEl>
                                          <p:spTgt spid="96263"/>
                                        </p:tgtEl>
                                        <p:attrNameLst>
                                          <p:attrName>ppt_y</p:attrName>
                                        </p:attrNameLst>
                                      </p:cBhvr>
                                      <p:to>
                                        <p:strVal val="(#ppt_y+0.4)"/>
                                      </p:to>
                                    </p:set>
                                    <p:anim from="(#ppt_y+0.4)" to="(#ppt_y)" calcmode="lin" valueType="num">
                                      <p:cBhvr>
                                        <p:cTn id="24" dur="1230" accel="100000" fill="hold">
                                          <p:stCondLst>
                                            <p:cond delay="770"/>
                                          </p:stCondLst>
                                        </p:cTn>
                                        <p:tgtEl>
                                          <p:spTgt spid="96263"/>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96264"/>
                                        </p:tgtEl>
                                        <p:attrNameLst>
                                          <p:attrName>style.visibility</p:attrName>
                                        </p:attrNameLst>
                                      </p:cBhvr>
                                      <p:to>
                                        <p:strVal val="visible"/>
                                      </p:to>
                                    </p:set>
                                    <p:animEffect transition="in" filter="fade">
                                      <p:cBhvr>
                                        <p:cTn id="29" dur="770" decel="100000"/>
                                        <p:tgtEl>
                                          <p:spTgt spid="96264"/>
                                        </p:tgtEl>
                                      </p:cBhvr>
                                    </p:animEffect>
                                    <p:animScale>
                                      <p:cBhvr>
                                        <p:cTn id="30" dur="770" decel="100000"/>
                                        <p:tgtEl>
                                          <p:spTgt spid="96264"/>
                                        </p:tgtEl>
                                      </p:cBhvr>
                                      <p:from x="10000" y="10000"/>
                                      <p:to x="200000" y="450000"/>
                                    </p:animScale>
                                    <p:animScale>
                                      <p:cBhvr>
                                        <p:cTn id="31" dur="1230" accel="100000" fill="hold">
                                          <p:stCondLst>
                                            <p:cond delay="770"/>
                                          </p:stCondLst>
                                        </p:cTn>
                                        <p:tgtEl>
                                          <p:spTgt spid="96264"/>
                                        </p:tgtEl>
                                      </p:cBhvr>
                                      <p:from x="200000" y="450000"/>
                                      <p:to x="100000" y="100000"/>
                                    </p:animScale>
                                    <p:set>
                                      <p:cBhvr>
                                        <p:cTn id="32" dur="770" fill="hold"/>
                                        <p:tgtEl>
                                          <p:spTgt spid="96264"/>
                                        </p:tgtEl>
                                        <p:attrNameLst>
                                          <p:attrName>ppt_x</p:attrName>
                                        </p:attrNameLst>
                                      </p:cBhvr>
                                      <p:to>
                                        <p:strVal val="(0.5)"/>
                                      </p:to>
                                    </p:set>
                                    <p:anim from="(0.5)" to="(#ppt_x)" calcmode="lin" valueType="num">
                                      <p:cBhvr>
                                        <p:cTn id="33" dur="1230" accel="100000" fill="hold">
                                          <p:stCondLst>
                                            <p:cond delay="770"/>
                                          </p:stCondLst>
                                        </p:cTn>
                                        <p:tgtEl>
                                          <p:spTgt spid="96264"/>
                                        </p:tgtEl>
                                        <p:attrNameLst>
                                          <p:attrName>ppt_x</p:attrName>
                                        </p:attrNameLst>
                                      </p:cBhvr>
                                    </p:anim>
                                    <p:set>
                                      <p:cBhvr>
                                        <p:cTn id="34" dur="770" fill="hold"/>
                                        <p:tgtEl>
                                          <p:spTgt spid="96264"/>
                                        </p:tgtEl>
                                        <p:attrNameLst>
                                          <p:attrName>ppt_y</p:attrName>
                                        </p:attrNameLst>
                                      </p:cBhvr>
                                      <p:to>
                                        <p:strVal val="(#ppt_y+0.4)"/>
                                      </p:to>
                                    </p:set>
                                    <p:anim from="(#ppt_y+0.4)" to="(#ppt_y)" calcmode="lin" valueType="num">
                                      <p:cBhvr>
                                        <p:cTn id="35" dur="1230" accel="100000" fill="hold">
                                          <p:stCondLst>
                                            <p:cond delay="770"/>
                                          </p:stCondLst>
                                        </p:cTn>
                                        <p:tgtEl>
                                          <p:spTgt spid="96264"/>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96265"/>
                                        </p:tgtEl>
                                        <p:attrNameLst>
                                          <p:attrName>style.visibility</p:attrName>
                                        </p:attrNameLst>
                                      </p:cBhvr>
                                      <p:to>
                                        <p:strVal val="visible"/>
                                      </p:to>
                                    </p:set>
                                    <p:animEffect transition="in" filter="fade">
                                      <p:cBhvr>
                                        <p:cTn id="40" dur="770" decel="100000"/>
                                        <p:tgtEl>
                                          <p:spTgt spid="96265"/>
                                        </p:tgtEl>
                                      </p:cBhvr>
                                    </p:animEffect>
                                    <p:animScale>
                                      <p:cBhvr>
                                        <p:cTn id="41" dur="770" decel="100000"/>
                                        <p:tgtEl>
                                          <p:spTgt spid="96265"/>
                                        </p:tgtEl>
                                      </p:cBhvr>
                                      <p:from x="10000" y="10000"/>
                                      <p:to x="200000" y="450000"/>
                                    </p:animScale>
                                    <p:animScale>
                                      <p:cBhvr>
                                        <p:cTn id="42" dur="1230" accel="100000" fill="hold">
                                          <p:stCondLst>
                                            <p:cond delay="770"/>
                                          </p:stCondLst>
                                        </p:cTn>
                                        <p:tgtEl>
                                          <p:spTgt spid="96265"/>
                                        </p:tgtEl>
                                      </p:cBhvr>
                                      <p:from x="200000" y="450000"/>
                                      <p:to x="100000" y="100000"/>
                                    </p:animScale>
                                    <p:set>
                                      <p:cBhvr>
                                        <p:cTn id="43" dur="770" fill="hold"/>
                                        <p:tgtEl>
                                          <p:spTgt spid="96265"/>
                                        </p:tgtEl>
                                        <p:attrNameLst>
                                          <p:attrName>ppt_x</p:attrName>
                                        </p:attrNameLst>
                                      </p:cBhvr>
                                      <p:to>
                                        <p:strVal val="(0.5)"/>
                                      </p:to>
                                    </p:set>
                                    <p:anim from="(0.5)" to="(#ppt_x)" calcmode="lin" valueType="num">
                                      <p:cBhvr>
                                        <p:cTn id="44" dur="1230" accel="100000" fill="hold">
                                          <p:stCondLst>
                                            <p:cond delay="770"/>
                                          </p:stCondLst>
                                        </p:cTn>
                                        <p:tgtEl>
                                          <p:spTgt spid="96265"/>
                                        </p:tgtEl>
                                        <p:attrNameLst>
                                          <p:attrName>ppt_x</p:attrName>
                                        </p:attrNameLst>
                                      </p:cBhvr>
                                    </p:anim>
                                    <p:set>
                                      <p:cBhvr>
                                        <p:cTn id="45" dur="770" fill="hold"/>
                                        <p:tgtEl>
                                          <p:spTgt spid="96265"/>
                                        </p:tgtEl>
                                        <p:attrNameLst>
                                          <p:attrName>ppt_y</p:attrName>
                                        </p:attrNameLst>
                                      </p:cBhvr>
                                      <p:to>
                                        <p:strVal val="(#ppt_y+0.4)"/>
                                      </p:to>
                                    </p:set>
                                    <p:anim from="(#ppt_y+0.4)" to="(#ppt_y)" calcmode="lin" valueType="num">
                                      <p:cBhvr>
                                        <p:cTn id="46" dur="1230" accel="100000" fill="hold">
                                          <p:stCondLst>
                                            <p:cond delay="770"/>
                                          </p:stCondLst>
                                        </p:cTn>
                                        <p:tgtEl>
                                          <p:spTgt spid="96265"/>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96266"/>
                                        </p:tgtEl>
                                        <p:attrNameLst>
                                          <p:attrName>style.visibility</p:attrName>
                                        </p:attrNameLst>
                                      </p:cBhvr>
                                      <p:to>
                                        <p:strVal val="visible"/>
                                      </p:to>
                                    </p:set>
                                    <p:animEffect transition="in" filter="fade">
                                      <p:cBhvr>
                                        <p:cTn id="51" dur="770" decel="100000"/>
                                        <p:tgtEl>
                                          <p:spTgt spid="96266"/>
                                        </p:tgtEl>
                                      </p:cBhvr>
                                    </p:animEffect>
                                    <p:animScale>
                                      <p:cBhvr>
                                        <p:cTn id="52" dur="770" decel="100000"/>
                                        <p:tgtEl>
                                          <p:spTgt spid="96266"/>
                                        </p:tgtEl>
                                      </p:cBhvr>
                                      <p:from x="10000" y="10000"/>
                                      <p:to x="200000" y="450000"/>
                                    </p:animScale>
                                    <p:animScale>
                                      <p:cBhvr>
                                        <p:cTn id="53" dur="1230" accel="100000" fill="hold">
                                          <p:stCondLst>
                                            <p:cond delay="770"/>
                                          </p:stCondLst>
                                        </p:cTn>
                                        <p:tgtEl>
                                          <p:spTgt spid="96266"/>
                                        </p:tgtEl>
                                      </p:cBhvr>
                                      <p:from x="200000" y="450000"/>
                                      <p:to x="100000" y="100000"/>
                                    </p:animScale>
                                    <p:set>
                                      <p:cBhvr>
                                        <p:cTn id="54" dur="770" fill="hold"/>
                                        <p:tgtEl>
                                          <p:spTgt spid="96266"/>
                                        </p:tgtEl>
                                        <p:attrNameLst>
                                          <p:attrName>ppt_x</p:attrName>
                                        </p:attrNameLst>
                                      </p:cBhvr>
                                      <p:to>
                                        <p:strVal val="(0.5)"/>
                                      </p:to>
                                    </p:set>
                                    <p:anim from="(0.5)" to="(#ppt_x)" calcmode="lin" valueType="num">
                                      <p:cBhvr>
                                        <p:cTn id="55" dur="1230" accel="100000" fill="hold">
                                          <p:stCondLst>
                                            <p:cond delay="770"/>
                                          </p:stCondLst>
                                        </p:cTn>
                                        <p:tgtEl>
                                          <p:spTgt spid="96266"/>
                                        </p:tgtEl>
                                        <p:attrNameLst>
                                          <p:attrName>ppt_x</p:attrName>
                                        </p:attrNameLst>
                                      </p:cBhvr>
                                    </p:anim>
                                    <p:set>
                                      <p:cBhvr>
                                        <p:cTn id="56" dur="770" fill="hold"/>
                                        <p:tgtEl>
                                          <p:spTgt spid="96266"/>
                                        </p:tgtEl>
                                        <p:attrNameLst>
                                          <p:attrName>ppt_y</p:attrName>
                                        </p:attrNameLst>
                                      </p:cBhvr>
                                      <p:to>
                                        <p:strVal val="(#ppt_y+0.4)"/>
                                      </p:to>
                                    </p:set>
                                    <p:anim from="(#ppt_y+0.4)" to="(#ppt_y)" calcmode="lin" valueType="num">
                                      <p:cBhvr>
                                        <p:cTn id="57" dur="1230" accel="100000" fill="hold">
                                          <p:stCondLst>
                                            <p:cond delay="770"/>
                                          </p:stCondLst>
                                        </p:cTn>
                                        <p:tgtEl>
                                          <p:spTgt spid="96266"/>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96267"/>
                                        </p:tgtEl>
                                        <p:attrNameLst>
                                          <p:attrName>style.visibility</p:attrName>
                                        </p:attrNameLst>
                                      </p:cBhvr>
                                      <p:to>
                                        <p:strVal val="visible"/>
                                      </p:to>
                                    </p:set>
                                    <p:animEffect transition="in" filter="fade">
                                      <p:cBhvr>
                                        <p:cTn id="62" dur="770" decel="100000"/>
                                        <p:tgtEl>
                                          <p:spTgt spid="96267"/>
                                        </p:tgtEl>
                                      </p:cBhvr>
                                    </p:animEffect>
                                    <p:animScale>
                                      <p:cBhvr>
                                        <p:cTn id="63" dur="770" decel="100000"/>
                                        <p:tgtEl>
                                          <p:spTgt spid="96267"/>
                                        </p:tgtEl>
                                      </p:cBhvr>
                                      <p:from x="10000" y="10000"/>
                                      <p:to x="200000" y="450000"/>
                                    </p:animScale>
                                    <p:animScale>
                                      <p:cBhvr>
                                        <p:cTn id="64" dur="1230" accel="100000" fill="hold">
                                          <p:stCondLst>
                                            <p:cond delay="770"/>
                                          </p:stCondLst>
                                        </p:cTn>
                                        <p:tgtEl>
                                          <p:spTgt spid="96267"/>
                                        </p:tgtEl>
                                      </p:cBhvr>
                                      <p:from x="200000" y="450000"/>
                                      <p:to x="100000" y="100000"/>
                                    </p:animScale>
                                    <p:set>
                                      <p:cBhvr>
                                        <p:cTn id="65" dur="770" fill="hold"/>
                                        <p:tgtEl>
                                          <p:spTgt spid="96267"/>
                                        </p:tgtEl>
                                        <p:attrNameLst>
                                          <p:attrName>ppt_x</p:attrName>
                                        </p:attrNameLst>
                                      </p:cBhvr>
                                      <p:to>
                                        <p:strVal val="(0.5)"/>
                                      </p:to>
                                    </p:set>
                                    <p:anim from="(0.5)" to="(#ppt_x)" calcmode="lin" valueType="num">
                                      <p:cBhvr>
                                        <p:cTn id="66" dur="1230" accel="100000" fill="hold">
                                          <p:stCondLst>
                                            <p:cond delay="770"/>
                                          </p:stCondLst>
                                        </p:cTn>
                                        <p:tgtEl>
                                          <p:spTgt spid="96267"/>
                                        </p:tgtEl>
                                        <p:attrNameLst>
                                          <p:attrName>ppt_x</p:attrName>
                                        </p:attrNameLst>
                                      </p:cBhvr>
                                    </p:anim>
                                    <p:set>
                                      <p:cBhvr>
                                        <p:cTn id="67" dur="770" fill="hold"/>
                                        <p:tgtEl>
                                          <p:spTgt spid="96267"/>
                                        </p:tgtEl>
                                        <p:attrNameLst>
                                          <p:attrName>ppt_y</p:attrName>
                                        </p:attrNameLst>
                                      </p:cBhvr>
                                      <p:to>
                                        <p:strVal val="(#ppt_y+0.4)"/>
                                      </p:to>
                                    </p:set>
                                    <p:anim from="(#ppt_y+0.4)" to="(#ppt_y)" calcmode="lin" valueType="num">
                                      <p:cBhvr>
                                        <p:cTn id="68" dur="1230" accel="100000" fill="hold">
                                          <p:stCondLst>
                                            <p:cond delay="770"/>
                                          </p:stCondLst>
                                        </p:cTn>
                                        <p:tgtEl>
                                          <p:spTgt spid="96267"/>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770" decel="100000"/>
                                        <p:tgtEl>
                                          <p:spTgt spid="56"/>
                                        </p:tgtEl>
                                      </p:cBhvr>
                                    </p:animEffect>
                                    <p:animScale>
                                      <p:cBhvr>
                                        <p:cTn id="74" dur="770" decel="100000"/>
                                        <p:tgtEl>
                                          <p:spTgt spid="56"/>
                                        </p:tgtEl>
                                      </p:cBhvr>
                                      <p:from x="10000" y="10000"/>
                                      <p:to x="200000" y="450000"/>
                                    </p:animScale>
                                    <p:animScale>
                                      <p:cBhvr>
                                        <p:cTn id="75" dur="1230" accel="100000" fill="hold">
                                          <p:stCondLst>
                                            <p:cond delay="770"/>
                                          </p:stCondLst>
                                        </p:cTn>
                                        <p:tgtEl>
                                          <p:spTgt spid="56"/>
                                        </p:tgtEl>
                                      </p:cBhvr>
                                      <p:from x="200000" y="450000"/>
                                      <p:to x="100000" y="100000"/>
                                    </p:animScale>
                                    <p:set>
                                      <p:cBhvr>
                                        <p:cTn id="76" dur="770" fill="hold"/>
                                        <p:tgtEl>
                                          <p:spTgt spid="56"/>
                                        </p:tgtEl>
                                        <p:attrNameLst>
                                          <p:attrName>ppt_x</p:attrName>
                                        </p:attrNameLst>
                                      </p:cBhvr>
                                      <p:to>
                                        <p:strVal val="(0.5)"/>
                                      </p:to>
                                    </p:set>
                                    <p:anim from="(0.5)" to="(#ppt_x)" calcmode="lin" valueType="num">
                                      <p:cBhvr>
                                        <p:cTn id="77" dur="1230" accel="100000" fill="hold">
                                          <p:stCondLst>
                                            <p:cond delay="770"/>
                                          </p:stCondLst>
                                        </p:cTn>
                                        <p:tgtEl>
                                          <p:spTgt spid="56"/>
                                        </p:tgtEl>
                                        <p:attrNameLst>
                                          <p:attrName>ppt_x</p:attrName>
                                        </p:attrNameLst>
                                      </p:cBhvr>
                                    </p:anim>
                                    <p:set>
                                      <p:cBhvr>
                                        <p:cTn id="78" dur="770" fill="hold"/>
                                        <p:tgtEl>
                                          <p:spTgt spid="56"/>
                                        </p:tgtEl>
                                        <p:attrNameLst>
                                          <p:attrName>ppt_y</p:attrName>
                                        </p:attrNameLst>
                                      </p:cBhvr>
                                      <p:to>
                                        <p:strVal val="(#ppt_y+0.4)"/>
                                      </p:to>
                                    </p:set>
                                    <p:anim from="(#ppt_y+0.4)" to="(#ppt_y)" calcmode="lin" valueType="num">
                                      <p:cBhvr>
                                        <p:cTn id="79" dur="1230" accel="100000" fill="hold">
                                          <p:stCondLst>
                                            <p:cond delay="770"/>
                                          </p:stCondLst>
                                        </p:cTn>
                                        <p:tgtEl>
                                          <p:spTgt spid="56"/>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1" presetClass="entr" presetSubtype="0" fill="hold" grpId="0" nodeType="clickEffect">
                                  <p:stCondLst>
                                    <p:cond delay="0"/>
                                  </p:stCondLst>
                                  <p:childTnLst>
                                    <p:set>
                                      <p:cBhvr>
                                        <p:cTn id="83" dur="1" fill="hold">
                                          <p:stCondLst>
                                            <p:cond delay="0"/>
                                          </p:stCondLst>
                                        </p:cTn>
                                        <p:tgtEl>
                                          <p:spTgt spid="96268"/>
                                        </p:tgtEl>
                                        <p:attrNameLst>
                                          <p:attrName>style.visibility</p:attrName>
                                        </p:attrNameLst>
                                      </p:cBhvr>
                                      <p:to>
                                        <p:strVal val="visible"/>
                                      </p:to>
                                    </p:set>
                                    <p:animEffect transition="in" filter="fade">
                                      <p:cBhvr>
                                        <p:cTn id="84" dur="770" decel="100000"/>
                                        <p:tgtEl>
                                          <p:spTgt spid="96268"/>
                                        </p:tgtEl>
                                      </p:cBhvr>
                                    </p:animEffect>
                                    <p:animScale>
                                      <p:cBhvr>
                                        <p:cTn id="85" dur="770" decel="100000"/>
                                        <p:tgtEl>
                                          <p:spTgt spid="96268"/>
                                        </p:tgtEl>
                                      </p:cBhvr>
                                      <p:from x="10000" y="10000"/>
                                      <p:to x="200000" y="450000"/>
                                    </p:animScale>
                                    <p:animScale>
                                      <p:cBhvr>
                                        <p:cTn id="86" dur="1230" accel="100000" fill="hold">
                                          <p:stCondLst>
                                            <p:cond delay="770"/>
                                          </p:stCondLst>
                                        </p:cTn>
                                        <p:tgtEl>
                                          <p:spTgt spid="96268"/>
                                        </p:tgtEl>
                                      </p:cBhvr>
                                      <p:from x="200000" y="450000"/>
                                      <p:to x="100000" y="100000"/>
                                    </p:animScale>
                                    <p:set>
                                      <p:cBhvr>
                                        <p:cTn id="87" dur="770" fill="hold"/>
                                        <p:tgtEl>
                                          <p:spTgt spid="96268"/>
                                        </p:tgtEl>
                                        <p:attrNameLst>
                                          <p:attrName>ppt_x</p:attrName>
                                        </p:attrNameLst>
                                      </p:cBhvr>
                                      <p:to>
                                        <p:strVal val="(0.5)"/>
                                      </p:to>
                                    </p:set>
                                    <p:anim from="(0.5)" to="(#ppt_x)" calcmode="lin" valueType="num">
                                      <p:cBhvr>
                                        <p:cTn id="88" dur="1230" accel="100000" fill="hold">
                                          <p:stCondLst>
                                            <p:cond delay="770"/>
                                          </p:stCondLst>
                                        </p:cTn>
                                        <p:tgtEl>
                                          <p:spTgt spid="96268"/>
                                        </p:tgtEl>
                                        <p:attrNameLst>
                                          <p:attrName>ppt_x</p:attrName>
                                        </p:attrNameLst>
                                      </p:cBhvr>
                                    </p:anim>
                                    <p:set>
                                      <p:cBhvr>
                                        <p:cTn id="89" dur="770" fill="hold"/>
                                        <p:tgtEl>
                                          <p:spTgt spid="96268"/>
                                        </p:tgtEl>
                                        <p:attrNameLst>
                                          <p:attrName>ppt_y</p:attrName>
                                        </p:attrNameLst>
                                      </p:cBhvr>
                                      <p:to>
                                        <p:strVal val="(#ppt_y+0.4)"/>
                                      </p:to>
                                    </p:set>
                                    <p:anim from="(#ppt_y+0.4)" to="(#ppt_y)" calcmode="lin" valueType="num">
                                      <p:cBhvr>
                                        <p:cTn id="90" dur="1230" accel="100000" fill="hold">
                                          <p:stCondLst>
                                            <p:cond delay="770"/>
                                          </p:stCondLst>
                                        </p:cTn>
                                        <p:tgtEl>
                                          <p:spTgt spid="96268"/>
                                        </p:tgtEl>
                                        <p:attrNameLst>
                                          <p:attrName>ppt_y</p:attrName>
                                        </p:attrNameLst>
                                      </p:cBhvr>
                                    </p:anim>
                                  </p:childTnLst>
                                </p:cTn>
                              </p:par>
                            </p:childTnLst>
                          </p:cTn>
                        </p:par>
                      </p:childTnLst>
                    </p:cTn>
                  </p:par>
                  <p:par>
                    <p:cTn id="91" fill="hold">
                      <p:stCondLst>
                        <p:cond delay="indefinite"/>
                      </p:stCondLst>
                      <p:childTnLst>
                        <p:par>
                          <p:cTn id="92" fill="hold">
                            <p:stCondLst>
                              <p:cond delay="0"/>
                            </p:stCondLst>
                            <p:childTnLst>
                              <p:par>
                                <p:cTn id="93" presetID="51" presetClass="entr" presetSubtype="0" fill="hold" grpId="0" nodeType="clickEffect">
                                  <p:stCondLst>
                                    <p:cond delay="0"/>
                                  </p:stCondLst>
                                  <p:childTnLst>
                                    <p:set>
                                      <p:cBhvr>
                                        <p:cTn id="94" dur="1" fill="hold">
                                          <p:stCondLst>
                                            <p:cond delay="0"/>
                                          </p:stCondLst>
                                        </p:cTn>
                                        <p:tgtEl>
                                          <p:spTgt spid="96269"/>
                                        </p:tgtEl>
                                        <p:attrNameLst>
                                          <p:attrName>style.visibility</p:attrName>
                                        </p:attrNameLst>
                                      </p:cBhvr>
                                      <p:to>
                                        <p:strVal val="visible"/>
                                      </p:to>
                                    </p:set>
                                    <p:animEffect transition="in" filter="fade">
                                      <p:cBhvr>
                                        <p:cTn id="95" dur="770" decel="100000"/>
                                        <p:tgtEl>
                                          <p:spTgt spid="96269"/>
                                        </p:tgtEl>
                                      </p:cBhvr>
                                    </p:animEffect>
                                    <p:animScale>
                                      <p:cBhvr>
                                        <p:cTn id="96" dur="770" decel="100000"/>
                                        <p:tgtEl>
                                          <p:spTgt spid="96269"/>
                                        </p:tgtEl>
                                      </p:cBhvr>
                                      <p:from x="10000" y="10000"/>
                                      <p:to x="200000" y="450000"/>
                                    </p:animScale>
                                    <p:animScale>
                                      <p:cBhvr>
                                        <p:cTn id="97" dur="1230" accel="100000" fill="hold">
                                          <p:stCondLst>
                                            <p:cond delay="770"/>
                                          </p:stCondLst>
                                        </p:cTn>
                                        <p:tgtEl>
                                          <p:spTgt spid="96269"/>
                                        </p:tgtEl>
                                      </p:cBhvr>
                                      <p:from x="200000" y="450000"/>
                                      <p:to x="100000" y="100000"/>
                                    </p:animScale>
                                    <p:set>
                                      <p:cBhvr>
                                        <p:cTn id="98" dur="770" fill="hold"/>
                                        <p:tgtEl>
                                          <p:spTgt spid="96269"/>
                                        </p:tgtEl>
                                        <p:attrNameLst>
                                          <p:attrName>ppt_x</p:attrName>
                                        </p:attrNameLst>
                                      </p:cBhvr>
                                      <p:to>
                                        <p:strVal val="(0.5)"/>
                                      </p:to>
                                    </p:set>
                                    <p:anim from="(0.5)" to="(#ppt_x)" calcmode="lin" valueType="num">
                                      <p:cBhvr>
                                        <p:cTn id="99" dur="1230" accel="100000" fill="hold">
                                          <p:stCondLst>
                                            <p:cond delay="770"/>
                                          </p:stCondLst>
                                        </p:cTn>
                                        <p:tgtEl>
                                          <p:spTgt spid="96269"/>
                                        </p:tgtEl>
                                        <p:attrNameLst>
                                          <p:attrName>ppt_x</p:attrName>
                                        </p:attrNameLst>
                                      </p:cBhvr>
                                    </p:anim>
                                    <p:set>
                                      <p:cBhvr>
                                        <p:cTn id="100" dur="770" fill="hold"/>
                                        <p:tgtEl>
                                          <p:spTgt spid="96269"/>
                                        </p:tgtEl>
                                        <p:attrNameLst>
                                          <p:attrName>ppt_y</p:attrName>
                                        </p:attrNameLst>
                                      </p:cBhvr>
                                      <p:to>
                                        <p:strVal val="(#ppt_y+0.4)"/>
                                      </p:to>
                                    </p:set>
                                    <p:anim from="(#ppt_y+0.4)" to="(#ppt_y)" calcmode="lin" valueType="num">
                                      <p:cBhvr>
                                        <p:cTn id="101" dur="1230" accel="100000" fill="hold">
                                          <p:stCondLst>
                                            <p:cond delay="770"/>
                                          </p:stCondLst>
                                        </p:cTn>
                                        <p:tgtEl>
                                          <p:spTgt spid="96269"/>
                                        </p:tgtEl>
                                        <p:attrNameLst>
                                          <p:attrName>ppt_y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51" presetClass="entr" presetSubtype="0" fill="hold" grpId="0" nodeType="clickEffect">
                                  <p:stCondLst>
                                    <p:cond delay="0"/>
                                  </p:stCondLst>
                                  <p:childTnLst>
                                    <p:set>
                                      <p:cBhvr>
                                        <p:cTn id="105" dur="1" fill="hold">
                                          <p:stCondLst>
                                            <p:cond delay="0"/>
                                          </p:stCondLst>
                                        </p:cTn>
                                        <p:tgtEl>
                                          <p:spTgt spid="96270"/>
                                        </p:tgtEl>
                                        <p:attrNameLst>
                                          <p:attrName>style.visibility</p:attrName>
                                        </p:attrNameLst>
                                      </p:cBhvr>
                                      <p:to>
                                        <p:strVal val="visible"/>
                                      </p:to>
                                    </p:set>
                                    <p:animEffect transition="in" filter="fade">
                                      <p:cBhvr>
                                        <p:cTn id="106" dur="770" decel="100000"/>
                                        <p:tgtEl>
                                          <p:spTgt spid="96270"/>
                                        </p:tgtEl>
                                      </p:cBhvr>
                                    </p:animEffect>
                                    <p:animScale>
                                      <p:cBhvr>
                                        <p:cTn id="107" dur="770" decel="100000"/>
                                        <p:tgtEl>
                                          <p:spTgt spid="96270"/>
                                        </p:tgtEl>
                                      </p:cBhvr>
                                      <p:from x="10000" y="10000"/>
                                      <p:to x="200000" y="450000"/>
                                    </p:animScale>
                                    <p:animScale>
                                      <p:cBhvr>
                                        <p:cTn id="108" dur="1230" accel="100000" fill="hold">
                                          <p:stCondLst>
                                            <p:cond delay="770"/>
                                          </p:stCondLst>
                                        </p:cTn>
                                        <p:tgtEl>
                                          <p:spTgt spid="96270"/>
                                        </p:tgtEl>
                                      </p:cBhvr>
                                      <p:from x="200000" y="450000"/>
                                      <p:to x="100000" y="100000"/>
                                    </p:animScale>
                                    <p:set>
                                      <p:cBhvr>
                                        <p:cTn id="109" dur="770" fill="hold"/>
                                        <p:tgtEl>
                                          <p:spTgt spid="96270"/>
                                        </p:tgtEl>
                                        <p:attrNameLst>
                                          <p:attrName>ppt_x</p:attrName>
                                        </p:attrNameLst>
                                      </p:cBhvr>
                                      <p:to>
                                        <p:strVal val="(0.5)"/>
                                      </p:to>
                                    </p:set>
                                    <p:anim from="(0.5)" to="(#ppt_x)" calcmode="lin" valueType="num">
                                      <p:cBhvr>
                                        <p:cTn id="110" dur="1230" accel="100000" fill="hold">
                                          <p:stCondLst>
                                            <p:cond delay="770"/>
                                          </p:stCondLst>
                                        </p:cTn>
                                        <p:tgtEl>
                                          <p:spTgt spid="96270"/>
                                        </p:tgtEl>
                                        <p:attrNameLst>
                                          <p:attrName>ppt_x</p:attrName>
                                        </p:attrNameLst>
                                      </p:cBhvr>
                                    </p:anim>
                                    <p:set>
                                      <p:cBhvr>
                                        <p:cTn id="111" dur="770" fill="hold"/>
                                        <p:tgtEl>
                                          <p:spTgt spid="96270"/>
                                        </p:tgtEl>
                                        <p:attrNameLst>
                                          <p:attrName>ppt_y</p:attrName>
                                        </p:attrNameLst>
                                      </p:cBhvr>
                                      <p:to>
                                        <p:strVal val="(#ppt_y+0.4)"/>
                                      </p:to>
                                    </p:set>
                                    <p:anim from="(#ppt_y+0.4)" to="(#ppt_y)" calcmode="lin" valueType="num">
                                      <p:cBhvr>
                                        <p:cTn id="112" dur="1230" accel="100000" fill="hold">
                                          <p:stCondLst>
                                            <p:cond delay="770"/>
                                          </p:stCondLst>
                                        </p:cTn>
                                        <p:tgtEl>
                                          <p:spTgt spid="96270"/>
                                        </p:tgtEl>
                                        <p:attrNameLst>
                                          <p:attrName>ppt_y</p:attrName>
                                        </p:attrNameLst>
                                      </p:cBhvr>
                                    </p:anim>
                                  </p:childTnLst>
                                </p:cTn>
                              </p:par>
                            </p:childTnLst>
                          </p:cTn>
                        </p:par>
                      </p:childTnLst>
                    </p:cTn>
                  </p:par>
                  <p:par>
                    <p:cTn id="113" fill="hold">
                      <p:stCondLst>
                        <p:cond delay="indefinite"/>
                      </p:stCondLst>
                      <p:childTnLst>
                        <p:par>
                          <p:cTn id="114" fill="hold">
                            <p:stCondLst>
                              <p:cond delay="0"/>
                            </p:stCondLst>
                            <p:childTnLst>
                              <p:par>
                                <p:cTn id="115" presetID="51" presetClass="entr" presetSubtype="0" fill="hold" grpId="0" nodeType="clickEffect">
                                  <p:stCondLst>
                                    <p:cond delay="0"/>
                                  </p:stCondLst>
                                  <p:childTnLst>
                                    <p:set>
                                      <p:cBhvr>
                                        <p:cTn id="116" dur="1" fill="hold">
                                          <p:stCondLst>
                                            <p:cond delay="0"/>
                                          </p:stCondLst>
                                        </p:cTn>
                                        <p:tgtEl>
                                          <p:spTgt spid="96271"/>
                                        </p:tgtEl>
                                        <p:attrNameLst>
                                          <p:attrName>style.visibility</p:attrName>
                                        </p:attrNameLst>
                                      </p:cBhvr>
                                      <p:to>
                                        <p:strVal val="visible"/>
                                      </p:to>
                                    </p:set>
                                    <p:animEffect transition="in" filter="fade">
                                      <p:cBhvr>
                                        <p:cTn id="117" dur="770" decel="100000"/>
                                        <p:tgtEl>
                                          <p:spTgt spid="96271"/>
                                        </p:tgtEl>
                                      </p:cBhvr>
                                    </p:animEffect>
                                    <p:animScale>
                                      <p:cBhvr>
                                        <p:cTn id="118" dur="770" decel="100000"/>
                                        <p:tgtEl>
                                          <p:spTgt spid="96271"/>
                                        </p:tgtEl>
                                      </p:cBhvr>
                                      <p:from x="10000" y="10000"/>
                                      <p:to x="200000" y="450000"/>
                                    </p:animScale>
                                    <p:animScale>
                                      <p:cBhvr>
                                        <p:cTn id="119" dur="1230" accel="100000" fill="hold">
                                          <p:stCondLst>
                                            <p:cond delay="770"/>
                                          </p:stCondLst>
                                        </p:cTn>
                                        <p:tgtEl>
                                          <p:spTgt spid="96271"/>
                                        </p:tgtEl>
                                      </p:cBhvr>
                                      <p:from x="200000" y="450000"/>
                                      <p:to x="100000" y="100000"/>
                                    </p:animScale>
                                    <p:set>
                                      <p:cBhvr>
                                        <p:cTn id="120" dur="770" fill="hold"/>
                                        <p:tgtEl>
                                          <p:spTgt spid="96271"/>
                                        </p:tgtEl>
                                        <p:attrNameLst>
                                          <p:attrName>ppt_x</p:attrName>
                                        </p:attrNameLst>
                                      </p:cBhvr>
                                      <p:to>
                                        <p:strVal val="(0.5)"/>
                                      </p:to>
                                    </p:set>
                                    <p:anim from="(0.5)" to="(#ppt_x)" calcmode="lin" valueType="num">
                                      <p:cBhvr>
                                        <p:cTn id="121" dur="1230" accel="100000" fill="hold">
                                          <p:stCondLst>
                                            <p:cond delay="770"/>
                                          </p:stCondLst>
                                        </p:cTn>
                                        <p:tgtEl>
                                          <p:spTgt spid="96271"/>
                                        </p:tgtEl>
                                        <p:attrNameLst>
                                          <p:attrName>ppt_x</p:attrName>
                                        </p:attrNameLst>
                                      </p:cBhvr>
                                    </p:anim>
                                    <p:set>
                                      <p:cBhvr>
                                        <p:cTn id="122" dur="770" fill="hold"/>
                                        <p:tgtEl>
                                          <p:spTgt spid="96271"/>
                                        </p:tgtEl>
                                        <p:attrNameLst>
                                          <p:attrName>ppt_y</p:attrName>
                                        </p:attrNameLst>
                                      </p:cBhvr>
                                      <p:to>
                                        <p:strVal val="(#ppt_y+0.4)"/>
                                      </p:to>
                                    </p:set>
                                    <p:anim from="(#ppt_y+0.4)" to="(#ppt_y)" calcmode="lin" valueType="num">
                                      <p:cBhvr>
                                        <p:cTn id="123" dur="1230" accel="100000" fill="hold">
                                          <p:stCondLst>
                                            <p:cond delay="770"/>
                                          </p:stCondLst>
                                        </p:cTn>
                                        <p:tgtEl>
                                          <p:spTgt spid="96271"/>
                                        </p:tgtEl>
                                        <p:attrNameLst>
                                          <p:attrName>ppt_y</p:attrName>
                                        </p:attrNameLst>
                                      </p:cBhvr>
                                    </p:anim>
                                  </p:childTnLst>
                                </p:cTn>
                              </p:par>
                            </p:childTnLst>
                          </p:cTn>
                        </p:par>
                      </p:childTnLst>
                    </p:cTn>
                  </p:par>
                  <p:par>
                    <p:cTn id="124" fill="hold">
                      <p:stCondLst>
                        <p:cond delay="indefinite"/>
                      </p:stCondLst>
                      <p:childTnLst>
                        <p:par>
                          <p:cTn id="125" fill="hold">
                            <p:stCondLst>
                              <p:cond delay="0"/>
                            </p:stCondLst>
                            <p:childTnLst>
                              <p:par>
                                <p:cTn id="126" presetID="51" presetClass="entr" presetSubtype="0" fill="hold" grpId="0" nodeType="click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fade">
                                      <p:cBhvr>
                                        <p:cTn id="128" dur="770" decel="100000"/>
                                        <p:tgtEl>
                                          <p:spTgt spid="55"/>
                                        </p:tgtEl>
                                      </p:cBhvr>
                                    </p:animEffect>
                                    <p:animScale>
                                      <p:cBhvr>
                                        <p:cTn id="129" dur="770" decel="100000"/>
                                        <p:tgtEl>
                                          <p:spTgt spid="55"/>
                                        </p:tgtEl>
                                      </p:cBhvr>
                                      <p:from x="10000" y="10000"/>
                                      <p:to x="200000" y="450000"/>
                                    </p:animScale>
                                    <p:animScale>
                                      <p:cBhvr>
                                        <p:cTn id="130" dur="1230" accel="100000" fill="hold">
                                          <p:stCondLst>
                                            <p:cond delay="770"/>
                                          </p:stCondLst>
                                        </p:cTn>
                                        <p:tgtEl>
                                          <p:spTgt spid="55"/>
                                        </p:tgtEl>
                                      </p:cBhvr>
                                      <p:from x="200000" y="450000"/>
                                      <p:to x="100000" y="100000"/>
                                    </p:animScale>
                                    <p:set>
                                      <p:cBhvr>
                                        <p:cTn id="131" dur="770" fill="hold"/>
                                        <p:tgtEl>
                                          <p:spTgt spid="55"/>
                                        </p:tgtEl>
                                        <p:attrNameLst>
                                          <p:attrName>ppt_x</p:attrName>
                                        </p:attrNameLst>
                                      </p:cBhvr>
                                      <p:to>
                                        <p:strVal val="(0.5)"/>
                                      </p:to>
                                    </p:set>
                                    <p:anim from="(0.5)" to="(#ppt_x)" calcmode="lin" valueType="num">
                                      <p:cBhvr>
                                        <p:cTn id="132" dur="1230" accel="100000" fill="hold">
                                          <p:stCondLst>
                                            <p:cond delay="770"/>
                                          </p:stCondLst>
                                        </p:cTn>
                                        <p:tgtEl>
                                          <p:spTgt spid="55"/>
                                        </p:tgtEl>
                                        <p:attrNameLst>
                                          <p:attrName>ppt_x</p:attrName>
                                        </p:attrNameLst>
                                      </p:cBhvr>
                                    </p:anim>
                                    <p:set>
                                      <p:cBhvr>
                                        <p:cTn id="133" dur="770" fill="hold"/>
                                        <p:tgtEl>
                                          <p:spTgt spid="55"/>
                                        </p:tgtEl>
                                        <p:attrNameLst>
                                          <p:attrName>ppt_y</p:attrName>
                                        </p:attrNameLst>
                                      </p:cBhvr>
                                      <p:to>
                                        <p:strVal val="(#ppt_y+0.4)"/>
                                      </p:to>
                                    </p:set>
                                    <p:anim from="(#ppt_y+0.4)" to="(#ppt_y)" calcmode="lin" valueType="num">
                                      <p:cBhvr>
                                        <p:cTn id="134" dur="1230" accel="100000" fill="hold">
                                          <p:stCondLst>
                                            <p:cond delay="770"/>
                                          </p:stCondLst>
                                        </p:cTn>
                                        <p:tgtEl>
                                          <p:spTgt spid="55"/>
                                        </p:tgtEl>
                                        <p:attrNameLst>
                                          <p:attrName>ppt_y</p:attrName>
                                        </p:attrNameLst>
                                      </p:cBhvr>
                                    </p:anim>
                                  </p:childTnLst>
                                </p:cTn>
                              </p:par>
                            </p:childTnLst>
                          </p:cTn>
                        </p:par>
                      </p:childTnLst>
                    </p:cTn>
                  </p:par>
                  <p:par>
                    <p:cTn id="135" fill="hold">
                      <p:stCondLst>
                        <p:cond delay="indefinite"/>
                      </p:stCondLst>
                      <p:childTnLst>
                        <p:par>
                          <p:cTn id="136" fill="hold">
                            <p:stCondLst>
                              <p:cond delay="0"/>
                            </p:stCondLst>
                            <p:childTnLst>
                              <p:par>
                                <p:cTn id="137" presetID="51" presetClass="entr" presetSubtype="0" fill="hold" grpId="0" nodeType="clickEffect">
                                  <p:stCondLst>
                                    <p:cond delay="0"/>
                                  </p:stCondLst>
                                  <p:childTnLst>
                                    <p:set>
                                      <p:cBhvr>
                                        <p:cTn id="138" dur="1" fill="hold">
                                          <p:stCondLst>
                                            <p:cond delay="0"/>
                                          </p:stCondLst>
                                        </p:cTn>
                                        <p:tgtEl>
                                          <p:spTgt spid="96272"/>
                                        </p:tgtEl>
                                        <p:attrNameLst>
                                          <p:attrName>style.visibility</p:attrName>
                                        </p:attrNameLst>
                                      </p:cBhvr>
                                      <p:to>
                                        <p:strVal val="visible"/>
                                      </p:to>
                                    </p:set>
                                    <p:animEffect transition="in" filter="fade">
                                      <p:cBhvr>
                                        <p:cTn id="139" dur="770" decel="100000"/>
                                        <p:tgtEl>
                                          <p:spTgt spid="96272"/>
                                        </p:tgtEl>
                                      </p:cBhvr>
                                    </p:animEffect>
                                    <p:animScale>
                                      <p:cBhvr>
                                        <p:cTn id="140" dur="770" decel="100000"/>
                                        <p:tgtEl>
                                          <p:spTgt spid="96272"/>
                                        </p:tgtEl>
                                      </p:cBhvr>
                                      <p:from x="10000" y="10000"/>
                                      <p:to x="200000" y="450000"/>
                                    </p:animScale>
                                    <p:animScale>
                                      <p:cBhvr>
                                        <p:cTn id="141" dur="1230" accel="100000" fill="hold">
                                          <p:stCondLst>
                                            <p:cond delay="770"/>
                                          </p:stCondLst>
                                        </p:cTn>
                                        <p:tgtEl>
                                          <p:spTgt spid="96272"/>
                                        </p:tgtEl>
                                      </p:cBhvr>
                                      <p:from x="200000" y="450000"/>
                                      <p:to x="100000" y="100000"/>
                                    </p:animScale>
                                    <p:set>
                                      <p:cBhvr>
                                        <p:cTn id="142" dur="770" fill="hold"/>
                                        <p:tgtEl>
                                          <p:spTgt spid="96272"/>
                                        </p:tgtEl>
                                        <p:attrNameLst>
                                          <p:attrName>ppt_x</p:attrName>
                                        </p:attrNameLst>
                                      </p:cBhvr>
                                      <p:to>
                                        <p:strVal val="(0.5)"/>
                                      </p:to>
                                    </p:set>
                                    <p:anim from="(0.5)" to="(#ppt_x)" calcmode="lin" valueType="num">
                                      <p:cBhvr>
                                        <p:cTn id="143" dur="1230" accel="100000" fill="hold">
                                          <p:stCondLst>
                                            <p:cond delay="770"/>
                                          </p:stCondLst>
                                        </p:cTn>
                                        <p:tgtEl>
                                          <p:spTgt spid="96272"/>
                                        </p:tgtEl>
                                        <p:attrNameLst>
                                          <p:attrName>ppt_x</p:attrName>
                                        </p:attrNameLst>
                                      </p:cBhvr>
                                    </p:anim>
                                    <p:set>
                                      <p:cBhvr>
                                        <p:cTn id="144" dur="770" fill="hold"/>
                                        <p:tgtEl>
                                          <p:spTgt spid="96272"/>
                                        </p:tgtEl>
                                        <p:attrNameLst>
                                          <p:attrName>ppt_y</p:attrName>
                                        </p:attrNameLst>
                                      </p:cBhvr>
                                      <p:to>
                                        <p:strVal val="(#ppt_y+0.4)"/>
                                      </p:to>
                                    </p:set>
                                    <p:anim from="(#ppt_y+0.4)" to="(#ppt_y)" calcmode="lin" valueType="num">
                                      <p:cBhvr>
                                        <p:cTn id="145" dur="1230" accel="100000" fill="hold">
                                          <p:stCondLst>
                                            <p:cond delay="770"/>
                                          </p:stCondLst>
                                        </p:cTn>
                                        <p:tgtEl>
                                          <p:spTgt spid="96272"/>
                                        </p:tgtEl>
                                        <p:attrNameLst>
                                          <p:attrName>ppt_y</p:attrName>
                                        </p:attrNameLst>
                                      </p:cBhvr>
                                    </p:anim>
                                  </p:childTnLst>
                                </p:cTn>
                              </p:par>
                            </p:childTnLst>
                          </p:cTn>
                        </p:par>
                      </p:childTnLst>
                    </p:cTn>
                  </p:par>
                  <p:par>
                    <p:cTn id="146" fill="hold">
                      <p:stCondLst>
                        <p:cond delay="indefinite"/>
                      </p:stCondLst>
                      <p:childTnLst>
                        <p:par>
                          <p:cTn id="147" fill="hold">
                            <p:stCondLst>
                              <p:cond delay="0"/>
                            </p:stCondLst>
                            <p:childTnLst>
                              <p:par>
                                <p:cTn id="148" presetID="51" presetClass="entr" presetSubtype="0" fill="hold" grpId="0" nodeType="clickEffect">
                                  <p:stCondLst>
                                    <p:cond delay="0"/>
                                  </p:stCondLst>
                                  <p:childTnLst>
                                    <p:set>
                                      <p:cBhvr>
                                        <p:cTn id="149" dur="1" fill="hold">
                                          <p:stCondLst>
                                            <p:cond delay="0"/>
                                          </p:stCondLst>
                                        </p:cTn>
                                        <p:tgtEl>
                                          <p:spTgt spid="96273"/>
                                        </p:tgtEl>
                                        <p:attrNameLst>
                                          <p:attrName>style.visibility</p:attrName>
                                        </p:attrNameLst>
                                      </p:cBhvr>
                                      <p:to>
                                        <p:strVal val="visible"/>
                                      </p:to>
                                    </p:set>
                                    <p:animEffect transition="in" filter="fade">
                                      <p:cBhvr>
                                        <p:cTn id="150" dur="770" decel="100000"/>
                                        <p:tgtEl>
                                          <p:spTgt spid="96273"/>
                                        </p:tgtEl>
                                      </p:cBhvr>
                                    </p:animEffect>
                                    <p:animScale>
                                      <p:cBhvr>
                                        <p:cTn id="151" dur="770" decel="100000"/>
                                        <p:tgtEl>
                                          <p:spTgt spid="96273"/>
                                        </p:tgtEl>
                                      </p:cBhvr>
                                      <p:from x="10000" y="10000"/>
                                      <p:to x="200000" y="450000"/>
                                    </p:animScale>
                                    <p:animScale>
                                      <p:cBhvr>
                                        <p:cTn id="152" dur="1230" accel="100000" fill="hold">
                                          <p:stCondLst>
                                            <p:cond delay="770"/>
                                          </p:stCondLst>
                                        </p:cTn>
                                        <p:tgtEl>
                                          <p:spTgt spid="96273"/>
                                        </p:tgtEl>
                                      </p:cBhvr>
                                      <p:from x="200000" y="450000"/>
                                      <p:to x="100000" y="100000"/>
                                    </p:animScale>
                                    <p:set>
                                      <p:cBhvr>
                                        <p:cTn id="153" dur="770" fill="hold"/>
                                        <p:tgtEl>
                                          <p:spTgt spid="96273"/>
                                        </p:tgtEl>
                                        <p:attrNameLst>
                                          <p:attrName>ppt_x</p:attrName>
                                        </p:attrNameLst>
                                      </p:cBhvr>
                                      <p:to>
                                        <p:strVal val="(0.5)"/>
                                      </p:to>
                                    </p:set>
                                    <p:anim from="(0.5)" to="(#ppt_x)" calcmode="lin" valueType="num">
                                      <p:cBhvr>
                                        <p:cTn id="154" dur="1230" accel="100000" fill="hold">
                                          <p:stCondLst>
                                            <p:cond delay="770"/>
                                          </p:stCondLst>
                                        </p:cTn>
                                        <p:tgtEl>
                                          <p:spTgt spid="96273"/>
                                        </p:tgtEl>
                                        <p:attrNameLst>
                                          <p:attrName>ppt_x</p:attrName>
                                        </p:attrNameLst>
                                      </p:cBhvr>
                                    </p:anim>
                                    <p:set>
                                      <p:cBhvr>
                                        <p:cTn id="155" dur="770" fill="hold"/>
                                        <p:tgtEl>
                                          <p:spTgt spid="96273"/>
                                        </p:tgtEl>
                                        <p:attrNameLst>
                                          <p:attrName>ppt_y</p:attrName>
                                        </p:attrNameLst>
                                      </p:cBhvr>
                                      <p:to>
                                        <p:strVal val="(#ppt_y+0.4)"/>
                                      </p:to>
                                    </p:set>
                                    <p:anim from="(#ppt_y+0.4)" to="(#ppt_y)" calcmode="lin" valueType="num">
                                      <p:cBhvr>
                                        <p:cTn id="156" dur="1230" accel="100000" fill="hold">
                                          <p:stCondLst>
                                            <p:cond delay="770"/>
                                          </p:stCondLst>
                                        </p:cTn>
                                        <p:tgtEl>
                                          <p:spTgt spid="96273"/>
                                        </p:tgtEl>
                                        <p:attrNameLst>
                                          <p:attrName>ppt_y</p:attrName>
                                        </p:attrNameLst>
                                      </p:cBhvr>
                                    </p:anim>
                                  </p:childTnLst>
                                </p:cTn>
                              </p:par>
                            </p:childTnLst>
                          </p:cTn>
                        </p:par>
                      </p:childTnLst>
                    </p:cTn>
                  </p:par>
                  <p:par>
                    <p:cTn id="157" fill="hold">
                      <p:stCondLst>
                        <p:cond delay="indefinite"/>
                      </p:stCondLst>
                      <p:childTnLst>
                        <p:par>
                          <p:cTn id="158" fill="hold">
                            <p:stCondLst>
                              <p:cond delay="0"/>
                            </p:stCondLst>
                            <p:childTnLst>
                              <p:par>
                                <p:cTn id="159" presetID="51" presetClass="entr" presetSubtype="0" fill="hold" grpId="0" nodeType="clickEffect">
                                  <p:stCondLst>
                                    <p:cond delay="0"/>
                                  </p:stCondLst>
                                  <p:childTnLst>
                                    <p:set>
                                      <p:cBhvr>
                                        <p:cTn id="160" dur="1" fill="hold">
                                          <p:stCondLst>
                                            <p:cond delay="0"/>
                                          </p:stCondLst>
                                        </p:cTn>
                                        <p:tgtEl>
                                          <p:spTgt spid="96274"/>
                                        </p:tgtEl>
                                        <p:attrNameLst>
                                          <p:attrName>style.visibility</p:attrName>
                                        </p:attrNameLst>
                                      </p:cBhvr>
                                      <p:to>
                                        <p:strVal val="visible"/>
                                      </p:to>
                                    </p:set>
                                    <p:animEffect transition="in" filter="fade">
                                      <p:cBhvr>
                                        <p:cTn id="161" dur="770" decel="100000"/>
                                        <p:tgtEl>
                                          <p:spTgt spid="96274"/>
                                        </p:tgtEl>
                                      </p:cBhvr>
                                    </p:animEffect>
                                    <p:animScale>
                                      <p:cBhvr>
                                        <p:cTn id="162" dur="770" decel="100000"/>
                                        <p:tgtEl>
                                          <p:spTgt spid="96274"/>
                                        </p:tgtEl>
                                      </p:cBhvr>
                                      <p:from x="10000" y="10000"/>
                                      <p:to x="200000" y="450000"/>
                                    </p:animScale>
                                    <p:animScale>
                                      <p:cBhvr>
                                        <p:cTn id="163" dur="1230" accel="100000" fill="hold">
                                          <p:stCondLst>
                                            <p:cond delay="770"/>
                                          </p:stCondLst>
                                        </p:cTn>
                                        <p:tgtEl>
                                          <p:spTgt spid="96274"/>
                                        </p:tgtEl>
                                      </p:cBhvr>
                                      <p:from x="200000" y="450000"/>
                                      <p:to x="100000" y="100000"/>
                                    </p:animScale>
                                    <p:set>
                                      <p:cBhvr>
                                        <p:cTn id="164" dur="770" fill="hold"/>
                                        <p:tgtEl>
                                          <p:spTgt spid="96274"/>
                                        </p:tgtEl>
                                        <p:attrNameLst>
                                          <p:attrName>ppt_x</p:attrName>
                                        </p:attrNameLst>
                                      </p:cBhvr>
                                      <p:to>
                                        <p:strVal val="(0.5)"/>
                                      </p:to>
                                    </p:set>
                                    <p:anim from="(0.5)" to="(#ppt_x)" calcmode="lin" valueType="num">
                                      <p:cBhvr>
                                        <p:cTn id="165" dur="1230" accel="100000" fill="hold">
                                          <p:stCondLst>
                                            <p:cond delay="770"/>
                                          </p:stCondLst>
                                        </p:cTn>
                                        <p:tgtEl>
                                          <p:spTgt spid="96274"/>
                                        </p:tgtEl>
                                        <p:attrNameLst>
                                          <p:attrName>ppt_x</p:attrName>
                                        </p:attrNameLst>
                                      </p:cBhvr>
                                    </p:anim>
                                    <p:set>
                                      <p:cBhvr>
                                        <p:cTn id="166" dur="770" fill="hold"/>
                                        <p:tgtEl>
                                          <p:spTgt spid="96274"/>
                                        </p:tgtEl>
                                        <p:attrNameLst>
                                          <p:attrName>ppt_y</p:attrName>
                                        </p:attrNameLst>
                                      </p:cBhvr>
                                      <p:to>
                                        <p:strVal val="(#ppt_y+0.4)"/>
                                      </p:to>
                                    </p:set>
                                    <p:anim from="(#ppt_y+0.4)" to="(#ppt_y)" calcmode="lin" valueType="num">
                                      <p:cBhvr>
                                        <p:cTn id="167" dur="1230" accel="100000" fill="hold">
                                          <p:stCondLst>
                                            <p:cond delay="770"/>
                                          </p:stCondLst>
                                        </p:cTn>
                                        <p:tgtEl>
                                          <p:spTgt spid="96274"/>
                                        </p:tgtEl>
                                        <p:attrNameLst>
                                          <p:attrName>ppt_y</p:attrName>
                                        </p:attrNameLst>
                                      </p:cBhvr>
                                    </p:anim>
                                  </p:childTnLst>
                                </p:cTn>
                              </p:par>
                            </p:childTnLst>
                          </p:cTn>
                        </p:par>
                      </p:childTnLst>
                    </p:cTn>
                  </p:par>
                  <p:par>
                    <p:cTn id="168" fill="hold">
                      <p:stCondLst>
                        <p:cond delay="indefinite"/>
                      </p:stCondLst>
                      <p:childTnLst>
                        <p:par>
                          <p:cTn id="169" fill="hold">
                            <p:stCondLst>
                              <p:cond delay="0"/>
                            </p:stCondLst>
                            <p:childTnLst>
                              <p:par>
                                <p:cTn id="170" presetID="51" presetClass="entr" presetSubtype="0" fill="hold" grpId="0" nodeType="clickEffect">
                                  <p:stCondLst>
                                    <p:cond delay="0"/>
                                  </p:stCondLst>
                                  <p:childTnLst>
                                    <p:set>
                                      <p:cBhvr>
                                        <p:cTn id="171" dur="1" fill="hold">
                                          <p:stCondLst>
                                            <p:cond delay="0"/>
                                          </p:stCondLst>
                                        </p:cTn>
                                        <p:tgtEl>
                                          <p:spTgt spid="96275"/>
                                        </p:tgtEl>
                                        <p:attrNameLst>
                                          <p:attrName>style.visibility</p:attrName>
                                        </p:attrNameLst>
                                      </p:cBhvr>
                                      <p:to>
                                        <p:strVal val="visible"/>
                                      </p:to>
                                    </p:set>
                                    <p:animEffect transition="in" filter="fade">
                                      <p:cBhvr>
                                        <p:cTn id="172" dur="770" decel="100000"/>
                                        <p:tgtEl>
                                          <p:spTgt spid="96275"/>
                                        </p:tgtEl>
                                      </p:cBhvr>
                                    </p:animEffect>
                                    <p:animScale>
                                      <p:cBhvr>
                                        <p:cTn id="173" dur="770" decel="100000"/>
                                        <p:tgtEl>
                                          <p:spTgt spid="96275"/>
                                        </p:tgtEl>
                                      </p:cBhvr>
                                      <p:from x="10000" y="10000"/>
                                      <p:to x="200000" y="450000"/>
                                    </p:animScale>
                                    <p:animScale>
                                      <p:cBhvr>
                                        <p:cTn id="174" dur="1230" accel="100000" fill="hold">
                                          <p:stCondLst>
                                            <p:cond delay="770"/>
                                          </p:stCondLst>
                                        </p:cTn>
                                        <p:tgtEl>
                                          <p:spTgt spid="96275"/>
                                        </p:tgtEl>
                                      </p:cBhvr>
                                      <p:from x="200000" y="450000"/>
                                      <p:to x="100000" y="100000"/>
                                    </p:animScale>
                                    <p:set>
                                      <p:cBhvr>
                                        <p:cTn id="175" dur="770" fill="hold"/>
                                        <p:tgtEl>
                                          <p:spTgt spid="96275"/>
                                        </p:tgtEl>
                                        <p:attrNameLst>
                                          <p:attrName>ppt_x</p:attrName>
                                        </p:attrNameLst>
                                      </p:cBhvr>
                                      <p:to>
                                        <p:strVal val="(0.5)"/>
                                      </p:to>
                                    </p:set>
                                    <p:anim from="(0.5)" to="(#ppt_x)" calcmode="lin" valueType="num">
                                      <p:cBhvr>
                                        <p:cTn id="176" dur="1230" accel="100000" fill="hold">
                                          <p:stCondLst>
                                            <p:cond delay="770"/>
                                          </p:stCondLst>
                                        </p:cTn>
                                        <p:tgtEl>
                                          <p:spTgt spid="96275"/>
                                        </p:tgtEl>
                                        <p:attrNameLst>
                                          <p:attrName>ppt_x</p:attrName>
                                        </p:attrNameLst>
                                      </p:cBhvr>
                                    </p:anim>
                                    <p:set>
                                      <p:cBhvr>
                                        <p:cTn id="177" dur="770" fill="hold"/>
                                        <p:tgtEl>
                                          <p:spTgt spid="96275"/>
                                        </p:tgtEl>
                                        <p:attrNameLst>
                                          <p:attrName>ppt_y</p:attrName>
                                        </p:attrNameLst>
                                      </p:cBhvr>
                                      <p:to>
                                        <p:strVal val="(#ppt_y+0.4)"/>
                                      </p:to>
                                    </p:set>
                                    <p:anim from="(#ppt_y+0.4)" to="(#ppt_y)" calcmode="lin" valueType="num">
                                      <p:cBhvr>
                                        <p:cTn id="178" dur="1230" accel="100000" fill="hold">
                                          <p:stCondLst>
                                            <p:cond delay="770"/>
                                          </p:stCondLst>
                                        </p:cTn>
                                        <p:tgtEl>
                                          <p:spTgt spid="96275"/>
                                        </p:tgtEl>
                                        <p:attrNameLst>
                                          <p:attrName>ppt_y</p:attrName>
                                        </p:attrNameLst>
                                      </p:cBhvr>
                                    </p:anim>
                                  </p:childTnLst>
                                </p:cTn>
                              </p:par>
                            </p:childTnLst>
                          </p:cTn>
                        </p:par>
                      </p:childTnLst>
                    </p:cTn>
                  </p:par>
                  <p:par>
                    <p:cTn id="179" fill="hold">
                      <p:stCondLst>
                        <p:cond delay="indefinite"/>
                      </p:stCondLst>
                      <p:childTnLst>
                        <p:par>
                          <p:cTn id="180" fill="hold">
                            <p:stCondLst>
                              <p:cond delay="0"/>
                            </p:stCondLst>
                            <p:childTnLst>
                              <p:par>
                                <p:cTn id="181" presetID="51" presetClass="entr" presetSubtype="0" fill="hold" grpId="0" nodeType="clickEffect">
                                  <p:stCondLst>
                                    <p:cond delay="0"/>
                                  </p:stCondLst>
                                  <p:childTnLst>
                                    <p:set>
                                      <p:cBhvr>
                                        <p:cTn id="182" dur="1" fill="hold">
                                          <p:stCondLst>
                                            <p:cond delay="0"/>
                                          </p:stCondLst>
                                        </p:cTn>
                                        <p:tgtEl>
                                          <p:spTgt spid="96278"/>
                                        </p:tgtEl>
                                        <p:attrNameLst>
                                          <p:attrName>style.visibility</p:attrName>
                                        </p:attrNameLst>
                                      </p:cBhvr>
                                      <p:to>
                                        <p:strVal val="visible"/>
                                      </p:to>
                                    </p:set>
                                    <p:animEffect transition="in" filter="fade">
                                      <p:cBhvr>
                                        <p:cTn id="183" dur="770" decel="100000"/>
                                        <p:tgtEl>
                                          <p:spTgt spid="96278"/>
                                        </p:tgtEl>
                                      </p:cBhvr>
                                    </p:animEffect>
                                    <p:animScale>
                                      <p:cBhvr>
                                        <p:cTn id="184" dur="770" decel="100000"/>
                                        <p:tgtEl>
                                          <p:spTgt spid="96278"/>
                                        </p:tgtEl>
                                      </p:cBhvr>
                                      <p:from x="10000" y="10000"/>
                                      <p:to x="200000" y="450000"/>
                                    </p:animScale>
                                    <p:animScale>
                                      <p:cBhvr>
                                        <p:cTn id="185" dur="1230" accel="100000" fill="hold">
                                          <p:stCondLst>
                                            <p:cond delay="770"/>
                                          </p:stCondLst>
                                        </p:cTn>
                                        <p:tgtEl>
                                          <p:spTgt spid="96278"/>
                                        </p:tgtEl>
                                      </p:cBhvr>
                                      <p:from x="200000" y="450000"/>
                                      <p:to x="100000" y="100000"/>
                                    </p:animScale>
                                    <p:set>
                                      <p:cBhvr>
                                        <p:cTn id="186" dur="770" fill="hold"/>
                                        <p:tgtEl>
                                          <p:spTgt spid="96278"/>
                                        </p:tgtEl>
                                        <p:attrNameLst>
                                          <p:attrName>ppt_x</p:attrName>
                                        </p:attrNameLst>
                                      </p:cBhvr>
                                      <p:to>
                                        <p:strVal val="(0.5)"/>
                                      </p:to>
                                    </p:set>
                                    <p:anim from="(0.5)" to="(#ppt_x)" calcmode="lin" valueType="num">
                                      <p:cBhvr>
                                        <p:cTn id="187" dur="1230" accel="100000" fill="hold">
                                          <p:stCondLst>
                                            <p:cond delay="770"/>
                                          </p:stCondLst>
                                        </p:cTn>
                                        <p:tgtEl>
                                          <p:spTgt spid="96278"/>
                                        </p:tgtEl>
                                        <p:attrNameLst>
                                          <p:attrName>ppt_x</p:attrName>
                                        </p:attrNameLst>
                                      </p:cBhvr>
                                    </p:anim>
                                    <p:set>
                                      <p:cBhvr>
                                        <p:cTn id="188" dur="770" fill="hold"/>
                                        <p:tgtEl>
                                          <p:spTgt spid="96278"/>
                                        </p:tgtEl>
                                        <p:attrNameLst>
                                          <p:attrName>ppt_y</p:attrName>
                                        </p:attrNameLst>
                                      </p:cBhvr>
                                      <p:to>
                                        <p:strVal val="(#ppt_y+0.4)"/>
                                      </p:to>
                                    </p:set>
                                    <p:anim from="(#ppt_y+0.4)" to="(#ppt_y)" calcmode="lin" valueType="num">
                                      <p:cBhvr>
                                        <p:cTn id="189" dur="1230" accel="100000" fill="hold">
                                          <p:stCondLst>
                                            <p:cond delay="770"/>
                                          </p:stCondLst>
                                        </p:cTn>
                                        <p:tgtEl>
                                          <p:spTgt spid="96278"/>
                                        </p:tgtEl>
                                        <p:attrNameLst>
                                          <p:attrName>ppt_y</p:attrName>
                                        </p:attrNameLst>
                                      </p:cBhvr>
                                    </p:anim>
                                  </p:childTnLst>
                                </p:cTn>
                              </p:par>
                            </p:childTnLst>
                          </p:cTn>
                        </p:par>
                      </p:childTnLst>
                    </p:cTn>
                  </p:par>
                  <p:par>
                    <p:cTn id="190" fill="hold">
                      <p:stCondLst>
                        <p:cond delay="indefinite"/>
                      </p:stCondLst>
                      <p:childTnLst>
                        <p:par>
                          <p:cTn id="191" fill="hold">
                            <p:stCondLst>
                              <p:cond delay="0"/>
                            </p:stCondLst>
                            <p:childTnLst>
                              <p:par>
                                <p:cTn id="192" presetID="51" presetClass="entr" presetSubtype="0" fill="hold" grpId="0" nodeType="clickEffect">
                                  <p:stCondLst>
                                    <p:cond delay="0"/>
                                  </p:stCondLst>
                                  <p:childTnLst>
                                    <p:set>
                                      <p:cBhvr>
                                        <p:cTn id="193" dur="1" fill="hold">
                                          <p:stCondLst>
                                            <p:cond delay="0"/>
                                          </p:stCondLst>
                                        </p:cTn>
                                        <p:tgtEl>
                                          <p:spTgt spid="96279"/>
                                        </p:tgtEl>
                                        <p:attrNameLst>
                                          <p:attrName>style.visibility</p:attrName>
                                        </p:attrNameLst>
                                      </p:cBhvr>
                                      <p:to>
                                        <p:strVal val="visible"/>
                                      </p:to>
                                    </p:set>
                                    <p:animEffect transition="in" filter="fade">
                                      <p:cBhvr>
                                        <p:cTn id="194" dur="770" decel="100000"/>
                                        <p:tgtEl>
                                          <p:spTgt spid="96279"/>
                                        </p:tgtEl>
                                      </p:cBhvr>
                                    </p:animEffect>
                                    <p:animScale>
                                      <p:cBhvr>
                                        <p:cTn id="195" dur="770" decel="100000"/>
                                        <p:tgtEl>
                                          <p:spTgt spid="96279"/>
                                        </p:tgtEl>
                                      </p:cBhvr>
                                      <p:from x="10000" y="10000"/>
                                      <p:to x="200000" y="450000"/>
                                    </p:animScale>
                                    <p:animScale>
                                      <p:cBhvr>
                                        <p:cTn id="196" dur="1230" accel="100000" fill="hold">
                                          <p:stCondLst>
                                            <p:cond delay="770"/>
                                          </p:stCondLst>
                                        </p:cTn>
                                        <p:tgtEl>
                                          <p:spTgt spid="96279"/>
                                        </p:tgtEl>
                                      </p:cBhvr>
                                      <p:from x="200000" y="450000"/>
                                      <p:to x="100000" y="100000"/>
                                    </p:animScale>
                                    <p:set>
                                      <p:cBhvr>
                                        <p:cTn id="197" dur="770" fill="hold"/>
                                        <p:tgtEl>
                                          <p:spTgt spid="96279"/>
                                        </p:tgtEl>
                                        <p:attrNameLst>
                                          <p:attrName>ppt_x</p:attrName>
                                        </p:attrNameLst>
                                      </p:cBhvr>
                                      <p:to>
                                        <p:strVal val="(0.5)"/>
                                      </p:to>
                                    </p:set>
                                    <p:anim from="(0.5)" to="(#ppt_x)" calcmode="lin" valueType="num">
                                      <p:cBhvr>
                                        <p:cTn id="198" dur="1230" accel="100000" fill="hold">
                                          <p:stCondLst>
                                            <p:cond delay="770"/>
                                          </p:stCondLst>
                                        </p:cTn>
                                        <p:tgtEl>
                                          <p:spTgt spid="96279"/>
                                        </p:tgtEl>
                                        <p:attrNameLst>
                                          <p:attrName>ppt_x</p:attrName>
                                        </p:attrNameLst>
                                      </p:cBhvr>
                                    </p:anim>
                                    <p:set>
                                      <p:cBhvr>
                                        <p:cTn id="199" dur="770" fill="hold"/>
                                        <p:tgtEl>
                                          <p:spTgt spid="96279"/>
                                        </p:tgtEl>
                                        <p:attrNameLst>
                                          <p:attrName>ppt_y</p:attrName>
                                        </p:attrNameLst>
                                      </p:cBhvr>
                                      <p:to>
                                        <p:strVal val="(#ppt_y+0.4)"/>
                                      </p:to>
                                    </p:set>
                                    <p:anim from="(#ppt_y+0.4)" to="(#ppt_y)" calcmode="lin" valueType="num">
                                      <p:cBhvr>
                                        <p:cTn id="200" dur="1230" accel="100000" fill="hold">
                                          <p:stCondLst>
                                            <p:cond delay="770"/>
                                          </p:stCondLst>
                                        </p:cTn>
                                        <p:tgtEl>
                                          <p:spTgt spid="96279"/>
                                        </p:tgtEl>
                                        <p:attrNameLst>
                                          <p:attrName>ppt_y</p:attrName>
                                        </p:attrNameLst>
                                      </p:cBhvr>
                                    </p:anim>
                                  </p:childTnLst>
                                </p:cTn>
                              </p:par>
                            </p:childTnLst>
                          </p:cTn>
                        </p:par>
                      </p:childTnLst>
                    </p:cTn>
                  </p:par>
                  <p:par>
                    <p:cTn id="201" fill="hold">
                      <p:stCondLst>
                        <p:cond delay="indefinite"/>
                      </p:stCondLst>
                      <p:childTnLst>
                        <p:par>
                          <p:cTn id="202" fill="hold">
                            <p:stCondLst>
                              <p:cond delay="0"/>
                            </p:stCondLst>
                            <p:childTnLst>
                              <p:par>
                                <p:cTn id="203" presetID="51" presetClass="entr" presetSubtype="0" fill="hold" grpId="0" nodeType="clickEffect">
                                  <p:stCondLst>
                                    <p:cond delay="0"/>
                                  </p:stCondLst>
                                  <p:childTnLst>
                                    <p:set>
                                      <p:cBhvr>
                                        <p:cTn id="204" dur="1" fill="hold">
                                          <p:stCondLst>
                                            <p:cond delay="0"/>
                                          </p:stCondLst>
                                        </p:cTn>
                                        <p:tgtEl>
                                          <p:spTgt spid="96288"/>
                                        </p:tgtEl>
                                        <p:attrNameLst>
                                          <p:attrName>style.visibility</p:attrName>
                                        </p:attrNameLst>
                                      </p:cBhvr>
                                      <p:to>
                                        <p:strVal val="visible"/>
                                      </p:to>
                                    </p:set>
                                    <p:animEffect transition="in" filter="fade">
                                      <p:cBhvr>
                                        <p:cTn id="205" dur="770" decel="100000"/>
                                        <p:tgtEl>
                                          <p:spTgt spid="96288"/>
                                        </p:tgtEl>
                                      </p:cBhvr>
                                    </p:animEffect>
                                    <p:animScale>
                                      <p:cBhvr>
                                        <p:cTn id="206" dur="770" decel="100000"/>
                                        <p:tgtEl>
                                          <p:spTgt spid="96288"/>
                                        </p:tgtEl>
                                      </p:cBhvr>
                                      <p:from x="10000" y="10000"/>
                                      <p:to x="200000" y="450000"/>
                                    </p:animScale>
                                    <p:animScale>
                                      <p:cBhvr>
                                        <p:cTn id="207" dur="1230" accel="100000" fill="hold">
                                          <p:stCondLst>
                                            <p:cond delay="770"/>
                                          </p:stCondLst>
                                        </p:cTn>
                                        <p:tgtEl>
                                          <p:spTgt spid="96288"/>
                                        </p:tgtEl>
                                      </p:cBhvr>
                                      <p:from x="200000" y="450000"/>
                                      <p:to x="100000" y="100000"/>
                                    </p:animScale>
                                    <p:set>
                                      <p:cBhvr>
                                        <p:cTn id="208" dur="770" fill="hold"/>
                                        <p:tgtEl>
                                          <p:spTgt spid="96288"/>
                                        </p:tgtEl>
                                        <p:attrNameLst>
                                          <p:attrName>ppt_x</p:attrName>
                                        </p:attrNameLst>
                                      </p:cBhvr>
                                      <p:to>
                                        <p:strVal val="(0.5)"/>
                                      </p:to>
                                    </p:set>
                                    <p:anim from="(0.5)" to="(#ppt_x)" calcmode="lin" valueType="num">
                                      <p:cBhvr>
                                        <p:cTn id="209" dur="1230" accel="100000" fill="hold">
                                          <p:stCondLst>
                                            <p:cond delay="770"/>
                                          </p:stCondLst>
                                        </p:cTn>
                                        <p:tgtEl>
                                          <p:spTgt spid="96288"/>
                                        </p:tgtEl>
                                        <p:attrNameLst>
                                          <p:attrName>ppt_x</p:attrName>
                                        </p:attrNameLst>
                                      </p:cBhvr>
                                    </p:anim>
                                    <p:set>
                                      <p:cBhvr>
                                        <p:cTn id="210" dur="770" fill="hold"/>
                                        <p:tgtEl>
                                          <p:spTgt spid="96288"/>
                                        </p:tgtEl>
                                        <p:attrNameLst>
                                          <p:attrName>ppt_y</p:attrName>
                                        </p:attrNameLst>
                                      </p:cBhvr>
                                      <p:to>
                                        <p:strVal val="(#ppt_y+0.4)"/>
                                      </p:to>
                                    </p:set>
                                    <p:anim from="(#ppt_y+0.4)" to="(#ppt_y)" calcmode="lin" valueType="num">
                                      <p:cBhvr>
                                        <p:cTn id="211" dur="1230" accel="100000" fill="hold">
                                          <p:stCondLst>
                                            <p:cond delay="770"/>
                                          </p:stCondLst>
                                        </p:cTn>
                                        <p:tgtEl>
                                          <p:spTgt spid="96288"/>
                                        </p:tgtEl>
                                        <p:attrNameLst>
                                          <p:attrName>ppt_y</p:attrName>
                                        </p:attrNameLst>
                                      </p:cBhvr>
                                    </p:anim>
                                  </p:childTnLst>
                                </p:cTn>
                              </p:par>
                            </p:childTnLst>
                          </p:cTn>
                        </p:par>
                      </p:childTnLst>
                    </p:cTn>
                  </p:par>
                  <p:par>
                    <p:cTn id="212" fill="hold">
                      <p:stCondLst>
                        <p:cond delay="indefinite"/>
                      </p:stCondLst>
                      <p:childTnLst>
                        <p:par>
                          <p:cTn id="213" fill="hold">
                            <p:stCondLst>
                              <p:cond delay="0"/>
                            </p:stCondLst>
                            <p:childTnLst>
                              <p:par>
                                <p:cTn id="214" presetID="51" presetClass="entr" presetSubtype="0" fill="hold" grpId="0" nodeType="clickEffect">
                                  <p:stCondLst>
                                    <p:cond delay="0"/>
                                  </p:stCondLst>
                                  <p:childTnLst>
                                    <p:set>
                                      <p:cBhvr>
                                        <p:cTn id="215" dur="1" fill="hold">
                                          <p:stCondLst>
                                            <p:cond delay="0"/>
                                          </p:stCondLst>
                                        </p:cTn>
                                        <p:tgtEl>
                                          <p:spTgt spid="96289"/>
                                        </p:tgtEl>
                                        <p:attrNameLst>
                                          <p:attrName>style.visibility</p:attrName>
                                        </p:attrNameLst>
                                      </p:cBhvr>
                                      <p:to>
                                        <p:strVal val="visible"/>
                                      </p:to>
                                    </p:set>
                                    <p:animEffect transition="in" filter="fade">
                                      <p:cBhvr>
                                        <p:cTn id="216" dur="770" decel="100000"/>
                                        <p:tgtEl>
                                          <p:spTgt spid="96289"/>
                                        </p:tgtEl>
                                      </p:cBhvr>
                                    </p:animEffect>
                                    <p:animScale>
                                      <p:cBhvr>
                                        <p:cTn id="217" dur="770" decel="100000"/>
                                        <p:tgtEl>
                                          <p:spTgt spid="96289"/>
                                        </p:tgtEl>
                                      </p:cBhvr>
                                      <p:from x="10000" y="10000"/>
                                      <p:to x="200000" y="450000"/>
                                    </p:animScale>
                                    <p:animScale>
                                      <p:cBhvr>
                                        <p:cTn id="218" dur="1230" accel="100000" fill="hold">
                                          <p:stCondLst>
                                            <p:cond delay="770"/>
                                          </p:stCondLst>
                                        </p:cTn>
                                        <p:tgtEl>
                                          <p:spTgt spid="96289"/>
                                        </p:tgtEl>
                                      </p:cBhvr>
                                      <p:from x="200000" y="450000"/>
                                      <p:to x="100000" y="100000"/>
                                    </p:animScale>
                                    <p:set>
                                      <p:cBhvr>
                                        <p:cTn id="219" dur="770" fill="hold"/>
                                        <p:tgtEl>
                                          <p:spTgt spid="96289"/>
                                        </p:tgtEl>
                                        <p:attrNameLst>
                                          <p:attrName>ppt_x</p:attrName>
                                        </p:attrNameLst>
                                      </p:cBhvr>
                                      <p:to>
                                        <p:strVal val="(0.5)"/>
                                      </p:to>
                                    </p:set>
                                    <p:anim from="(0.5)" to="(#ppt_x)" calcmode="lin" valueType="num">
                                      <p:cBhvr>
                                        <p:cTn id="220" dur="1230" accel="100000" fill="hold">
                                          <p:stCondLst>
                                            <p:cond delay="770"/>
                                          </p:stCondLst>
                                        </p:cTn>
                                        <p:tgtEl>
                                          <p:spTgt spid="96289"/>
                                        </p:tgtEl>
                                        <p:attrNameLst>
                                          <p:attrName>ppt_x</p:attrName>
                                        </p:attrNameLst>
                                      </p:cBhvr>
                                    </p:anim>
                                    <p:set>
                                      <p:cBhvr>
                                        <p:cTn id="221" dur="770" fill="hold"/>
                                        <p:tgtEl>
                                          <p:spTgt spid="96289"/>
                                        </p:tgtEl>
                                        <p:attrNameLst>
                                          <p:attrName>ppt_y</p:attrName>
                                        </p:attrNameLst>
                                      </p:cBhvr>
                                      <p:to>
                                        <p:strVal val="(#ppt_y+0.4)"/>
                                      </p:to>
                                    </p:set>
                                    <p:anim from="(#ppt_y+0.4)" to="(#ppt_y)" calcmode="lin" valueType="num">
                                      <p:cBhvr>
                                        <p:cTn id="222" dur="1230" accel="100000" fill="hold">
                                          <p:stCondLst>
                                            <p:cond delay="770"/>
                                          </p:stCondLst>
                                        </p:cTn>
                                        <p:tgtEl>
                                          <p:spTgt spid="96289"/>
                                        </p:tgtEl>
                                        <p:attrNameLst>
                                          <p:attrName>ppt_y</p:attrName>
                                        </p:attrNameLst>
                                      </p:cBhvr>
                                    </p:anim>
                                  </p:childTnLst>
                                </p:cTn>
                              </p:par>
                            </p:childTnLst>
                          </p:cTn>
                        </p:par>
                      </p:childTnLst>
                    </p:cTn>
                  </p:par>
                  <p:par>
                    <p:cTn id="223" fill="hold">
                      <p:stCondLst>
                        <p:cond delay="indefinite"/>
                      </p:stCondLst>
                      <p:childTnLst>
                        <p:par>
                          <p:cTn id="224" fill="hold">
                            <p:stCondLst>
                              <p:cond delay="0"/>
                            </p:stCondLst>
                            <p:childTnLst>
                              <p:par>
                                <p:cTn id="225" presetID="51" presetClass="entr" presetSubtype="0" fill="hold" grpId="0" nodeType="clickEffect">
                                  <p:stCondLst>
                                    <p:cond delay="0"/>
                                  </p:stCondLst>
                                  <p:childTnLst>
                                    <p:set>
                                      <p:cBhvr>
                                        <p:cTn id="226" dur="1" fill="hold">
                                          <p:stCondLst>
                                            <p:cond delay="0"/>
                                          </p:stCondLst>
                                        </p:cTn>
                                        <p:tgtEl>
                                          <p:spTgt spid="96290"/>
                                        </p:tgtEl>
                                        <p:attrNameLst>
                                          <p:attrName>style.visibility</p:attrName>
                                        </p:attrNameLst>
                                      </p:cBhvr>
                                      <p:to>
                                        <p:strVal val="visible"/>
                                      </p:to>
                                    </p:set>
                                    <p:animEffect transition="in" filter="fade">
                                      <p:cBhvr>
                                        <p:cTn id="227" dur="770" decel="100000"/>
                                        <p:tgtEl>
                                          <p:spTgt spid="96290"/>
                                        </p:tgtEl>
                                      </p:cBhvr>
                                    </p:animEffect>
                                    <p:animScale>
                                      <p:cBhvr>
                                        <p:cTn id="228" dur="770" decel="100000"/>
                                        <p:tgtEl>
                                          <p:spTgt spid="96290"/>
                                        </p:tgtEl>
                                      </p:cBhvr>
                                      <p:from x="10000" y="10000"/>
                                      <p:to x="200000" y="450000"/>
                                    </p:animScale>
                                    <p:animScale>
                                      <p:cBhvr>
                                        <p:cTn id="229" dur="1230" accel="100000" fill="hold">
                                          <p:stCondLst>
                                            <p:cond delay="770"/>
                                          </p:stCondLst>
                                        </p:cTn>
                                        <p:tgtEl>
                                          <p:spTgt spid="96290"/>
                                        </p:tgtEl>
                                      </p:cBhvr>
                                      <p:from x="200000" y="450000"/>
                                      <p:to x="100000" y="100000"/>
                                    </p:animScale>
                                    <p:set>
                                      <p:cBhvr>
                                        <p:cTn id="230" dur="770" fill="hold"/>
                                        <p:tgtEl>
                                          <p:spTgt spid="96290"/>
                                        </p:tgtEl>
                                        <p:attrNameLst>
                                          <p:attrName>ppt_x</p:attrName>
                                        </p:attrNameLst>
                                      </p:cBhvr>
                                      <p:to>
                                        <p:strVal val="(0.5)"/>
                                      </p:to>
                                    </p:set>
                                    <p:anim from="(0.5)" to="(#ppt_x)" calcmode="lin" valueType="num">
                                      <p:cBhvr>
                                        <p:cTn id="231" dur="1230" accel="100000" fill="hold">
                                          <p:stCondLst>
                                            <p:cond delay="770"/>
                                          </p:stCondLst>
                                        </p:cTn>
                                        <p:tgtEl>
                                          <p:spTgt spid="96290"/>
                                        </p:tgtEl>
                                        <p:attrNameLst>
                                          <p:attrName>ppt_x</p:attrName>
                                        </p:attrNameLst>
                                      </p:cBhvr>
                                    </p:anim>
                                    <p:set>
                                      <p:cBhvr>
                                        <p:cTn id="232" dur="770" fill="hold"/>
                                        <p:tgtEl>
                                          <p:spTgt spid="96290"/>
                                        </p:tgtEl>
                                        <p:attrNameLst>
                                          <p:attrName>ppt_y</p:attrName>
                                        </p:attrNameLst>
                                      </p:cBhvr>
                                      <p:to>
                                        <p:strVal val="(#ppt_y+0.4)"/>
                                      </p:to>
                                    </p:set>
                                    <p:anim from="(#ppt_y+0.4)" to="(#ppt_y)" calcmode="lin" valueType="num">
                                      <p:cBhvr>
                                        <p:cTn id="233" dur="1230" accel="100000" fill="hold">
                                          <p:stCondLst>
                                            <p:cond delay="770"/>
                                          </p:stCondLst>
                                        </p:cTn>
                                        <p:tgtEl>
                                          <p:spTgt spid="96290"/>
                                        </p:tgtEl>
                                        <p:attrNameLst>
                                          <p:attrName>ppt_y</p:attrName>
                                        </p:attrNameLst>
                                      </p:cBhvr>
                                    </p:anim>
                                  </p:childTnLst>
                                </p:cTn>
                              </p:par>
                            </p:childTnLst>
                          </p:cTn>
                        </p:par>
                      </p:childTnLst>
                    </p:cTn>
                  </p:par>
                  <p:par>
                    <p:cTn id="234" fill="hold">
                      <p:stCondLst>
                        <p:cond delay="indefinite"/>
                      </p:stCondLst>
                      <p:childTnLst>
                        <p:par>
                          <p:cTn id="235" fill="hold">
                            <p:stCondLst>
                              <p:cond delay="0"/>
                            </p:stCondLst>
                            <p:childTnLst>
                              <p:par>
                                <p:cTn id="236" presetID="51" presetClass="entr" presetSubtype="0" fill="hold" grpId="0" nodeType="clickEffect">
                                  <p:stCondLst>
                                    <p:cond delay="0"/>
                                  </p:stCondLst>
                                  <p:childTnLst>
                                    <p:set>
                                      <p:cBhvr>
                                        <p:cTn id="237" dur="1" fill="hold">
                                          <p:stCondLst>
                                            <p:cond delay="0"/>
                                          </p:stCondLst>
                                        </p:cTn>
                                        <p:tgtEl>
                                          <p:spTgt spid="96291"/>
                                        </p:tgtEl>
                                        <p:attrNameLst>
                                          <p:attrName>style.visibility</p:attrName>
                                        </p:attrNameLst>
                                      </p:cBhvr>
                                      <p:to>
                                        <p:strVal val="visible"/>
                                      </p:to>
                                    </p:set>
                                    <p:animEffect transition="in" filter="fade">
                                      <p:cBhvr>
                                        <p:cTn id="238" dur="770" decel="100000"/>
                                        <p:tgtEl>
                                          <p:spTgt spid="96291"/>
                                        </p:tgtEl>
                                      </p:cBhvr>
                                    </p:animEffect>
                                    <p:animScale>
                                      <p:cBhvr>
                                        <p:cTn id="239" dur="770" decel="100000"/>
                                        <p:tgtEl>
                                          <p:spTgt spid="96291"/>
                                        </p:tgtEl>
                                      </p:cBhvr>
                                      <p:from x="10000" y="10000"/>
                                      <p:to x="200000" y="450000"/>
                                    </p:animScale>
                                    <p:animScale>
                                      <p:cBhvr>
                                        <p:cTn id="240" dur="1230" accel="100000" fill="hold">
                                          <p:stCondLst>
                                            <p:cond delay="770"/>
                                          </p:stCondLst>
                                        </p:cTn>
                                        <p:tgtEl>
                                          <p:spTgt spid="96291"/>
                                        </p:tgtEl>
                                      </p:cBhvr>
                                      <p:from x="200000" y="450000"/>
                                      <p:to x="100000" y="100000"/>
                                    </p:animScale>
                                    <p:set>
                                      <p:cBhvr>
                                        <p:cTn id="241" dur="770" fill="hold"/>
                                        <p:tgtEl>
                                          <p:spTgt spid="96291"/>
                                        </p:tgtEl>
                                        <p:attrNameLst>
                                          <p:attrName>ppt_x</p:attrName>
                                        </p:attrNameLst>
                                      </p:cBhvr>
                                      <p:to>
                                        <p:strVal val="(0.5)"/>
                                      </p:to>
                                    </p:set>
                                    <p:anim from="(0.5)" to="(#ppt_x)" calcmode="lin" valueType="num">
                                      <p:cBhvr>
                                        <p:cTn id="242" dur="1230" accel="100000" fill="hold">
                                          <p:stCondLst>
                                            <p:cond delay="770"/>
                                          </p:stCondLst>
                                        </p:cTn>
                                        <p:tgtEl>
                                          <p:spTgt spid="96291"/>
                                        </p:tgtEl>
                                        <p:attrNameLst>
                                          <p:attrName>ppt_x</p:attrName>
                                        </p:attrNameLst>
                                      </p:cBhvr>
                                    </p:anim>
                                    <p:set>
                                      <p:cBhvr>
                                        <p:cTn id="243" dur="770" fill="hold"/>
                                        <p:tgtEl>
                                          <p:spTgt spid="96291"/>
                                        </p:tgtEl>
                                        <p:attrNameLst>
                                          <p:attrName>ppt_y</p:attrName>
                                        </p:attrNameLst>
                                      </p:cBhvr>
                                      <p:to>
                                        <p:strVal val="(#ppt_y+0.4)"/>
                                      </p:to>
                                    </p:set>
                                    <p:anim from="(#ppt_y+0.4)" to="(#ppt_y)" calcmode="lin" valueType="num">
                                      <p:cBhvr>
                                        <p:cTn id="244" dur="1230" accel="100000" fill="hold">
                                          <p:stCondLst>
                                            <p:cond delay="770"/>
                                          </p:stCondLst>
                                        </p:cTn>
                                        <p:tgtEl>
                                          <p:spTgt spid="96291"/>
                                        </p:tgtEl>
                                        <p:attrNameLst>
                                          <p:attrName>ppt_y</p:attrName>
                                        </p:attrNameLst>
                                      </p:cBhvr>
                                    </p:anim>
                                  </p:childTnLst>
                                </p:cTn>
                              </p:par>
                            </p:childTnLst>
                          </p:cTn>
                        </p:par>
                      </p:childTnLst>
                    </p:cTn>
                  </p:par>
                  <p:par>
                    <p:cTn id="245" fill="hold">
                      <p:stCondLst>
                        <p:cond delay="indefinite"/>
                      </p:stCondLst>
                      <p:childTnLst>
                        <p:par>
                          <p:cTn id="246" fill="hold">
                            <p:stCondLst>
                              <p:cond delay="0"/>
                            </p:stCondLst>
                            <p:childTnLst>
                              <p:par>
                                <p:cTn id="247" presetID="51" presetClass="entr" presetSubtype="0" fill="hold" grpId="0" nodeType="clickEffect">
                                  <p:stCondLst>
                                    <p:cond delay="0"/>
                                  </p:stCondLst>
                                  <p:childTnLst>
                                    <p:set>
                                      <p:cBhvr>
                                        <p:cTn id="248" dur="1" fill="hold">
                                          <p:stCondLst>
                                            <p:cond delay="0"/>
                                          </p:stCondLst>
                                        </p:cTn>
                                        <p:tgtEl>
                                          <p:spTgt spid="96292"/>
                                        </p:tgtEl>
                                        <p:attrNameLst>
                                          <p:attrName>style.visibility</p:attrName>
                                        </p:attrNameLst>
                                      </p:cBhvr>
                                      <p:to>
                                        <p:strVal val="visible"/>
                                      </p:to>
                                    </p:set>
                                    <p:animEffect transition="in" filter="fade">
                                      <p:cBhvr>
                                        <p:cTn id="249" dur="770" decel="100000"/>
                                        <p:tgtEl>
                                          <p:spTgt spid="96292"/>
                                        </p:tgtEl>
                                      </p:cBhvr>
                                    </p:animEffect>
                                    <p:animScale>
                                      <p:cBhvr>
                                        <p:cTn id="250" dur="770" decel="100000"/>
                                        <p:tgtEl>
                                          <p:spTgt spid="96292"/>
                                        </p:tgtEl>
                                      </p:cBhvr>
                                      <p:from x="10000" y="10000"/>
                                      <p:to x="200000" y="450000"/>
                                    </p:animScale>
                                    <p:animScale>
                                      <p:cBhvr>
                                        <p:cTn id="251" dur="1230" accel="100000" fill="hold">
                                          <p:stCondLst>
                                            <p:cond delay="770"/>
                                          </p:stCondLst>
                                        </p:cTn>
                                        <p:tgtEl>
                                          <p:spTgt spid="96292"/>
                                        </p:tgtEl>
                                      </p:cBhvr>
                                      <p:from x="200000" y="450000"/>
                                      <p:to x="100000" y="100000"/>
                                    </p:animScale>
                                    <p:set>
                                      <p:cBhvr>
                                        <p:cTn id="252" dur="770" fill="hold"/>
                                        <p:tgtEl>
                                          <p:spTgt spid="96292"/>
                                        </p:tgtEl>
                                        <p:attrNameLst>
                                          <p:attrName>ppt_x</p:attrName>
                                        </p:attrNameLst>
                                      </p:cBhvr>
                                      <p:to>
                                        <p:strVal val="(0.5)"/>
                                      </p:to>
                                    </p:set>
                                    <p:anim from="(0.5)" to="(#ppt_x)" calcmode="lin" valueType="num">
                                      <p:cBhvr>
                                        <p:cTn id="253" dur="1230" accel="100000" fill="hold">
                                          <p:stCondLst>
                                            <p:cond delay="770"/>
                                          </p:stCondLst>
                                        </p:cTn>
                                        <p:tgtEl>
                                          <p:spTgt spid="96292"/>
                                        </p:tgtEl>
                                        <p:attrNameLst>
                                          <p:attrName>ppt_x</p:attrName>
                                        </p:attrNameLst>
                                      </p:cBhvr>
                                    </p:anim>
                                    <p:set>
                                      <p:cBhvr>
                                        <p:cTn id="254" dur="770" fill="hold"/>
                                        <p:tgtEl>
                                          <p:spTgt spid="96292"/>
                                        </p:tgtEl>
                                        <p:attrNameLst>
                                          <p:attrName>ppt_y</p:attrName>
                                        </p:attrNameLst>
                                      </p:cBhvr>
                                      <p:to>
                                        <p:strVal val="(#ppt_y+0.4)"/>
                                      </p:to>
                                    </p:set>
                                    <p:anim from="(#ppt_y+0.4)" to="(#ppt_y)" calcmode="lin" valueType="num">
                                      <p:cBhvr>
                                        <p:cTn id="255" dur="1230" accel="100000" fill="hold">
                                          <p:stCondLst>
                                            <p:cond delay="770"/>
                                          </p:stCondLst>
                                        </p:cTn>
                                        <p:tgtEl>
                                          <p:spTgt spid="96292"/>
                                        </p:tgtEl>
                                        <p:attrNameLst>
                                          <p:attrName>ppt_y</p:attrName>
                                        </p:attrNameLst>
                                      </p:cBhvr>
                                    </p:anim>
                                  </p:childTnLst>
                                </p:cTn>
                              </p:par>
                            </p:childTnLst>
                          </p:cTn>
                        </p:par>
                      </p:childTnLst>
                    </p:cTn>
                  </p:par>
                  <p:par>
                    <p:cTn id="256" fill="hold">
                      <p:stCondLst>
                        <p:cond delay="indefinite"/>
                      </p:stCondLst>
                      <p:childTnLst>
                        <p:par>
                          <p:cTn id="257" fill="hold">
                            <p:stCondLst>
                              <p:cond delay="0"/>
                            </p:stCondLst>
                            <p:childTnLst>
                              <p:par>
                                <p:cTn id="258" presetID="51" presetClass="entr" presetSubtype="0" fill="hold" grpId="0" nodeType="clickEffect">
                                  <p:stCondLst>
                                    <p:cond delay="0"/>
                                  </p:stCondLst>
                                  <p:childTnLst>
                                    <p:set>
                                      <p:cBhvr>
                                        <p:cTn id="259" dur="1" fill="hold">
                                          <p:stCondLst>
                                            <p:cond delay="0"/>
                                          </p:stCondLst>
                                        </p:cTn>
                                        <p:tgtEl>
                                          <p:spTgt spid="96295"/>
                                        </p:tgtEl>
                                        <p:attrNameLst>
                                          <p:attrName>style.visibility</p:attrName>
                                        </p:attrNameLst>
                                      </p:cBhvr>
                                      <p:to>
                                        <p:strVal val="visible"/>
                                      </p:to>
                                    </p:set>
                                    <p:animEffect transition="in" filter="fade">
                                      <p:cBhvr>
                                        <p:cTn id="260" dur="770" decel="100000"/>
                                        <p:tgtEl>
                                          <p:spTgt spid="96295"/>
                                        </p:tgtEl>
                                      </p:cBhvr>
                                    </p:animEffect>
                                    <p:animScale>
                                      <p:cBhvr>
                                        <p:cTn id="261" dur="770" decel="100000"/>
                                        <p:tgtEl>
                                          <p:spTgt spid="96295"/>
                                        </p:tgtEl>
                                      </p:cBhvr>
                                      <p:from x="10000" y="10000"/>
                                      <p:to x="200000" y="450000"/>
                                    </p:animScale>
                                    <p:animScale>
                                      <p:cBhvr>
                                        <p:cTn id="262" dur="1230" accel="100000" fill="hold">
                                          <p:stCondLst>
                                            <p:cond delay="770"/>
                                          </p:stCondLst>
                                        </p:cTn>
                                        <p:tgtEl>
                                          <p:spTgt spid="96295"/>
                                        </p:tgtEl>
                                      </p:cBhvr>
                                      <p:from x="200000" y="450000"/>
                                      <p:to x="100000" y="100000"/>
                                    </p:animScale>
                                    <p:set>
                                      <p:cBhvr>
                                        <p:cTn id="263" dur="770" fill="hold"/>
                                        <p:tgtEl>
                                          <p:spTgt spid="96295"/>
                                        </p:tgtEl>
                                        <p:attrNameLst>
                                          <p:attrName>ppt_x</p:attrName>
                                        </p:attrNameLst>
                                      </p:cBhvr>
                                      <p:to>
                                        <p:strVal val="(0.5)"/>
                                      </p:to>
                                    </p:set>
                                    <p:anim from="(0.5)" to="(#ppt_x)" calcmode="lin" valueType="num">
                                      <p:cBhvr>
                                        <p:cTn id="264" dur="1230" accel="100000" fill="hold">
                                          <p:stCondLst>
                                            <p:cond delay="770"/>
                                          </p:stCondLst>
                                        </p:cTn>
                                        <p:tgtEl>
                                          <p:spTgt spid="96295"/>
                                        </p:tgtEl>
                                        <p:attrNameLst>
                                          <p:attrName>ppt_x</p:attrName>
                                        </p:attrNameLst>
                                      </p:cBhvr>
                                    </p:anim>
                                    <p:set>
                                      <p:cBhvr>
                                        <p:cTn id="265" dur="770" fill="hold"/>
                                        <p:tgtEl>
                                          <p:spTgt spid="96295"/>
                                        </p:tgtEl>
                                        <p:attrNameLst>
                                          <p:attrName>ppt_y</p:attrName>
                                        </p:attrNameLst>
                                      </p:cBhvr>
                                      <p:to>
                                        <p:strVal val="(#ppt_y+0.4)"/>
                                      </p:to>
                                    </p:set>
                                    <p:anim from="(#ppt_y+0.4)" to="(#ppt_y)" calcmode="lin" valueType="num">
                                      <p:cBhvr>
                                        <p:cTn id="266" dur="1230" accel="100000" fill="hold">
                                          <p:stCondLst>
                                            <p:cond delay="770"/>
                                          </p:stCondLst>
                                        </p:cTn>
                                        <p:tgtEl>
                                          <p:spTgt spid="96295"/>
                                        </p:tgtEl>
                                        <p:attrNameLst>
                                          <p:attrName>ppt_y</p:attrName>
                                        </p:attrNameLst>
                                      </p:cBhvr>
                                    </p:anim>
                                  </p:childTnLst>
                                </p:cTn>
                              </p:par>
                            </p:childTnLst>
                          </p:cTn>
                        </p:par>
                      </p:childTnLst>
                    </p:cTn>
                  </p:par>
                  <p:par>
                    <p:cTn id="267" fill="hold">
                      <p:stCondLst>
                        <p:cond delay="indefinite"/>
                      </p:stCondLst>
                      <p:childTnLst>
                        <p:par>
                          <p:cTn id="268" fill="hold">
                            <p:stCondLst>
                              <p:cond delay="0"/>
                            </p:stCondLst>
                            <p:childTnLst>
                              <p:par>
                                <p:cTn id="269" presetID="51" presetClass="entr" presetSubtype="0" fill="hold" grpId="0" nodeType="clickEffect">
                                  <p:stCondLst>
                                    <p:cond delay="0"/>
                                  </p:stCondLst>
                                  <p:childTnLst>
                                    <p:set>
                                      <p:cBhvr>
                                        <p:cTn id="270" dur="1" fill="hold">
                                          <p:stCondLst>
                                            <p:cond delay="0"/>
                                          </p:stCondLst>
                                        </p:cTn>
                                        <p:tgtEl>
                                          <p:spTgt spid="96293"/>
                                        </p:tgtEl>
                                        <p:attrNameLst>
                                          <p:attrName>style.visibility</p:attrName>
                                        </p:attrNameLst>
                                      </p:cBhvr>
                                      <p:to>
                                        <p:strVal val="visible"/>
                                      </p:to>
                                    </p:set>
                                    <p:animEffect transition="in" filter="fade">
                                      <p:cBhvr>
                                        <p:cTn id="271" dur="770" decel="100000"/>
                                        <p:tgtEl>
                                          <p:spTgt spid="96293"/>
                                        </p:tgtEl>
                                      </p:cBhvr>
                                    </p:animEffect>
                                    <p:animScale>
                                      <p:cBhvr>
                                        <p:cTn id="272" dur="770" decel="100000"/>
                                        <p:tgtEl>
                                          <p:spTgt spid="96293"/>
                                        </p:tgtEl>
                                      </p:cBhvr>
                                      <p:from x="10000" y="10000"/>
                                      <p:to x="200000" y="450000"/>
                                    </p:animScale>
                                    <p:animScale>
                                      <p:cBhvr>
                                        <p:cTn id="273" dur="1230" accel="100000" fill="hold">
                                          <p:stCondLst>
                                            <p:cond delay="770"/>
                                          </p:stCondLst>
                                        </p:cTn>
                                        <p:tgtEl>
                                          <p:spTgt spid="96293"/>
                                        </p:tgtEl>
                                      </p:cBhvr>
                                      <p:from x="200000" y="450000"/>
                                      <p:to x="100000" y="100000"/>
                                    </p:animScale>
                                    <p:set>
                                      <p:cBhvr>
                                        <p:cTn id="274" dur="770" fill="hold"/>
                                        <p:tgtEl>
                                          <p:spTgt spid="96293"/>
                                        </p:tgtEl>
                                        <p:attrNameLst>
                                          <p:attrName>ppt_x</p:attrName>
                                        </p:attrNameLst>
                                      </p:cBhvr>
                                      <p:to>
                                        <p:strVal val="(0.5)"/>
                                      </p:to>
                                    </p:set>
                                    <p:anim from="(0.5)" to="(#ppt_x)" calcmode="lin" valueType="num">
                                      <p:cBhvr>
                                        <p:cTn id="275" dur="1230" accel="100000" fill="hold">
                                          <p:stCondLst>
                                            <p:cond delay="770"/>
                                          </p:stCondLst>
                                        </p:cTn>
                                        <p:tgtEl>
                                          <p:spTgt spid="96293"/>
                                        </p:tgtEl>
                                        <p:attrNameLst>
                                          <p:attrName>ppt_x</p:attrName>
                                        </p:attrNameLst>
                                      </p:cBhvr>
                                    </p:anim>
                                    <p:set>
                                      <p:cBhvr>
                                        <p:cTn id="276" dur="770" fill="hold"/>
                                        <p:tgtEl>
                                          <p:spTgt spid="96293"/>
                                        </p:tgtEl>
                                        <p:attrNameLst>
                                          <p:attrName>ppt_y</p:attrName>
                                        </p:attrNameLst>
                                      </p:cBhvr>
                                      <p:to>
                                        <p:strVal val="(#ppt_y+0.4)"/>
                                      </p:to>
                                    </p:set>
                                    <p:anim from="(#ppt_y+0.4)" to="(#ppt_y)" calcmode="lin" valueType="num">
                                      <p:cBhvr>
                                        <p:cTn id="277" dur="1230" accel="100000" fill="hold">
                                          <p:stCondLst>
                                            <p:cond delay="770"/>
                                          </p:stCondLst>
                                        </p:cTn>
                                        <p:tgtEl>
                                          <p:spTgt spid="96293"/>
                                        </p:tgtEl>
                                        <p:attrNameLst>
                                          <p:attrName>ppt_y</p:attrName>
                                        </p:attrNameLst>
                                      </p:cBhvr>
                                    </p:anim>
                                  </p:childTnLst>
                                </p:cTn>
                              </p:par>
                            </p:childTnLst>
                          </p:cTn>
                        </p:par>
                      </p:childTnLst>
                    </p:cTn>
                  </p:par>
                  <p:par>
                    <p:cTn id="278" fill="hold">
                      <p:stCondLst>
                        <p:cond delay="indefinite"/>
                      </p:stCondLst>
                      <p:childTnLst>
                        <p:par>
                          <p:cTn id="279" fill="hold">
                            <p:stCondLst>
                              <p:cond delay="0"/>
                            </p:stCondLst>
                            <p:childTnLst>
                              <p:par>
                                <p:cTn id="280" presetID="51" presetClass="entr" presetSubtype="0" fill="hold" grpId="0" nodeType="clickEffect">
                                  <p:stCondLst>
                                    <p:cond delay="0"/>
                                  </p:stCondLst>
                                  <p:childTnLst>
                                    <p:set>
                                      <p:cBhvr>
                                        <p:cTn id="281" dur="1" fill="hold">
                                          <p:stCondLst>
                                            <p:cond delay="0"/>
                                          </p:stCondLst>
                                        </p:cTn>
                                        <p:tgtEl>
                                          <p:spTgt spid="96294"/>
                                        </p:tgtEl>
                                        <p:attrNameLst>
                                          <p:attrName>style.visibility</p:attrName>
                                        </p:attrNameLst>
                                      </p:cBhvr>
                                      <p:to>
                                        <p:strVal val="visible"/>
                                      </p:to>
                                    </p:set>
                                    <p:animEffect transition="in" filter="fade">
                                      <p:cBhvr>
                                        <p:cTn id="282" dur="770" decel="100000"/>
                                        <p:tgtEl>
                                          <p:spTgt spid="96294"/>
                                        </p:tgtEl>
                                      </p:cBhvr>
                                    </p:animEffect>
                                    <p:animScale>
                                      <p:cBhvr>
                                        <p:cTn id="283" dur="770" decel="100000"/>
                                        <p:tgtEl>
                                          <p:spTgt spid="96294"/>
                                        </p:tgtEl>
                                      </p:cBhvr>
                                      <p:from x="10000" y="10000"/>
                                      <p:to x="200000" y="450000"/>
                                    </p:animScale>
                                    <p:animScale>
                                      <p:cBhvr>
                                        <p:cTn id="284" dur="1230" accel="100000" fill="hold">
                                          <p:stCondLst>
                                            <p:cond delay="770"/>
                                          </p:stCondLst>
                                        </p:cTn>
                                        <p:tgtEl>
                                          <p:spTgt spid="96294"/>
                                        </p:tgtEl>
                                      </p:cBhvr>
                                      <p:from x="200000" y="450000"/>
                                      <p:to x="100000" y="100000"/>
                                    </p:animScale>
                                    <p:set>
                                      <p:cBhvr>
                                        <p:cTn id="285" dur="770" fill="hold"/>
                                        <p:tgtEl>
                                          <p:spTgt spid="96294"/>
                                        </p:tgtEl>
                                        <p:attrNameLst>
                                          <p:attrName>ppt_x</p:attrName>
                                        </p:attrNameLst>
                                      </p:cBhvr>
                                      <p:to>
                                        <p:strVal val="(0.5)"/>
                                      </p:to>
                                    </p:set>
                                    <p:anim from="(0.5)" to="(#ppt_x)" calcmode="lin" valueType="num">
                                      <p:cBhvr>
                                        <p:cTn id="286" dur="1230" accel="100000" fill="hold">
                                          <p:stCondLst>
                                            <p:cond delay="770"/>
                                          </p:stCondLst>
                                        </p:cTn>
                                        <p:tgtEl>
                                          <p:spTgt spid="96294"/>
                                        </p:tgtEl>
                                        <p:attrNameLst>
                                          <p:attrName>ppt_x</p:attrName>
                                        </p:attrNameLst>
                                      </p:cBhvr>
                                    </p:anim>
                                    <p:set>
                                      <p:cBhvr>
                                        <p:cTn id="287" dur="770" fill="hold"/>
                                        <p:tgtEl>
                                          <p:spTgt spid="96294"/>
                                        </p:tgtEl>
                                        <p:attrNameLst>
                                          <p:attrName>ppt_y</p:attrName>
                                        </p:attrNameLst>
                                      </p:cBhvr>
                                      <p:to>
                                        <p:strVal val="(#ppt_y+0.4)"/>
                                      </p:to>
                                    </p:set>
                                    <p:anim from="(#ppt_y+0.4)" to="(#ppt_y)" calcmode="lin" valueType="num">
                                      <p:cBhvr>
                                        <p:cTn id="288" dur="1230" accel="100000" fill="hold">
                                          <p:stCondLst>
                                            <p:cond delay="770"/>
                                          </p:stCondLst>
                                        </p:cTn>
                                        <p:tgtEl>
                                          <p:spTgt spid="96294"/>
                                        </p:tgtEl>
                                        <p:attrNameLst>
                                          <p:attrName>ppt_y</p:attrName>
                                        </p:attrNameLst>
                                      </p:cBhvr>
                                    </p:anim>
                                  </p:childTnLst>
                                </p:cTn>
                              </p:par>
                            </p:childTnLst>
                          </p:cTn>
                        </p:par>
                      </p:childTnLst>
                    </p:cTn>
                  </p:par>
                  <p:par>
                    <p:cTn id="289" fill="hold">
                      <p:stCondLst>
                        <p:cond delay="indefinite"/>
                      </p:stCondLst>
                      <p:childTnLst>
                        <p:par>
                          <p:cTn id="290" fill="hold">
                            <p:stCondLst>
                              <p:cond delay="0"/>
                            </p:stCondLst>
                            <p:childTnLst>
                              <p:par>
                                <p:cTn id="291" presetID="51" presetClass="entr" presetSubtype="0" fill="hold" grpId="0" nodeType="clickEffect">
                                  <p:stCondLst>
                                    <p:cond delay="0"/>
                                  </p:stCondLst>
                                  <p:childTnLst>
                                    <p:set>
                                      <p:cBhvr>
                                        <p:cTn id="292" dur="1" fill="hold">
                                          <p:stCondLst>
                                            <p:cond delay="0"/>
                                          </p:stCondLst>
                                        </p:cTn>
                                        <p:tgtEl>
                                          <p:spTgt spid="96296"/>
                                        </p:tgtEl>
                                        <p:attrNameLst>
                                          <p:attrName>style.visibility</p:attrName>
                                        </p:attrNameLst>
                                      </p:cBhvr>
                                      <p:to>
                                        <p:strVal val="visible"/>
                                      </p:to>
                                    </p:set>
                                    <p:animEffect transition="in" filter="fade">
                                      <p:cBhvr>
                                        <p:cTn id="293" dur="770" decel="100000"/>
                                        <p:tgtEl>
                                          <p:spTgt spid="96296"/>
                                        </p:tgtEl>
                                      </p:cBhvr>
                                    </p:animEffect>
                                    <p:animScale>
                                      <p:cBhvr>
                                        <p:cTn id="294" dur="770" decel="100000"/>
                                        <p:tgtEl>
                                          <p:spTgt spid="96296"/>
                                        </p:tgtEl>
                                      </p:cBhvr>
                                      <p:from x="10000" y="10000"/>
                                      <p:to x="200000" y="450000"/>
                                    </p:animScale>
                                    <p:animScale>
                                      <p:cBhvr>
                                        <p:cTn id="295" dur="1230" accel="100000" fill="hold">
                                          <p:stCondLst>
                                            <p:cond delay="770"/>
                                          </p:stCondLst>
                                        </p:cTn>
                                        <p:tgtEl>
                                          <p:spTgt spid="96296"/>
                                        </p:tgtEl>
                                      </p:cBhvr>
                                      <p:from x="200000" y="450000"/>
                                      <p:to x="100000" y="100000"/>
                                    </p:animScale>
                                    <p:set>
                                      <p:cBhvr>
                                        <p:cTn id="296" dur="770" fill="hold"/>
                                        <p:tgtEl>
                                          <p:spTgt spid="96296"/>
                                        </p:tgtEl>
                                        <p:attrNameLst>
                                          <p:attrName>ppt_x</p:attrName>
                                        </p:attrNameLst>
                                      </p:cBhvr>
                                      <p:to>
                                        <p:strVal val="(0.5)"/>
                                      </p:to>
                                    </p:set>
                                    <p:anim from="(0.5)" to="(#ppt_x)" calcmode="lin" valueType="num">
                                      <p:cBhvr>
                                        <p:cTn id="297" dur="1230" accel="100000" fill="hold">
                                          <p:stCondLst>
                                            <p:cond delay="770"/>
                                          </p:stCondLst>
                                        </p:cTn>
                                        <p:tgtEl>
                                          <p:spTgt spid="96296"/>
                                        </p:tgtEl>
                                        <p:attrNameLst>
                                          <p:attrName>ppt_x</p:attrName>
                                        </p:attrNameLst>
                                      </p:cBhvr>
                                    </p:anim>
                                    <p:set>
                                      <p:cBhvr>
                                        <p:cTn id="298" dur="770" fill="hold"/>
                                        <p:tgtEl>
                                          <p:spTgt spid="96296"/>
                                        </p:tgtEl>
                                        <p:attrNameLst>
                                          <p:attrName>ppt_y</p:attrName>
                                        </p:attrNameLst>
                                      </p:cBhvr>
                                      <p:to>
                                        <p:strVal val="(#ppt_y+0.4)"/>
                                      </p:to>
                                    </p:set>
                                    <p:anim from="(#ppt_y+0.4)" to="(#ppt_y)" calcmode="lin" valueType="num">
                                      <p:cBhvr>
                                        <p:cTn id="299" dur="1230" accel="100000" fill="hold">
                                          <p:stCondLst>
                                            <p:cond delay="770"/>
                                          </p:stCondLst>
                                        </p:cTn>
                                        <p:tgtEl>
                                          <p:spTgt spid="96296"/>
                                        </p:tgtEl>
                                        <p:attrNameLst>
                                          <p:attrName>ppt_y</p:attrName>
                                        </p:attrNameLst>
                                      </p:cBhvr>
                                    </p:anim>
                                  </p:childTnLst>
                                </p:cTn>
                              </p:par>
                            </p:childTnLst>
                          </p:cTn>
                        </p:par>
                      </p:childTnLst>
                    </p:cTn>
                  </p:par>
                  <p:par>
                    <p:cTn id="300" fill="hold">
                      <p:stCondLst>
                        <p:cond delay="indefinite"/>
                      </p:stCondLst>
                      <p:childTnLst>
                        <p:par>
                          <p:cTn id="301" fill="hold">
                            <p:stCondLst>
                              <p:cond delay="0"/>
                            </p:stCondLst>
                            <p:childTnLst>
                              <p:par>
                                <p:cTn id="302" presetID="51" presetClass="entr" presetSubtype="0" fill="hold" grpId="0" nodeType="clickEffect">
                                  <p:stCondLst>
                                    <p:cond delay="0"/>
                                  </p:stCondLst>
                                  <p:childTnLst>
                                    <p:set>
                                      <p:cBhvr>
                                        <p:cTn id="303" dur="1" fill="hold">
                                          <p:stCondLst>
                                            <p:cond delay="0"/>
                                          </p:stCondLst>
                                        </p:cTn>
                                        <p:tgtEl>
                                          <p:spTgt spid="96297"/>
                                        </p:tgtEl>
                                        <p:attrNameLst>
                                          <p:attrName>style.visibility</p:attrName>
                                        </p:attrNameLst>
                                      </p:cBhvr>
                                      <p:to>
                                        <p:strVal val="visible"/>
                                      </p:to>
                                    </p:set>
                                    <p:animEffect transition="in" filter="fade">
                                      <p:cBhvr>
                                        <p:cTn id="304" dur="770" decel="100000"/>
                                        <p:tgtEl>
                                          <p:spTgt spid="96297"/>
                                        </p:tgtEl>
                                      </p:cBhvr>
                                    </p:animEffect>
                                    <p:animScale>
                                      <p:cBhvr>
                                        <p:cTn id="305" dur="770" decel="100000"/>
                                        <p:tgtEl>
                                          <p:spTgt spid="96297"/>
                                        </p:tgtEl>
                                      </p:cBhvr>
                                      <p:from x="10000" y="10000"/>
                                      <p:to x="200000" y="450000"/>
                                    </p:animScale>
                                    <p:animScale>
                                      <p:cBhvr>
                                        <p:cTn id="306" dur="1230" accel="100000" fill="hold">
                                          <p:stCondLst>
                                            <p:cond delay="770"/>
                                          </p:stCondLst>
                                        </p:cTn>
                                        <p:tgtEl>
                                          <p:spTgt spid="96297"/>
                                        </p:tgtEl>
                                      </p:cBhvr>
                                      <p:from x="200000" y="450000"/>
                                      <p:to x="100000" y="100000"/>
                                    </p:animScale>
                                    <p:set>
                                      <p:cBhvr>
                                        <p:cTn id="307" dur="770" fill="hold"/>
                                        <p:tgtEl>
                                          <p:spTgt spid="96297"/>
                                        </p:tgtEl>
                                        <p:attrNameLst>
                                          <p:attrName>ppt_x</p:attrName>
                                        </p:attrNameLst>
                                      </p:cBhvr>
                                      <p:to>
                                        <p:strVal val="(0.5)"/>
                                      </p:to>
                                    </p:set>
                                    <p:anim from="(0.5)" to="(#ppt_x)" calcmode="lin" valueType="num">
                                      <p:cBhvr>
                                        <p:cTn id="308" dur="1230" accel="100000" fill="hold">
                                          <p:stCondLst>
                                            <p:cond delay="770"/>
                                          </p:stCondLst>
                                        </p:cTn>
                                        <p:tgtEl>
                                          <p:spTgt spid="96297"/>
                                        </p:tgtEl>
                                        <p:attrNameLst>
                                          <p:attrName>ppt_x</p:attrName>
                                        </p:attrNameLst>
                                      </p:cBhvr>
                                    </p:anim>
                                    <p:set>
                                      <p:cBhvr>
                                        <p:cTn id="309" dur="770" fill="hold"/>
                                        <p:tgtEl>
                                          <p:spTgt spid="96297"/>
                                        </p:tgtEl>
                                        <p:attrNameLst>
                                          <p:attrName>ppt_y</p:attrName>
                                        </p:attrNameLst>
                                      </p:cBhvr>
                                      <p:to>
                                        <p:strVal val="(#ppt_y+0.4)"/>
                                      </p:to>
                                    </p:set>
                                    <p:anim from="(#ppt_y+0.4)" to="(#ppt_y)" calcmode="lin" valueType="num">
                                      <p:cBhvr>
                                        <p:cTn id="310" dur="1230" accel="100000" fill="hold">
                                          <p:stCondLst>
                                            <p:cond delay="770"/>
                                          </p:stCondLst>
                                        </p:cTn>
                                        <p:tgtEl>
                                          <p:spTgt spid="96297"/>
                                        </p:tgtEl>
                                        <p:attrNameLst>
                                          <p:attrName>ppt_y</p:attrName>
                                        </p:attrNameLst>
                                      </p:cBhvr>
                                    </p:anim>
                                  </p:childTnLst>
                                </p:cTn>
                              </p:par>
                            </p:childTnLst>
                          </p:cTn>
                        </p:par>
                      </p:childTnLst>
                    </p:cTn>
                  </p:par>
                  <p:par>
                    <p:cTn id="311" fill="hold">
                      <p:stCondLst>
                        <p:cond delay="indefinite"/>
                      </p:stCondLst>
                      <p:childTnLst>
                        <p:par>
                          <p:cTn id="312" fill="hold">
                            <p:stCondLst>
                              <p:cond delay="0"/>
                            </p:stCondLst>
                            <p:childTnLst>
                              <p:par>
                                <p:cTn id="313" presetID="51" presetClass="entr" presetSubtype="0" fill="hold" grpId="0" nodeType="clickEffect">
                                  <p:stCondLst>
                                    <p:cond delay="0"/>
                                  </p:stCondLst>
                                  <p:childTnLst>
                                    <p:set>
                                      <p:cBhvr>
                                        <p:cTn id="314" dur="1" fill="hold">
                                          <p:stCondLst>
                                            <p:cond delay="0"/>
                                          </p:stCondLst>
                                        </p:cTn>
                                        <p:tgtEl>
                                          <p:spTgt spid="96298"/>
                                        </p:tgtEl>
                                        <p:attrNameLst>
                                          <p:attrName>style.visibility</p:attrName>
                                        </p:attrNameLst>
                                      </p:cBhvr>
                                      <p:to>
                                        <p:strVal val="visible"/>
                                      </p:to>
                                    </p:set>
                                    <p:animEffect transition="in" filter="fade">
                                      <p:cBhvr>
                                        <p:cTn id="315" dur="770" decel="100000"/>
                                        <p:tgtEl>
                                          <p:spTgt spid="96298"/>
                                        </p:tgtEl>
                                      </p:cBhvr>
                                    </p:animEffect>
                                    <p:animScale>
                                      <p:cBhvr>
                                        <p:cTn id="316" dur="770" decel="100000"/>
                                        <p:tgtEl>
                                          <p:spTgt spid="96298"/>
                                        </p:tgtEl>
                                      </p:cBhvr>
                                      <p:from x="10000" y="10000"/>
                                      <p:to x="200000" y="450000"/>
                                    </p:animScale>
                                    <p:animScale>
                                      <p:cBhvr>
                                        <p:cTn id="317" dur="1230" accel="100000" fill="hold">
                                          <p:stCondLst>
                                            <p:cond delay="770"/>
                                          </p:stCondLst>
                                        </p:cTn>
                                        <p:tgtEl>
                                          <p:spTgt spid="96298"/>
                                        </p:tgtEl>
                                      </p:cBhvr>
                                      <p:from x="200000" y="450000"/>
                                      <p:to x="100000" y="100000"/>
                                    </p:animScale>
                                    <p:set>
                                      <p:cBhvr>
                                        <p:cTn id="318" dur="770" fill="hold"/>
                                        <p:tgtEl>
                                          <p:spTgt spid="96298"/>
                                        </p:tgtEl>
                                        <p:attrNameLst>
                                          <p:attrName>ppt_x</p:attrName>
                                        </p:attrNameLst>
                                      </p:cBhvr>
                                      <p:to>
                                        <p:strVal val="(0.5)"/>
                                      </p:to>
                                    </p:set>
                                    <p:anim from="(0.5)" to="(#ppt_x)" calcmode="lin" valueType="num">
                                      <p:cBhvr>
                                        <p:cTn id="319" dur="1230" accel="100000" fill="hold">
                                          <p:stCondLst>
                                            <p:cond delay="770"/>
                                          </p:stCondLst>
                                        </p:cTn>
                                        <p:tgtEl>
                                          <p:spTgt spid="96298"/>
                                        </p:tgtEl>
                                        <p:attrNameLst>
                                          <p:attrName>ppt_x</p:attrName>
                                        </p:attrNameLst>
                                      </p:cBhvr>
                                    </p:anim>
                                    <p:set>
                                      <p:cBhvr>
                                        <p:cTn id="320" dur="770" fill="hold"/>
                                        <p:tgtEl>
                                          <p:spTgt spid="96298"/>
                                        </p:tgtEl>
                                        <p:attrNameLst>
                                          <p:attrName>ppt_y</p:attrName>
                                        </p:attrNameLst>
                                      </p:cBhvr>
                                      <p:to>
                                        <p:strVal val="(#ppt_y+0.4)"/>
                                      </p:to>
                                    </p:set>
                                    <p:anim from="(#ppt_y+0.4)" to="(#ppt_y)" calcmode="lin" valueType="num">
                                      <p:cBhvr>
                                        <p:cTn id="321" dur="1230" accel="100000" fill="hold">
                                          <p:stCondLst>
                                            <p:cond delay="770"/>
                                          </p:stCondLst>
                                        </p:cTn>
                                        <p:tgtEl>
                                          <p:spTgt spid="96298"/>
                                        </p:tgtEl>
                                        <p:attrNameLst>
                                          <p:attrName>ppt_y</p:attrName>
                                        </p:attrNameLst>
                                      </p:cBhvr>
                                    </p:anim>
                                  </p:childTnLst>
                                </p:cTn>
                              </p:par>
                            </p:childTnLst>
                          </p:cTn>
                        </p:par>
                      </p:childTnLst>
                    </p:cTn>
                  </p:par>
                  <p:par>
                    <p:cTn id="322" fill="hold">
                      <p:stCondLst>
                        <p:cond delay="indefinite"/>
                      </p:stCondLst>
                      <p:childTnLst>
                        <p:par>
                          <p:cTn id="323" fill="hold">
                            <p:stCondLst>
                              <p:cond delay="0"/>
                            </p:stCondLst>
                            <p:childTnLst>
                              <p:par>
                                <p:cTn id="324" presetID="51" presetClass="entr" presetSubtype="0" fill="hold" grpId="0" nodeType="clickEffect">
                                  <p:stCondLst>
                                    <p:cond delay="0"/>
                                  </p:stCondLst>
                                  <p:childTnLst>
                                    <p:set>
                                      <p:cBhvr>
                                        <p:cTn id="325" dur="1" fill="hold">
                                          <p:stCondLst>
                                            <p:cond delay="0"/>
                                          </p:stCondLst>
                                        </p:cTn>
                                        <p:tgtEl>
                                          <p:spTgt spid="96299"/>
                                        </p:tgtEl>
                                        <p:attrNameLst>
                                          <p:attrName>style.visibility</p:attrName>
                                        </p:attrNameLst>
                                      </p:cBhvr>
                                      <p:to>
                                        <p:strVal val="visible"/>
                                      </p:to>
                                    </p:set>
                                    <p:animEffect transition="in" filter="fade">
                                      <p:cBhvr>
                                        <p:cTn id="326" dur="770" decel="100000"/>
                                        <p:tgtEl>
                                          <p:spTgt spid="96299"/>
                                        </p:tgtEl>
                                      </p:cBhvr>
                                    </p:animEffect>
                                    <p:animScale>
                                      <p:cBhvr>
                                        <p:cTn id="327" dur="770" decel="100000"/>
                                        <p:tgtEl>
                                          <p:spTgt spid="96299"/>
                                        </p:tgtEl>
                                      </p:cBhvr>
                                      <p:from x="10000" y="10000"/>
                                      <p:to x="200000" y="450000"/>
                                    </p:animScale>
                                    <p:animScale>
                                      <p:cBhvr>
                                        <p:cTn id="328" dur="1230" accel="100000" fill="hold">
                                          <p:stCondLst>
                                            <p:cond delay="770"/>
                                          </p:stCondLst>
                                        </p:cTn>
                                        <p:tgtEl>
                                          <p:spTgt spid="96299"/>
                                        </p:tgtEl>
                                      </p:cBhvr>
                                      <p:from x="200000" y="450000"/>
                                      <p:to x="100000" y="100000"/>
                                    </p:animScale>
                                    <p:set>
                                      <p:cBhvr>
                                        <p:cTn id="329" dur="770" fill="hold"/>
                                        <p:tgtEl>
                                          <p:spTgt spid="96299"/>
                                        </p:tgtEl>
                                        <p:attrNameLst>
                                          <p:attrName>ppt_x</p:attrName>
                                        </p:attrNameLst>
                                      </p:cBhvr>
                                      <p:to>
                                        <p:strVal val="(0.5)"/>
                                      </p:to>
                                    </p:set>
                                    <p:anim from="(0.5)" to="(#ppt_x)" calcmode="lin" valueType="num">
                                      <p:cBhvr>
                                        <p:cTn id="330" dur="1230" accel="100000" fill="hold">
                                          <p:stCondLst>
                                            <p:cond delay="770"/>
                                          </p:stCondLst>
                                        </p:cTn>
                                        <p:tgtEl>
                                          <p:spTgt spid="96299"/>
                                        </p:tgtEl>
                                        <p:attrNameLst>
                                          <p:attrName>ppt_x</p:attrName>
                                        </p:attrNameLst>
                                      </p:cBhvr>
                                    </p:anim>
                                    <p:set>
                                      <p:cBhvr>
                                        <p:cTn id="331" dur="770" fill="hold"/>
                                        <p:tgtEl>
                                          <p:spTgt spid="96299"/>
                                        </p:tgtEl>
                                        <p:attrNameLst>
                                          <p:attrName>ppt_y</p:attrName>
                                        </p:attrNameLst>
                                      </p:cBhvr>
                                      <p:to>
                                        <p:strVal val="(#ppt_y+0.4)"/>
                                      </p:to>
                                    </p:set>
                                    <p:anim from="(#ppt_y+0.4)" to="(#ppt_y)" calcmode="lin" valueType="num">
                                      <p:cBhvr>
                                        <p:cTn id="332" dur="1230" accel="100000" fill="hold">
                                          <p:stCondLst>
                                            <p:cond delay="770"/>
                                          </p:stCondLst>
                                        </p:cTn>
                                        <p:tgtEl>
                                          <p:spTgt spid="96299"/>
                                        </p:tgtEl>
                                        <p:attrNameLst>
                                          <p:attrName>ppt_y</p:attrName>
                                        </p:attrNameLst>
                                      </p:cBhvr>
                                    </p:anim>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2"/>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51" presetClass="entr" presetSubtype="0" fill="hold" grpId="0" nodeType="clickEffect">
                                  <p:stCondLst>
                                    <p:cond delay="0"/>
                                  </p:stCondLst>
                                  <p:childTnLst>
                                    <p:set>
                                      <p:cBhvr>
                                        <p:cTn id="340" dur="1" fill="hold">
                                          <p:stCondLst>
                                            <p:cond delay="0"/>
                                          </p:stCondLst>
                                        </p:cTn>
                                        <p:tgtEl>
                                          <p:spTgt spid="47"/>
                                        </p:tgtEl>
                                        <p:attrNameLst>
                                          <p:attrName>style.visibility</p:attrName>
                                        </p:attrNameLst>
                                      </p:cBhvr>
                                      <p:to>
                                        <p:strVal val="visible"/>
                                      </p:to>
                                    </p:set>
                                    <p:animEffect transition="in" filter="fade">
                                      <p:cBhvr>
                                        <p:cTn id="341" dur="770" decel="100000"/>
                                        <p:tgtEl>
                                          <p:spTgt spid="47"/>
                                        </p:tgtEl>
                                      </p:cBhvr>
                                    </p:animEffect>
                                    <p:animScale>
                                      <p:cBhvr>
                                        <p:cTn id="342" dur="770" decel="100000"/>
                                        <p:tgtEl>
                                          <p:spTgt spid="47"/>
                                        </p:tgtEl>
                                      </p:cBhvr>
                                      <p:from x="10000" y="10000"/>
                                      <p:to x="200000" y="450000"/>
                                    </p:animScale>
                                    <p:animScale>
                                      <p:cBhvr>
                                        <p:cTn id="343" dur="1230" accel="100000" fill="hold">
                                          <p:stCondLst>
                                            <p:cond delay="770"/>
                                          </p:stCondLst>
                                        </p:cTn>
                                        <p:tgtEl>
                                          <p:spTgt spid="47"/>
                                        </p:tgtEl>
                                      </p:cBhvr>
                                      <p:from x="200000" y="450000"/>
                                      <p:to x="100000" y="100000"/>
                                    </p:animScale>
                                    <p:set>
                                      <p:cBhvr>
                                        <p:cTn id="344" dur="770" fill="hold"/>
                                        <p:tgtEl>
                                          <p:spTgt spid="47"/>
                                        </p:tgtEl>
                                        <p:attrNameLst>
                                          <p:attrName>ppt_x</p:attrName>
                                        </p:attrNameLst>
                                      </p:cBhvr>
                                      <p:to>
                                        <p:strVal val="(0.5)"/>
                                      </p:to>
                                    </p:set>
                                    <p:anim from="(0.5)" to="(#ppt_x)" calcmode="lin" valueType="num">
                                      <p:cBhvr>
                                        <p:cTn id="345" dur="1230" accel="100000" fill="hold">
                                          <p:stCondLst>
                                            <p:cond delay="770"/>
                                          </p:stCondLst>
                                        </p:cTn>
                                        <p:tgtEl>
                                          <p:spTgt spid="47"/>
                                        </p:tgtEl>
                                        <p:attrNameLst>
                                          <p:attrName>ppt_x</p:attrName>
                                        </p:attrNameLst>
                                      </p:cBhvr>
                                    </p:anim>
                                    <p:set>
                                      <p:cBhvr>
                                        <p:cTn id="346" dur="770" fill="hold"/>
                                        <p:tgtEl>
                                          <p:spTgt spid="47"/>
                                        </p:tgtEl>
                                        <p:attrNameLst>
                                          <p:attrName>ppt_y</p:attrName>
                                        </p:attrNameLst>
                                      </p:cBhvr>
                                      <p:to>
                                        <p:strVal val="(#ppt_y+0.4)"/>
                                      </p:to>
                                    </p:set>
                                    <p:anim from="(#ppt_y+0.4)" to="(#ppt_y)" calcmode="lin" valueType="num">
                                      <p:cBhvr>
                                        <p:cTn id="347" dur="1230" accel="100000" fill="hold">
                                          <p:stCondLst>
                                            <p:cond delay="770"/>
                                          </p:stCondLst>
                                        </p:cTn>
                                        <p:tgtEl>
                                          <p:spTgt spid="47"/>
                                        </p:tgtEl>
                                        <p:attrNameLst>
                                          <p:attrName>ppt_y</p:attrName>
                                        </p:attrNameLst>
                                      </p:cBhvr>
                                    </p:anim>
                                  </p:childTnLst>
                                </p:cTn>
                              </p:par>
                            </p:childTnLst>
                          </p:cTn>
                        </p:par>
                      </p:childTnLst>
                    </p:cTn>
                  </p:par>
                  <p:par>
                    <p:cTn id="348" fill="hold">
                      <p:stCondLst>
                        <p:cond delay="indefinite"/>
                      </p:stCondLst>
                      <p:childTnLst>
                        <p:par>
                          <p:cTn id="349" fill="hold">
                            <p:stCondLst>
                              <p:cond delay="0"/>
                            </p:stCondLst>
                            <p:childTnLst>
                              <p:par>
                                <p:cTn id="350" presetID="51" presetClass="entr" presetSubtype="0" fill="hold" grpId="0" nodeType="clickEffect">
                                  <p:stCondLst>
                                    <p:cond delay="0"/>
                                  </p:stCondLst>
                                  <p:childTnLst>
                                    <p:set>
                                      <p:cBhvr>
                                        <p:cTn id="351" dur="1" fill="hold">
                                          <p:stCondLst>
                                            <p:cond delay="0"/>
                                          </p:stCondLst>
                                        </p:cTn>
                                        <p:tgtEl>
                                          <p:spTgt spid="48"/>
                                        </p:tgtEl>
                                        <p:attrNameLst>
                                          <p:attrName>style.visibility</p:attrName>
                                        </p:attrNameLst>
                                      </p:cBhvr>
                                      <p:to>
                                        <p:strVal val="visible"/>
                                      </p:to>
                                    </p:set>
                                    <p:animEffect transition="in" filter="fade">
                                      <p:cBhvr>
                                        <p:cTn id="352" dur="770" decel="100000"/>
                                        <p:tgtEl>
                                          <p:spTgt spid="48"/>
                                        </p:tgtEl>
                                      </p:cBhvr>
                                    </p:animEffect>
                                    <p:animScale>
                                      <p:cBhvr>
                                        <p:cTn id="353" dur="770" decel="100000"/>
                                        <p:tgtEl>
                                          <p:spTgt spid="48"/>
                                        </p:tgtEl>
                                      </p:cBhvr>
                                      <p:from x="10000" y="10000"/>
                                      <p:to x="200000" y="450000"/>
                                    </p:animScale>
                                    <p:animScale>
                                      <p:cBhvr>
                                        <p:cTn id="354" dur="1230" accel="100000" fill="hold">
                                          <p:stCondLst>
                                            <p:cond delay="770"/>
                                          </p:stCondLst>
                                        </p:cTn>
                                        <p:tgtEl>
                                          <p:spTgt spid="48"/>
                                        </p:tgtEl>
                                      </p:cBhvr>
                                      <p:from x="200000" y="450000"/>
                                      <p:to x="100000" y="100000"/>
                                    </p:animScale>
                                    <p:set>
                                      <p:cBhvr>
                                        <p:cTn id="355" dur="770" fill="hold"/>
                                        <p:tgtEl>
                                          <p:spTgt spid="48"/>
                                        </p:tgtEl>
                                        <p:attrNameLst>
                                          <p:attrName>ppt_x</p:attrName>
                                        </p:attrNameLst>
                                      </p:cBhvr>
                                      <p:to>
                                        <p:strVal val="(0.5)"/>
                                      </p:to>
                                    </p:set>
                                    <p:anim from="(0.5)" to="(#ppt_x)" calcmode="lin" valueType="num">
                                      <p:cBhvr>
                                        <p:cTn id="356" dur="1230" accel="100000" fill="hold">
                                          <p:stCondLst>
                                            <p:cond delay="770"/>
                                          </p:stCondLst>
                                        </p:cTn>
                                        <p:tgtEl>
                                          <p:spTgt spid="48"/>
                                        </p:tgtEl>
                                        <p:attrNameLst>
                                          <p:attrName>ppt_x</p:attrName>
                                        </p:attrNameLst>
                                      </p:cBhvr>
                                    </p:anim>
                                    <p:set>
                                      <p:cBhvr>
                                        <p:cTn id="357" dur="770" fill="hold"/>
                                        <p:tgtEl>
                                          <p:spTgt spid="48"/>
                                        </p:tgtEl>
                                        <p:attrNameLst>
                                          <p:attrName>ppt_y</p:attrName>
                                        </p:attrNameLst>
                                      </p:cBhvr>
                                      <p:to>
                                        <p:strVal val="(#ppt_y+0.4)"/>
                                      </p:to>
                                    </p:set>
                                    <p:anim from="(#ppt_y+0.4)" to="(#ppt_y)" calcmode="lin" valueType="num">
                                      <p:cBhvr>
                                        <p:cTn id="358" dur="1230" accel="100000" fill="hold">
                                          <p:stCondLst>
                                            <p:cond delay="770"/>
                                          </p:stCondLst>
                                        </p:cTn>
                                        <p:tgtEl>
                                          <p:spTgt spid="48"/>
                                        </p:tgtEl>
                                        <p:attrNameLst>
                                          <p:attrName>ppt_y</p:attrName>
                                        </p:attrNameLst>
                                      </p:cBhvr>
                                    </p:anim>
                                  </p:childTnLst>
                                </p:cTn>
                              </p:par>
                            </p:childTnLst>
                          </p:cTn>
                        </p:par>
                      </p:childTnLst>
                    </p:cTn>
                  </p:par>
                  <p:par>
                    <p:cTn id="359" fill="hold">
                      <p:stCondLst>
                        <p:cond delay="indefinite"/>
                      </p:stCondLst>
                      <p:childTnLst>
                        <p:par>
                          <p:cTn id="360" fill="hold">
                            <p:stCondLst>
                              <p:cond delay="0"/>
                            </p:stCondLst>
                            <p:childTnLst>
                              <p:par>
                                <p:cTn id="361" presetID="51" presetClass="entr" presetSubtype="0" fill="hold" grpId="0" nodeType="clickEffect">
                                  <p:stCondLst>
                                    <p:cond delay="0"/>
                                  </p:stCondLst>
                                  <p:childTnLst>
                                    <p:set>
                                      <p:cBhvr>
                                        <p:cTn id="362" dur="1" fill="hold">
                                          <p:stCondLst>
                                            <p:cond delay="0"/>
                                          </p:stCondLst>
                                        </p:cTn>
                                        <p:tgtEl>
                                          <p:spTgt spid="96300"/>
                                        </p:tgtEl>
                                        <p:attrNameLst>
                                          <p:attrName>style.visibility</p:attrName>
                                        </p:attrNameLst>
                                      </p:cBhvr>
                                      <p:to>
                                        <p:strVal val="visible"/>
                                      </p:to>
                                    </p:set>
                                    <p:animEffect transition="in" filter="fade">
                                      <p:cBhvr>
                                        <p:cTn id="363" dur="770" decel="100000"/>
                                        <p:tgtEl>
                                          <p:spTgt spid="96300"/>
                                        </p:tgtEl>
                                      </p:cBhvr>
                                    </p:animEffect>
                                    <p:animScale>
                                      <p:cBhvr>
                                        <p:cTn id="364" dur="770" decel="100000"/>
                                        <p:tgtEl>
                                          <p:spTgt spid="96300"/>
                                        </p:tgtEl>
                                      </p:cBhvr>
                                      <p:from x="10000" y="10000"/>
                                      <p:to x="200000" y="450000"/>
                                    </p:animScale>
                                    <p:animScale>
                                      <p:cBhvr>
                                        <p:cTn id="365" dur="1230" accel="100000" fill="hold">
                                          <p:stCondLst>
                                            <p:cond delay="770"/>
                                          </p:stCondLst>
                                        </p:cTn>
                                        <p:tgtEl>
                                          <p:spTgt spid="96300"/>
                                        </p:tgtEl>
                                      </p:cBhvr>
                                      <p:from x="200000" y="450000"/>
                                      <p:to x="100000" y="100000"/>
                                    </p:animScale>
                                    <p:set>
                                      <p:cBhvr>
                                        <p:cTn id="366" dur="770" fill="hold"/>
                                        <p:tgtEl>
                                          <p:spTgt spid="96300"/>
                                        </p:tgtEl>
                                        <p:attrNameLst>
                                          <p:attrName>ppt_x</p:attrName>
                                        </p:attrNameLst>
                                      </p:cBhvr>
                                      <p:to>
                                        <p:strVal val="(0.5)"/>
                                      </p:to>
                                    </p:set>
                                    <p:anim from="(0.5)" to="(#ppt_x)" calcmode="lin" valueType="num">
                                      <p:cBhvr>
                                        <p:cTn id="367" dur="1230" accel="100000" fill="hold">
                                          <p:stCondLst>
                                            <p:cond delay="770"/>
                                          </p:stCondLst>
                                        </p:cTn>
                                        <p:tgtEl>
                                          <p:spTgt spid="96300"/>
                                        </p:tgtEl>
                                        <p:attrNameLst>
                                          <p:attrName>ppt_x</p:attrName>
                                        </p:attrNameLst>
                                      </p:cBhvr>
                                    </p:anim>
                                    <p:set>
                                      <p:cBhvr>
                                        <p:cTn id="368" dur="770" fill="hold"/>
                                        <p:tgtEl>
                                          <p:spTgt spid="96300"/>
                                        </p:tgtEl>
                                        <p:attrNameLst>
                                          <p:attrName>ppt_y</p:attrName>
                                        </p:attrNameLst>
                                      </p:cBhvr>
                                      <p:to>
                                        <p:strVal val="(#ppt_y+0.4)"/>
                                      </p:to>
                                    </p:set>
                                    <p:anim from="(#ppt_y+0.4)" to="(#ppt_y)" calcmode="lin" valueType="num">
                                      <p:cBhvr>
                                        <p:cTn id="369" dur="1230" accel="100000" fill="hold">
                                          <p:stCondLst>
                                            <p:cond delay="770"/>
                                          </p:stCondLst>
                                        </p:cTn>
                                        <p:tgtEl>
                                          <p:spTgt spid="96300"/>
                                        </p:tgtEl>
                                        <p:attrNameLst>
                                          <p:attrName>ppt_y</p:attrName>
                                        </p:attrNameLst>
                                      </p:cBhvr>
                                    </p:anim>
                                  </p:childTnLst>
                                </p:cTn>
                              </p:par>
                            </p:childTnLst>
                          </p:cTn>
                        </p:par>
                      </p:childTnLst>
                    </p:cTn>
                  </p:par>
                  <p:par>
                    <p:cTn id="370" fill="hold">
                      <p:stCondLst>
                        <p:cond delay="indefinite"/>
                      </p:stCondLst>
                      <p:childTnLst>
                        <p:par>
                          <p:cTn id="371" fill="hold">
                            <p:stCondLst>
                              <p:cond delay="0"/>
                            </p:stCondLst>
                            <p:childTnLst>
                              <p:par>
                                <p:cTn id="372" presetID="51" presetClass="entr" presetSubtype="0" fill="hold" grpId="0" nodeType="clickEffect">
                                  <p:stCondLst>
                                    <p:cond delay="0"/>
                                  </p:stCondLst>
                                  <p:childTnLst>
                                    <p:set>
                                      <p:cBhvr>
                                        <p:cTn id="373" dur="1" fill="hold">
                                          <p:stCondLst>
                                            <p:cond delay="0"/>
                                          </p:stCondLst>
                                        </p:cTn>
                                        <p:tgtEl>
                                          <p:spTgt spid="96301"/>
                                        </p:tgtEl>
                                        <p:attrNameLst>
                                          <p:attrName>style.visibility</p:attrName>
                                        </p:attrNameLst>
                                      </p:cBhvr>
                                      <p:to>
                                        <p:strVal val="visible"/>
                                      </p:to>
                                    </p:set>
                                    <p:animEffect transition="in" filter="fade">
                                      <p:cBhvr>
                                        <p:cTn id="374" dur="770" decel="100000"/>
                                        <p:tgtEl>
                                          <p:spTgt spid="96301"/>
                                        </p:tgtEl>
                                      </p:cBhvr>
                                    </p:animEffect>
                                    <p:animScale>
                                      <p:cBhvr>
                                        <p:cTn id="375" dur="770" decel="100000"/>
                                        <p:tgtEl>
                                          <p:spTgt spid="96301"/>
                                        </p:tgtEl>
                                      </p:cBhvr>
                                      <p:from x="10000" y="10000"/>
                                      <p:to x="200000" y="450000"/>
                                    </p:animScale>
                                    <p:animScale>
                                      <p:cBhvr>
                                        <p:cTn id="376" dur="1230" accel="100000" fill="hold">
                                          <p:stCondLst>
                                            <p:cond delay="770"/>
                                          </p:stCondLst>
                                        </p:cTn>
                                        <p:tgtEl>
                                          <p:spTgt spid="96301"/>
                                        </p:tgtEl>
                                      </p:cBhvr>
                                      <p:from x="200000" y="450000"/>
                                      <p:to x="100000" y="100000"/>
                                    </p:animScale>
                                    <p:set>
                                      <p:cBhvr>
                                        <p:cTn id="377" dur="770" fill="hold"/>
                                        <p:tgtEl>
                                          <p:spTgt spid="96301"/>
                                        </p:tgtEl>
                                        <p:attrNameLst>
                                          <p:attrName>ppt_x</p:attrName>
                                        </p:attrNameLst>
                                      </p:cBhvr>
                                      <p:to>
                                        <p:strVal val="(0.5)"/>
                                      </p:to>
                                    </p:set>
                                    <p:anim from="(0.5)" to="(#ppt_x)" calcmode="lin" valueType="num">
                                      <p:cBhvr>
                                        <p:cTn id="378" dur="1230" accel="100000" fill="hold">
                                          <p:stCondLst>
                                            <p:cond delay="770"/>
                                          </p:stCondLst>
                                        </p:cTn>
                                        <p:tgtEl>
                                          <p:spTgt spid="96301"/>
                                        </p:tgtEl>
                                        <p:attrNameLst>
                                          <p:attrName>ppt_x</p:attrName>
                                        </p:attrNameLst>
                                      </p:cBhvr>
                                    </p:anim>
                                    <p:set>
                                      <p:cBhvr>
                                        <p:cTn id="379" dur="770" fill="hold"/>
                                        <p:tgtEl>
                                          <p:spTgt spid="96301"/>
                                        </p:tgtEl>
                                        <p:attrNameLst>
                                          <p:attrName>ppt_y</p:attrName>
                                        </p:attrNameLst>
                                      </p:cBhvr>
                                      <p:to>
                                        <p:strVal val="(#ppt_y+0.4)"/>
                                      </p:to>
                                    </p:set>
                                    <p:anim from="(#ppt_y+0.4)" to="(#ppt_y)" calcmode="lin" valueType="num">
                                      <p:cBhvr>
                                        <p:cTn id="380" dur="1230" accel="100000" fill="hold">
                                          <p:stCondLst>
                                            <p:cond delay="770"/>
                                          </p:stCondLst>
                                        </p:cTn>
                                        <p:tgtEl>
                                          <p:spTgt spid="96301"/>
                                        </p:tgtEl>
                                        <p:attrNameLst>
                                          <p:attrName>ppt_y</p:attrName>
                                        </p:attrNameLst>
                                      </p:cBhvr>
                                    </p:anim>
                                  </p:childTnLst>
                                </p:cTn>
                              </p:par>
                            </p:childTnLst>
                          </p:cTn>
                        </p:par>
                      </p:childTnLst>
                    </p:cTn>
                  </p:par>
                  <p:par>
                    <p:cTn id="381" fill="hold">
                      <p:stCondLst>
                        <p:cond delay="indefinite"/>
                      </p:stCondLst>
                      <p:childTnLst>
                        <p:par>
                          <p:cTn id="382" fill="hold">
                            <p:stCondLst>
                              <p:cond delay="0"/>
                            </p:stCondLst>
                            <p:childTnLst>
                              <p:par>
                                <p:cTn id="383" presetID="51" presetClass="entr" presetSubtype="0" fill="hold" grpId="0" nodeType="clickEffect">
                                  <p:stCondLst>
                                    <p:cond delay="0"/>
                                  </p:stCondLst>
                                  <p:childTnLst>
                                    <p:set>
                                      <p:cBhvr>
                                        <p:cTn id="384" dur="1" fill="hold">
                                          <p:stCondLst>
                                            <p:cond delay="0"/>
                                          </p:stCondLst>
                                        </p:cTn>
                                        <p:tgtEl>
                                          <p:spTgt spid="96302"/>
                                        </p:tgtEl>
                                        <p:attrNameLst>
                                          <p:attrName>style.visibility</p:attrName>
                                        </p:attrNameLst>
                                      </p:cBhvr>
                                      <p:to>
                                        <p:strVal val="visible"/>
                                      </p:to>
                                    </p:set>
                                    <p:animEffect transition="in" filter="fade">
                                      <p:cBhvr>
                                        <p:cTn id="385" dur="770" decel="100000"/>
                                        <p:tgtEl>
                                          <p:spTgt spid="96302"/>
                                        </p:tgtEl>
                                      </p:cBhvr>
                                    </p:animEffect>
                                    <p:animScale>
                                      <p:cBhvr>
                                        <p:cTn id="386" dur="770" decel="100000"/>
                                        <p:tgtEl>
                                          <p:spTgt spid="96302"/>
                                        </p:tgtEl>
                                      </p:cBhvr>
                                      <p:from x="10000" y="10000"/>
                                      <p:to x="200000" y="450000"/>
                                    </p:animScale>
                                    <p:animScale>
                                      <p:cBhvr>
                                        <p:cTn id="387" dur="1230" accel="100000" fill="hold">
                                          <p:stCondLst>
                                            <p:cond delay="770"/>
                                          </p:stCondLst>
                                        </p:cTn>
                                        <p:tgtEl>
                                          <p:spTgt spid="96302"/>
                                        </p:tgtEl>
                                      </p:cBhvr>
                                      <p:from x="200000" y="450000"/>
                                      <p:to x="100000" y="100000"/>
                                    </p:animScale>
                                    <p:set>
                                      <p:cBhvr>
                                        <p:cTn id="388" dur="770" fill="hold"/>
                                        <p:tgtEl>
                                          <p:spTgt spid="96302"/>
                                        </p:tgtEl>
                                        <p:attrNameLst>
                                          <p:attrName>ppt_x</p:attrName>
                                        </p:attrNameLst>
                                      </p:cBhvr>
                                      <p:to>
                                        <p:strVal val="(0.5)"/>
                                      </p:to>
                                    </p:set>
                                    <p:anim from="(0.5)" to="(#ppt_x)" calcmode="lin" valueType="num">
                                      <p:cBhvr>
                                        <p:cTn id="389" dur="1230" accel="100000" fill="hold">
                                          <p:stCondLst>
                                            <p:cond delay="770"/>
                                          </p:stCondLst>
                                        </p:cTn>
                                        <p:tgtEl>
                                          <p:spTgt spid="96302"/>
                                        </p:tgtEl>
                                        <p:attrNameLst>
                                          <p:attrName>ppt_x</p:attrName>
                                        </p:attrNameLst>
                                      </p:cBhvr>
                                    </p:anim>
                                    <p:set>
                                      <p:cBhvr>
                                        <p:cTn id="390" dur="770" fill="hold"/>
                                        <p:tgtEl>
                                          <p:spTgt spid="96302"/>
                                        </p:tgtEl>
                                        <p:attrNameLst>
                                          <p:attrName>ppt_y</p:attrName>
                                        </p:attrNameLst>
                                      </p:cBhvr>
                                      <p:to>
                                        <p:strVal val="(#ppt_y+0.4)"/>
                                      </p:to>
                                    </p:set>
                                    <p:anim from="(#ppt_y+0.4)" to="(#ppt_y)" calcmode="lin" valueType="num">
                                      <p:cBhvr>
                                        <p:cTn id="391" dur="1230" accel="100000" fill="hold">
                                          <p:stCondLst>
                                            <p:cond delay="770"/>
                                          </p:stCondLst>
                                        </p:cTn>
                                        <p:tgtEl>
                                          <p:spTgt spid="96302"/>
                                        </p:tgtEl>
                                        <p:attrNameLst>
                                          <p:attrName>ppt_y</p:attrName>
                                        </p:attrNameLst>
                                      </p:cBhvr>
                                    </p:anim>
                                  </p:childTnLst>
                                </p:cTn>
                              </p:par>
                            </p:childTnLst>
                          </p:cTn>
                        </p:par>
                      </p:childTnLst>
                    </p:cTn>
                  </p:par>
                  <p:par>
                    <p:cTn id="392" fill="hold">
                      <p:stCondLst>
                        <p:cond delay="indefinite"/>
                      </p:stCondLst>
                      <p:childTnLst>
                        <p:par>
                          <p:cTn id="393" fill="hold">
                            <p:stCondLst>
                              <p:cond delay="0"/>
                            </p:stCondLst>
                            <p:childTnLst>
                              <p:par>
                                <p:cTn id="394" presetID="51" presetClass="entr" presetSubtype="0" fill="hold" grpId="0" nodeType="clickEffect">
                                  <p:stCondLst>
                                    <p:cond delay="0"/>
                                  </p:stCondLst>
                                  <p:childTnLst>
                                    <p:set>
                                      <p:cBhvr>
                                        <p:cTn id="395" dur="1" fill="hold">
                                          <p:stCondLst>
                                            <p:cond delay="0"/>
                                          </p:stCondLst>
                                        </p:cTn>
                                        <p:tgtEl>
                                          <p:spTgt spid="96303"/>
                                        </p:tgtEl>
                                        <p:attrNameLst>
                                          <p:attrName>style.visibility</p:attrName>
                                        </p:attrNameLst>
                                      </p:cBhvr>
                                      <p:to>
                                        <p:strVal val="visible"/>
                                      </p:to>
                                    </p:set>
                                    <p:animEffect transition="in" filter="fade">
                                      <p:cBhvr>
                                        <p:cTn id="396" dur="770" decel="100000"/>
                                        <p:tgtEl>
                                          <p:spTgt spid="96303"/>
                                        </p:tgtEl>
                                      </p:cBhvr>
                                    </p:animEffect>
                                    <p:animScale>
                                      <p:cBhvr>
                                        <p:cTn id="397" dur="770" decel="100000"/>
                                        <p:tgtEl>
                                          <p:spTgt spid="96303"/>
                                        </p:tgtEl>
                                      </p:cBhvr>
                                      <p:from x="10000" y="10000"/>
                                      <p:to x="200000" y="450000"/>
                                    </p:animScale>
                                    <p:animScale>
                                      <p:cBhvr>
                                        <p:cTn id="398" dur="1230" accel="100000" fill="hold">
                                          <p:stCondLst>
                                            <p:cond delay="770"/>
                                          </p:stCondLst>
                                        </p:cTn>
                                        <p:tgtEl>
                                          <p:spTgt spid="96303"/>
                                        </p:tgtEl>
                                      </p:cBhvr>
                                      <p:from x="200000" y="450000"/>
                                      <p:to x="100000" y="100000"/>
                                    </p:animScale>
                                    <p:set>
                                      <p:cBhvr>
                                        <p:cTn id="399" dur="770" fill="hold"/>
                                        <p:tgtEl>
                                          <p:spTgt spid="96303"/>
                                        </p:tgtEl>
                                        <p:attrNameLst>
                                          <p:attrName>ppt_x</p:attrName>
                                        </p:attrNameLst>
                                      </p:cBhvr>
                                      <p:to>
                                        <p:strVal val="(0.5)"/>
                                      </p:to>
                                    </p:set>
                                    <p:anim from="(0.5)" to="(#ppt_x)" calcmode="lin" valueType="num">
                                      <p:cBhvr>
                                        <p:cTn id="400" dur="1230" accel="100000" fill="hold">
                                          <p:stCondLst>
                                            <p:cond delay="770"/>
                                          </p:stCondLst>
                                        </p:cTn>
                                        <p:tgtEl>
                                          <p:spTgt spid="96303"/>
                                        </p:tgtEl>
                                        <p:attrNameLst>
                                          <p:attrName>ppt_x</p:attrName>
                                        </p:attrNameLst>
                                      </p:cBhvr>
                                    </p:anim>
                                    <p:set>
                                      <p:cBhvr>
                                        <p:cTn id="401" dur="770" fill="hold"/>
                                        <p:tgtEl>
                                          <p:spTgt spid="96303"/>
                                        </p:tgtEl>
                                        <p:attrNameLst>
                                          <p:attrName>ppt_y</p:attrName>
                                        </p:attrNameLst>
                                      </p:cBhvr>
                                      <p:to>
                                        <p:strVal val="(#ppt_y+0.4)"/>
                                      </p:to>
                                    </p:set>
                                    <p:anim from="(#ppt_y+0.4)" to="(#ppt_y)" calcmode="lin" valueType="num">
                                      <p:cBhvr>
                                        <p:cTn id="402" dur="1230" accel="100000" fill="hold">
                                          <p:stCondLst>
                                            <p:cond delay="770"/>
                                          </p:stCondLst>
                                        </p:cTn>
                                        <p:tgtEl>
                                          <p:spTgt spid="96303"/>
                                        </p:tgtEl>
                                        <p:attrNameLst>
                                          <p:attrName>ppt_y</p:attrName>
                                        </p:attrNameLst>
                                      </p:cBhvr>
                                    </p:anim>
                                  </p:childTnLst>
                                </p:cTn>
                              </p:par>
                            </p:childTnLst>
                          </p:cTn>
                        </p:par>
                      </p:childTnLst>
                    </p:cTn>
                  </p:par>
                  <p:par>
                    <p:cTn id="403" fill="hold">
                      <p:stCondLst>
                        <p:cond delay="indefinite"/>
                      </p:stCondLst>
                      <p:childTnLst>
                        <p:par>
                          <p:cTn id="404" fill="hold">
                            <p:stCondLst>
                              <p:cond delay="0"/>
                            </p:stCondLst>
                            <p:childTnLst>
                              <p:par>
                                <p:cTn id="405" presetID="51" presetClass="entr" presetSubtype="0" fill="hold" grpId="0" nodeType="clickEffect">
                                  <p:stCondLst>
                                    <p:cond delay="0"/>
                                  </p:stCondLst>
                                  <p:childTnLst>
                                    <p:set>
                                      <p:cBhvr>
                                        <p:cTn id="406" dur="1" fill="hold">
                                          <p:stCondLst>
                                            <p:cond delay="0"/>
                                          </p:stCondLst>
                                        </p:cTn>
                                        <p:tgtEl>
                                          <p:spTgt spid="96304"/>
                                        </p:tgtEl>
                                        <p:attrNameLst>
                                          <p:attrName>style.visibility</p:attrName>
                                        </p:attrNameLst>
                                      </p:cBhvr>
                                      <p:to>
                                        <p:strVal val="visible"/>
                                      </p:to>
                                    </p:set>
                                    <p:animEffect transition="in" filter="fade">
                                      <p:cBhvr>
                                        <p:cTn id="407" dur="770" decel="100000"/>
                                        <p:tgtEl>
                                          <p:spTgt spid="96304"/>
                                        </p:tgtEl>
                                      </p:cBhvr>
                                    </p:animEffect>
                                    <p:animScale>
                                      <p:cBhvr>
                                        <p:cTn id="408" dur="770" decel="100000"/>
                                        <p:tgtEl>
                                          <p:spTgt spid="96304"/>
                                        </p:tgtEl>
                                      </p:cBhvr>
                                      <p:from x="10000" y="10000"/>
                                      <p:to x="200000" y="450000"/>
                                    </p:animScale>
                                    <p:animScale>
                                      <p:cBhvr>
                                        <p:cTn id="409" dur="1230" accel="100000" fill="hold">
                                          <p:stCondLst>
                                            <p:cond delay="770"/>
                                          </p:stCondLst>
                                        </p:cTn>
                                        <p:tgtEl>
                                          <p:spTgt spid="96304"/>
                                        </p:tgtEl>
                                      </p:cBhvr>
                                      <p:from x="200000" y="450000"/>
                                      <p:to x="100000" y="100000"/>
                                    </p:animScale>
                                    <p:set>
                                      <p:cBhvr>
                                        <p:cTn id="410" dur="770" fill="hold"/>
                                        <p:tgtEl>
                                          <p:spTgt spid="96304"/>
                                        </p:tgtEl>
                                        <p:attrNameLst>
                                          <p:attrName>ppt_x</p:attrName>
                                        </p:attrNameLst>
                                      </p:cBhvr>
                                      <p:to>
                                        <p:strVal val="(0.5)"/>
                                      </p:to>
                                    </p:set>
                                    <p:anim from="(0.5)" to="(#ppt_x)" calcmode="lin" valueType="num">
                                      <p:cBhvr>
                                        <p:cTn id="411" dur="1230" accel="100000" fill="hold">
                                          <p:stCondLst>
                                            <p:cond delay="770"/>
                                          </p:stCondLst>
                                        </p:cTn>
                                        <p:tgtEl>
                                          <p:spTgt spid="96304"/>
                                        </p:tgtEl>
                                        <p:attrNameLst>
                                          <p:attrName>ppt_x</p:attrName>
                                        </p:attrNameLst>
                                      </p:cBhvr>
                                    </p:anim>
                                    <p:set>
                                      <p:cBhvr>
                                        <p:cTn id="412" dur="770" fill="hold"/>
                                        <p:tgtEl>
                                          <p:spTgt spid="96304"/>
                                        </p:tgtEl>
                                        <p:attrNameLst>
                                          <p:attrName>ppt_y</p:attrName>
                                        </p:attrNameLst>
                                      </p:cBhvr>
                                      <p:to>
                                        <p:strVal val="(#ppt_y+0.4)"/>
                                      </p:to>
                                    </p:set>
                                    <p:anim from="(#ppt_y+0.4)" to="(#ppt_y)" calcmode="lin" valueType="num">
                                      <p:cBhvr>
                                        <p:cTn id="413" dur="1230" accel="100000" fill="hold">
                                          <p:stCondLst>
                                            <p:cond delay="770"/>
                                          </p:stCondLst>
                                        </p:cTn>
                                        <p:tgtEl>
                                          <p:spTgt spid="96304"/>
                                        </p:tgtEl>
                                        <p:attrNameLst>
                                          <p:attrName>ppt_y</p:attrName>
                                        </p:attrNameLst>
                                      </p:cBhvr>
                                    </p:anim>
                                  </p:childTnLst>
                                </p:cTn>
                              </p:par>
                            </p:childTnLst>
                          </p:cTn>
                        </p:par>
                      </p:childTnLst>
                    </p:cTn>
                  </p:par>
                  <p:par>
                    <p:cTn id="414" fill="hold">
                      <p:stCondLst>
                        <p:cond delay="indefinite"/>
                      </p:stCondLst>
                      <p:childTnLst>
                        <p:par>
                          <p:cTn id="415" fill="hold">
                            <p:stCondLst>
                              <p:cond delay="0"/>
                            </p:stCondLst>
                            <p:childTnLst>
                              <p:par>
                                <p:cTn id="416" presetID="51" presetClass="entr" presetSubtype="0" fill="hold" grpId="0" nodeType="clickEffect">
                                  <p:stCondLst>
                                    <p:cond delay="0"/>
                                  </p:stCondLst>
                                  <p:childTnLst>
                                    <p:set>
                                      <p:cBhvr>
                                        <p:cTn id="417" dur="1" fill="hold">
                                          <p:stCondLst>
                                            <p:cond delay="0"/>
                                          </p:stCondLst>
                                        </p:cTn>
                                        <p:tgtEl>
                                          <p:spTgt spid="96305"/>
                                        </p:tgtEl>
                                        <p:attrNameLst>
                                          <p:attrName>style.visibility</p:attrName>
                                        </p:attrNameLst>
                                      </p:cBhvr>
                                      <p:to>
                                        <p:strVal val="visible"/>
                                      </p:to>
                                    </p:set>
                                    <p:animEffect transition="in" filter="fade">
                                      <p:cBhvr>
                                        <p:cTn id="418" dur="770" decel="100000"/>
                                        <p:tgtEl>
                                          <p:spTgt spid="96305"/>
                                        </p:tgtEl>
                                      </p:cBhvr>
                                    </p:animEffect>
                                    <p:animScale>
                                      <p:cBhvr>
                                        <p:cTn id="419" dur="770" decel="100000"/>
                                        <p:tgtEl>
                                          <p:spTgt spid="96305"/>
                                        </p:tgtEl>
                                      </p:cBhvr>
                                      <p:from x="10000" y="10000"/>
                                      <p:to x="200000" y="450000"/>
                                    </p:animScale>
                                    <p:animScale>
                                      <p:cBhvr>
                                        <p:cTn id="420" dur="1230" accel="100000" fill="hold">
                                          <p:stCondLst>
                                            <p:cond delay="770"/>
                                          </p:stCondLst>
                                        </p:cTn>
                                        <p:tgtEl>
                                          <p:spTgt spid="96305"/>
                                        </p:tgtEl>
                                      </p:cBhvr>
                                      <p:from x="200000" y="450000"/>
                                      <p:to x="100000" y="100000"/>
                                    </p:animScale>
                                    <p:set>
                                      <p:cBhvr>
                                        <p:cTn id="421" dur="770" fill="hold"/>
                                        <p:tgtEl>
                                          <p:spTgt spid="96305"/>
                                        </p:tgtEl>
                                        <p:attrNameLst>
                                          <p:attrName>ppt_x</p:attrName>
                                        </p:attrNameLst>
                                      </p:cBhvr>
                                      <p:to>
                                        <p:strVal val="(0.5)"/>
                                      </p:to>
                                    </p:set>
                                    <p:anim from="(0.5)" to="(#ppt_x)" calcmode="lin" valueType="num">
                                      <p:cBhvr>
                                        <p:cTn id="422" dur="1230" accel="100000" fill="hold">
                                          <p:stCondLst>
                                            <p:cond delay="770"/>
                                          </p:stCondLst>
                                        </p:cTn>
                                        <p:tgtEl>
                                          <p:spTgt spid="96305"/>
                                        </p:tgtEl>
                                        <p:attrNameLst>
                                          <p:attrName>ppt_x</p:attrName>
                                        </p:attrNameLst>
                                      </p:cBhvr>
                                    </p:anim>
                                    <p:set>
                                      <p:cBhvr>
                                        <p:cTn id="423" dur="770" fill="hold"/>
                                        <p:tgtEl>
                                          <p:spTgt spid="96305"/>
                                        </p:tgtEl>
                                        <p:attrNameLst>
                                          <p:attrName>ppt_y</p:attrName>
                                        </p:attrNameLst>
                                      </p:cBhvr>
                                      <p:to>
                                        <p:strVal val="(#ppt_y+0.4)"/>
                                      </p:to>
                                    </p:set>
                                    <p:anim from="(#ppt_y+0.4)" to="(#ppt_y)" calcmode="lin" valueType="num">
                                      <p:cBhvr>
                                        <p:cTn id="424" dur="1230" accel="100000" fill="hold">
                                          <p:stCondLst>
                                            <p:cond delay="770"/>
                                          </p:stCondLst>
                                        </p:cTn>
                                        <p:tgtEl>
                                          <p:spTgt spid="96305"/>
                                        </p:tgtEl>
                                        <p:attrNameLst>
                                          <p:attrName>ppt_y</p:attrName>
                                        </p:attrNameLst>
                                      </p:cBhvr>
                                    </p:anim>
                                  </p:childTnLst>
                                </p:cTn>
                              </p:par>
                            </p:childTnLst>
                          </p:cTn>
                        </p:par>
                      </p:childTnLst>
                    </p:cTn>
                  </p:par>
                  <p:par>
                    <p:cTn id="425" fill="hold">
                      <p:stCondLst>
                        <p:cond delay="indefinite"/>
                      </p:stCondLst>
                      <p:childTnLst>
                        <p:par>
                          <p:cTn id="426" fill="hold">
                            <p:stCondLst>
                              <p:cond delay="0"/>
                            </p:stCondLst>
                            <p:childTnLst>
                              <p:par>
                                <p:cTn id="427" presetID="51" presetClass="entr" presetSubtype="0" fill="hold" grpId="0" nodeType="clickEffect">
                                  <p:stCondLst>
                                    <p:cond delay="0"/>
                                  </p:stCondLst>
                                  <p:childTnLst>
                                    <p:set>
                                      <p:cBhvr>
                                        <p:cTn id="428" dur="1" fill="hold">
                                          <p:stCondLst>
                                            <p:cond delay="0"/>
                                          </p:stCondLst>
                                        </p:cTn>
                                        <p:tgtEl>
                                          <p:spTgt spid="96306"/>
                                        </p:tgtEl>
                                        <p:attrNameLst>
                                          <p:attrName>style.visibility</p:attrName>
                                        </p:attrNameLst>
                                      </p:cBhvr>
                                      <p:to>
                                        <p:strVal val="visible"/>
                                      </p:to>
                                    </p:set>
                                    <p:animEffect transition="in" filter="fade">
                                      <p:cBhvr>
                                        <p:cTn id="429" dur="770" decel="100000"/>
                                        <p:tgtEl>
                                          <p:spTgt spid="96306"/>
                                        </p:tgtEl>
                                      </p:cBhvr>
                                    </p:animEffect>
                                    <p:animScale>
                                      <p:cBhvr>
                                        <p:cTn id="430" dur="770" decel="100000"/>
                                        <p:tgtEl>
                                          <p:spTgt spid="96306"/>
                                        </p:tgtEl>
                                      </p:cBhvr>
                                      <p:from x="10000" y="10000"/>
                                      <p:to x="200000" y="450000"/>
                                    </p:animScale>
                                    <p:animScale>
                                      <p:cBhvr>
                                        <p:cTn id="431" dur="1230" accel="100000" fill="hold">
                                          <p:stCondLst>
                                            <p:cond delay="770"/>
                                          </p:stCondLst>
                                        </p:cTn>
                                        <p:tgtEl>
                                          <p:spTgt spid="96306"/>
                                        </p:tgtEl>
                                      </p:cBhvr>
                                      <p:from x="200000" y="450000"/>
                                      <p:to x="100000" y="100000"/>
                                    </p:animScale>
                                    <p:set>
                                      <p:cBhvr>
                                        <p:cTn id="432" dur="770" fill="hold"/>
                                        <p:tgtEl>
                                          <p:spTgt spid="96306"/>
                                        </p:tgtEl>
                                        <p:attrNameLst>
                                          <p:attrName>ppt_x</p:attrName>
                                        </p:attrNameLst>
                                      </p:cBhvr>
                                      <p:to>
                                        <p:strVal val="(0.5)"/>
                                      </p:to>
                                    </p:set>
                                    <p:anim from="(0.5)" to="(#ppt_x)" calcmode="lin" valueType="num">
                                      <p:cBhvr>
                                        <p:cTn id="433" dur="1230" accel="100000" fill="hold">
                                          <p:stCondLst>
                                            <p:cond delay="770"/>
                                          </p:stCondLst>
                                        </p:cTn>
                                        <p:tgtEl>
                                          <p:spTgt spid="96306"/>
                                        </p:tgtEl>
                                        <p:attrNameLst>
                                          <p:attrName>ppt_x</p:attrName>
                                        </p:attrNameLst>
                                      </p:cBhvr>
                                    </p:anim>
                                    <p:set>
                                      <p:cBhvr>
                                        <p:cTn id="434" dur="770" fill="hold"/>
                                        <p:tgtEl>
                                          <p:spTgt spid="96306"/>
                                        </p:tgtEl>
                                        <p:attrNameLst>
                                          <p:attrName>ppt_y</p:attrName>
                                        </p:attrNameLst>
                                      </p:cBhvr>
                                      <p:to>
                                        <p:strVal val="(#ppt_y+0.4)"/>
                                      </p:to>
                                    </p:set>
                                    <p:anim from="(#ppt_y+0.4)" to="(#ppt_y)" calcmode="lin" valueType="num">
                                      <p:cBhvr>
                                        <p:cTn id="435" dur="1230" accel="100000" fill="hold">
                                          <p:stCondLst>
                                            <p:cond delay="770"/>
                                          </p:stCondLst>
                                        </p:cTn>
                                        <p:tgtEl>
                                          <p:spTgt spid="96306"/>
                                        </p:tgtEl>
                                        <p:attrNameLst>
                                          <p:attrName>ppt_y</p:attrName>
                                        </p:attrNameLst>
                                      </p:cBhvr>
                                    </p:anim>
                                  </p:childTnLst>
                                </p:cTn>
                              </p:par>
                            </p:childTnLst>
                          </p:cTn>
                        </p:par>
                      </p:childTnLst>
                    </p:cTn>
                  </p:par>
                  <p:par>
                    <p:cTn id="436" fill="hold">
                      <p:stCondLst>
                        <p:cond delay="indefinite"/>
                      </p:stCondLst>
                      <p:childTnLst>
                        <p:par>
                          <p:cTn id="437" fill="hold">
                            <p:stCondLst>
                              <p:cond delay="0"/>
                            </p:stCondLst>
                            <p:childTnLst>
                              <p:par>
                                <p:cTn id="438" presetID="51" presetClass="entr" presetSubtype="0" fill="hold" grpId="0" nodeType="clickEffect">
                                  <p:stCondLst>
                                    <p:cond delay="0"/>
                                  </p:stCondLst>
                                  <p:childTnLst>
                                    <p:set>
                                      <p:cBhvr>
                                        <p:cTn id="439" dur="1" fill="hold">
                                          <p:stCondLst>
                                            <p:cond delay="0"/>
                                          </p:stCondLst>
                                        </p:cTn>
                                        <p:tgtEl>
                                          <p:spTgt spid="96307"/>
                                        </p:tgtEl>
                                        <p:attrNameLst>
                                          <p:attrName>style.visibility</p:attrName>
                                        </p:attrNameLst>
                                      </p:cBhvr>
                                      <p:to>
                                        <p:strVal val="visible"/>
                                      </p:to>
                                    </p:set>
                                    <p:animEffect transition="in" filter="fade">
                                      <p:cBhvr>
                                        <p:cTn id="440" dur="770" decel="100000"/>
                                        <p:tgtEl>
                                          <p:spTgt spid="96307"/>
                                        </p:tgtEl>
                                      </p:cBhvr>
                                    </p:animEffect>
                                    <p:animScale>
                                      <p:cBhvr>
                                        <p:cTn id="441" dur="770" decel="100000"/>
                                        <p:tgtEl>
                                          <p:spTgt spid="96307"/>
                                        </p:tgtEl>
                                      </p:cBhvr>
                                      <p:from x="10000" y="10000"/>
                                      <p:to x="200000" y="450000"/>
                                    </p:animScale>
                                    <p:animScale>
                                      <p:cBhvr>
                                        <p:cTn id="442" dur="1230" accel="100000" fill="hold">
                                          <p:stCondLst>
                                            <p:cond delay="770"/>
                                          </p:stCondLst>
                                        </p:cTn>
                                        <p:tgtEl>
                                          <p:spTgt spid="96307"/>
                                        </p:tgtEl>
                                      </p:cBhvr>
                                      <p:from x="200000" y="450000"/>
                                      <p:to x="100000" y="100000"/>
                                    </p:animScale>
                                    <p:set>
                                      <p:cBhvr>
                                        <p:cTn id="443" dur="770" fill="hold"/>
                                        <p:tgtEl>
                                          <p:spTgt spid="96307"/>
                                        </p:tgtEl>
                                        <p:attrNameLst>
                                          <p:attrName>ppt_x</p:attrName>
                                        </p:attrNameLst>
                                      </p:cBhvr>
                                      <p:to>
                                        <p:strVal val="(0.5)"/>
                                      </p:to>
                                    </p:set>
                                    <p:anim from="(0.5)" to="(#ppt_x)" calcmode="lin" valueType="num">
                                      <p:cBhvr>
                                        <p:cTn id="444" dur="1230" accel="100000" fill="hold">
                                          <p:stCondLst>
                                            <p:cond delay="770"/>
                                          </p:stCondLst>
                                        </p:cTn>
                                        <p:tgtEl>
                                          <p:spTgt spid="96307"/>
                                        </p:tgtEl>
                                        <p:attrNameLst>
                                          <p:attrName>ppt_x</p:attrName>
                                        </p:attrNameLst>
                                      </p:cBhvr>
                                    </p:anim>
                                    <p:set>
                                      <p:cBhvr>
                                        <p:cTn id="445" dur="770" fill="hold"/>
                                        <p:tgtEl>
                                          <p:spTgt spid="96307"/>
                                        </p:tgtEl>
                                        <p:attrNameLst>
                                          <p:attrName>ppt_y</p:attrName>
                                        </p:attrNameLst>
                                      </p:cBhvr>
                                      <p:to>
                                        <p:strVal val="(#ppt_y+0.4)"/>
                                      </p:to>
                                    </p:set>
                                    <p:anim from="(#ppt_y+0.4)" to="(#ppt_y)" calcmode="lin" valueType="num">
                                      <p:cBhvr>
                                        <p:cTn id="446" dur="1230" accel="100000" fill="hold">
                                          <p:stCondLst>
                                            <p:cond delay="770"/>
                                          </p:stCondLst>
                                        </p:cTn>
                                        <p:tgtEl>
                                          <p:spTgt spid="96307"/>
                                        </p:tgtEl>
                                        <p:attrNameLst>
                                          <p:attrName>ppt_y</p:attrName>
                                        </p:attrNameLst>
                                      </p:cBhvr>
                                    </p:anim>
                                  </p:childTnLst>
                                </p:cTn>
                              </p:par>
                            </p:childTnLst>
                          </p:cTn>
                        </p:par>
                      </p:childTnLst>
                    </p:cTn>
                  </p:par>
                  <p:par>
                    <p:cTn id="447" fill="hold">
                      <p:stCondLst>
                        <p:cond delay="indefinite"/>
                      </p:stCondLst>
                      <p:childTnLst>
                        <p:par>
                          <p:cTn id="448" fill="hold">
                            <p:stCondLst>
                              <p:cond delay="0"/>
                            </p:stCondLst>
                            <p:childTnLst>
                              <p:par>
                                <p:cTn id="449" presetID="51" presetClass="entr" presetSubtype="0" fill="hold" grpId="0" nodeType="clickEffect">
                                  <p:stCondLst>
                                    <p:cond delay="0"/>
                                  </p:stCondLst>
                                  <p:childTnLst>
                                    <p:set>
                                      <p:cBhvr>
                                        <p:cTn id="450" dur="1" fill="hold">
                                          <p:stCondLst>
                                            <p:cond delay="0"/>
                                          </p:stCondLst>
                                        </p:cTn>
                                        <p:tgtEl>
                                          <p:spTgt spid="96308"/>
                                        </p:tgtEl>
                                        <p:attrNameLst>
                                          <p:attrName>style.visibility</p:attrName>
                                        </p:attrNameLst>
                                      </p:cBhvr>
                                      <p:to>
                                        <p:strVal val="visible"/>
                                      </p:to>
                                    </p:set>
                                    <p:animEffect transition="in" filter="fade">
                                      <p:cBhvr>
                                        <p:cTn id="451" dur="770" decel="100000"/>
                                        <p:tgtEl>
                                          <p:spTgt spid="96308"/>
                                        </p:tgtEl>
                                      </p:cBhvr>
                                    </p:animEffect>
                                    <p:animScale>
                                      <p:cBhvr>
                                        <p:cTn id="452" dur="770" decel="100000"/>
                                        <p:tgtEl>
                                          <p:spTgt spid="96308"/>
                                        </p:tgtEl>
                                      </p:cBhvr>
                                      <p:from x="10000" y="10000"/>
                                      <p:to x="200000" y="450000"/>
                                    </p:animScale>
                                    <p:animScale>
                                      <p:cBhvr>
                                        <p:cTn id="453" dur="1230" accel="100000" fill="hold">
                                          <p:stCondLst>
                                            <p:cond delay="770"/>
                                          </p:stCondLst>
                                        </p:cTn>
                                        <p:tgtEl>
                                          <p:spTgt spid="96308"/>
                                        </p:tgtEl>
                                      </p:cBhvr>
                                      <p:from x="200000" y="450000"/>
                                      <p:to x="100000" y="100000"/>
                                    </p:animScale>
                                    <p:set>
                                      <p:cBhvr>
                                        <p:cTn id="454" dur="770" fill="hold"/>
                                        <p:tgtEl>
                                          <p:spTgt spid="96308"/>
                                        </p:tgtEl>
                                        <p:attrNameLst>
                                          <p:attrName>ppt_x</p:attrName>
                                        </p:attrNameLst>
                                      </p:cBhvr>
                                      <p:to>
                                        <p:strVal val="(0.5)"/>
                                      </p:to>
                                    </p:set>
                                    <p:anim from="(0.5)" to="(#ppt_x)" calcmode="lin" valueType="num">
                                      <p:cBhvr>
                                        <p:cTn id="455" dur="1230" accel="100000" fill="hold">
                                          <p:stCondLst>
                                            <p:cond delay="770"/>
                                          </p:stCondLst>
                                        </p:cTn>
                                        <p:tgtEl>
                                          <p:spTgt spid="96308"/>
                                        </p:tgtEl>
                                        <p:attrNameLst>
                                          <p:attrName>ppt_x</p:attrName>
                                        </p:attrNameLst>
                                      </p:cBhvr>
                                    </p:anim>
                                    <p:set>
                                      <p:cBhvr>
                                        <p:cTn id="456" dur="770" fill="hold"/>
                                        <p:tgtEl>
                                          <p:spTgt spid="96308"/>
                                        </p:tgtEl>
                                        <p:attrNameLst>
                                          <p:attrName>ppt_y</p:attrName>
                                        </p:attrNameLst>
                                      </p:cBhvr>
                                      <p:to>
                                        <p:strVal val="(#ppt_y+0.4)"/>
                                      </p:to>
                                    </p:set>
                                    <p:anim from="(#ppt_y+0.4)" to="(#ppt_y)" calcmode="lin" valueType="num">
                                      <p:cBhvr>
                                        <p:cTn id="457" dur="1230" accel="100000" fill="hold">
                                          <p:stCondLst>
                                            <p:cond delay="770"/>
                                          </p:stCondLst>
                                        </p:cTn>
                                        <p:tgtEl>
                                          <p:spTgt spid="9630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p:bldP spid="96263" grpId="0"/>
      <p:bldP spid="96264" grpId="0"/>
      <p:bldP spid="96265" grpId="0"/>
      <p:bldP spid="96266" grpId="0"/>
      <p:bldP spid="96267" grpId="0"/>
      <p:bldP spid="96268" grpId="0"/>
      <p:bldP spid="96269" grpId="0"/>
      <p:bldP spid="96270" grpId="0"/>
      <p:bldP spid="96271" grpId="0"/>
      <p:bldP spid="96272" grpId="0"/>
      <p:bldP spid="96273" grpId="0"/>
      <p:bldP spid="96274" grpId="0"/>
      <p:bldP spid="96275" grpId="0"/>
      <p:bldP spid="96278" grpId="0"/>
      <p:bldP spid="96279" grpId="0"/>
      <p:bldP spid="96288" grpId="0"/>
      <p:bldP spid="96289" grpId="0" animBg="1"/>
      <p:bldP spid="96290" grpId="0" animBg="1"/>
      <p:bldP spid="96291" grpId="0" animBg="1"/>
      <p:bldP spid="96292" grpId="0" animBg="1"/>
      <p:bldP spid="96295" grpId="0" animBg="1"/>
      <p:bldP spid="96293" grpId="0" animBg="1"/>
      <p:bldP spid="96294" grpId="0" animBg="1"/>
      <p:bldP spid="96296" grpId="0"/>
      <p:bldP spid="96297" grpId="0"/>
      <p:bldP spid="96298" grpId="0"/>
      <p:bldP spid="96299" grpId="0"/>
      <p:bldP spid="96300" grpId="0"/>
      <p:bldP spid="96301" grpId="0"/>
      <p:bldP spid="96302" grpId="0"/>
      <p:bldP spid="96303" grpId="0"/>
      <p:bldP spid="96304" grpId="0"/>
      <p:bldP spid="96305" grpId="0"/>
      <p:bldP spid="96306" grpId="0"/>
      <p:bldP spid="96307" grpId="0"/>
      <p:bldP spid="96308" grpId="0"/>
      <p:bldP spid="47" grpId="0" animBg="1"/>
      <p:bldP spid="48" grpId="0" animBg="1"/>
      <p:bldP spid="55" grpId="0" animBg="1"/>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838200" y="0"/>
            <a:ext cx="7391400" cy="685800"/>
          </a:xfrm>
          <a:gradFill rotWithShape="0">
            <a:gsLst>
              <a:gs pos="0">
                <a:srgbClr val="006600"/>
              </a:gs>
              <a:gs pos="100000">
                <a:srgbClr val="0066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lstStyle/>
          <a:p>
            <a:pPr eaLnBrk="1" hangingPunct="1">
              <a:defRPr/>
            </a:pPr>
            <a:r>
              <a:rPr lang="zh-CN" altLang="en-US" sz="3600" b="1" dirty="0">
                <a:solidFill>
                  <a:schemeClr val="bg1"/>
                </a:solidFill>
                <a:latin typeface="华文楷体"/>
                <a:ea typeface="华文楷体"/>
                <a:cs typeface="华文楷体"/>
              </a:rPr>
              <a:t>综合旧约全书</a:t>
            </a:r>
            <a:endParaRPr lang="en-US" sz="3600" b="1" dirty="0">
              <a:solidFill>
                <a:schemeClr val="bg1"/>
              </a:solidFill>
              <a:latin typeface="华文楷体"/>
              <a:ea typeface="华文楷体"/>
              <a:cs typeface="华文楷体"/>
            </a:endParaRPr>
          </a:p>
        </p:txBody>
      </p:sp>
      <p:sp>
        <p:nvSpPr>
          <p:cNvPr id="203779" name="Text Box 5"/>
          <p:cNvSpPr txBox="1">
            <a:spLocks noChangeArrowheads="1"/>
          </p:cNvSpPr>
          <p:nvPr/>
        </p:nvSpPr>
        <p:spPr bwMode="auto">
          <a:xfrm>
            <a:off x="8467725" y="39688"/>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43</a:t>
            </a:r>
          </a:p>
        </p:txBody>
      </p:sp>
      <p:sp>
        <p:nvSpPr>
          <p:cNvPr id="39" name="Rectangle 38"/>
          <p:cNvSpPr/>
          <p:nvPr/>
        </p:nvSpPr>
        <p:spPr bwMode="auto">
          <a:xfrm>
            <a:off x="685800" y="685800"/>
            <a:ext cx="8458200" cy="13716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itchFamily="-105" charset="0"/>
              <a:ea typeface="ＭＳ Ｐゴシック" charset="0"/>
            </a:endParaRPr>
          </a:p>
        </p:txBody>
      </p:sp>
      <p:sp>
        <p:nvSpPr>
          <p:cNvPr id="41" name="Rectangle 40"/>
          <p:cNvSpPr/>
          <p:nvPr/>
        </p:nvSpPr>
        <p:spPr bwMode="auto">
          <a:xfrm>
            <a:off x="685800" y="2133600"/>
            <a:ext cx="8458200" cy="9144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itchFamily="-105" charset="0"/>
              <a:ea typeface="ＭＳ Ｐゴシック" charset="0"/>
            </a:endParaRPr>
          </a:p>
        </p:txBody>
      </p:sp>
      <p:sp>
        <p:nvSpPr>
          <p:cNvPr id="42" name="Rectangle 41"/>
          <p:cNvSpPr/>
          <p:nvPr/>
        </p:nvSpPr>
        <p:spPr bwMode="auto">
          <a:xfrm>
            <a:off x="685800" y="3124200"/>
            <a:ext cx="8458200" cy="37338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itchFamily="-105" charset="0"/>
              <a:ea typeface="ＭＳ Ｐゴシック" charset="0"/>
            </a:endParaRPr>
          </a:p>
        </p:txBody>
      </p:sp>
      <p:graphicFrame>
        <p:nvGraphicFramePr>
          <p:cNvPr id="43" name="Table 42"/>
          <p:cNvGraphicFramePr>
            <a:graphicFrameLocks noGrp="1"/>
          </p:cNvGraphicFramePr>
          <p:nvPr/>
        </p:nvGraphicFramePr>
        <p:xfrm>
          <a:off x="838200" y="1295400"/>
          <a:ext cx="6096000" cy="685800"/>
        </p:xfrm>
        <a:graphic>
          <a:graphicData uri="http://schemas.openxmlformats.org/drawingml/2006/table">
            <a:tbl>
              <a:tblPr>
                <a:tableStyleId>{C083E6E3-FA7D-4D7B-A595-EF9225AFEA82}</a:tableStyleId>
              </a:tblPr>
              <a:tblGrid>
                <a:gridCol w="609600">
                  <a:extLst>
                    <a:ext uri="{9D8B030D-6E8A-4147-A177-3AD203B41FA5}">
                      <a16:colId xmlns:a16="http://schemas.microsoft.com/office/drawing/2014/main" val="20000"/>
                    </a:ext>
                  </a:extLst>
                </a:gridCol>
                <a:gridCol w="717395">
                  <a:extLst>
                    <a:ext uri="{9D8B030D-6E8A-4147-A177-3AD203B41FA5}">
                      <a16:colId xmlns:a16="http://schemas.microsoft.com/office/drawing/2014/main" val="20001"/>
                    </a:ext>
                  </a:extLst>
                </a:gridCol>
                <a:gridCol w="578005">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tblGrid>
              <a:tr h="685800">
                <a:tc>
                  <a:txBody>
                    <a:bodyPr/>
                    <a:lstStyle/>
                    <a:p>
                      <a:pPr algn="ctr"/>
                      <a:r>
                        <a:rPr lang="zh-CN" altLang="en-US" sz="1000" b="1" kern="1200" spc="-150" dirty="0">
                          <a:solidFill>
                            <a:schemeClr val="bg1"/>
                          </a:solidFill>
                          <a:latin typeface="华文楷体"/>
                          <a:ea typeface="华文楷体"/>
                          <a:cs typeface="华文楷体"/>
                        </a:rPr>
                        <a:t>创世记</a:t>
                      </a:r>
                      <a:endParaRPr lang="en-US" altLang="zh-CN" sz="1000" b="1" kern="1200" spc="-15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tc>
                  <a:txBody>
                    <a:bodyPr/>
                    <a:lstStyle/>
                    <a:p>
                      <a:pPr algn="ctr"/>
                      <a:r>
                        <a:rPr lang="zh-CN" altLang="en-US" sz="1000" b="1" kern="1200" spc="-150" dirty="0">
                          <a:solidFill>
                            <a:schemeClr val="bg1"/>
                          </a:solidFill>
                          <a:latin typeface="华文楷体"/>
                          <a:ea typeface="华文楷体"/>
                          <a:cs typeface="华文楷体"/>
                        </a:rPr>
                        <a:t>出埃及记</a:t>
                      </a:r>
                      <a:r>
                        <a:rPr lang="en-US" sz="1000" spc="-150" dirty="0">
                          <a:solidFill>
                            <a:schemeClr val="bg1"/>
                          </a:solidFill>
                        </a:rPr>
                        <a:t> </a:t>
                      </a:r>
                      <a:br>
                        <a:rPr lang="en-US" sz="1000" spc="-150" dirty="0">
                          <a:solidFill>
                            <a:schemeClr val="bg1"/>
                          </a:solidFill>
                        </a:rPr>
                      </a:br>
                      <a:endParaRPr lang="en-US" sz="1000" spc="-15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tc>
                  <a:txBody>
                    <a:bodyPr/>
                    <a:lstStyle/>
                    <a:p>
                      <a:pPr algn="ctr"/>
                      <a:r>
                        <a:rPr lang="zh-CN" altLang="en-US" sz="1000" b="1" spc="-150" dirty="0">
                          <a:solidFill>
                            <a:schemeClr val="bg1"/>
                          </a:solidFill>
                          <a:latin typeface="华文楷体"/>
                          <a:ea typeface="华文楷体"/>
                          <a:cs typeface="华文楷体"/>
                        </a:rPr>
                        <a:t>民数记</a:t>
                      </a:r>
                      <a:endParaRPr lang="en-US" sz="1000" b="1" spc="-15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tc>
                  <a:txBody>
                    <a:bodyPr/>
                    <a:lstStyle/>
                    <a:p>
                      <a:pPr algn="ctr"/>
                      <a:r>
                        <a:rPr lang="zh-CN" altLang="en-US" sz="1000" b="1" spc="-150" dirty="0">
                          <a:solidFill>
                            <a:schemeClr val="bg1"/>
                          </a:solidFill>
                          <a:latin typeface="华文楷体"/>
                          <a:ea typeface="华文楷体"/>
                          <a:cs typeface="华文楷体"/>
                        </a:rPr>
                        <a:t>约书亚记</a:t>
                      </a:r>
                      <a:endParaRPr lang="en-US" sz="1000" b="1" spc="-15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tc>
                  <a:txBody>
                    <a:bodyPr/>
                    <a:lstStyle/>
                    <a:p>
                      <a:pPr algn="ctr"/>
                      <a:r>
                        <a:rPr lang="zh-CN" altLang="en-US" sz="1000" b="1" spc="-150" dirty="0">
                          <a:solidFill>
                            <a:schemeClr val="bg1"/>
                          </a:solidFill>
                          <a:latin typeface="华文楷体"/>
                          <a:ea typeface="华文楷体"/>
                          <a:cs typeface="华文楷体"/>
                        </a:rPr>
                        <a:t>士师记</a:t>
                      </a:r>
                      <a:endParaRPr lang="en-US" sz="1000" b="1" spc="-15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tc>
                  <a:txBody>
                    <a:bodyPr/>
                    <a:lstStyle/>
                    <a:p>
                      <a:pPr algn="ctr"/>
                      <a:r>
                        <a:rPr lang="zh-CN" altLang="en-US" sz="1000" b="1" spc="-150" dirty="0">
                          <a:solidFill>
                            <a:schemeClr val="bg1"/>
                          </a:solidFill>
                          <a:latin typeface="华文楷体"/>
                          <a:ea typeface="华文楷体"/>
                          <a:cs typeface="华文楷体"/>
                        </a:rPr>
                        <a:t>撒母耳记上</a:t>
                      </a:r>
                      <a:endParaRPr lang="en-US" sz="1000" b="1" spc="-15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tc>
                  <a:txBody>
                    <a:bodyPr/>
                    <a:lstStyle/>
                    <a:p>
                      <a:pPr algn="ctr"/>
                      <a:r>
                        <a:rPr lang="zh-CN" altLang="en-US" sz="1000" spc="-150" dirty="0">
                          <a:solidFill>
                            <a:schemeClr val="bg1"/>
                          </a:solidFill>
                          <a:latin typeface="华文楷体"/>
                          <a:ea typeface="华文楷体"/>
                          <a:cs typeface="华文楷体"/>
                        </a:rPr>
                        <a:t>撒</a:t>
                      </a:r>
                      <a:r>
                        <a:rPr lang="zh-CN" altLang="en-US" sz="1000" b="1" spc="-150" dirty="0">
                          <a:solidFill>
                            <a:schemeClr val="bg1"/>
                          </a:solidFill>
                          <a:latin typeface="华文楷体"/>
                          <a:ea typeface="华文楷体"/>
                          <a:cs typeface="华文楷体"/>
                        </a:rPr>
                        <a:t>母耳记下</a:t>
                      </a:r>
                      <a:endParaRPr lang="en-US" sz="1000" b="1" spc="-15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tc>
                  <a:txBody>
                    <a:bodyPr/>
                    <a:lstStyle/>
                    <a:p>
                      <a:pPr algn="ctr"/>
                      <a:r>
                        <a:rPr lang="zh-CN" altLang="en-US" sz="1000" b="1" spc="-100" baseline="0" dirty="0">
                          <a:solidFill>
                            <a:schemeClr val="bg1"/>
                          </a:solidFill>
                          <a:latin typeface="华文楷体"/>
                          <a:ea typeface="华文楷体"/>
                          <a:cs typeface="华文楷体"/>
                        </a:rPr>
                        <a:t>列王记上</a:t>
                      </a:r>
                      <a:endParaRPr lang="en-US" sz="1000" b="1" spc="-100" baseline="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1" spc="-100" baseline="0" dirty="0">
                          <a:solidFill>
                            <a:schemeClr val="bg1"/>
                          </a:solidFill>
                          <a:latin typeface="华文楷体"/>
                          <a:ea typeface="华文楷体"/>
                          <a:cs typeface="华文楷体"/>
                        </a:rPr>
                        <a:t>列王记下</a:t>
                      </a:r>
                      <a:endParaRPr lang="en-US" sz="1000" b="1" spc="-100" baseline="0" dirty="0">
                        <a:solidFill>
                          <a:schemeClr val="bg1"/>
                        </a:solidFill>
                        <a:latin typeface="华文楷体"/>
                        <a:ea typeface="华文楷体"/>
                        <a:cs typeface="华文楷体"/>
                      </a:endParaRPr>
                    </a:p>
                    <a:p>
                      <a:pPr algn="ctr"/>
                      <a:endParaRPr lang="en-US" sz="1000" b="1" spc="-15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nvGraphicFramePr>
        <p:xfrm>
          <a:off x="7467600" y="1295400"/>
          <a:ext cx="1413796" cy="685800"/>
        </p:xfrm>
        <a:graphic>
          <a:graphicData uri="http://schemas.openxmlformats.org/drawingml/2006/table">
            <a:tbl>
              <a:tblPr bandRow="1">
                <a:tableStyleId>{C083E6E3-FA7D-4D7B-A595-EF9225AFEA82}</a:tableStyleId>
              </a:tblPr>
              <a:tblGrid>
                <a:gridCol w="702562">
                  <a:extLst>
                    <a:ext uri="{9D8B030D-6E8A-4147-A177-3AD203B41FA5}">
                      <a16:colId xmlns:a16="http://schemas.microsoft.com/office/drawing/2014/main" val="20000"/>
                    </a:ext>
                  </a:extLst>
                </a:gridCol>
                <a:gridCol w="711234">
                  <a:extLst>
                    <a:ext uri="{9D8B030D-6E8A-4147-A177-3AD203B41FA5}">
                      <a16:colId xmlns:a16="http://schemas.microsoft.com/office/drawing/2014/main" val="20001"/>
                    </a:ext>
                  </a:extLst>
                </a:gridCol>
              </a:tblGrid>
              <a:tr h="685800">
                <a:tc>
                  <a:txBody>
                    <a:bodyPr/>
                    <a:lstStyle/>
                    <a:p>
                      <a:r>
                        <a:rPr lang="zh-CN" altLang="en-US" sz="1000" b="1" dirty="0">
                          <a:solidFill>
                            <a:schemeClr val="bg1"/>
                          </a:solidFill>
                          <a:latin typeface="华文楷体"/>
                          <a:ea typeface="华文楷体"/>
                          <a:cs typeface="华文楷体"/>
                        </a:rPr>
                        <a:t>以斯拉记</a:t>
                      </a:r>
                      <a:endParaRPr lang="en-US" sz="1000" b="1"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tc>
                  <a:txBody>
                    <a:bodyPr/>
                    <a:lstStyle/>
                    <a:p>
                      <a:r>
                        <a:rPr lang="zh-CN" altLang="en-US" sz="1000" b="1" dirty="0">
                          <a:solidFill>
                            <a:schemeClr val="bg1"/>
                          </a:solidFill>
                          <a:latin typeface="华文楷体"/>
                          <a:ea typeface="华文楷体"/>
                          <a:cs typeface="华文楷体"/>
                        </a:rPr>
                        <a:t>尼希米记</a:t>
                      </a:r>
                      <a:endParaRPr lang="en-US" sz="1000" b="1"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tcPr>
                </a:tc>
                <a:extLst>
                  <a:ext uri="{0D108BD9-81ED-4DB2-BD59-A6C34878D82A}">
                    <a16:rowId xmlns:a16="http://schemas.microsoft.com/office/drawing/2014/main" val="10000"/>
                  </a:ext>
                </a:extLst>
              </a:tr>
            </a:tbl>
          </a:graphicData>
        </a:graphic>
      </p:graphicFrame>
      <p:cxnSp>
        <p:nvCxnSpPr>
          <p:cNvPr id="46" name="Straight Connector 45"/>
          <p:cNvCxnSpPr/>
          <p:nvPr/>
        </p:nvCxnSpPr>
        <p:spPr bwMode="auto">
          <a:xfrm>
            <a:off x="6934200" y="1752600"/>
            <a:ext cx="533400" cy="1588"/>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50" name="TextBox 49"/>
          <p:cNvSpPr txBox="1"/>
          <p:nvPr/>
        </p:nvSpPr>
        <p:spPr>
          <a:xfrm>
            <a:off x="838200" y="1447800"/>
            <a:ext cx="609600" cy="53340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1</a:t>
            </a:r>
          </a:p>
        </p:txBody>
      </p:sp>
      <p:sp>
        <p:nvSpPr>
          <p:cNvPr id="51" name="TextBox 50"/>
          <p:cNvSpPr txBox="1"/>
          <p:nvPr/>
        </p:nvSpPr>
        <p:spPr>
          <a:xfrm>
            <a:off x="1461864" y="1447800"/>
            <a:ext cx="690088"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2</a:t>
            </a:r>
          </a:p>
        </p:txBody>
      </p:sp>
      <p:sp>
        <p:nvSpPr>
          <p:cNvPr id="52" name="TextBox 51"/>
          <p:cNvSpPr txBox="1"/>
          <p:nvPr/>
        </p:nvSpPr>
        <p:spPr>
          <a:xfrm>
            <a:off x="2195736" y="1447800"/>
            <a:ext cx="5334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3</a:t>
            </a:r>
          </a:p>
        </p:txBody>
      </p:sp>
      <p:sp>
        <p:nvSpPr>
          <p:cNvPr id="53" name="TextBox 52"/>
          <p:cNvSpPr txBox="1"/>
          <p:nvPr/>
        </p:nvSpPr>
        <p:spPr>
          <a:xfrm>
            <a:off x="2743200" y="1447800"/>
            <a:ext cx="683418"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4</a:t>
            </a:r>
          </a:p>
        </p:txBody>
      </p:sp>
      <p:sp>
        <p:nvSpPr>
          <p:cNvPr id="54" name="TextBox 53"/>
          <p:cNvSpPr txBox="1"/>
          <p:nvPr/>
        </p:nvSpPr>
        <p:spPr>
          <a:xfrm>
            <a:off x="3429000" y="1447800"/>
            <a:ext cx="607218"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5</a:t>
            </a:r>
          </a:p>
        </p:txBody>
      </p:sp>
      <p:sp>
        <p:nvSpPr>
          <p:cNvPr id="55" name="TextBox 54"/>
          <p:cNvSpPr txBox="1"/>
          <p:nvPr/>
        </p:nvSpPr>
        <p:spPr>
          <a:xfrm>
            <a:off x="4191000" y="1447800"/>
            <a:ext cx="5334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6</a:t>
            </a:r>
          </a:p>
        </p:txBody>
      </p:sp>
      <p:sp>
        <p:nvSpPr>
          <p:cNvPr id="56" name="TextBox 55"/>
          <p:cNvSpPr txBox="1"/>
          <p:nvPr/>
        </p:nvSpPr>
        <p:spPr>
          <a:xfrm>
            <a:off x="4800600" y="1447800"/>
            <a:ext cx="758824"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7</a:t>
            </a:r>
          </a:p>
        </p:txBody>
      </p:sp>
      <p:sp>
        <p:nvSpPr>
          <p:cNvPr id="57" name="TextBox 56"/>
          <p:cNvSpPr txBox="1"/>
          <p:nvPr/>
        </p:nvSpPr>
        <p:spPr>
          <a:xfrm>
            <a:off x="5559424" y="1447800"/>
            <a:ext cx="688976"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8</a:t>
            </a:r>
          </a:p>
        </p:txBody>
      </p:sp>
      <p:sp>
        <p:nvSpPr>
          <p:cNvPr id="58" name="TextBox 57"/>
          <p:cNvSpPr txBox="1"/>
          <p:nvPr/>
        </p:nvSpPr>
        <p:spPr>
          <a:xfrm>
            <a:off x="6248400" y="1447800"/>
            <a:ext cx="685006"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9</a:t>
            </a:r>
          </a:p>
        </p:txBody>
      </p:sp>
      <p:sp>
        <p:nvSpPr>
          <p:cNvPr id="59" name="TextBox 58"/>
          <p:cNvSpPr txBox="1"/>
          <p:nvPr/>
        </p:nvSpPr>
        <p:spPr>
          <a:xfrm>
            <a:off x="7467600" y="1447800"/>
            <a:ext cx="682624"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10</a:t>
            </a:r>
          </a:p>
        </p:txBody>
      </p:sp>
      <p:sp>
        <p:nvSpPr>
          <p:cNvPr id="60" name="TextBox 59"/>
          <p:cNvSpPr txBox="1"/>
          <p:nvPr/>
        </p:nvSpPr>
        <p:spPr>
          <a:xfrm>
            <a:off x="8229600" y="1447800"/>
            <a:ext cx="6096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rPr>
              <a:t>11</a:t>
            </a:r>
          </a:p>
        </p:txBody>
      </p:sp>
      <p:graphicFrame>
        <p:nvGraphicFramePr>
          <p:cNvPr id="61" name="Table 60"/>
          <p:cNvGraphicFramePr>
            <a:graphicFrameLocks noGrp="1"/>
          </p:cNvGraphicFramePr>
          <p:nvPr/>
        </p:nvGraphicFramePr>
        <p:xfrm>
          <a:off x="827584" y="2249056"/>
          <a:ext cx="609600" cy="243840"/>
        </p:xfrm>
        <a:graphic>
          <a:graphicData uri="http://schemas.openxmlformats.org/drawingml/2006/table">
            <a:tbl>
              <a:tblPr bandRow="1">
                <a:tableStyleId>{C083E6E3-FA7D-4D7B-A595-EF9225AFEA82}</a:tableStyleId>
              </a:tblPr>
              <a:tblGrid>
                <a:gridCol w="609600">
                  <a:extLst>
                    <a:ext uri="{9D8B030D-6E8A-4147-A177-3AD203B41FA5}">
                      <a16:colId xmlns:a16="http://schemas.microsoft.com/office/drawing/2014/main" val="20000"/>
                    </a:ext>
                  </a:extLst>
                </a:gridCol>
              </a:tblGrid>
              <a:tr h="228600">
                <a:tc>
                  <a:txBody>
                    <a:bodyPr/>
                    <a:lstStyle/>
                    <a:p>
                      <a:r>
                        <a:rPr lang="zh-CN" altLang="en-US" sz="1000" b="1" dirty="0">
                          <a:solidFill>
                            <a:schemeClr val="bg1"/>
                          </a:solidFill>
                          <a:latin typeface="华文楷体"/>
                          <a:ea typeface="华文楷体"/>
                          <a:cs typeface="华文楷体"/>
                        </a:rPr>
                        <a:t>约伯记</a:t>
                      </a:r>
                      <a:endParaRPr lang="en-US" sz="1000" b="1"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62" name="Table 61"/>
          <p:cNvGraphicFramePr>
            <a:graphicFrameLocks noGrp="1"/>
          </p:cNvGraphicFramePr>
          <p:nvPr/>
        </p:nvGraphicFramePr>
        <p:xfrm>
          <a:off x="1828800" y="914400"/>
          <a:ext cx="609600" cy="243840"/>
        </p:xfrm>
        <a:graphic>
          <a:graphicData uri="http://schemas.openxmlformats.org/drawingml/2006/table">
            <a:tbl>
              <a:tblPr bandRow="1">
                <a:tableStyleId>{C083E6E3-FA7D-4D7B-A595-EF9225AFEA82}</a:tableStyleId>
              </a:tblPr>
              <a:tblGrid>
                <a:gridCol w="609600">
                  <a:extLst>
                    <a:ext uri="{9D8B030D-6E8A-4147-A177-3AD203B41FA5}">
                      <a16:colId xmlns:a16="http://schemas.microsoft.com/office/drawing/2014/main" val="20000"/>
                    </a:ext>
                  </a:extLst>
                </a:gridCol>
              </a:tblGrid>
              <a:tr h="243840">
                <a:tc>
                  <a:txBody>
                    <a:bodyPr/>
                    <a:lstStyle/>
                    <a:p>
                      <a:r>
                        <a:rPr lang="zh-CN" altLang="en-US" sz="1000" b="1" dirty="0">
                          <a:solidFill>
                            <a:schemeClr val="bg1"/>
                          </a:solidFill>
                          <a:latin typeface="华文楷体"/>
                          <a:ea typeface="华文楷体"/>
                          <a:cs typeface="华文楷体"/>
                        </a:rPr>
                        <a:t>利未记</a:t>
                      </a:r>
                      <a:endParaRPr lang="en-US" sz="1000" b="1"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extLst>
                  <a:ext uri="{0D108BD9-81ED-4DB2-BD59-A6C34878D82A}">
                    <a16:rowId xmlns:a16="http://schemas.microsoft.com/office/drawing/2014/main" val="10000"/>
                  </a:ext>
                </a:extLst>
              </a:tr>
            </a:tbl>
          </a:graphicData>
        </a:graphic>
      </p:graphicFrame>
      <p:graphicFrame>
        <p:nvGraphicFramePr>
          <p:cNvPr id="63" name="Table 62"/>
          <p:cNvGraphicFramePr>
            <a:graphicFrameLocks noGrp="1"/>
          </p:cNvGraphicFramePr>
          <p:nvPr/>
        </p:nvGraphicFramePr>
        <p:xfrm>
          <a:off x="2590800" y="914400"/>
          <a:ext cx="609600" cy="243840"/>
        </p:xfrm>
        <a:graphic>
          <a:graphicData uri="http://schemas.openxmlformats.org/drawingml/2006/table">
            <a:tbl>
              <a:tblPr bandRow="1">
                <a:tableStyleId>{C083E6E3-FA7D-4D7B-A595-EF9225AFEA82}</a:tableStyleId>
              </a:tblPr>
              <a:tblGrid>
                <a:gridCol w="609600">
                  <a:extLst>
                    <a:ext uri="{9D8B030D-6E8A-4147-A177-3AD203B41FA5}">
                      <a16:colId xmlns:a16="http://schemas.microsoft.com/office/drawing/2014/main" val="20000"/>
                    </a:ext>
                  </a:extLst>
                </a:gridCol>
              </a:tblGrid>
              <a:tr h="228600">
                <a:tc>
                  <a:txBody>
                    <a:bodyPr/>
                    <a:lstStyle/>
                    <a:p>
                      <a:r>
                        <a:rPr lang="zh-CN" altLang="en-US" sz="1000" b="1" dirty="0">
                          <a:solidFill>
                            <a:schemeClr val="bg1"/>
                          </a:solidFill>
                          <a:latin typeface="华文楷体"/>
                          <a:ea typeface="华文楷体"/>
                          <a:cs typeface="华文楷体"/>
                        </a:rPr>
                        <a:t>申命记</a:t>
                      </a:r>
                      <a:endParaRPr lang="en-US" sz="1000" b="1"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extLst>
                  <a:ext uri="{0D108BD9-81ED-4DB2-BD59-A6C34878D82A}">
                    <a16:rowId xmlns:a16="http://schemas.microsoft.com/office/drawing/2014/main" val="10000"/>
                  </a:ext>
                </a:extLst>
              </a:tr>
            </a:tbl>
          </a:graphicData>
        </a:graphic>
      </p:graphicFrame>
      <p:graphicFrame>
        <p:nvGraphicFramePr>
          <p:cNvPr id="64" name="Table 63"/>
          <p:cNvGraphicFramePr>
            <a:graphicFrameLocks noGrp="1"/>
          </p:cNvGraphicFramePr>
          <p:nvPr/>
        </p:nvGraphicFramePr>
        <p:xfrm>
          <a:off x="3505200" y="914400"/>
          <a:ext cx="609600" cy="243840"/>
        </p:xfrm>
        <a:graphic>
          <a:graphicData uri="http://schemas.openxmlformats.org/drawingml/2006/table">
            <a:tbl>
              <a:tblPr bandRow="1">
                <a:tableStyleId>{C083E6E3-FA7D-4D7B-A595-EF9225AFEA82}</a:tableStyleId>
              </a:tblPr>
              <a:tblGrid>
                <a:gridCol w="609600">
                  <a:extLst>
                    <a:ext uri="{9D8B030D-6E8A-4147-A177-3AD203B41FA5}">
                      <a16:colId xmlns:a16="http://schemas.microsoft.com/office/drawing/2014/main" val="20000"/>
                    </a:ext>
                  </a:extLst>
                </a:gridCol>
              </a:tblGrid>
              <a:tr h="228600">
                <a:tc>
                  <a:txBody>
                    <a:bodyPr/>
                    <a:lstStyle/>
                    <a:p>
                      <a:r>
                        <a:rPr lang="zh-CN" altLang="en-US" sz="1000" dirty="0">
                          <a:solidFill>
                            <a:schemeClr val="bg1"/>
                          </a:solidFill>
                          <a:latin typeface="华文楷体"/>
                          <a:ea typeface="华文楷体"/>
                          <a:cs typeface="华文楷体"/>
                        </a:rPr>
                        <a:t>路得记</a:t>
                      </a:r>
                      <a:endParaRPr lang="en-US" sz="100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extLst>
                  <a:ext uri="{0D108BD9-81ED-4DB2-BD59-A6C34878D82A}">
                    <a16:rowId xmlns:a16="http://schemas.microsoft.com/office/drawing/2014/main" val="10000"/>
                  </a:ext>
                </a:extLst>
              </a:tr>
            </a:tbl>
          </a:graphicData>
        </a:graphic>
      </p:graphicFrame>
      <p:graphicFrame>
        <p:nvGraphicFramePr>
          <p:cNvPr id="65" name="Table 64"/>
          <p:cNvGraphicFramePr>
            <a:graphicFrameLocks noGrp="1"/>
          </p:cNvGraphicFramePr>
          <p:nvPr/>
        </p:nvGraphicFramePr>
        <p:xfrm>
          <a:off x="4800600" y="914400"/>
          <a:ext cx="702734" cy="243840"/>
        </p:xfrm>
        <a:graphic>
          <a:graphicData uri="http://schemas.openxmlformats.org/drawingml/2006/table">
            <a:tbl>
              <a:tblPr bandRow="1">
                <a:tableStyleId>{C083E6E3-FA7D-4D7B-A595-EF9225AFEA82}</a:tableStyleId>
              </a:tblPr>
              <a:tblGrid>
                <a:gridCol w="702734">
                  <a:extLst>
                    <a:ext uri="{9D8B030D-6E8A-4147-A177-3AD203B41FA5}">
                      <a16:colId xmlns:a16="http://schemas.microsoft.com/office/drawing/2014/main" val="20000"/>
                    </a:ext>
                  </a:extLst>
                </a:gridCol>
              </a:tblGrid>
              <a:tr h="228600">
                <a:tc>
                  <a:txBody>
                    <a:bodyPr/>
                    <a:lstStyle/>
                    <a:p>
                      <a:r>
                        <a:rPr lang="zh-CN" altLang="en-US" sz="1000" b="1" dirty="0">
                          <a:solidFill>
                            <a:schemeClr val="bg1"/>
                          </a:solidFill>
                          <a:latin typeface="华文楷体"/>
                          <a:ea typeface="华文楷体"/>
                          <a:cs typeface="华文楷体"/>
                        </a:rPr>
                        <a:t>历代志上</a:t>
                      </a:r>
                      <a:endParaRPr lang="en-US" sz="1000" b="1"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extLst>
                  <a:ext uri="{0D108BD9-81ED-4DB2-BD59-A6C34878D82A}">
                    <a16:rowId xmlns:a16="http://schemas.microsoft.com/office/drawing/2014/main" val="10000"/>
                  </a:ext>
                </a:extLst>
              </a:tr>
            </a:tbl>
          </a:graphicData>
        </a:graphic>
      </p:graphicFrame>
      <p:graphicFrame>
        <p:nvGraphicFramePr>
          <p:cNvPr id="66" name="Table 65"/>
          <p:cNvGraphicFramePr>
            <a:graphicFrameLocks noGrp="1"/>
          </p:cNvGraphicFramePr>
          <p:nvPr/>
        </p:nvGraphicFramePr>
        <p:xfrm>
          <a:off x="5562600" y="914400"/>
          <a:ext cx="1371600" cy="243840"/>
        </p:xfrm>
        <a:graphic>
          <a:graphicData uri="http://schemas.openxmlformats.org/drawingml/2006/table">
            <a:tbl>
              <a:tblPr bandRow="1">
                <a:tableStyleId>{C083E6E3-FA7D-4D7B-A595-EF9225AFEA82}</a:tableStyleId>
              </a:tblPr>
              <a:tblGrid>
                <a:gridCol w="1371600">
                  <a:extLst>
                    <a:ext uri="{9D8B030D-6E8A-4147-A177-3AD203B41FA5}">
                      <a16:colId xmlns:a16="http://schemas.microsoft.com/office/drawing/2014/main" val="20000"/>
                    </a:ext>
                  </a:extLst>
                </a:gridCol>
              </a:tblGrid>
              <a:tr h="155788">
                <a:tc>
                  <a:txBody>
                    <a:bodyPr/>
                    <a:lstStyle/>
                    <a:p>
                      <a:pPr algn="ctr"/>
                      <a:r>
                        <a:rPr lang="zh-CN" altLang="en-US" sz="1000" b="1" dirty="0">
                          <a:solidFill>
                            <a:schemeClr val="bg1"/>
                          </a:solidFill>
                          <a:latin typeface="华文楷体"/>
                          <a:ea typeface="华文楷体"/>
                          <a:cs typeface="华文楷体"/>
                        </a:rPr>
                        <a:t>历代志下</a:t>
                      </a:r>
                      <a:endParaRPr lang="en-US" sz="1000" b="1"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extLst>
                  <a:ext uri="{0D108BD9-81ED-4DB2-BD59-A6C34878D82A}">
                    <a16:rowId xmlns:a16="http://schemas.microsoft.com/office/drawing/2014/main" val="10000"/>
                  </a:ext>
                </a:extLst>
              </a:tr>
            </a:tbl>
          </a:graphicData>
        </a:graphic>
      </p:graphicFrame>
      <p:graphicFrame>
        <p:nvGraphicFramePr>
          <p:cNvPr id="67" name="Table 66"/>
          <p:cNvGraphicFramePr>
            <a:graphicFrameLocks noGrp="1"/>
          </p:cNvGraphicFramePr>
          <p:nvPr/>
        </p:nvGraphicFramePr>
        <p:xfrm>
          <a:off x="7614254" y="880904"/>
          <a:ext cx="774170" cy="243840"/>
        </p:xfrm>
        <a:graphic>
          <a:graphicData uri="http://schemas.openxmlformats.org/drawingml/2006/table">
            <a:tbl>
              <a:tblPr bandRow="1">
                <a:tableStyleId>{C083E6E3-FA7D-4D7B-A595-EF9225AFEA82}</a:tableStyleId>
              </a:tblPr>
              <a:tblGrid>
                <a:gridCol w="774170">
                  <a:extLst>
                    <a:ext uri="{9D8B030D-6E8A-4147-A177-3AD203B41FA5}">
                      <a16:colId xmlns:a16="http://schemas.microsoft.com/office/drawing/2014/main" val="20000"/>
                    </a:ext>
                  </a:extLst>
                </a:gridCol>
              </a:tblGrid>
              <a:tr h="228600">
                <a:tc>
                  <a:txBody>
                    <a:bodyPr/>
                    <a:lstStyle/>
                    <a:p>
                      <a:r>
                        <a:rPr lang="zh-CN" altLang="en-US" sz="1000" b="1" dirty="0">
                          <a:solidFill>
                            <a:schemeClr val="bg1"/>
                          </a:solidFill>
                          <a:latin typeface="华文楷体"/>
                          <a:ea typeface="华文楷体"/>
                          <a:cs typeface="华文楷体"/>
                        </a:rPr>
                        <a:t>以斯帖记</a:t>
                      </a:r>
                      <a:endParaRPr lang="en-US" sz="1000" b="1"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extLst>
                  <a:ext uri="{0D108BD9-81ED-4DB2-BD59-A6C34878D82A}">
                    <a16:rowId xmlns:a16="http://schemas.microsoft.com/office/drawing/2014/main" val="10000"/>
                  </a:ext>
                </a:extLst>
              </a:tr>
            </a:tbl>
          </a:graphicData>
        </a:graphic>
      </p:graphicFrame>
      <p:cxnSp>
        <p:nvCxnSpPr>
          <p:cNvPr id="69" name="Straight Connector 68"/>
          <p:cNvCxnSpPr/>
          <p:nvPr/>
        </p:nvCxnSpPr>
        <p:spPr bwMode="auto">
          <a:xfrm rot="5400000">
            <a:off x="2057400" y="1219200"/>
            <a:ext cx="1524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rot="5400000">
            <a:off x="2591197" y="1295003"/>
            <a:ext cx="30480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rot="5400000">
            <a:off x="3657600" y="1219200"/>
            <a:ext cx="1531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rot="5400000">
            <a:off x="4724400" y="1269205"/>
            <a:ext cx="1531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rot="5400000">
            <a:off x="5486400" y="1286139"/>
            <a:ext cx="1531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rot="5400000">
            <a:off x="6857206" y="1286933"/>
            <a:ext cx="1531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rot="5400000">
            <a:off x="5485606" y="1286933"/>
            <a:ext cx="1531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rot="5400000">
            <a:off x="7924006" y="1219200"/>
            <a:ext cx="1531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aphicFrame>
        <p:nvGraphicFramePr>
          <p:cNvPr id="78" name="Table 77"/>
          <p:cNvGraphicFramePr>
            <a:graphicFrameLocks noGrp="1"/>
          </p:cNvGraphicFramePr>
          <p:nvPr/>
        </p:nvGraphicFramePr>
        <p:xfrm>
          <a:off x="4876800" y="2249056"/>
          <a:ext cx="609600" cy="243840"/>
        </p:xfrm>
        <a:graphic>
          <a:graphicData uri="http://schemas.openxmlformats.org/drawingml/2006/table">
            <a:tbl>
              <a:tblPr bandRow="1">
                <a:tableStyleId>{C083E6E3-FA7D-4D7B-A595-EF9225AFEA82}</a:tableStyleId>
              </a:tblPr>
              <a:tblGrid>
                <a:gridCol w="609600">
                  <a:extLst>
                    <a:ext uri="{9D8B030D-6E8A-4147-A177-3AD203B41FA5}">
                      <a16:colId xmlns:a16="http://schemas.microsoft.com/office/drawing/2014/main" val="20000"/>
                    </a:ext>
                  </a:extLst>
                </a:gridCol>
              </a:tblGrid>
              <a:tr h="228600">
                <a:tc>
                  <a:txBody>
                    <a:bodyPr/>
                    <a:lstStyle/>
                    <a:p>
                      <a:pPr algn="ctr"/>
                      <a:r>
                        <a:rPr lang="zh-CN" altLang="en-US" sz="1000" dirty="0">
                          <a:solidFill>
                            <a:schemeClr val="bg1"/>
                          </a:solidFill>
                          <a:latin typeface="华文楷体"/>
                          <a:ea typeface="华文楷体"/>
                          <a:cs typeface="华文楷体"/>
                        </a:rPr>
                        <a:t>诗篇</a:t>
                      </a:r>
                      <a:endParaRPr lang="en-US" sz="100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lin ang="18900000" scaled="1"/>
                      <a:tileRect/>
                    </a:gradFill>
                  </a:tcPr>
                </a:tc>
                <a:extLst>
                  <a:ext uri="{0D108BD9-81ED-4DB2-BD59-A6C34878D82A}">
                    <a16:rowId xmlns:a16="http://schemas.microsoft.com/office/drawing/2014/main" val="10000"/>
                  </a:ext>
                </a:extLst>
              </a:tr>
            </a:tbl>
          </a:graphicData>
        </a:graphic>
      </p:graphicFrame>
      <p:graphicFrame>
        <p:nvGraphicFramePr>
          <p:cNvPr id="79" name="Table 78"/>
          <p:cNvGraphicFramePr>
            <a:graphicFrameLocks noGrp="1"/>
          </p:cNvGraphicFramePr>
          <p:nvPr/>
        </p:nvGraphicFramePr>
        <p:xfrm>
          <a:off x="5562600" y="2249056"/>
          <a:ext cx="685800" cy="243840"/>
        </p:xfrm>
        <a:graphic>
          <a:graphicData uri="http://schemas.openxmlformats.org/drawingml/2006/table">
            <a:tbl>
              <a:tblPr bandRow="1">
                <a:tableStyleId>{C083E6E3-FA7D-4D7B-A595-EF9225AFEA82}</a:tableStyleId>
              </a:tblPr>
              <a:tblGrid>
                <a:gridCol w="685800">
                  <a:extLst>
                    <a:ext uri="{9D8B030D-6E8A-4147-A177-3AD203B41FA5}">
                      <a16:colId xmlns:a16="http://schemas.microsoft.com/office/drawing/2014/main" val="20000"/>
                    </a:ext>
                  </a:extLst>
                </a:gridCol>
              </a:tblGrid>
              <a:tr h="228600">
                <a:tc>
                  <a:txBody>
                    <a:bodyPr/>
                    <a:lstStyle/>
                    <a:p>
                      <a:pPr algn="ctr"/>
                      <a:r>
                        <a:rPr lang="zh-CN" altLang="en-US" sz="1000" dirty="0">
                          <a:solidFill>
                            <a:schemeClr val="bg1"/>
                          </a:solidFill>
                          <a:latin typeface="华文楷体"/>
                          <a:ea typeface="华文楷体"/>
                          <a:cs typeface="华文楷体"/>
                        </a:rPr>
                        <a:t>箴言</a:t>
                      </a:r>
                      <a:endParaRPr lang="en-US" sz="100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80" name="Table 79"/>
          <p:cNvGraphicFramePr>
            <a:graphicFrameLocks noGrp="1"/>
          </p:cNvGraphicFramePr>
          <p:nvPr/>
        </p:nvGraphicFramePr>
        <p:xfrm>
          <a:off x="5562600" y="2537088"/>
          <a:ext cx="685800" cy="243840"/>
        </p:xfrm>
        <a:graphic>
          <a:graphicData uri="http://schemas.openxmlformats.org/drawingml/2006/table">
            <a:tbl>
              <a:tblPr bandRow="1">
                <a:tableStyleId>{C083E6E3-FA7D-4D7B-A595-EF9225AFEA82}</a:tableStyleId>
              </a:tblPr>
              <a:tblGrid>
                <a:gridCol w="685800">
                  <a:extLst>
                    <a:ext uri="{9D8B030D-6E8A-4147-A177-3AD203B41FA5}">
                      <a16:colId xmlns:a16="http://schemas.microsoft.com/office/drawing/2014/main" val="20000"/>
                    </a:ext>
                  </a:extLst>
                </a:gridCol>
              </a:tblGrid>
              <a:tr h="228600">
                <a:tc>
                  <a:txBody>
                    <a:bodyPr/>
                    <a:lstStyle/>
                    <a:p>
                      <a:pPr algn="ctr"/>
                      <a:r>
                        <a:rPr lang="en-US" sz="900" dirty="0">
                          <a:solidFill>
                            <a:schemeClr val="bg1"/>
                          </a:solidFill>
                        </a:rPr>
                        <a:t> </a:t>
                      </a:r>
                      <a:r>
                        <a:rPr lang="zh-CN" altLang="en-US" sz="1000" dirty="0">
                          <a:solidFill>
                            <a:schemeClr val="bg1"/>
                          </a:solidFill>
                          <a:latin typeface="华文楷体"/>
                          <a:ea typeface="华文楷体"/>
                          <a:cs typeface="华文楷体"/>
                        </a:rPr>
                        <a:t>传道书</a:t>
                      </a:r>
                      <a:endParaRPr lang="en-US" sz="9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81" name="Table 80"/>
          <p:cNvGraphicFramePr>
            <a:graphicFrameLocks noGrp="1"/>
          </p:cNvGraphicFramePr>
          <p:nvPr/>
        </p:nvGraphicFramePr>
        <p:xfrm>
          <a:off x="5562600" y="2819400"/>
          <a:ext cx="685800" cy="243840"/>
        </p:xfrm>
        <a:graphic>
          <a:graphicData uri="http://schemas.openxmlformats.org/drawingml/2006/table">
            <a:tbl>
              <a:tblPr bandRow="1">
                <a:tableStyleId>{C083E6E3-FA7D-4D7B-A595-EF9225AFEA82}</a:tableStyleId>
              </a:tblPr>
              <a:tblGrid>
                <a:gridCol w="685800">
                  <a:extLst>
                    <a:ext uri="{9D8B030D-6E8A-4147-A177-3AD203B41FA5}">
                      <a16:colId xmlns:a16="http://schemas.microsoft.com/office/drawing/2014/main" val="20000"/>
                    </a:ext>
                  </a:extLst>
                </a:gridCol>
              </a:tblGrid>
              <a:tr h="228600">
                <a:tc>
                  <a:txBody>
                    <a:bodyPr/>
                    <a:lstStyle/>
                    <a:p>
                      <a:pPr algn="ctr"/>
                      <a:r>
                        <a:rPr lang="zh-CN" altLang="en-US" sz="1000" dirty="0">
                          <a:solidFill>
                            <a:schemeClr val="bg1"/>
                          </a:solidFill>
                          <a:latin typeface="华文楷体"/>
                          <a:ea typeface="华文楷体"/>
                          <a:cs typeface="华文楷体"/>
                        </a:rPr>
                        <a:t>雅歌</a:t>
                      </a:r>
                      <a:endParaRPr lang="en-US" sz="1000" dirty="0">
                        <a:solidFill>
                          <a:schemeClr val="bg1"/>
                        </a:solidFill>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lin ang="2700000" scaled="1"/>
                      <a:tileRect/>
                    </a:gradFill>
                  </a:tcPr>
                </a:tc>
                <a:extLst>
                  <a:ext uri="{0D108BD9-81ED-4DB2-BD59-A6C34878D82A}">
                    <a16:rowId xmlns:a16="http://schemas.microsoft.com/office/drawing/2014/main" val="10000"/>
                  </a:ext>
                </a:extLst>
              </a:tr>
            </a:tbl>
          </a:graphicData>
        </a:graphic>
      </p:graphicFrame>
      <p:cxnSp>
        <p:nvCxnSpPr>
          <p:cNvPr id="84" name="Straight Connector 83"/>
          <p:cNvCxnSpPr/>
          <p:nvPr/>
        </p:nvCxnSpPr>
        <p:spPr bwMode="auto">
          <a:xfrm rot="5400000">
            <a:off x="5143897" y="2171303"/>
            <a:ext cx="22860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rot="5400000">
            <a:off x="5753497" y="2171303"/>
            <a:ext cx="22860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aphicFrame>
        <p:nvGraphicFramePr>
          <p:cNvPr id="87" name="Table 86"/>
          <p:cNvGraphicFramePr>
            <a:graphicFrameLocks noGrp="1"/>
          </p:cNvGraphicFramePr>
          <p:nvPr/>
        </p:nvGraphicFramePr>
        <p:xfrm>
          <a:off x="5981700" y="3322320"/>
          <a:ext cx="762000" cy="487680"/>
        </p:xfrm>
        <a:graphic>
          <a:graphicData uri="http://schemas.openxmlformats.org/drawingml/2006/table">
            <a:tbl>
              <a:tblPr bandRow="1">
                <a:tableStyleId>{C083E6E3-FA7D-4D7B-A595-EF9225AFEA82}</a:tableStyleId>
              </a:tblPr>
              <a:tblGrid>
                <a:gridCol w="762000">
                  <a:extLst>
                    <a:ext uri="{9D8B030D-6E8A-4147-A177-3AD203B41FA5}">
                      <a16:colId xmlns:a16="http://schemas.microsoft.com/office/drawing/2014/main" val="20000"/>
                    </a:ext>
                  </a:extLst>
                </a:gridCol>
              </a:tblGrid>
              <a:tr h="182880">
                <a:tc>
                  <a:txBody>
                    <a:bodyPr/>
                    <a:lstStyle/>
                    <a:p>
                      <a:pPr algn="ctr"/>
                      <a:r>
                        <a:rPr lang="zh-CN" altLang="en-US" sz="1000" b="1" dirty="0">
                          <a:latin typeface="华文楷体"/>
                          <a:ea typeface="华文楷体"/>
                          <a:cs typeface="华文楷体"/>
                        </a:rPr>
                        <a:t>何西阿书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82880">
                <a:tc>
                  <a:txBody>
                    <a:bodyPr/>
                    <a:lstStyle/>
                    <a:p>
                      <a:pPr algn="ctr"/>
                      <a:r>
                        <a:rPr lang="zh-CN" altLang="en-US" sz="1000" b="1" dirty="0">
                          <a:latin typeface="华文楷体"/>
                          <a:ea typeface="华文楷体"/>
                          <a:cs typeface="华文楷体"/>
                        </a:rPr>
                        <a:t>阿摩司书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bl>
          </a:graphicData>
        </a:graphic>
      </p:graphicFrame>
      <p:graphicFrame>
        <p:nvGraphicFramePr>
          <p:cNvPr id="88" name="Table 87"/>
          <p:cNvGraphicFramePr>
            <a:graphicFrameLocks noGrp="1"/>
          </p:cNvGraphicFramePr>
          <p:nvPr/>
        </p:nvGraphicFramePr>
        <p:xfrm>
          <a:off x="5943600" y="3962400"/>
          <a:ext cx="838200" cy="1767840"/>
        </p:xfrm>
        <a:graphic>
          <a:graphicData uri="http://schemas.openxmlformats.org/drawingml/2006/table">
            <a:tbl>
              <a:tblPr bandRow="1">
                <a:tableStyleId>{C083E6E3-FA7D-4D7B-A595-EF9225AFEA82}</a:tableStyleId>
              </a:tblPr>
              <a:tblGrid>
                <a:gridCol w="838200">
                  <a:extLst>
                    <a:ext uri="{9D8B030D-6E8A-4147-A177-3AD203B41FA5}">
                      <a16:colId xmlns:a16="http://schemas.microsoft.com/office/drawing/2014/main" val="20000"/>
                    </a:ext>
                  </a:extLst>
                </a:gridCol>
              </a:tblGrid>
              <a:tr h="152400">
                <a:tc>
                  <a:txBody>
                    <a:bodyPr/>
                    <a:lstStyle/>
                    <a:p>
                      <a:pPr algn="ctr"/>
                      <a:r>
                        <a:rPr lang="zh-CN" altLang="en-US" sz="1000" b="1" dirty="0">
                          <a:latin typeface="华文楷体"/>
                          <a:ea typeface="华文楷体"/>
                          <a:cs typeface="华文楷体"/>
                        </a:rPr>
                        <a:t>哈巴谷书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4234">
                <a:tc>
                  <a:txBody>
                    <a:bodyPr/>
                    <a:lstStyle/>
                    <a:p>
                      <a:pPr algn="ctr"/>
                      <a:r>
                        <a:rPr lang="zh-CN" altLang="en-US" sz="1000" b="1" dirty="0">
                          <a:latin typeface="华文楷体"/>
                          <a:ea typeface="华文楷体"/>
                          <a:cs typeface="华文楷体"/>
                        </a:rPr>
                        <a:t>以赛亚书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14234">
                <a:tc>
                  <a:txBody>
                    <a:bodyPr/>
                    <a:lstStyle/>
                    <a:p>
                      <a:pPr algn="ctr"/>
                      <a:r>
                        <a:rPr lang="zh-CN" altLang="en-US" sz="1000" b="1" dirty="0">
                          <a:latin typeface="华文楷体"/>
                          <a:ea typeface="华文楷体"/>
                          <a:cs typeface="华文楷体"/>
                        </a:rPr>
                        <a:t>耶利米书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14234">
                <a:tc>
                  <a:txBody>
                    <a:bodyPr/>
                    <a:lstStyle/>
                    <a:p>
                      <a:pPr algn="ctr"/>
                      <a:r>
                        <a:rPr lang="zh-CN" altLang="en-US" sz="1000" b="1" dirty="0">
                          <a:latin typeface="华文楷体"/>
                          <a:ea typeface="华文楷体"/>
                          <a:cs typeface="华文楷体"/>
                        </a:rPr>
                        <a:t>约珥书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14234">
                <a:tc>
                  <a:txBody>
                    <a:bodyPr/>
                    <a:lstStyle/>
                    <a:p>
                      <a:pPr algn="ctr"/>
                      <a:r>
                        <a:rPr lang="zh-CN" altLang="en-US" sz="1000" b="1" dirty="0">
                          <a:latin typeface="华文楷体"/>
                          <a:ea typeface="华文楷体"/>
                          <a:cs typeface="华文楷体"/>
                        </a:rPr>
                        <a:t>弥迦书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04800">
                <a:tc>
                  <a:txBody>
                    <a:bodyPr/>
                    <a:lstStyle/>
                    <a:p>
                      <a:pPr algn="ctr"/>
                      <a:r>
                        <a:rPr lang="zh-CN" altLang="en-US" sz="1000" b="1" dirty="0">
                          <a:latin typeface="华文楷体"/>
                          <a:ea typeface="华文楷体"/>
                          <a:cs typeface="华文楷体"/>
                        </a:rPr>
                        <a:t>西番亚书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14234">
                <a:tc>
                  <a:txBody>
                    <a:bodyPr/>
                    <a:lstStyle/>
                    <a:p>
                      <a:pPr algn="ctr"/>
                      <a:r>
                        <a:rPr lang="zh-CN" altLang="en-US" sz="1000" b="1" dirty="0">
                          <a:latin typeface="华文楷体"/>
                          <a:ea typeface="华文楷体"/>
                          <a:cs typeface="华文楷体"/>
                        </a:rPr>
                        <a:t>耶利米哀歌</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90" name="Table 89"/>
          <p:cNvGraphicFramePr>
            <a:graphicFrameLocks noGrp="1"/>
          </p:cNvGraphicFramePr>
          <p:nvPr/>
        </p:nvGraphicFramePr>
        <p:xfrm>
          <a:off x="5981700" y="5949680"/>
          <a:ext cx="762000" cy="420640"/>
        </p:xfrm>
        <a:graphic>
          <a:graphicData uri="http://schemas.openxmlformats.org/drawingml/2006/table">
            <a:tbl>
              <a:tblPr bandRow="1">
                <a:tableStyleId>{C083E6E3-FA7D-4D7B-A595-EF9225AFEA82}</a:tableStyleId>
              </a:tblPr>
              <a:tblGrid>
                <a:gridCol w="762000">
                  <a:extLst>
                    <a:ext uri="{9D8B030D-6E8A-4147-A177-3AD203B41FA5}">
                      <a16:colId xmlns:a16="http://schemas.microsoft.com/office/drawing/2014/main" val="20000"/>
                    </a:ext>
                  </a:extLst>
                </a:gridCol>
              </a:tblGrid>
              <a:tr h="182880">
                <a:tc>
                  <a:txBody>
                    <a:bodyPr/>
                    <a:lstStyle/>
                    <a:p>
                      <a:pPr algn="ctr"/>
                      <a:r>
                        <a:rPr lang="zh-CN" altLang="en-US" sz="900" b="1" dirty="0">
                          <a:latin typeface="华文楷体"/>
                          <a:ea typeface="华文楷体"/>
                          <a:cs typeface="华文楷体"/>
                        </a:rPr>
                        <a:t>约拿</a:t>
                      </a:r>
                      <a:endParaRPr lang="en-US" sz="900" b="1" dirty="0">
                        <a:latin typeface="华文楷体"/>
                        <a:ea typeface="华文楷体"/>
                        <a:cs typeface="华文楷体"/>
                      </a:endParaRPr>
                    </a:p>
                  </a:txBody>
                  <a:tcPr marL="73150" marR="73150" marT="36580" marB="36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extLst>
                  <a:ext uri="{0D108BD9-81ED-4DB2-BD59-A6C34878D82A}">
                    <a16:rowId xmlns:a16="http://schemas.microsoft.com/office/drawing/2014/main" val="10000"/>
                  </a:ext>
                </a:extLst>
              </a:tr>
              <a:tr h="182880">
                <a:tc>
                  <a:txBody>
                    <a:bodyPr/>
                    <a:lstStyle/>
                    <a:p>
                      <a:pPr algn="ctr"/>
                      <a:r>
                        <a:rPr lang="zh-CN" altLang="en-US" sz="900" b="1" dirty="0">
                          <a:latin typeface="华文楷体"/>
                          <a:ea typeface="华文楷体"/>
                          <a:cs typeface="华文楷体"/>
                        </a:rPr>
                        <a:t>那鸿书</a:t>
                      </a:r>
                      <a:endParaRPr lang="en-US" sz="900" b="1" dirty="0">
                        <a:latin typeface="华文楷体"/>
                        <a:ea typeface="华文楷体"/>
                        <a:cs typeface="华文楷体"/>
                      </a:endParaRPr>
                    </a:p>
                  </a:txBody>
                  <a:tcPr marL="73150" marR="73150" marT="36580" marB="36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extLst>
                  <a:ext uri="{0D108BD9-81ED-4DB2-BD59-A6C34878D82A}">
                    <a16:rowId xmlns:a16="http://schemas.microsoft.com/office/drawing/2014/main" val="10001"/>
                  </a:ext>
                </a:extLst>
              </a:tr>
            </a:tbl>
          </a:graphicData>
        </a:graphic>
      </p:graphicFrame>
      <p:cxnSp>
        <p:nvCxnSpPr>
          <p:cNvPr id="95" name="Straight Connector 94"/>
          <p:cNvCxnSpPr/>
          <p:nvPr/>
        </p:nvCxnSpPr>
        <p:spPr bwMode="auto">
          <a:xfrm rot="5400000">
            <a:off x="1029097" y="2171303"/>
            <a:ext cx="22860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7" name="TextBox 96"/>
          <p:cNvSpPr txBox="1"/>
          <p:nvPr/>
        </p:nvSpPr>
        <p:spPr>
          <a:xfrm>
            <a:off x="6043830" y="3106579"/>
            <a:ext cx="637740"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800" b="1" i="0" u="none" strike="noStrike" kern="1200" cap="none" spc="0" normalizeH="0" baseline="0" noProof="0" dirty="0">
                <a:ln>
                  <a:noFill/>
                </a:ln>
                <a:solidFill>
                  <a:srgbClr val="000000"/>
                </a:solidFill>
                <a:effectLst/>
                <a:uLnTx/>
                <a:uFillTx/>
                <a:latin typeface="华文楷体"/>
                <a:ea typeface="华文楷体"/>
                <a:cs typeface="华文楷体"/>
              </a:rPr>
              <a:t>去以色列</a:t>
            </a:r>
            <a:r>
              <a:rPr kumimoji="0" lang="en-US" sz="1000" b="1" i="0" u="none" strike="noStrike" kern="1200" cap="none" spc="0" normalizeH="0" baseline="0" noProof="0" dirty="0">
                <a:ln>
                  <a:noFill/>
                </a:ln>
                <a:solidFill>
                  <a:srgbClr val="000000"/>
                </a:solidFill>
                <a:effectLst/>
                <a:uLnTx/>
                <a:uFillTx/>
                <a:latin typeface="Arial" charset="0"/>
                <a:ea typeface="ＭＳ Ｐゴシック" charset="0"/>
              </a:rPr>
              <a:t>:</a:t>
            </a:r>
          </a:p>
        </p:txBody>
      </p:sp>
      <p:sp>
        <p:nvSpPr>
          <p:cNvPr id="98" name="TextBox 97"/>
          <p:cNvSpPr txBox="1"/>
          <p:nvPr/>
        </p:nvSpPr>
        <p:spPr>
          <a:xfrm>
            <a:off x="6097243" y="3733800"/>
            <a:ext cx="53091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800" b="1" i="0" u="none" strike="noStrike" kern="1200" cap="none" spc="0" normalizeH="0" baseline="0" noProof="0" dirty="0">
                <a:ln>
                  <a:noFill/>
                </a:ln>
                <a:solidFill>
                  <a:srgbClr val="000000"/>
                </a:solidFill>
                <a:effectLst/>
                <a:uLnTx/>
                <a:uFillTx/>
                <a:latin typeface="华文楷体"/>
                <a:ea typeface="华文楷体"/>
                <a:cs typeface="华文楷体"/>
              </a:rPr>
              <a:t>去犹大</a:t>
            </a: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rPr>
              <a:t>:</a:t>
            </a:r>
          </a:p>
        </p:txBody>
      </p:sp>
      <p:sp>
        <p:nvSpPr>
          <p:cNvPr id="99" name="TextBox 98"/>
          <p:cNvSpPr txBox="1"/>
          <p:nvPr/>
        </p:nvSpPr>
        <p:spPr>
          <a:xfrm>
            <a:off x="6097243" y="5697379"/>
            <a:ext cx="53091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800" b="1" i="0" u="none" strike="noStrike" kern="1200" cap="none" spc="0" normalizeH="0" baseline="0" noProof="0" dirty="0">
                <a:ln>
                  <a:noFill/>
                </a:ln>
                <a:solidFill>
                  <a:srgbClr val="000000"/>
                </a:solidFill>
                <a:effectLst/>
                <a:uLnTx/>
                <a:uFillTx/>
                <a:latin typeface="华文楷体"/>
                <a:ea typeface="华文楷体"/>
                <a:cs typeface="华文楷体"/>
              </a:rPr>
              <a:t>去亚述</a:t>
            </a: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rPr>
              <a:t>:</a:t>
            </a:r>
          </a:p>
        </p:txBody>
      </p:sp>
      <p:sp>
        <p:nvSpPr>
          <p:cNvPr id="100" name="TextBox 99"/>
          <p:cNvSpPr txBox="1"/>
          <p:nvPr/>
        </p:nvSpPr>
        <p:spPr>
          <a:xfrm>
            <a:off x="5988050" y="6324600"/>
            <a:ext cx="749300" cy="21544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800" b="1" i="0" u="none" strike="noStrike" kern="1200" cap="none" spc="0" normalizeH="0" baseline="0" noProof="0" dirty="0">
                <a:ln>
                  <a:noFill/>
                </a:ln>
                <a:solidFill>
                  <a:srgbClr val="000000"/>
                </a:solidFill>
                <a:effectLst/>
                <a:uLnTx/>
                <a:uFillTx/>
                <a:latin typeface="华文楷体"/>
                <a:ea typeface="华文楷体"/>
                <a:cs typeface="华文楷体"/>
              </a:rPr>
              <a:t>去以东</a:t>
            </a:r>
            <a:endParaRPr kumimoji="0" lang="en-US" sz="800" b="1" i="0" u="none" strike="noStrike" kern="1200" cap="none" spc="0" normalizeH="0" baseline="0" noProof="0" dirty="0">
              <a:ln>
                <a:noFill/>
              </a:ln>
              <a:solidFill>
                <a:srgbClr val="000000"/>
              </a:solidFill>
              <a:effectLst/>
              <a:uLnTx/>
              <a:uFillTx/>
              <a:latin typeface="华文楷体"/>
              <a:ea typeface="华文楷体"/>
              <a:cs typeface="华文楷体"/>
            </a:endParaRPr>
          </a:p>
        </p:txBody>
      </p:sp>
      <p:graphicFrame>
        <p:nvGraphicFramePr>
          <p:cNvPr id="101" name="Table 100"/>
          <p:cNvGraphicFramePr>
            <a:graphicFrameLocks noGrp="1"/>
          </p:cNvGraphicFramePr>
          <p:nvPr/>
        </p:nvGraphicFramePr>
        <p:xfrm>
          <a:off x="6804250" y="4114800"/>
          <a:ext cx="739550" cy="243840"/>
        </p:xfrm>
        <a:graphic>
          <a:graphicData uri="http://schemas.openxmlformats.org/drawingml/2006/table">
            <a:tbl>
              <a:tblPr bandRow="1">
                <a:tableStyleId>{C083E6E3-FA7D-4D7B-A595-EF9225AFEA82}</a:tableStyleId>
              </a:tblPr>
              <a:tblGrid>
                <a:gridCol w="739550">
                  <a:extLst>
                    <a:ext uri="{9D8B030D-6E8A-4147-A177-3AD203B41FA5}">
                      <a16:colId xmlns:a16="http://schemas.microsoft.com/office/drawing/2014/main" val="20000"/>
                    </a:ext>
                  </a:extLst>
                </a:gridCol>
              </a:tblGrid>
              <a:tr h="228600">
                <a:tc>
                  <a:txBody>
                    <a:bodyPr/>
                    <a:lstStyle/>
                    <a:p>
                      <a:r>
                        <a:rPr lang="zh-CN" altLang="en-US" sz="1000" b="1" dirty="0">
                          <a:latin typeface="华文楷体"/>
                          <a:ea typeface="华文楷体"/>
                          <a:cs typeface="华文楷体"/>
                        </a:rPr>
                        <a:t>以西结书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FFF0"/>
                    </a:solidFill>
                  </a:tcPr>
                </a:tc>
                <a:extLst>
                  <a:ext uri="{0D108BD9-81ED-4DB2-BD59-A6C34878D82A}">
                    <a16:rowId xmlns:a16="http://schemas.microsoft.com/office/drawing/2014/main" val="10000"/>
                  </a:ext>
                </a:extLst>
              </a:tr>
            </a:tbl>
          </a:graphicData>
        </a:graphic>
      </p:graphicFrame>
      <p:graphicFrame>
        <p:nvGraphicFramePr>
          <p:cNvPr id="102" name="Table 101"/>
          <p:cNvGraphicFramePr>
            <a:graphicFrameLocks noGrp="1"/>
          </p:cNvGraphicFramePr>
          <p:nvPr/>
        </p:nvGraphicFramePr>
        <p:xfrm>
          <a:off x="6804250" y="4404360"/>
          <a:ext cx="739550" cy="243840"/>
        </p:xfrm>
        <a:graphic>
          <a:graphicData uri="http://schemas.openxmlformats.org/drawingml/2006/table">
            <a:tbl>
              <a:tblPr bandRow="1">
                <a:tableStyleId>{C083E6E3-FA7D-4D7B-A595-EF9225AFEA82}</a:tableStyleId>
              </a:tblPr>
              <a:tblGrid>
                <a:gridCol w="739550">
                  <a:extLst>
                    <a:ext uri="{9D8B030D-6E8A-4147-A177-3AD203B41FA5}">
                      <a16:colId xmlns:a16="http://schemas.microsoft.com/office/drawing/2014/main" val="20000"/>
                    </a:ext>
                  </a:extLst>
                </a:gridCol>
              </a:tblGrid>
              <a:tr h="228600">
                <a:tc>
                  <a:txBody>
                    <a:bodyPr/>
                    <a:lstStyle/>
                    <a:p>
                      <a:r>
                        <a:rPr lang="zh-CN" altLang="en-US" sz="1000" b="1" dirty="0">
                          <a:latin typeface="华文楷体"/>
                          <a:ea typeface="华文楷体"/>
                          <a:cs typeface="华文楷体"/>
                        </a:rPr>
                        <a:t>但以理书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FFF0"/>
                    </a:solidFill>
                  </a:tcPr>
                </a:tc>
                <a:extLst>
                  <a:ext uri="{0D108BD9-81ED-4DB2-BD59-A6C34878D82A}">
                    <a16:rowId xmlns:a16="http://schemas.microsoft.com/office/drawing/2014/main" val="10000"/>
                  </a:ext>
                </a:extLst>
              </a:tr>
            </a:tbl>
          </a:graphicData>
        </a:graphic>
      </p:graphicFrame>
      <p:graphicFrame>
        <p:nvGraphicFramePr>
          <p:cNvPr id="103" name="Table 102"/>
          <p:cNvGraphicFramePr>
            <a:graphicFrameLocks noGrp="1"/>
          </p:cNvGraphicFramePr>
          <p:nvPr/>
        </p:nvGraphicFramePr>
        <p:xfrm>
          <a:off x="7620000" y="4114800"/>
          <a:ext cx="609600" cy="243840"/>
        </p:xfrm>
        <a:graphic>
          <a:graphicData uri="http://schemas.openxmlformats.org/drawingml/2006/table">
            <a:tbl>
              <a:tblPr bandRow="1">
                <a:tableStyleId>{C083E6E3-FA7D-4D7B-A595-EF9225AFEA82}</a:tableStyleId>
              </a:tblPr>
              <a:tblGrid>
                <a:gridCol w="609600">
                  <a:extLst>
                    <a:ext uri="{9D8B030D-6E8A-4147-A177-3AD203B41FA5}">
                      <a16:colId xmlns:a16="http://schemas.microsoft.com/office/drawing/2014/main" val="20000"/>
                    </a:ext>
                  </a:extLst>
                </a:gridCol>
              </a:tblGrid>
              <a:tr h="228600">
                <a:tc>
                  <a:txBody>
                    <a:bodyPr/>
                    <a:lstStyle/>
                    <a:p>
                      <a:pPr algn="ctr"/>
                      <a:r>
                        <a:rPr lang="zh-CN" altLang="en-US" sz="1000" b="1" dirty="0">
                          <a:latin typeface="华文楷体"/>
                          <a:ea typeface="华文楷体"/>
                          <a:cs typeface="华文楷体"/>
                        </a:rPr>
                        <a:t>哈该书</a:t>
                      </a:r>
                      <a:endParaRPr lang="en-US" sz="10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FFF0"/>
                    </a:solidFill>
                  </a:tcPr>
                </a:tc>
                <a:extLst>
                  <a:ext uri="{0D108BD9-81ED-4DB2-BD59-A6C34878D82A}">
                    <a16:rowId xmlns:a16="http://schemas.microsoft.com/office/drawing/2014/main" val="10000"/>
                  </a:ext>
                </a:extLst>
              </a:tr>
            </a:tbl>
          </a:graphicData>
        </a:graphic>
      </p:graphicFrame>
      <p:graphicFrame>
        <p:nvGraphicFramePr>
          <p:cNvPr id="104" name="Table 103"/>
          <p:cNvGraphicFramePr>
            <a:graphicFrameLocks noGrp="1"/>
          </p:cNvGraphicFramePr>
          <p:nvPr/>
        </p:nvGraphicFramePr>
        <p:xfrm>
          <a:off x="7620000" y="4419600"/>
          <a:ext cx="762000" cy="228600"/>
        </p:xfrm>
        <a:graphic>
          <a:graphicData uri="http://schemas.openxmlformats.org/drawingml/2006/table">
            <a:tbl>
              <a:tblPr bandRow="1">
                <a:tableStyleId>{C083E6E3-FA7D-4D7B-A595-EF9225AFEA82}</a:tableStyleId>
              </a:tblPr>
              <a:tblGrid>
                <a:gridCol w="762000">
                  <a:extLst>
                    <a:ext uri="{9D8B030D-6E8A-4147-A177-3AD203B41FA5}">
                      <a16:colId xmlns:a16="http://schemas.microsoft.com/office/drawing/2014/main" val="20000"/>
                    </a:ext>
                  </a:extLst>
                </a:gridCol>
              </a:tblGrid>
              <a:tr h="228600">
                <a:tc>
                  <a:txBody>
                    <a:bodyPr/>
                    <a:lstStyle/>
                    <a:p>
                      <a:r>
                        <a:rPr lang="zh-CN" altLang="en-US" sz="900" b="1" dirty="0">
                          <a:latin typeface="华文楷体"/>
                          <a:ea typeface="华文楷体"/>
                          <a:cs typeface="华文楷体"/>
                        </a:rPr>
                        <a:t>撒迦利亚书</a:t>
                      </a:r>
                      <a:endParaRPr lang="en-US" sz="9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FFF0"/>
                    </a:solidFill>
                  </a:tcPr>
                </a:tc>
                <a:extLst>
                  <a:ext uri="{0D108BD9-81ED-4DB2-BD59-A6C34878D82A}">
                    <a16:rowId xmlns:a16="http://schemas.microsoft.com/office/drawing/2014/main" val="10000"/>
                  </a:ext>
                </a:extLst>
              </a:tr>
            </a:tbl>
          </a:graphicData>
        </a:graphic>
      </p:graphicFrame>
      <p:graphicFrame>
        <p:nvGraphicFramePr>
          <p:cNvPr id="105" name="Table 104"/>
          <p:cNvGraphicFramePr>
            <a:graphicFrameLocks noGrp="1"/>
          </p:cNvGraphicFramePr>
          <p:nvPr/>
        </p:nvGraphicFramePr>
        <p:xfrm>
          <a:off x="8382000" y="4114800"/>
          <a:ext cx="685800" cy="228600"/>
        </p:xfrm>
        <a:graphic>
          <a:graphicData uri="http://schemas.openxmlformats.org/drawingml/2006/table">
            <a:tbl>
              <a:tblPr bandRow="1">
                <a:tableStyleId>{C083E6E3-FA7D-4D7B-A595-EF9225AFEA82}</a:tableStyleId>
              </a:tblPr>
              <a:tblGrid>
                <a:gridCol w="685800">
                  <a:extLst>
                    <a:ext uri="{9D8B030D-6E8A-4147-A177-3AD203B41FA5}">
                      <a16:colId xmlns:a16="http://schemas.microsoft.com/office/drawing/2014/main" val="20000"/>
                    </a:ext>
                  </a:extLst>
                </a:gridCol>
              </a:tblGrid>
              <a:tr h="228600">
                <a:tc>
                  <a:txBody>
                    <a:bodyPr/>
                    <a:lstStyle/>
                    <a:p>
                      <a:r>
                        <a:rPr lang="zh-CN" altLang="en-US" sz="900" b="1" dirty="0">
                          <a:latin typeface="华文楷体"/>
                          <a:ea typeface="华文楷体"/>
                          <a:cs typeface="华文楷体"/>
                        </a:rPr>
                        <a:t>玛拉基书</a:t>
                      </a:r>
                      <a:endParaRPr lang="en-US" sz="9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FFF0"/>
                    </a:solidFill>
                  </a:tcPr>
                </a:tc>
                <a:extLst>
                  <a:ext uri="{0D108BD9-81ED-4DB2-BD59-A6C34878D82A}">
                    <a16:rowId xmlns:a16="http://schemas.microsoft.com/office/drawing/2014/main" val="10000"/>
                  </a:ext>
                </a:extLst>
              </a:tr>
            </a:tbl>
          </a:graphicData>
        </a:graphic>
      </p:graphicFrame>
      <p:cxnSp>
        <p:nvCxnSpPr>
          <p:cNvPr id="107" name="Straight Connector 106"/>
          <p:cNvCxnSpPr/>
          <p:nvPr/>
        </p:nvCxnSpPr>
        <p:spPr bwMode="auto">
          <a:xfrm rot="5400000">
            <a:off x="5978254" y="2631551"/>
            <a:ext cx="1149096" cy="79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rot="16200000" flipH="1">
            <a:off x="6210300" y="3162300"/>
            <a:ext cx="1905002" cy="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rot="5400000">
            <a:off x="6858398" y="3047602"/>
            <a:ext cx="1981200" cy="79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5" name="Straight Connector 114"/>
          <p:cNvCxnSpPr/>
          <p:nvPr/>
        </p:nvCxnSpPr>
        <p:spPr bwMode="auto">
          <a:xfrm rot="5400000">
            <a:off x="7581502" y="3085702"/>
            <a:ext cx="2057400" cy="796"/>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6" name="TextBox 115"/>
          <p:cNvSpPr txBox="1"/>
          <p:nvPr/>
        </p:nvSpPr>
        <p:spPr>
          <a:xfrm rot="16200000">
            <a:off x="8812" y="1316623"/>
            <a:ext cx="8382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华文楷体"/>
                <a:ea typeface="华文楷体"/>
                <a:cs typeface="华文楷体"/>
              </a:rPr>
              <a:t>历史书</a:t>
            </a:r>
            <a:r>
              <a:rPr kumimoji="0" lang="en-US" sz="1600" b="1" i="0" u="none" strike="noStrike" kern="1200" cap="none" spc="0" normalizeH="0" baseline="0" noProof="0" dirty="0">
                <a:ln>
                  <a:noFill/>
                </a:ln>
                <a:solidFill>
                  <a:srgbClr val="000000"/>
                </a:solidFill>
                <a:effectLst/>
                <a:uLnTx/>
                <a:uFillTx/>
                <a:latin typeface="华文楷体"/>
                <a:ea typeface="华文楷体"/>
                <a:cs typeface="华文楷体"/>
              </a:rPr>
              <a:t> </a:t>
            </a:r>
          </a:p>
        </p:txBody>
      </p:sp>
      <p:sp>
        <p:nvSpPr>
          <p:cNvPr id="117" name="TextBox 116"/>
          <p:cNvSpPr txBox="1"/>
          <p:nvPr/>
        </p:nvSpPr>
        <p:spPr>
          <a:xfrm rot="16200000">
            <a:off x="8810" y="2459623"/>
            <a:ext cx="8382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华文楷体"/>
                <a:ea typeface="华文楷体"/>
                <a:cs typeface="华文楷体"/>
              </a:rPr>
              <a:t>诗歌</a:t>
            </a:r>
            <a:endParaRPr kumimoji="0" lang="en-US" sz="1600" b="1" i="0" u="none" strike="noStrike" kern="1200" cap="none" spc="0" normalizeH="0" baseline="0" noProof="0" dirty="0">
              <a:ln>
                <a:noFill/>
              </a:ln>
              <a:solidFill>
                <a:srgbClr val="000000"/>
              </a:solidFill>
              <a:effectLst/>
              <a:uLnTx/>
              <a:uFillTx/>
              <a:latin typeface="华文楷体"/>
              <a:ea typeface="华文楷体"/>
              <a:cs typeface="华文楷体"/>
            </a:endParaRPr>
          </a:p>
        </p:txBody>
      </p:sp>
      <p:sp>
        <p:nvSpPr>
          <p:cNvPr id="118" name="TextBox 117"/>
          <p:cNvSpPr txBox="1"/>
          <p:nvPr/>
        </p:nvSpPr>
        <p:spPr>
          <a:xfrm rot="16200000">
            <a:off x="8810" y="4669426"/>
            <a:ext cx="8382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华文楷体"/>
                <a:ea typeface="华文楷体"/>
                <a:cs typeface="华文楷体"/>
              </a:rPr>
              <a:t>先知书</a:t>
            </a:r>
            <a:endParaRPr kumimoji="0" lang="en-US" sz="1600" b="1" i="0" u="none" strike="noStrike" kern="1200" cap="none" spc="0" normalizeH="0" baseline="0" noProof="0" dirty="0">
              <a:ln>
                <a:noFill/>
              </a:ln>
              <a:solidFill>
                <a:srgbClr val="000000"/>
              </a:solidFill>
              <a:effectLst/>
              <a:uLnTx/>
              <a:uFillTx/>
              <a:latin typeface="华文楷体"/>
              <a:ea typeface="华文楷体"/>
              <a:cs typeface="华文楷体"/>
            </a:endParaRPr>
          </a:p>
        </p:txBody>
      </p:sp>
      <p:graphicFrame>
        <p:nvGraphicFramePr>
          <p:cNvPr id="70" name="Table 69"/>
          <p:cNvGraphicFramePr>
            <a:graphicFrameLocks noGrp="1"/>
          </p:cNvGraphicFramePr>
          <p:nvPr/>
        </p:nvGraphicFramePr>
        <p:xfrm>
          <a:off x="5981700" y="6553200"/>
          <a:ext cx="762000" cy="228600"/>
        </p:xfrm>
        <a:graphic>
          <a:graphicData uri="http://schemas.openxmlformats.org/drawingml/2006/table">
            <a:tbl>
              <a:tblPr bandRow="1">
                <a:tableStyleId>{C083E6E3-FA7D-4D7B-A595-EF9225AFEA82}</a:tableStyleId>
              </a:tblPr>
              <a:tblGrid>
                <a:gridCol w="762000">
                  <a:extLst>
                    <a:ext uri="{9D8B030D-6E8A-4147-A177-3AD203B41FA5}">
                      <a16:colId xmlns:a16="http://schemas.microsoft.com/office/drawing/2014/main" val="20000"/>
                    </a:ext>
                  </a:extLst>
                </a:gridCol>
              </a:tblGrid>
              <a:tr h="228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900" b="1" dirty="0">
                          <a:latin typeface="华文楷体"/>
                          <a:ea typeface="华文楷体"/>
                          <a:cs typeface="华文楷体"/>
                        </a:rPr>
                        <a:t>俄巴底亚书</a:t>
                      </a:r>
                      <a:endParaRPr lang="en-US" sz="900" b="1" dirty="0">
                        <a:latin typeface="华文楷体"/>
                        <a:ea typeface="华文楷体"/>
                        <a:cs typeface="华文楷体"/>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alpha val="20000"/>
                      </a:schemeClr>
                    </a:solidFill>
                  </a:tcPr>
                </a:tc>
                <a:extLst>
                  <a:ext uri="{0D108BD9-81ED-4DB2-BD59-A6C34878D82A}">
                    <a16:rowId xmlns:a16="http://schemas.microsoft.com/office/drawing/2014/main" val="10000"/>
                  </a:ext>
                </a:extLst>
              </a:tr>
            </a:tbl>
          </a:graphicData>
        </a:graphic>
      </p:graphicFrame>
      <p:sp>
        <p:nvSpPr>
          <p:cNvPr id="68" name="Text Box 52"/>
          <p:cNvSpPr txBox="1">
            <a:spLocks noChangeArrowheads="1"/>
          </p:cNvSpPr>
          <p:nvPr/>
        </p:nvSpPr>
        <p:spPr bwMode="auto">
          <a:xfrm>
            <a:off x="0" y="44624"/>
            <a:ext cx="75557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Walk Thru the OT</a:t>
            </a:r>
          </a:p>
        </p:txBody>
      </p:sp>
    </p:spTree>
    <p:extLst>
      <p:ext uri="{BB962C8B-B14F-4D97-AF65-F5344CB8AC3E}">
        <p14:creationId xmlns:p14="http://schemas.microsoft.com/office/powerpoint/2010/main" val="3496409889"/>
      </p:ext>
    </p:extLst>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867400" y="836613"/>
            <a:ext cx="3025775" cy="3573462"/>
          </a:xfrm>
          <a:gradFill rotWithShape="0">
            <a:gsLst>
              <a:gs pos="0">
                <a:srgbClr val="006600"/>
              </a:gs>
              <a:gs pos="100000">
                <a:srgbClr val="006600">
                  <a:gamma/>
                  <a:shade val="46275"/>
                  <a:invGamma/>
                </a:srgbClr>
              </a:gs>
            </a:gsLst>
            <a:path path="shape">
              <a:fillToRect l="50000" t="50000" r="50000" b="50000"/>
            </a:path>
          </a:gradFill>
          <a:ln>
            <a:solidFill>
              <a:schemeClr val="bg1"/>
            </a:solidFill>
          </a:ln>
          <a:effectLst>
            <a:outerShdw blurRad="63500" dist="35921" dir="2700000" algn="ctr" rotWithShape="0">
              <a:srgbClr val="000000">
                <a:alpha val="74998"/>
              </a:srgbClr>
            </a:outerShdw>
          </a:effectLst>
        </p:spPr>
        <p:txBody>
          <a:bodyPr/>
          <a:lstStyle/>
          <a:p>
            <a:pPr eaLnBrk="1" hangingPunct="1">
              <a:defRPr/>
            </a:pPr>
            <a:r>
              <a:rPr lang="zh-CN" altLang="en-US" sz="3600" b="1" dirty="0">
                <a:solidFill>
                  <a:schemeClr val="bg1"/>
                </a:solidFill>
                <a:latin typeface="华文楷体"/>
                <a:ea typeface="华文楷体"/>
                <a:cs typeface="Arial"/>
              </a:rPr>
              <a:t>综合旧约全书</a:t>
            </a:r>
            <a:endParaRPr lang="en-US" sz="3600" b="1" dirty="0">
              <a:solidFill>
                <a:schemeClr val="bg1"/>
              </a:solidFill>
              <a:latin typeface="华文楷体"/>
              <a:ea typeface="华文楷体"/>
              <a:cs typeface="Arial"/>
            </a:endParaRPr>
          </a:p>
        </p:txBody>
      </p:sp>
      <p:sp>
        <p:nvSpPr>
          <p:cNvPr id="205826" name="Text Box 5"/>
          <p:cNvSpPr txBox="1">
            <a:spLocks noChangeArrowheads="1"/>
          </p:cNvSpPr>
          <p:nvPr/>
        </p:nvSpPr>
        <p:spPr bwMode="auto">
          <a:xfrm>
            <a:off x="8467725" y="39688"/>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a:solidFill>
                  <a:schemeClr val="bg1"/>
                </a:solidFill>
                <a:cs typeface="Arial" charset="0"/>
              </a:rPr>
              <a:t>43</a:t>
            </a:r>
          </a:p>
        </p:txBody>
      </p:sp>
      <p:pic>
        <p:nvPicPr>
          <p:cNvPr id="205827" name="Picture 1" descr="OT0101_Integration.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2862" y="0"/>
            <a:ext cx="56721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Rectangle 55"/>
          <p:cNvSpPr/>
          <p:nvPr/>
        </p:nvSpPr>
        <p:spPr bwMode="auto">
          <a:xfrm>
            <a:off x="3203848" y="5589240"/>
            <a:ext cx="1008112" cy="1152128"/>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05" charset="0"/>
            </a:endParaRPr>
          </a:p>
        </p:txBody>
      </p:sp>
      <p:sp>
        <p:nvSpPr>
          <p:cNvPr id="7" name="TextBox 6"/>
          <p:cNvSpPr txBox="1"/>
          <p:nvPr/>
        </p:nvSpPr>
        <p:spPr>
          <a:xfrm>
            <a:off x="881062" y="2095500"/>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何西阿书</a:t>
            </a:r>
            <a:endParaRPr lang="en-US" dirty="0">
              <a:latin typeface="华文楷体"/>
              <a:ea typeface="华文楷体"/>
              <a:cs typeface="华文楷体"/>
            </a:endParaRPr>
          </a:p>
        </p:txBody>
      </p:sp>
      <p:sp>
        <p:nvSpPr>
          <p:cNvPr id="3" name="Rectangle 2"/>
          <p:cNvSpPr/>
          <p:nvPr/>
        </p:nvSpPr>
        <p:spPr bwMode="auto">
          <a:xfrm>
            <a:off x="3203848" y="332656"/>
            <a:ext cx="1008112" cy="504056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05" charset="0"/>
            </a:endParaRPr>
          </a:p>
        </p:txBody>
      </p:sp>
      <p:sp>
        <p:nvSpPr>
          <p:cNvPr id="9" name="TextBox 8"/>
          <p:cNvSpPr txBox="1"/>
          <p:nvPr/>
        </p:nvSpPr>
        <p:spPr>
          <a:xfrm>
            <a:off x="881062" y="2565401"/>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哈巴谷书</a:t>
            </a:r>
            <a:endParaRPr lang="en-US" dirty="0">
              <a:latin typeface="华文楷体"/>
              <a:ea typeface="华文楷体"/>
              <a:cs typeface="华文楷体"/>
            </a:endParaRPr>
          </a:p>
        </p:txBody>
      </p:sp>
      <p:sp>
        <p:nvSpPr>
          <p:cNvPr id="10" name="TextBox 9"/>
          <p:cNvSpPr txBox="1"/>
          <p:nvPr/>
        </p:nvSpPr>
        <p:spPr>
          <a:xfrm>
            <a:off x="881062" y="2781300"/>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以赛亚书</a:t>
            </a:r>
            <a:endParaRPr lang="en-US" dirty="0">
              <a:latin typeface="华文楷体"/>
              <a:ea typeface="华文楷体"/>
              <a:cs typeface="华文楷体"/>
            </a:endParaRPr>
          </a:p>
        </p:txBody>
      </p:sp>
      <p:sp>
        <p:nvSpPr>
          <p:cNvPr id="11" name="TextBox 10"/>
          <p:cNvSpPr txBox="1"/>
          <p:nvPr/>
        </p:nvSpPr>
        <p:spPr>
          <a:xfrm>
            <a:off x="881062" y="2997201"/>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耶利米书</a:t>
            </a:r>
            <a:endParaRPr lang="en-US" dirty="0">
              <a:latin typeface="华文楷体"/>
              <a:ea typeface="华文楷体"/>
              <a:cs typeface="华文楷体"/>
            </a:endParaRPr>
          </a:p>
        </p:txBody>
      </p:sp>
      <p:sp>
        <p:nvSpPr>
          <p:cNvPr id="12" name="TextBox 11"/>
          <p:cNvSpPr txBox="1"/>
          <p:nvPr/>
        </p:nvSpPr>
        <p:spPr>
          <a:xfrm>
            <a:off x="881062" y="3213101"/>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约珥书</a:t>
            </a:r>
            <a:endParaRPr lang="en-US" dirty="0">
              <a:latin typeface="华文楷体"/>
              <a:ea typeface="华文楷体"/>
              <a:cs typeface="华文楷体"/>
            </a:endParaRPr>
          </a:p>
        </p:txBody>
      </p:sp>
      <p:sp>
        <p:nvSpPr>
          <p:cNvPr id="13" name="TextBox 12"/>
          <p:cNvSpPr txBox="1"/>
          <p:nvPr/>
        </p:nvSpPr>
        <p:spPr>
          <a:xfrm>
            <a:off x="881062" y="3429001"/>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弥迦书</a:t>
            </a:r>
            <a:endParaRPr lang="en-US" dirty="0">
              <a:latin typeface="华文楷体"/>
              <a:ea typeface="华文楷体"/>
              <a:cs typeface="华文楷体"/>
            </a:endParaRPr>
          </a:p>
        </p:txBody>
      </p:sp>
      <p:sp>
        <p:nvSpPr>
          <p:cNvPr id="14" name="TextBox 13"/>
          <p:cNvSpPr txBox="1"/>
          <p:nvPr/>
        </p:nvSpPr>
        <p:spPr>
          <a:xfrm>
            <a:off x="881062" y="3644901"/>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西番雅书</a:t>
            </a:r>
            <a:endParaRPr lang="en-US" dirty="0">
              <a:latin typeface="华文楷体"/>
              <a:ea typeface="华文楷体"/>
              <a:cs typeface="华文楷体"/>
            </a:endParaRPr>
          </a:p>
        </p:txBody>
      </p:sp>
      <p:sp>
        <p:nvSpPr>
          <p:cNvPr id="15" name="TextBox 14"/>
          <p:cNvSpPr txBox="1"/>
          <p:nvPr/>
        </p:nvSpPr>
        <p:spPr>
          <a:xfrm>
            <a:off x="881062" y="3848101"/>
            <a:ext cx="838200" cy="246221"/>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耶利米哀歌</a:t>
            </a:r>
            <a:endParaRPr lang="en-US" dirty="0">
              <a:latin typeface="华文楷体"/>
              <a:ea typeface="华文楷体"/>
              <a:cs typeface="华文楷体"/>
            </a:endParaRPr>
          </a:p>
        </p:txBody>
      </p:sp>
      <p:sp>
        <p:nvSpPr>
          <p:cNvPr id="16" name="TextBox 15"/>
          <p:cNvSpPr txBox="1"/>
          <p:nvPr/>
        </p:nvSpPr>
        <p:spPr>
          <a:xfrm>
            <a:off x="881062" y="2302057"/>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阿摩司书</a:t>
            </a:r>
            <a:endParaRPr lang="en-US" dirty="0">
              <a:latin typeface="华文楷体"/>
              <a:ea typeface="华文楷体"/>
              <a:cs typeface="华文楷体"/>
            </a:endParaRPr>
          </a:p>
        </p:txBody>
      </p:sp>
      <p:sp>
        <p:nvSpPr>
          <p:cNvPr id="18" name="TextBox 17"/>
          <p:cNvSpPr txBox="1"/>
          <p:nvPr/>
        </p:nvSpPr>
        <p:spPr>
          <a:xfrm>
            <a:off x="881062" y="4140200"/>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约拿书</a:t>
            </a:r>
            <a:endParaRPr lang="en-US" dirty="0">
              <a:latin typeface="华文楷体"/>
              <a:ea typeface="华文楷体"/>
              <a:cs typeface="华文楷体"/>
            </a:endParaRPr>
          </a:p>
        </p:txBody>
      </p:sp>
      <p:sp>
        <p:nvSpPr>
          <p:cNvPr id="19" name="TextBox 18"/>
          <p:cNvSpPr txBox="1"/>
          <p:nvPr/>
        </p:nvSpPr>
        <p:spPr>
          <a:xfrm>
            <a:off x="881062" y="4343400"/>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那鸿书</a:t>
            </a:r>
            <a:endParaRPr lang="en-US" dirty="0">
              <a:latin typeface="华文楷体"/>
              <a:ea typeface="华文楷体"/>
              <a:cs typeface="华文楷体"/>
            </a:endParaRPr>
          </a:p>
        </p:txBody>
      </p:sp>
      <p:sp>
        <p:nvSpPr>
          <p:cNvPr id="20" name="TextBox 19"/>
          <p:cNvSpPr txBox="1"/>
          <p:nvPr/>
        </p:nvSpPr>
        <p:spPr>
          <a:xfrm>
            <a:off x="881062" y="4648200"/>
            <a:ext cx="838200" cy="246221"/>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俄巴底亚书</a:t>
            </a:r>
            <a:endParaRPr lang="en-US" dirty="0">
              <a:latin typeface="华文楷体"/>
              <a:ea typeface="华文楷体"/>
              <a:cs typeface="华文楷体"/>
            </a:endParaRPr>
          </a:p>
        </p:txBody>
      </p:sp>
      <p:sp>
        <p:nvSpPr>
          <p:cNvPr id="21" name="TextBox 20"/>
          <p:cNvSpPr txBox="1"/>
          <p:nvPr/>
        </p:nvSpPr>
        <p:spPr>
          <a:xfrm>
            <a:off x="881062" y="5207000"/>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以西结书</a:t>
            </a:r>
            <a:endParaRPr lang="en-US" dirty="0">
              <a:latin typeface="华文楷体"/>
              <a:ea typeface="华文楷体"/>
              <a:cs typeface="华文楷体"/>
            </a:endParaRPr>
          </a:p>
        </p:txBody>
      </p:sp>
      <p:sp>
        <p:nvSpPr>
          <p:cNvPr id="22" name="TextBox 21"/>
          <p:cNvSpPr txBox="1"/>
          <p:nvPr/>
        </p:nvSpPr>
        <p:spPr>
          <a:xfrm>
            <a:off x="881062" y="5410200"/>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但以理书</a:t>
            </a:r>
            <a:endParaRPr lang="en-US" dirty="0">
              <a:latin typeface="华文楷体"/>
              <a:ea typeface="华文楷体"/>
              <a:cs typeface="华文楷体"/>
            </a:endParaRPr>
          </a:p>
        </p:txBody>
      </p:sp>
      <p:sp>
        <p:nvSpPr>
          <p:cNvPr id="23" name="TextBox 22"/>
          <p:cNvSpPr txBox="1"/>
          <p:nvPr/>
        </p:nvSpPr>
        <p:spPr>
          <a:xfrm>
            <a:off x="881062" y="5680257"/>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哈该书</a:t>
            </a:r>
            <a:endParaRPr lang="en-US" dirty="0">
              <a:latin typeface="华文楷体"/>
              <a:ea typeface="华文楷体"/>
              <a:cs typeface="华文楷体"/>
            </a:endParaRPr>
          </a:p>
        </p:txBody>
      </p:sp>
      <p:sp>
        <p:nvSpPr>
          <p:cNvPr id="24" name="TextBox 23"/>
          <p:cNvSpPr txBox="1"/>
          <p:nvPr/>
        </p:nvSpPr>
        <p:spPr>
          <a:xfrm>
            <a:off x="881062" y="5883457"/>
            <a:ext cx="838200" cy="246221"/>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撒迦利亚书</a:t>
            </a:r>
            <a:endParaRPr lang="en-US" dirty="0">
              <a:latin typeface="华文楷体"/>
              <a:ea typeface="华文楷体"/>
              <a:cs typeface="华文楷体"/>
            </a:endParaRPr>
          </a:p>
        </p:txBody>
      </p:sp>
      <p:sp>
        <p:nvSpPr>
          <p:cNvPr id="25" name="TextBox 24"/>
          <p:cNvSpPr txBox="1"/>
          <p:nvPr/>
        </p:nvSpPr>
        <p:spPr>
          <a:xfrm>
            <a:off x="881062" y="6378757"/>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玛拉基书</a:t>
            </a:r>
            <a:endParaRPr lang="en-US" dirty="0">
              <a:latin typeface="华文楷体"/>
              <a:ea typeface="华文楷体"/>
              <a:cs typeface="华文楷体"/>
            </a:endParaRPr>
          </a:p>
        </p:txBody>
      </p:sp>
      <p:sp>
        <p:nvSpPr>
          <p:cNvPr id="26" name="TextBox 25"/>
          <p:cNvSpPr txBox="1"/>
          <p:nvPr/>
        </p:nvSpPr>
        <p:spPr>
          <a:xfrm>
            <a:off x="2228278" y="508000"/>
            <a:ext cx="710184"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约伯记</a:t>
            </a:r>
            <a:endParaRPr lang="en-US" dirty="0">
              <a:latin typeface="华文楷体"/>
              <a:ea typeface="华文楷体"/>
              <a:cs typeface="华文楷体"/>
            </a:endParaRPr>
          </a:p>
        </p:txBody>
      </p:sp>
      <p:sp>
        <p:nvSpPr>
          <p:cNvPr id="27" name="TextBox 26"/>
          <p:cNvSpPr txBox="1"/>
          <p:nvPr/>
        </p:nvSpPr>
        <p:spPr>
          <a:xfrm>
            <a:off x="2201862" y="3749857"/>
            <a:ext cx="710184"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诗篇</a:t>
            </a:r>
            <a:endParaRPr lang="en-US" dirty="0">
              <a:latin typeface="华文楷体"/>
              <a:ea typeface="华文楷体"/>
              <a:cs typeface="华文楷体"/>
            </a:endParaRPr>
          </a:p>
        </p:txBody>
      </p:sp>
      <p:sp>
        <p:nvSpPr>
          <p:cNvPr id="29" name="TextBox 28"/>
          <p:cNvSpPr txBox="1"/>
          <p:nvPr/>
        </p:nvSpPr>
        <p:spPr>
          <a:xfrm>
            <a:off x="2201862" y="4076700"/>
            <a:ext cx="710184"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箴言</a:t>
            </a:r>
            <a:endParaRPr lang="en-US" dirty="0">
              <a:latin typeface="华文楷体"/>
              <a:ea typeface="华文楷体"/>
              <a:cs typeface="华文楷体"/>
            </a:endParaRPr>
          </a:p>
        </p:txBody>
      </p:sp>
      <p:sp>
        <p:nvSpPr>
          <p:cNvPr id="30" name="TextBox 29"/>
          <p:cNvSpPr txBox="1"/>
          <p:nvPr/>
        </p:nvSpPr>
        <p:spPr>
          <a:xfrm>
            <a:off x="2201862" y="4292600"/>
            <a:ext cx="710184"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传道书</a:t>
            </a:r>
            <a:endParaRPr lang="en-US" dirty="0">
              <a:latin typeface="华文楷体"/>
              <a:ea typeface="华文楷体"/>
              <a:cs typeface="华文楷体"/>
            </a:endParaRPr>
          </a:p>
        </p:txBody>
      </p:sp>
      <p:sp>
        <p:nvSpPr>
          <p:cNvPr id="31" name="TextBox 30"/>
          <p:cNvSpPr txBox="1"/>
          <p:nvPr/>
        </p:nvSpPr>
        <p:spPr>
          <a:xfrm>
            <a:off x="2201862" y="4495800"/>
            <a:ext cx="710184"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雅歌</a:t>
            </a:r>
            <a:endParaRPr lang="en-US" dirty="0">
              <a:latin typeface="华文楷体"/>
              <a:ea typeface="华文楷体"/>
              <a:cs typeface="华文楷体"/>
            </a:endParaRPr>
          </a:p>
        </p:txBody>
      </p:sp>
      <p:sp>
        <p:nvSpPr>
          <p:cNvPr id="32" name="TextBox 31"/>
          <p:cNvSpPr txBox="1"/>
          <p:nvPr/>
        </p:nvSpPr>
        <p:spPr>
          <a:xfrm>
            <a:off x="4691062" y="1320801"/>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利未记</a:t>
            </a:r>
            <a:endParaRPr lang="en-US" dirty="0">
              <a:latin typeface="华文楷体"/>
              <a:ea typeface="华文楷体"/>
              <a:cs typeface="华文楷体"/>
            </a:endParaRPr>
          </a:p>
        </p:txBody>
      </p:sp>
      <p:sp>
        <p:nvSpPr>
          <p:cNvPr id="33" name="TextBox 32"/>
          <p:cNvSpPr txBox="1"/>
          <p:nvPr/>
        </p:nvSpPr>
        <p:spPr>
          <a:xfrm>
            <a:off x="4525962" y="1841500"/>
            <a:ext cx="10033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申命记</a:t>
            </a:r>
            <a:endParaRPr lang="en-US" dirty="0">
              <a:latin typeface="华文楷体"/>
              <a:ea typeface="华文楷体"/>
              <a:cs typeface="华文楷体"/>
            </a:endParaRPr>
          </a:p>
        </p:txBody>
      </p:sp>
      <p:sp>
        <p:nvSpPr>
          <p:cNvPr id="34" name="TextBox 33"/>
          <p:cNvSpPr txBox="1"/>
          <p:nvPr/>
        </p:nvSpPr>
        <p:spPr>
          <a:xfrm>
            <a:off x="4538662" y="3810000"/>
            <a:ext cx="10033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b="1" dirty="0">
                <a:latin typeface="华文楷体"/>
                <a:ea typeface="华文楷体"/>
                <a:cs typeface="华文楷体"/>
              </a:rPr>
              <a:t>历代志上</a:t>
            </a:r>
            <a:endParaRPr lang="en-US" b="1" dirty="0">
              <a:latin typeface="华文楷体"/>
              <a:ea typeface="华文楷体"/>
              <a:cs typeface="华文楷体"/>
            </a:endParaRPr>
          </a:p>
        </p:txBody>
      </p:sp>
      <p:sp>
        <p:nvSpPr>
          <p:cNvPr id="35" name="TextBox 34"/>
          <p:cNvSpPr txBox="1"/>
          <p:nvPr/>
        </p:nvSpPr>
        <p:spPr>
          <a:xfrm>
            <a:off x="4449762" y="4622800"/>
            <a:ext cx="10795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b="1" dirty="0">
                <a:latin typeface="华文楷体"/>
                <a:ea typeface="华文楷体"/>
                <a:cs typeface="华文楷体"/>
              </a:rPr>
              <a:t>历代志下</a:t>
            </a:r>
            <a:endParaRPr lang="en-US" b="1" dirty="0">
              <a:latin typeface="华文楷体"/>
              <a:ea typeface="华文楷体"/>
              <a:cs typeface="华文楷体"/>
            </a:endParaRPr>
          </a:p>
        </p:txBody>
      </p:sp>
      <p:sp>
        <p:nvSpPr>
          <p:cNvPr id="36" name="TextBox 35"/>
          <p:cNvSpPr txBox="1"/>
          <p:nvPr/>
        </p:nvSpPr>
        <p:spPr>
          <a:xfrm>
            <a:off x="4691062" y="2804468"/>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dirty="0">
                <a:latin typeface="华文楷体"/>
                <a:ea typeface="华文楷体"/>
                <a:cs typeface="华文楷体"/>
              </a:rPr>
              <a:t>路得记</a:t>
            </a:r>
            <a:endParaRPr lang="en-US" dirty="0">
              <a:latin typeface="华文楷体"/>
              <a:ea typeface="华文楷体"/>
              <a:cs typeface="华文楷体"/>
            </a:endParaRPr>
          </a:p>
        </p:txBody>
      </p:sp>
      <p:sp>
        <p:nvSpPr>
          <p:cNvPr id="37" name="TextBox 36"/>
          <p:cNvSpPr txBox="1"/>
          <p:nvPr/>
        </p:nvSpPr>
        <p:spPr>
          <a:xfrm>
            <a:off x="4691062" y="5778500"/>
            <a:ext cx="838200" cy="253916"/>
          </a:xfrm>
          <a:prstGeom prst="rect">
            <a:avLst/>
          </a:prstGeom>
          <a:solidFill>
            <a:srgbClr val="FFF6D0"/>
          </a:solidFill>
          <a:ln w="12700" cmpd="sng">
            <a:solidFill>
              <a:schemeClr val="tx1"/>
            </a:solidFill>
          </a:ln>
        </p:spPr>
        <p:txBody>
          <a:bodyPr wrap="square" rtlCol="0" anchor="t">
            <a:spAutoFit/>
          </a:bodyPr>
          <a:lstStyle/>
          <a:p>
            <a:pPr algn="ctr"/>
            <a:r>
              <a:rPr lang="zh-CN" altLang="en-US" b="1" dirty="0">
                <a:latin typeface="华文楷体"/>
                <a:ea typeface="华文楷体"/>
                <a:cs typeface="华文楷体"/>
              </a:rPr>
              <a:t>以斯帖记</a:t>
            </a:r>
            <a:endParaRPr lang="en-US" b="1" dirty="0">
              <a:latin typeface="华文楷体"/>
              <a:ea typeface="华文楷体"/>
              <a:cs typeface="华文楷体"/>
            </a:endParaRPr>
          </a:p>
        </p:txBody>
      </p:sp>
      <p:sp>
        <p:nvSpPr>
          <p:cNvPr id="38" name="TextBox 37"/>
          <p:cNvSpPr txBox="1"/>
          <p:nvPr/>
        </p:nvSpPr>
        <p:spPr>
          <a:xfrm>
            <a:off x="195262" y="2057400"/>
            <a:ext cx="647700" cy="415498"/>
          </a:xfrm>
          <a:prstGeom prst="rect">
            <a:avLst/>
          </a:prstGeom>
          <a:solidFill>
            <a:schemeClr val="bg1"/>
          </a:solidFill>
        </p:spPr>
        <p:txBody>
          <a:bodyPr wrap="square" rtlCol="0">
            <a:spAutoFit/>
          </a:bodyPr>
          <a:lstStyle/>
          <a:p>
            <a:pPr algn="ctr"/>
            <a:r>
              <a:rPr lang="zh-CN" altLang="en-US" sz="1050" b="1" dirty="0">
                <a:solidFill>
                  <a:srgbClr val="FF0000"/>
                </a:solidFill>
                <a:latin typeface="华文楷体"/>
                <a:ea typeface="华文楷体"/>
                <a:cs typeface="华文楷体"/>
              </a:rPr>
              <a:t>去</a:t>
            </a:r>
            <a:endParaRPr lang="en-US" altLang="zh-CN" sz="1050" b="1" dirty="0">
              <a:solidFill>
                <a:srgbClr val="FF0000"/>
              </a:solidFill>
              <a:latin typeface="华文楷体"/>
              <a:ea typeface="华文楷体"/>
              <a:cs typeface="华文楷体"/>
            </a:endParaRPr>
          </a:p>
          <a:p>
            <a:pPr algn="ctr"/>
            <a:r>
              <a:rPr lang="en-US" sz="1050" b="1" dirty="0">
                <a:solidFill>
                  <a:srgbClr val="FF0000"/>
                </a:solidFill>
                <a:latin typeface="华文楷体"/>
                <a:ea typeface="华文楷体"/>
                <a:cs typeface="华文楷体"/>
              </a:rPr>
              <a:t> </a:t>
            </a:r>
            <a:r>
              <a:rPr lang="zh-CN" altLang="en-US" sz="1050" b="1" dirty="0">
                <a:solidFill>
                  <a:srgbClr val="FF0000"/>
                </a:solidFill>
                <a:latin typeface="华文楷体"/>
                <a:ea typeface="华文楷体"/>
                <a:cs typeface="华文楷体"/>
              </a:rPr>
              <a:t>以色列</a:t>
            </a:r>
            <a:endParaRPr lang="en-US" sz="1050" b="1" dirty="0">
              <a:solidFill>
                <a:srgbClr val="FF0000"/>
              </a:solidFill>
              <a:latin typeface="华文楷体"/>
              <a:ea typeface="华文楷体"/>
              <a:cs typeface="华文楷体"/>
            </a:endParaRPr>
          </a:p>
        </p:txBody>
      </p:sp>
      <p:sp>
        <p:nvSpPr>
          <p:cNvPr id="39" name="TextBox 38"/>
          <p:cNvSpPr txBox="1"/>
          <p:nvPr/>
        </p:nvSpPr>
        <p:spPr>
          <a:xfrm>
            <a:off x="228600" y="2590800"/>
            <a:ext cx="647700" cy="415498"/>
          </a:xfrm>
          <a:prstGeom prst="rect">
            <a:avLst/>
          </a:prstGeom>
          <a:solidFill>
            <a:schemeClr val="bg1"/>
          </a:solidFill>
        </p:spPr>
        <p:txBody>
          <a:bodyPr wrap="square" rtlCol="0">
            <a:spAutoFit/>
          </a:bodyPr>
          <a:lstStyle/>
          <a:p>
            <a:pPr algn="ctr"/>
            <a:r>
              <a:rPr lang="zh-CN" altLang="en-US" sz="1050" b="1" dirty="0">
                <a:solidFill>
                  <a:srgbClr val="FF0000"/>
                </a:solidFill>
                <a:latin typeface="华文楷体"/>
                <a:ea typeface="华文楷体"/>
                <a:cs typeface="华文楷体"/>
              </a:rPr>
              <a:t>去</a:t>
            </a:r>
            <a:r>
              <a:rPr lang="en-US" sz="1050" b="1" dirty="0">
                <a:solidFill>
                  <a:srgbClr val="FF0000"/>
                </a:solidFill>
                <a:latin typeface="华文楷体"/>
                <a:ea typeface="华文楷体"/>
                <a:cs typeface="华文楷体"/>
              </a:rPr>
              <a:t> </a:t>
            </a:r>
          </a:p>
          <a:p>
            <a:pPr algn="ctr"/>
            <a:r>
              <a:rPr lang="zh-CN" altLang="en-US" sz="1050" b="1" dirty="0">
                <a:solidFill>
                  <a:srgbClr val="FF0000"/>
                </a:solidFill>
                <a:latin typeface="华文楷体"/>
                <a:ea typeface="华文楷体"/>
                <a:cs typeface="华文楷体"/>
              </a:rPr>
              <a:t>犹大</a:t>
            </a:r>
            <a:endParaRPr lang="en-US" sz="1050" b="1" dirty="0">
              <a:solidFill>
                <a:srgbClr val="FF0000"/>
              </a:solidFill>
              <a:latin typeface="华文楷体"/>
              <a:ea typeface="华文楷体"/>
              <a:cs typeface="华文楷体"/>
            </a:endParaRPr>
          </a:p>
        </p:txBody>
      </p:sp>
      <p:sp>
        <p:nvSpPr>
          <p:cNvPr id="40" name="TextBox 39"/>
          <p:cNvSpPr txBox="1"/>
          <p:nvPr/>
        </p:nvSpPr>
        <p:spPr>
          <a:xfrm>
            <a:off x="207962" y="4080302"/>
            <a:ext cx="647700" cy="415498"/>
          </a:xfrm>
          <a:prstGeom prst="rect">
            <a:avLst/>
          </a:prstGeom>
          <a:solidFill>
            <a:schemeClr val="bg1"/>
          </a:solidFill>
        </p:spPr>
        <p:txBody>
          <a:bodyPr wrap="square" rtlCol="0">
            <a:spAutoFit/>
          </a:bodyPr>
          <a:lstStyle/>
          <a:p>
            <a:pPr algn="ctr"/>
            <a:r>
              <a:rPr lang="zh-CN" altLang="en-US" sz="1050" b="1" dirty="0">
                <a:solidFill>
                  <a:srgbClr val="FF0000"/>
                </a:solidFill>
                <a:latin typeface="华文楷体"/>
                <a:ea typeface="华文楷体"/>
                <a:cs typeface="华文楷体"/>
              </a:rPr>
              <a:t>去</a:t>
            </a:r>
            <a:endParaRPr lang="en-US" altLang="zh-CN" sz="1050" b="1" dirty="0">
              <a:solidFill>
                <a:srgbClr val="FF0000"/>
              </a:solidFill>
              <a:latin typeface="华文楷体"/>
              <a:ea typeface="华文楷体"/>
              <a:cs typeface="华文楷体"/>
            </a:endParaRPr>
          </a:p>
          <a:p>
            <a:pPr algn="ctr"/>
            <a:r>
              <a:rPr lang="en-US" sz="1050" b="1" dirty="0">
                <a:solidFill>
                  <a:srgbClr val="FF0000"/>
                </a:solidFill>
                <a:latin typeface="华文楷体"/>
                <a:ea typeface="华文楷体"/>
                <a:cs typeface="华文楷体"/>
              </a:rPr>
              <a:t> </a:t>
            </a:r>
            <a:r>
              <a:rPr lang="zh-CN" altLang="en-US" sz="1050" b="1" dirty="0">
                <a:solidFill>
                  <a:srgbClr val="FF0000"/>
                </a:solidFill>
                <a:latin typeface="华文楷体"/>
                <a:ea typeface="华文楷体"/>
                <a:cs typeface="华文楷体"/>
              </a:rPr>
              <a:t>亚述</a:t>
            </a:r>
            <a:endParaRPr lang="en-US" sz="1050" b="1" dirty="0">
              <a:solidFill>
                <a:srgbClr val="FF0000"/>
              </a:solidFill>
              <a:latin typeface="华文楷体"/>
              <a:ea typeface="华文楷体"/>
              <a:cs typeface="华文楷体"/>
            </a:endParaRPr>
          </a:p>
        </p:txBody>
      </p:sp>
      <p:sp>
        <p:nvSpPr>
          <p:cNvPr id="41" name="TextBox 40"/>
          <p:cNvSpPr txBox="1"/>
          <p:nvPr/>
        </p:nvSpPr>
        <p:spPr>
          <a:xfrm>
            <a:off x="176212" y="4552890"/>
            <a:ext cx="647700" cy="400110"/>
          </a:xfrm>
          <a:prstGeom prst="rect">
            <a:avLst/>
          </a:prstGeom>
          <a:solidFill>
            <a:schemeClr val="bg1"/>
          </a:solidFill>
        </p:spPr>
        <p:txBody>
          <a:bodyPr wrap="square" rtlCol="0">
            <a:spAutoFit/>
          </a:bodyPr>
          <a:lstStyle/>
          <a:p>
            <a:pPr algn="ctr"/>
            <a:r>
              <a:rPr lang="zh-CN" altLang="en-US" b="1" dirty="0">
                <a:solidFill>
                  <a:srgbClr val="FF0000"/>
                </a:solidFill>
                <a:latin typeface="华文楷体"/>
                <a:ea typeface="华文楷体"/>
                <a:cs typeface="华文楷体"/>
              </a:rPr>
              <a:t>去</a:t>
            </a:r>
            <a:endParaRPr lang="en-US" altLang="zh-CN" b="1" dirty="0">
              <a:solidFill>
                <a:srgbClr val="FF0000"/>
              </a:solidFill>
              <a:latin typeface="华文楷体"/>
              <a:ea typeface="华文楷体"/>
              <a:cs typeface="华文楷体"/>
            </a:endParaRPr>
          </a:p>
          <a:p>
            <a:pPr algn="ctr"/>
            <a:r>
              <a:rPr lang="en-US" b="1" dirty="0">
                <a:solidFill>
                  <a:srgbClr val="FF0000"/>
                </a:solidFill>
                <a:latin typeface="华文楷体"/>
                <a:ea typeface="华文楷体"/>
                <a:cs typeface="华文楷体"/>
              </a:rPr>
              <a:t> </a:t>
            </a:r>
            <a:r>
              <a:rPr lang="zh-CN" altLang="en-US" b="1" dirty="0">
                <a:solidFill>
                  <a:srgbClr val="FF0000"/>
                </a:solidFill>
                <a:latin typeface="华文楷体"/>
                <a:ea typeface="华文楷体"/>
                <a:cs typeface="华文楷体"/>
              </a:rPr>
              <a:t>以东</a:t>
            </a:r>
            <a:endParaRPr lang="en-US" b="1" dirty="0">
              <a:solidFill>
                <a:srgbClr val="FF0000"/>
              </a:solidFill>
              <a:latin typeface="华文楷体"/>
              <a:ea typeface="华文楷体"/>
              <a:cs typeface="华文楷体"/>
            </a:endParaRPr>
          </a:p>
        </p:txBody>
      </p:sp>
      <p:sp>
        <p:nvSpPr>
          <p:cNvPr id="42" name="TextBox 41"/>
          <p:cNvSpPr txBox="1"/>
          <p:nvPr/>
        </p:nvSpPr>
        <p:spPr>
          <a:xfrm>
            <a:off x="3275856" y="476672"/>
            <a:ext cx="762000" cy="540000"/>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ctr">
            <a:spAutoFit/>
          </a:bodyPr>
          <a:lstStyle/>
          <a:p>
            <a:pPr algn="ctr"/>
            <a:r>
              <a:rPr lang="zh-CN" altLang="en-US" sz="1050" dirty="0">
                <a:solidFill>
                  <a:schemeClr val="bg1"/>
                </a:solidFill>
                <a:latin typeface="华文楷体"/>
                <a:ea typeface="华文楷体"/>
                <a:cs typeface="华文楷体"/>
              </a:rPr>
              <a:t>创世记</a:t>
            </a:r>
            <a:endParaRPr lang="en-US" sz="1050" dirty="0">
              <a:solidFill>
                <a:schemeClr val="bg1"/>
              </a:solidFill>
              <a:latin typeface="华文楷体"/>
              <a:ea typeface="华文楷体"/>
              <a:cs typeface="华文楷体"/>
            </a:endParaRPr>
          </a:p>
        </p:txBody>
      </p:sp>
      <p:sp>
        <p:nvSpPr>
          <p:cNvPr id="43" name="TextBox 42"/>
          <p:cNvSpPr txBox="1"/>
          <p:nvPr/>
        </p:nvSpPr>
        <p:spPr>
          <a:xfrm>
            <a:off x="3275856" y="1019597"/>
            <a:ext cx="762000" cy="540000"/>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ctr">
            <a:spAutoFit/>
          </a:bodyPr>
          <a:lstStyle/>
          <a:p>
            <a:pPr algn="ctr"/>
            <a:r>
              <a:rPr lang="zh-CN" altLang="en-US" sz="1050" dirty="0">
                <a:solidFill>
                  <a:schemeClr val="bg1"/>
                </a:solidFill>
                <a:latin typeface="华文楷体"/>
                <a:ea typeface="华文楷体"/>
                <a:cs typeface="华文楷体"/>
              </a:rPr>
              <a:t>出埃及记</a:t>
            </a:r>
            <a:endParaRPr lang="en-US" sz="1050" dirty="0">
              <a:solidFill>
                <a:schemeClr val="bg1"/>
              </a:solidFill>
              <a:latin typeface="华文楷体"/>
              <a:ea typeface="华文楷体"/>
              <a:cs typeface="华文楷体"/>
            </a:endParaRPr>
          </a:p>
        </p:txBody>
      </p:sp>
      <p:sp>
        <p:nvSpPr>
          <p:cNvPr id="44" name="TextBox 43"/>
          <p:cNvSpPr txBox="1"/>
          <p:nvPr/>
        </p:nvSpPr>
        <p:spPr>
          <a:xfrm>
            <a:off x="3275856" y="1562522"/>
            <a:ext cx="762000" cy="540000"/>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ctr">
            <a:spAutoFit/>
          </a:bodyPr>
          <a:lstStyle/>
          <a:p>
            <a:pPr algn="ctr"/>
            <a:r>
              <a:rPr lang="zh-CN" altLang="en-US" sz="1050" dirty="0">
                <a:solidFill>
                  <a:schemeClr val="bg1"/>
                </a:solidFill>
                <a:latin typeface="华文楷体"/>
                <a:ea typeface="华文楷体"/>
                <a:cs typeface="华文楷体"/>
              </a:rPr>
              <a:t>民数记</a:t>
            </a:r>
            <a:endParaRPr lang="en-US" sz="1050" dirty="0">
              <a:solidFill>
                <a:schemeClr val="bg1"/>
              </a:solidFill>
              <a:latin typeface="华文楷体"/>
              <a:ea typeface="华文楷体"/>
              <a:cs typeface="华文楷体"/>
            </a:endParaRPr>
          </a:p>
        </p:txBody>
      </p:sp>
      <p:sp>
        <p:nvSpPr>
          <p:cNvPr id="45" name="TextBox 44"/>
          <p:cNvSpPr txBox="1"/>
          <p:nvPr/>
        </p:nvSpPr>
        <p:spPr>
          <a:xfrm>
            <a:off x="3275856" y="2105447"/>
            <a:ext cx="762000" cy="540000"/>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ctr">
            <a:spAutoFit/>
          </a:bodyPr>
          <a:lstStyle/>
          <a:p>
            <a:pPr algn="ctr"/>
            <a:r>
              <a:rPr lang="zh-CN" altLang="en-US" sz="1050" dirty="0">
                <a:solidFill>
                  <a:schemeClr val="bg1"/>
                </a:solidFill>
                <a:latin typeface="华文楷体"/>
                <a:ea typeface="华文楷体"/>
                <a:cs typeface="华文楷体"/>
              </a:rPr>
              <a:t>约书亚记</a:t>
            </a:r>
            <a:endParaRPr lang="en-US" sz="1050" dirty="0">
              <a:solidFill>
                <a:schemeClr val="bg1"/>
              </a:solidFill>
              <a:latin typeface="华文楷体"/>
              <a:ea typeface="华文楷体"/>
              <a:cs typeface="华文楷体"/>
            </a:endParaRPr>
          </a:p>
        </p:txBody>
      </p:sp>
      <p:sp>
        <p:nvSpPr>
          <p:cNvPr id="46" name="TextBox 45"/>
          <p:cNvSpPr txBox="1"/>
          <p:nvPr/>
        </p:nvSpPr>
        <p:spPr>
          <a:xfrm>
            <a:off x="3275856" y="2648372"/>
            <a:ext cx="762000" cy="540000"/>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ctr">
            <a:spAutoFit/>
          </a:bodyPr>
          <a:lstStyle/>
          <a:p>
            <a:pPr algn="ctr"/>
            <a:r>
              <a:rPr lang="zh-CN" altLang="en-US" sz="1050" dirty="0">
                <a:solidFill>
                  <a:schemeClr val="bg1"/>
                </a:solidFill>
                <a:latin typeface="华文楷体"/>
                <a:ea typeface="华文楷体"/>
                <a:cs typeface="华文楷体"/>
              </a:rPr>
              <a:t>士师记</a:t>
            </a:r>
            <a:endParaRPr lang="en-US" sz="1050" dirty="0">
              <a:solidFill>
                <a:schemeClr val="bg1"/>
              </a:solidFill>
              <a:latin typeface="华文楷体"/>
              <a:ea typeface="华文楷体"/>
              <a:cs typeface="华文楷体"/>
            </a:endParaRPr>
          </a:p>
        </p:txBody>
      </p:sp>
      <p:sp>
        <p:nvSpPr>
          <p:cNvPr id="47" name="TextBox 46"/>
          <p:cNvSpPr txBox="1"/>
          <p:nvPr/>
        </p:nvSpPr>
        <p:spPr>
          <a:xfrm>
            <a:off x="3275856" y="3191297"/>
            <a:ext cx="762000" cy="540000"/>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ctr">
            <a:spAutoFit/>
          </a:bodyPr>
          <a:lstStyle/>
          <a:p>
            <a:pPr algn="ctr"/>
            <a:r>
              <a:rPr lang="zh-CN" altLang="en-US" sz="1050" dirty="0">
                <a:solidFill>
                  <a:schemeClr val="bg1"/>
                </a:solidFill>
                <a:latin typeface="华文楷体"/>
                <a:ea typeface="华文楷体"/>
                <a:cs typeface="华文楷体"/>
              </a:rPr>
              <a:t>撒母耳记上</a:t>
            </a:r>
            <a:endParaRPr lang="en-US" sz="1050" dirty="0">
              <a:solidFill>
                <a:schemeClr val="bg1"/>
              </a:solidFill>
              <a:latin typeface="华文楷体"/>
              <a:ea typeface="华文楷体"/>
              <a:cs typeface="华文楷体"/>
            </a:endParaRPr>
          </a:p>
        </p:txBody>
      </p:sp>
      <p:sp>
        <p:nvSpPr>
          <p:cNvPr id="48" name="TextBox 47"/>
          <p:cNvSpPr txBox="1"/>
          <p:nvPr/>
        </p:nvSpPr>
        <p:spPr>
          <a:xfrm>
            <a:off x="3275856" y="3734222"/>
            <a:ext cx="762000" cy="540000"/>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ctr">
            <a:spAutoFit/>
          </a:bodyPr>
          <a:lstStyle/>
          <a:p>
            <a:pPr algn="ctr"/>
            <a:r>
              <a:rPr lang="zh-CN" altLang="en-US" sz="1050" dirty="0">
                <a:solidFill>
                  <a:schemeClr val="bg1"/>
                </a:solidFill>
                <a:latin typeface="华文楷体"/>
                <a:ea typeface="华文楷体"/>
                <a:cs typeface="华文楷体"/>
              </a:rPr>
              <a:t>撒母耳记下</a:t>
            </a:r>
            <a:endParaRPr lang="en-US" sz="1050" dirty="0">
              <a:solidFill>
                <a:schemeClr val="bg1"/>
              </a:solidFill>
              <a:latin typeface="华文楷体"/>
              <a:ea typeface="华文楷体"/>
              <a:cs typeface="华文楷体"/>
            </a:endParaRPr>
          </a:p>
        </p:txBody>
      </p:sp>
      <p:sp>
        <p:nvSpPr>
          <p:cNvPr id="49" name="TextBox 48"/>
          <p:cNvSpPr txBox="1"/>
          <p:nvPr/>
        </p:nvSpPr>
        <p:spPr>
          <a:xfrm>
            <a:off x="3275856" y="4277147"/>
            <a:ext cx="762000" cy="540000"/>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ctr">
            <a:spAutoFit/>
          </a:bodyPr>
          <a:lstStyle/>
          <a:p>
            <a:pPr algn="ctr"/>
            <a:r>
              <a:rPr lang="zh-CN" altLang="en-US" sz="1050" dirty="0">
                <a:solidFill>
                  <a:schemeClr val="bg1"/>
                </a:solidFill>
                <a:latin typeface="华文楷体"/>
                <a:ea typeface="华文楷体"/>
                <a:cs typeface="华文楷体"/>
              </a:rPr>
              <a:t>列王记上</a:t>
            </a:r>
            <a:endParaRPr lang="en-US" sz="1050" dirty="0">
              <a:solidFill>
                <a:schemeClr val="bg1"/>
              </a:solidFill>
              <a:latin typeface="华文楷体"/>
              <a:ea typeface="华文楷体"/>
              <a:cs typeface="华文楷体"/>
            </a:endParaRPr>
          </a:p>
        </p:txBody>
      </p:sp>
      <p:sp>
        <p:nvSpPr>
          <p:cNvPr id="50" name="TextBox 49"/>
          <p:cNvSpPr txBox="1"/>
          <p:nvPr/>
        </p:nvSpPr>
        <p:spPr>
          <a:xfrm>
            <a:off x="3275856" y="4820072"/>
            <a:ext cx="762000" cy="540000"/>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ctr">
            <a:spAutoFit/>
          </a:bodyPr>
          <a:lstStyle/>
          <a:p>
            <a:pPr algn="ctr"/>
            <a:r>
              <a:rPr lang="zh-CN" altLang="en-US" sz="1050" dirty="0">
                <a:solidFill>
                  <a:schemeClr val="bg1"/>
                </a:solidFill>
                <a:latin typeface="华文楷体"/>
                <a:ea typeface="华文楷体"/>
                <a:cs typeface="华文楷体"/>
              </a:rPr>
              <a:t>列王记下</a:t>
            </a:r>
            <a:endParaRPr lang="en-US" sz="1050" dirty="0">
              <a:solidFill>
                <a:schemeClr val="bg1"/>
              </a:solidFill>
              <a:latin typeface="华文楷体"/>
              <a:ea typeface="华文楷体"/>
              <a:cs typeface="华文楷体"/>
            </a:endParaRPr>
          </a:p>
        </p:txBody>
      </p:sp>
      <p:sp>
        <p:nvSpPr>
          <p:cNvPr id="51" name="TextBox 50"/>
          <p:cNvSpPr txBox="1"/>
          <p:nvPr/>
        </p:nvSpPr>
        <p:spPr>
          <a:xfrm>
            <a:off x="3275856" y="5693285"/>
            <a:ext cx="762000" cy="539999"/>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t">
            <a:spAutoFit/>
          </a:bodyPr>
          <a:lstStyle/>
          <a:p>
            <a:pPr algn="ctr"/>
            <a:r>
              <a:rPr lang="zh-CN" altLang="en-US" sz="1050" dirty="0">
                <a:solidFill>
                  <a:schemeClr val="bg1"/>
                </a:solidFill>
                <a:latin typeface="华文楷体"/>
                <a:ea typeface="华文楷体"/>
                <a:cs typeface="华文楷体"/>
              </a:rPr>
              <a:t>以斯拉记</a:t>
            </a:r>
            <a:endParaRPr lang="en-US" sz="1050" dirty="0">
              <a:solidFill>
                <a:schemeClr val="bg1"/>
              </a:solidFill>
              <a:latin typeface="华文楷体"/>
              <a:ea typeface="华文楷体"/>
              <a:cs typeface="华文楷体"/>
            </a:endParaRPr>
          </a:p>
        </p:txBody>
      </p:sp>
      <p:sp>
        <p:nvSpPr>
          <p:cNvPr id="52" name="TextBox 51"/>
          <p:cNvSpPr txBox="1"/>
          <p:nvPr/>
        </p:nvSpPr>
        <p:spPr>
          <a:xfrm>
            <a:off x="3275856" y="6201369"/>
            <a:ext cx="762000" cy="539999"/>
          </a:xfrm>
          <a:prstGeom prst="rect">
            <a:avLst/>
          </a:prstGeom>
          <a:solidFill>
            <a:srgbClr val="3F1848"/>
          </a:solidFill>
          <a:ln w="12700" cap="flat" cmpd="sng" algn="ctr">
            <a:solidFill>
              <a:srgbClr val="FFFFFF"/>
            </a:solidFill>
            <a:prstDash val="solid"/>
            <a:round/>
            <a:headEnd type="none" w="med" len="med"/>
            <a:tailEnd type="none" w="med" len="med"/>
          </a:ln>
        </p:spPr>
        <p:txBody>
          <a:bodyPr wrap="square" rtlCol="0" anchor="t">
            <a:spAutoFit/>
          </a:bodyPr>
          <a:lstStyle/>
          <a:p>
            <a:pPr algn="ctr"/>
            <a:r>
              <a:rPr lang="zh-CN" altLang="en-US" sz="1050" dirty="0">
                <a:solidFill>
                  <a:schemeClr val="bg1"/>
                </a:solidFill>
                <a:latin typeface="华文楷体"/>
                <a:ea typeface="华文楷体"/>
                <a:cs typeface="华文楷体"/>
              </a:rPr>
              <a:t>尼希米记</a:t>
            </a:r>
            <a:endParaRPr lang="en-US" sz="1050" dirty="0">
              <a:solidFill>
                <a:schemeClr val="bg1"/>
              </a:solidFill>
              <a:latin typeface="华文楷体"/>
              <a:ea typeface="华文楷体"/>
              <a:cs typeface="华文楷体"/>
            </a:endParaRPr>
          </a:p>
        </p:txBody>
      </p:sp>
      <p:sp>
        <p:nvSpPr>
          <p:cNvPr id="2" name="Rectangle 1"/>
          <p:cNvSpPr/>
          <p:nvPr/>
        </p:nvSpPr>
        <p:spPr bwMode="auto">
          <a:xfrm>
            <a:off x="-180528" y="0"/>
            <a:ext cx="5832648" cy="305272"/>
          </a:xfrm>
          <a:prstGeom prst="rect">
            <a:avLst/>
          </a:prstGeom>
          <a:solidFill>
            <a:srgbClr val="006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05" charset="0"/>
            </a:endParaRPr>
          </a:p>
        </p:txBody>
      </p:sp>
      <p:sp>
        <p:nvSpPr>
          <p:cNvPr id="53" name="TextBox 52"/>
          <p:cNvSpPr txBox="1"/>
          <p:nvPr/>
        </p:nvSpPr>
        <p:spPr>
          <a:xfrm>
            <a:off x="609600" y="-22831"/>
            <a:ext cx="1066800" cy="338554"/>
          </a:xfrm>
          <a:prstGeom prst="rect">
            <a:avLst/>
          </a:prstGeom>
          <a:noFill/>
        </p:spPr>
        <p:txBody>
          <a:bodyPr wrap="square" rtlCol="0">
            <a:spAutoFit/>
          </a:bodyPr>
          <a:lstStyle/>
          <a:p>
            <a:pPr algn="ctr"/>
            <a:r>
              <a:rPr lang="zh-CN" altLang="en-US" sz="1600" b="1" dirty="0">
                <a:solidFill>
                  <a:srgbClr val="FFFF00"/>
                </a:solidFill>
                <a:latin typeface="华文楷体"/>
                <a:ea typeface="华文楷体"/>
                <a:cs typeface="华文楷体"/>
              </a:rPr>
              <a:t>先知书</a:t>
            </a:r>
            <a:endParaRPr lang="en-US" sz="1600" b="1" dirty="0">
              <a:solidFill>
                <a:srgbClr val="FFFF00"/>
              </a:solidFill>
              <a:latin typeface="华文楷体"/>
              <a:ea typeface="华文楷体"/>
              <a:cs typeface="华文楷体"/>
            </a:endParaRPr>
          </a:p>
        </p:txBody>
      </p:sp>
      <p:sp>
        <p:nvSpPr>
          <p:cNvPr id="54" name="TextBox 53"/>
          <p:cNvSpPr txBox="1"/>
          <p:nvPr/>
        </p:nvSpPr>
        <p:spPr>
          <a:xfrm>
            <a:off x="3767666" y="-5898"/>
            <a:ext cx="1066800" cy="338554"/>
          </a:xfrm>
          <a:prstGeom prst="rect">
            <a:avLst/>
          </a:prstGeom>
          <a:noFill/>
        </p:spPr>
        <p:txBody>
          <a:bodyPr wrap="square" rtlCol="0">
            <a:spAutoFit/>
          </a:bodyPr>
          <a:lstStyle/>
          <a:p>
            <a:pPr algn="ctr"/>
            <a:r>
              <a:rPr lang="zh-CN" altLang="en-US" sz="1600" b="1" dirty="0">
                <a:solidFill>
                  <a:srgbClr val="FFFF00"/>
                </a:solidFill>
                <a:latin typeface="华文楷体"/>
                <a:ea typeface="华文楷体"/>
                <a:cs typeface="华文楷体"/>
              </a:rPr>
              <a:t>历史书</a:t>
            </a:r>
            <a:endParaRPr lang="en-US" sz="1600" b="1" dirty="0">
              <a:solidFill>
                <a:srgbClr val="FFFF00"/>
              </a:solidFill>
              <a:latin typeface="华文楷体"/>
              <a:ea typeface="华文楷体"/>
              <a:cs typeface="华文楷体"/>
            </a:endParaRPr>
          </a:p>
        </p:txBody>
      </p:sp>
      <p:sp>
        <p:nvSpPr>
          <p:cNvPr id="55" name="TextBox 54"/>
          <p:cNvSpPr txBox="1"/>
          <p:nvPr/>
        </p:nvSpPr>
        <p:spPr>
          <a:xfrm>
            <a:off x="2091266" y="-5898"/>
            <a:ext cx="914400" cy="338554"/>
          </a:xfrm>
          <a:prstGeom prst="rect">
            <a:avLst/>
          </a:prstGeom>
          <a:noFill/>
        </p:spPr>
        <p:txBody>
          <a:bodyPr wrap="square" rtlCol="0">
            <a:spAutoFit/>
          </a:bodyPr>
          <a:lstStyle/>
          <a:p>
            <a:pPr algn="ctr"/>
            <a:r>
              <a:rPr lang="zh-CN" altLang="en-US" sz="1600" b="1" dirty="0">
                <a:solidFill>
                  <a:srgbClr val="FFFF00"/>
                </a:solidFill>
                <a:latin typeface="华文楷体"/>
                <a:ea typeface="华文楷体"/>
                <a:cs typeface="华文楷体"/>
              </a:rPr>
              <a:t>诗歌</a:t>
            </a:r>
            <a:endParaRPr lang="en-US" sz="1600" b="1" dirty="0">
              <a:solidFill>
                <a:srgbClr val="FFFF00"/>
              </a:solidFill>
              <a:latin typeface="华文楷体"/>
              <a:ea typeface="华文楷体"/>
              <a:cs typeface="华文楷体"/>
            </a:endParaRPr>
          </a:p>
        </p:txBody>
      </p:sp>
    </p:spTree>
  </p:cSld>
  <p:clrMapOvr>
    <a:overrideClrMapping bg1="lt1" tx1="dk1" bg2="lt2" tx2="dk2" accent1="accent1" accent2="accent2" accent3="accent3" accent4="accent4" accent5="accent5" accent6="accent6" hlink="hlink" folHlink="folHlink"/>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1" descr="OTS 19 7 Periods of History.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2" y="228601"/>
            <a:ext cx="8737600" cy="609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7876" name="Text Box 5"/>
          <p:cNvSpPr txBox="1">
            <a:spLocks noChangeArrowheads="1"/>
          </p:cNvSpPr>
          <p:nvPr/>
        </p:nvSpPr>
        <p:spPr bwMode="auto">
          <a:xfrm>
            <a:off x="8616950" y="0"/>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dirty="0">
                <a:solidFill>
                  <a:srgbClr val="000090"/>
                </a:solidFill>
                <a:cs typeface="Arial" charset="0"/>
              </a:rPr>
              <a:t>19 </a:t>
            </a:r>
          </a:p>
        </p:txBody>
      </p:sp>
      <p:sp>
        <p:nvSpPr>
          <p:cNvPr id="207877" name="Text Box 52"/>
          <p:cNvSpPr txBox="1">
            <a:spLocks noChangeArrowheads="1"/>
          </p:cNvSpPr>
          <p:nvPr/>
        </p:nvSpPr>
        <p:spPr bwMode="auto">
          <a:xfrm>
            <a:off x="5508625" y="6477000"/>
            <a:ext cx="3635375" cy="3381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a:solidFill>
                  <a:srgbClr val="000090"/>
                </a:solidFill>
                <a:cs typeface="Arial" charset="0"/>
              </a:rPr>
              <a:t>Terry Hall, </a:t>
            </a:r>
            <a:r>
              <a:rPr lang="en-US" sz="1600" b="1" i="1">
                <a:solidFill>
                  <a:srgbClr val="000090"/>
                </a:solidFill>
                <a:cs typeface="Arial" charset="0"/>
              </a:rPr>
              <a:t>Bible Panorama, </a:t>
            </a:r>
            <a:r>
              <a:rPr lang="en-US" sz="1600" b="1">
                <a:solidFill>
                  <a:srgbClr val="000090"/>
                </a:solidFill>
                <a:cs typeface="Arial" charset="0"/>
              </a:rPr>
              <a:t>157</a:t>
            </a:r>
          </a:p>
        </p:txBody>
      </p:sp>
      <p:sp>
        <p:nvSpPr>
          <p:cNvPr id="6" name="TextBox 5"/>
          <p:cNvSpPr txBox="1"/>
          <p:nvPr/>
        </p:nvSpPr>
        <p:spPr>
          <a:xfrm>
            <a:off x="838200" y="1371600"/>
            <a:ext cx="1143000" cy="523220"/>
          </a:xfrm>
          <a:prstGeom prst="rect">
            <a:avLst/>
          </a:prstGeom>
          <a:solidFill>
            <a:schemeClr val="bg1"/>
          </a:solidFill>
        </p:spPr>
        <p:txBody>
          <a:bodyPr wrap="square" rtlCol="0">
            <a:spAutoFit/>
          </a:bodyPr>
          <a:lstStyle/>
          <a:p>
            <a:r>
              <a:rPr lang="zh-CN" altLang="en-US" sz="2800" b="1" dirty="0">
                <a:latin typeface="华文楷体"/>
                <a:ea typeface="华文楷体"/>
                <a:cs typeface="华文楷体"/>
              </a:rPr>
              <a:t>民族</a:t>
            </a:r>
            <a:endParaRPr lang="en-US" sz="2800" b="1" dirty="0">
              <a:latin typeface="华文楷体"/>
              <a:ea typeface="华文楷体"/>
              <a:cs typeface="华文楷体"/>
            </a:endParaRPr>
          </a:p>
        </p:txBody>
      </p:sp>
      <p:sp>
        <p:nvSpPr>
          <p:cNvPr id="7" name="TextBox 6"/>
          <p:cNvSpPr txBox="1"/>
          <p:nvPr/>
        </p:nvSpPr>
        <p:spPr>
          <a:xfrm>
            <a:off x="838200" y="2057400"/>
            <a:ext cx="1600200" cy="523220"/>
          </a:xfrm>
          <a:prstGeom prst="rect">
            <a:avLst/>
          </a:prstGeom>
          <a:solidFill>
            <a:schemeClr val="bg1"/>
          </a:solidFill>
        </p:spPr>
        <p:txBody>
          <a:bodyPr wrap="square" rtlCol="0">
            <a:spAutoFit/>
          </a:bodyPr>
          <a:lstStyle/>
          <a:p>
            <a:r>
              <a:rPr lang="zh-CN" altLang="en-US" sz="2800" b="1" dirty="0">
                <a:latin typeface="华文楷体"/>
                <a:ea typeface="华文楷体"/>
                <a:cs typeface="华文楷体"/>
              </a:rPr>
              <a:t>以色列</a:t>
            </a:r>
            <a:endParaRPr lang="en-US" sz="2800" b="1" dirty="0">
              <a:latin typeface="华文楷体"/>
              <a:ea typeface="华文楷体"/>
              <a:cs typeface="华文楷体"/>
            </a:endParaRPr>
          </a:p>
        </p:txBody>
      </p:sp>
      <p:sp>
        <p:nvSpPr>
          <p:cNvPr id="8" name="TextBox 7"/>
          <p:cNvSpPr txBox="1"/>
          <p:nvPr/>
        </p:nvSpPr>
        <p:spPr>
          <a:xfrm>
            <a:off x="838200" y="2667000"/>
            <a:ext cx="1981200" cy="523220"/>
          </a:xfrm>
          <a:prstGeom prst="rect">
            <a:avLst/>
          </a:prstGeom>
          <a:solidFill>
            <a:schemeClr val="bg1"/>
          </a:solidFill>
        </p:spPr>
        <p:txBody>
          <a:bodyPr wrap="square" rtlCol="0">
            <a:spAutoFit/>
          </a:bodyPr>
          <a:lstStyle/>
          <a:p>
            <a:r>
              <a:rPr lang="zh-CN" altLang="en-US" sz="2800" b="1" dirty="0">
                <a:latin typeface="华文楷体"/>
                <a:ea typeface="华文楷体"/>
                <a:cs typeface="华文楷体"/>
              </a:rPr>
              <a:t>静默时期</a:t>
            </a:r>
            <a:endParaRPr lang="en-US" sz="2800" b="1" dirty="0">
              <a:latin typeface="华文楷体"/>
              <a:ea typeface="华文楷体"/>
              <a:cs typeface="华文楷体"/>
            </a:endParaRPr>
          </a:p>
        </p:txBody>
      </p:sp>
      <p:sp>
        <p:nvSpPr>
          <p:cNvPr id="9" name="TextBox 8"/>
          <p:cNvSpPr txBox="1"/>
          <p:nvPr/>
        </p:nvSpPr>
        <p:spPr>
          <a:xfrm>
            <a:off x="838200" y="3276600"/>
            <a:ext cx="2590800" cy="523220"/>
          </a:xfrm>
          <a:prstGeom prst="rect">
            <a:avLst/>
          </a:prstGeom>
          <a:solidFill>
            <a:schemeClr val="bg1"/>
          </a:solidFill>
        </p:spPr>
        <p:txBody>
          <a:bodyPr wrap="square" rtlCol="0">
            <a:spAutoFit/>
          </a:bodyPr>
          <a:lstStyle/>
          <a:p>
            <a:r>
              <a:rPr lang="zh-CN" altLang="en-US" sz="2800" b="1" dirty="0">
                <a:latin typeface="华文楷体"/>
                <a:ea typeface="华文楷体"/>
                <a:cs typeface="华文楷体"/>
              </a:rPr>
              <a:t>基督在世</a:t>
            </a:r>
            <a:endParaRPr lang="en-US" sz="2800" b="1" dirty="0">
              <a:latin typeface="华文楷体"/>
              <a:ea typeface="华文楷体"/>
              <a:cs typeface="华文楷体"/>
            </a:endParaRPr>
          </a:p>
        </p:txBody>
      </p:sp>
      <p:sp>
        <p:nvSpPr>
          <p:cNvPr id="10" name="TextBox 9"/>
          <p:cNvSpPr txBox="1"/>
          <p:nvPr/>
        </p:nvSpPr>
        <p:spPr>
          <a:xfrm>
            <a:off x="838200" y="3962400"/>
            <a:ext cx="2667000" cy="523220"/>
          </a:xfrm>
          <a:prstGeom prst="rect">
            <a:avLst/>
          </a:prstGeom>
          <a:solidFill>
            <a:schemeClr val="bg1"/>
          </a:solidFill>
        </p:spPr>
        <p:txBody>
          <a:bodyPr wrap="square" rtlCol="0">
            <a:spAutoFit/>
          </a:bodyPr>
          <a:lstStyle/>
          <a:p>
            <a:r>
              <a:rPr lang="zh-CN" altLang="en-US" sz="2800" b="1" dirty="0">
                <a:latin typeface="华文楷体"/>
                <a:ea typeface="华文楷体"/>
                <a:cs typeface="华文楷体"/>
              </a:rPr>
              <a:t>世上的教会</a:t>
            </a:r>
            <a:endParaRPr lang="en-US" sz="2800" b="1" dirty="0">
              <a:latin typeface="华文楷体"/>
              <a:ea typeface="华文楷体"/>
              <a:cs typeface="华文楷体"/>
            </a:endParaRPr>
          </a:p>
        </p:txBody>
      </p:sp>
      <p:sp>
        <p:nvSpPr>
          <p:cNvPr id="11" name="TextBox 10"/>
          <p:cNvSpPr txBox="1"/>
          <p:nvPr/>
        </p:nvSpPr>
        <p:spPr>
          <a:xfrm>
            <a:off x="914400" y="4648200"/>
            <a:ext cx="2057400" cy="533400"/>
          </a:xfrm>
          <a:prstGeom prst="rect">
            <a:avLst/>
          </a:prstGeom>
          <a:solidFill>
            <a:schemeClr val="bg1"/>
          </a:solidFill>
        </p:spPr>
        <p:txBody>
          <a:bodyPr wrap="square" rtlCol="0">
            <a:spAutoFit/>
          </a:bodyPr>
          <a:lstStyle/>
          <a:p>
            <a:r>
              <a:rPr lang="zh-CN" altLang="en-US" sz="2800" b="1" dirty="0">
                <a:latin typeface="华文楷体"/>
                <a:ea typeface="华文楷体"/>
                <a:cs typeface="华文楷体"/>
              </a:rPr>
              <a:t>患难</a:t>
            </a:r>
            <a:endParaRPr lang="en-US" sz="2800" b="1" dirty="0">
              <a:latin typeface="华文楷体"/>
              <a:ea typeface="华文楷体"/>
              <a:cs typeface="华文楷体"/>
            </a:endParaRPr>
          </a:p>
        </p:txBody>
      </p:sp>
      <p:sp>
        <p:nvSpPr>
          <p:cNvPr id="12" name="TextBox 11"/>
          <p:cNvSpPr txBox="1"/>
          <p:nvPr/>
        </p:nvSpPr>
        <p:spPr>
          <a:xfrm>
            <a:off x="914400" y="5257800"/>
            <a:ext cx="2362200" cy="523220"/>
          </a:xfrm>
          <a:prstGeom prst="rect">
            <a:avLst/>
          </a:prstGeom>
          <a:solidFill>
            <a:schemeClr val="bg1"/>
          </a:solidFill>
        </p:spPr>
        <p:txBody>
          <a:bodyPr wrap="square" rtlCol="0">
            <a:spAutoFit/>
          </a:bodyPr>
          <a:lstStyle/>
          <a:p>
            <a:r>
              <a:rPr lang="zh-CN" altLang="en-US" sz="2800" b="1" dirty="0">
                <a:latin typeface="华文楷体"/>
                <a:ea typeface="华文楷体"/>
                <a:cs typeface="华文楷体"/>
              </a:rPr>
              <a:t>基督的国度</a:t>
            </a:r>
            <a:endParaRPr lang="en-US" sz="2800" b="1" dirty="0">
              <a:latin typeface="华文楷体"/>
              <a:ea typeface="华文楷体"/>
              <a:cs typeface="华文楷体"/>
            </a:endParaRPr>
          </a:p>
        </p:txBody>
      </p:sp>
      <p:sp>
        <p:nvSpPr>
          <p:cNvPr id="13" name="TextBox 12"/>
          <p:cNvSpPr txBox="1"/>
          <p:nvPr/>
        </p:nvSpPr>
        <p:spPr>
          <a:xfrm>
            <a:off x="6629400" y="1443335"/>
            <a:ext cx="2057400" cy="461665"/>
          </a:xfrm>
          <a:prstGeom prst="rect">
            <a:avLst/>
          </a:prstGeom>
          <a:solidFill>
            <a:schemeClr val="bg1"/>
          </a:solidFill>
        </p:spPr>
        <p:txBody>
          <a:bodyPr wrap="square" rtlCol="0">
            <a:spAutoFit/>
          </a:bodyPr>
          <a:lstStyle/>
          <a:p>
            <a:pPr algn="r"/>
            <a:r>
              <a:rPr lang="zh-CN" altLang="en-US" sz="2400" b="1" dirty="0">
                <a:latin typeface="华文楷体"/>
                <a:ea typeface="华文楷体"/>
                <a:cs typeface="华文楷体"/>
              </a:rPr>
              <a:t>创一</a:t>
            </a:r>
            <a:r>
              <a:rPr lang="en-US" altLang="zh-CN" sz="2400" b="1" dirty="0">
                <a:latin typeface="华文楷体"/>
                <a:ea typeface="华文楷体"/>
                <a:cs typeface="华文楷体"/>
              </a:rPr>
              <a:t> </a:t>
            </a:r>
            <a:r>
              <a:rPr lang="zh-CN" altLang="en-US" sz="2400" b="1" dirty="0">
                <a:latin typeface="华文楷体"/>
                <a:ea typeface="华文楷体"/>
                <a:cs typeface="华文楷体"/>
              </a:rPr>
              <a:t>至</a:t>
            </a:r>
            <a:r>
              <a:rPr lang="en-US" altLang="zh-CN" sz="2400" b="1" dirty="0">
                <a:latin typeface="华文楷体"/>
                <a:ea typeface="华文楷体"/>
                <a:cs typeface="华文楷体"/>
              </a:rPr>
              <a:t> </a:t>
            </a:r>
            <a:r>
              <a:rPr lang="zh-CN" altLang="en-US" sz="2400" b="1" dirty="0">
                <a:latin typeface="华文楷体"/>
                <a:ea typeface="华文楷体"/>
                <a:cs typeface="华文楷体"/>
              </a:rPr>
              <a:t>十一</a:t>
            </a:r>
            <a:endParaRPr lang="en-US" sz="2400" b="1" dirty="0">
              <a:latin typeface="华文楷体"/>
              <a:ea typeface="华文楷体"/>
              <a:cs typeface="华文楷体"/>
            </a:endParaRPr>
          </a:p>
        </p:txBody>
      </p:sp>
      <p:sp>
        <p:nvSpPr>
          <p:cNvPr id="14" name="TextBox 13"/>
          <p:cNvSpPr txBox="1"/>
          <p:nvPr/>
        </p:nvSpPr>
        <p:spPr>
          <a:xfrm>
            <a:off x="6248400" y="2057400"/>
            <a:ext cx="2514600" cy="461665"/>
          </a:xfrm>
          <a:prstGeom prst="rect">
            <a:avLst/>
          </a:prstGeom>
          <a:solidFill>
            <a:schemeClr val="bg1"/>
          </a:solidFill>
        </p:spPr>
        <p:txBody>
          <a:bodyPr wrap="square" rtlCol="0">
            <a:spAutoFit/>
          </a:bodyPr>
          <a:lstStyle/>
          <a:p>
            <a:pPr algn="r"/>
            <a:r>
              <a:rPr lang="zh-CN" altLang="en-US" sz="2400" b="1" dirty="0">
                <a:latin typeface="华文楷体"/>
                <a:ea typeface="华文楷体"/>
                <a:cs typeface="华文楷体"/>
              </a:rPr>
              <a:t>创十二</a:t>
            </a:r>
            <a:r>
              <a:rPr lang="en-US" altLang="zh-CN" sz="2400" b="1" dirty="0">
                <a:latin typeface="华文楷体"/>
                <a:ea typeface="华文楷体"/>
                <a:cs typeface="华文楷体"/>
              </a:rPr>
              <a:t> </a:t>
            </a:r>
            <a:r>
              <a:rPr lang="zh-CN" altLang="en-US" sz="2400" b="1" dirty="0">
                <a:latin typeface="华文楷体"/>
                <a:ea typeface="华文楷体"/>
                <a:cs typeface="华文楷体"/>
              </a:rPr>
              <a:t>至</a:t>
            </a:r>
            <a:r>
              <a:rPr lang="en-US" altLang="zh-CN" sz="2400" b="1" dirty="0">
                <a:latin typeface="华文楷体"/>
                <a:ea typeface="华文楷体"/>
                <a:cs typeface="华文楷体"/>
              </a:rPr>
              <a:t> </a:t>
            </a:r>
            <a:r>
              <a:rPr lang="zh-CN" altLang="en-US" sz="2400" b="1" dirty="0">
                <a:latin typeface="华文楷体"/>
                <a:ea typeface="华文楷体"/>
                <a:cs typeface="华文楷体"/>
              </a:rPr>
              <a:t>玛四</a:t>
            </a:r>
            <a:endParaRPr lang="en-US" sz="2400" b="1" dirty="0">
              <a:latin typeface="华文楷体"/>
              <a:ea typeface="华文楷体"/>
              <a:cs typeface="华文楷体"/>
            </a:endParaRPr>
          </a:p>
        </p:txBody>
      </p:sp>
      <p:sp>
        <p:nvSpPr>
          <p:cNvPr id="16" name="TextBox 15"/>
          <p:cNvSpPr txBox="1"/>
          <p:nvPr/>
        </p:nvSpPr>
        <p:spPr>
          <a:xfrm>
            <a:off x="6400800" y="2743200"/>
            <a:ext cx="2286000" cy="461665"/>
          </a:xfrm>
          <a:prstGeom prst="rect">
            <a:avLst/>
          </a:prstGeom>
          <a:solidFill>
            <a:schemeClr val="bg1"/>
          </a:solidFill>
        </p:spPr>
        <p:txBody>
          <a:bodyPr wrap="square" rtlCol="0">
            <a:spAutoFit/>
          </a:bodyPr>
          <a:lstStyle/>
          <a:p>
            <a:pPr algn="r"/>
            <a:r>
              <a:rPr lang="zh-CN" altLang="en-US" sz="2400" b="1" dirty="0">
                <a:latin typeface="华文楷体"/>
                <a:ea typeface="华文楷体"/>
                <a:cs typeface="华文楷体"/>
              </a:rPr>
              <a:t>无记录</a:t>
            </a:r>
            <a:endParaRPr lang="en-US" sz="2400" b="1" dirty="0">
              <a:latin typeface="华文楷体"/>
              <a:ea typeface="华文楷体"/>
              <a:cs typeface="华文楷体"/>
            </a:endParaRPr>
          </a:p>
        </p:txBody>
      </p:sp>
      <p:sp>
        <p:nvSpPr>
          <p:cNvPr id="17" name="TextBox 16"/>
          <p:cNvSpPr txBox="1"/>
          <p:nvPr/>
        </p:nvSpPr>
        <p:spPr>
          <a:xfrm>
            <a:off x="5867400" y="3352800"/>
            <a:ext cx="2819400" cy="461665"/>
          </a:xfrm>
          <a:prstGeom prst="rect">
            <a:avLst/>
          </a:prstGeom>
          <a:solidFill>
            <a:schemeClr val="bg1"/>
          </a:solidFill>
        </p:spPr>
        <p:txBody>
          <a:bodyPr wrap="square" rtlCol="0">
            <a:spAutoFit/>
          </a:bodyPr>
          <a:lstStyle/>
          <a:p>
            <a:pPr algn="r"/>
            <a:r>
              <a:rPr lang="zh-CN" altLang="en-US" sz="2400" b="1" dirty="0">
                <a:latin typeface="华文楷体"/>
                <a:ea typeface="华文楷体"/>
                <a:cs typeface="华文楷体"/>
              </a:rPr>
              <a:t>太一</a:t>
            </a:r>
            <a:r>
              <a:rPr lang="en-US" altLang="zh-CN" sz="2400" b="1" dirty="0">
                <a:latin typeface="华文楷体"/>
                <a:ea typeface="华文楷体"/>
                <a:cs typeface="华文楷体"/>
              </a:rPr>
              <a:t> </a:t>
            </a:r>
            <a:r>
              <a:rPr lang="zh-CN" altLang="en-US" sz="2400" b="1" dirty="0">
                <a:latin typeface="华文楷体"/>
                <a:ea typeface="华文楷体"/>
                <a:cs typeface="华文楷体"/>
              </a:rPr>
              <a:t>至</a:t>
            </a:r>
            <a:r>
              <a:rPr lang="en-US" altLang="zh-CN" sz="2400" b="1" dirty="0">
                <a:latin typeface="华文楷体"/>
                <a:ea typeface="华文楷体"/>
                <a:cs typeface="华文楷体"/>
              </a:rPr>
              <a:t> </a:t>
            </a:r>
            <a:r>
              <a:rPr lang="zh-CN" altLang="en-US" sz="2400" b="1" dirty="0">
                <a:latin typeface="华文楷体"/>
                <a:ea typeface="华文楷体"/>
                <a:cs typeface="华文楷体"/>
              </a:rPr>
              <a:t>徒一</a:t>
            </a:r>
            <a:endParaRPr lang="en-US" altLang="zh-CN" sz="2400" b="1" dirty="0">
              <a:latin typeface="华文楷体"/>
              <a:ea typeface="华文楷体"/>
              <a:cs typeface="华文楷体"/>
            </a:endParaRPr>
          </a:p>
        </p:txBody>
      </p:sp>
      <p:sp>
        <p:nvSpPr>
          <p:cNvPr id="18" name="TextBox 17"/>
          <p:cNvSpPr txBox="1"/>
          <p:nvPr/>
        </p:nvSpPr>
        <p:spPr>
          <a:xfrm>
            <a:off x="6400800" y="4038600"/>
            <a:ext cx="2286000" cy="461665"/>
          </a:xfrm>
          <a:prstGeom prst="rect">
            <a:avLst/>
          </a:prstGeom>
          <a:solidFill>
            <a:schemeClr val="bg1"/>
          </a:solidFill>
        </p:spPr>
        <p:txBody>
          <a:bodyPr wrap="square" rtlCol="0">
            <a:spAutoFit/>
          </a:bodyPr>
          <a:lstStyle/>
          <a:p>
            <a:pPr algn="r"/>
            <a:r>
              <a:rPr lang="zh-CN" altLang="en-US" sz="2400" b="1" dirty="0">
                <a:latin typeface="华文楷体"/>
                <a:ea typeface="华文楷体"/>
                <a:cs typeface="华文楷体"/>
              </a:rPr>
              <a:t>徒二</a:t>
            </a:r>
            <a:r>
              <a:rPr lang="en-US" altLang="zh-CN" sz="2400" b="1" dirty="0">
                <a:latin typeface="华文楷体"/>
                <a:ea typeface="华文楷体"/>
                <a:cs typeface="华文楷体"/>
              </a:rPr>
              <a:t> </a:t>
            </a:r>
            <a:r>
              <a:rPr lang="zh-CN" altLang="en-US" sz="2400" b="1" dirty="0">
                <a:latin typeface="华文楷体"/>
                <a:ea typeface="华文楷体"/>
                <a:cs typeface="华文楷体"/>
              </a:rPr>
              <a:t>至</a:t>
            </a:r>
            <a:r>
              <a:rPr lang="en-US" altLang="zh-CN" sz="2400" b="1" dirty="0">
                <a:latin typeface="华文楷体"/>
                <a:ea typeface="华文楷体"/>
                <a:cs typeface="华文楷体"/>
              </a:rPr>
              <a:t> </a:t>
            </a:r>
            <a:r>
              <a:rPr lang="zh-CN" altLang="en-US" sz="2400" b="1" dirty="0">
                <a:latin typeface="华文楷体"/>
                <a:ea typeface="华文楷体"/>
                <a:cs typeface="华文楷体"/>
              </a:rPr>
              <a:t>启三</a:t>
            </a:r>
            <a:endParaRPr lang="en-US" sz="2400" b="1" dirty="0">
              <a:latin typeface="华文楷体"/>
              <a:ea typeface="华文楷体"/>
              <a:cs typeface="华文楷体"/>
            </a:endParaRPr>
          </a:p>
        </p:txBody>
      </p:sp>
      <p:sp>
        <p:nvSpPr>
          <p:cNvPr id="19" name="TextBox 18"/>
          <p:cNvSpPr txBox="1"/>
          <p:nvPr/>
        </p:nvSpPr>
        <p:spPr>
          <a:xfrm>
            <a:off x="6400800" y="4724400"/>
            <a:ext cx="2286000" cy="461665"/>
          </a:xfrm>
          <a:prstGeom prst="rect">
            <a:avLst/>
          </a:prstGeom>
          <a:solidFill>
            <a:schemeClr val="bg1"/>
          </a:solidFill>
        </p:spPr>
        <p:txBody>
          <a:bodyPr wrap="square" rtlCol="0">
            <a:spAutoFit/>
          </a:bodyPr>
          <a:lstStyle/>
          <a:p>
            <a:pPr algn="r"/>
            <a:r>
              <a:rPr lang="zh-CN" altLang="en-US" sz="2400" b="1" dirty="0">
                <a:latin typeface="华文楷体"/>
                <a:ea typeface="华文楷体"/>
                <a:cs typeface="华文楷体"/>
              </a:rPr>
              <a:t>启四</a:t>
            </a:r>
            <a:r>
              <a:rPr lang="en-US" altLang="zh-CN" sz="2400" b="1" dirty="0">
                <a:latin typeface="华文楷体"/>
                <a:ea typeface="华文楷体"/>
                <a:cs typeface="华文楷体"/>
              </a:rPr>
              <a:t> </a:t>
            </a:r>
            <a:r>
              <a:rPr lang="zh-CN" altLang="en-US" sz="2400" b="1" dirty="0">
                <a:latin typeface="华文楷体"/>
                <a:ea typeface="华文楷体"/>
                <a:cs typeface="华文楷体"/>
              </a:rPr>
              <a:t>至</a:t>
            </a:r>
            <a:r>
              <a:rPr lang="en-US" altLang="zh-CN" sz="2400" b="1" dirty="0">
                <a:latin typeface="华文楷体"/>
                <a:ea typeface="华文楷体"/>
                <a:cs typeface="华文楷体"/>
              </a:rPr>
              <a:t> </a:t>
            </a:r>
            <a:r>
              <a:rPr lang="zh-CN" altLang="en-US" sz="2400" b="1" dirty="0">
                <a:latin typeface="华文楷体"/>
                <a:ea typeface="华文楷体"/>
                <a:cs typeface="华文楷体"/>
              </a:rPr>
              <a:t>十九</a:t>
            </a:r>
            <a:endParaRPr lang="en-US" sz="2400" b="1" dirty="0">
              <a:latin typeface="华文楷体"/>
              <a:ea typeface="华文楷体"/>
              <a:cs typeface="华文楷体"/>
            </a:endParaRPr>
          </a:p>
        </p:txBody>
      </p:sp>
      <p:sp>
        <p:nvSpPr>
          <p:cNvPr id="20" name="TextBox 19"/>
          <p:cNvSpPr txBox="1"/>
          <p:nvPr/>
        </p:nvSpPr>
        <p:spPr>
          <a:xfrm>
            <a:off x="6400800" y="5334000"/>
            <a:ext cx="2286000" cy="461665"/>
          </a:xfrm>
          <a:prstGeom prst="rect">
            <a:avLst/>
          </a:prstGeom>
          <a:solidFill>
            <a:schemeClr val="bg1"/>
          </a:solidFill>
        </p:spPr>
        <p:txBody>
          <a:bodyPr wrap="square" rtlCol="0">
            <a:spAutoFit/>
          </a:bodyPr>
          <a:lstStyle/>
          <a:p>
            <a:pPr algn="r"/>
            <a:r>
              <a:rPr lang="zh-CN" altLang="en-US" sz="2400" b="1" dirty="0">
                <a:latin typeface="华文楷体"/>
                <a:ea typeface="华文楷体"/>
                <a:cs typeface="华文楷体"/>
              </a:rPr>
              <a:t>启廿</a:t>
            </a:r>
            <a:r>
              <a:rPr lang="en-US" altLang="zh-CN" sz="2400" b="1" dirty="0">
                <a:latin typeface="华文楷体"/>
                <a:ea typeface="华文楷体"/>
                <a:cs typeface="华文楷体"/>
              </a:rPr>
              <a:t> </a:t>
            </a:r>
            <a:r>
              <a:rPr lang="zh-CN" altLang="en-US" sz="2400" b="1" dirty="0">
                <a:latin typeface="华文楷体"/>
                <a:ea typeface="华文楷体"/>
                <a:cs typeface="华文楷体"/>
              </a:rPr>
              <a:t>至</a:t>
            </a:r>
            <a:r>
              <a:rPr lang="en-US" altLang="zh-CN" sz="2400" b="1" dirty="0">
                <a:latin typeface="华文楷体"/>
                <a:ea typeface="华文楷体"/>
                <a:cs typeface="华文楷体"/>
              </a:rPr>
              <a:t> </a:t>
            </a:r>
            <a:r>
              <a:rPr lang="zh-CN" altLang="en-US" sz="2400" b="1" dirty="0">
                <a:latin typeface="华文楷体"/>
                <a:ea typeface="华文楷体"/>
                <a:cs typeface="华文楷体"/>
              </a:rPr>
              <a:t>廿二</a:t>
            </a:r>
            <a:endParaRPr lang="en-US" sz="2400" b="1" dirty="0">
              <a:latin typeface="华文楷体"/>
              <a:ea typeface="华文楷体"/>
              <a:cs typeface="华文楷体"/>
            </a:endParaRPr>
          </a:p>
        </p:txBody>
      </p:sp>
      <p:sp>
        <p:nvSpPr>
          <p:cNvPr id="21" name="TextBox 20"/>
          <p:cNvSpPr txBox="1"/>
          <p:nvPr/>
        </p:nvSpPr>
        <p:spPr>
          <a:xfrm>
            <a:off x="3733800" y="3352800"/>
            <a:ext cx="914400" cy="400110"/>
          </a:xfrm>
          <a:prstGeom prst="rect">
            <a:avLst/>
          </a:prstGeom>
          <a:solidFill>
            <a:schemeClr val="bg1"/>
          </a:solidFill>
        </p:spPr>
        <p:txBody>
          <a:bodyPr wrap="square" rtlCol="0">
            <a:spAutoFit/>
          </a:bodyPr>
          <a:lstStyle/>
          <a:p>
            <a:pPr algn="ctr"/>
            <a:r>
              <a:rPr lang="zh-CN" altLang="en-US" sz="2000" b="1" dirty="0">
                <a:latin typeface="华文楷体"/>
                <a:ea typeface="华文楷体"/>
                <a:cs typeface="华文楷体"/>
              </a:rPr>
              <a:t>大约</a:t>
            </a:r>
            <a:endParaRPr lang="en-US" sz="2000" b="1" dirty="0">
              <a:latin typeface="华文楷体"/>
              <a:ea typeface="华文楷体"/>
              <a:cs typeface="华文楷体"/>
            </a:endParaRPr>
          </a:p>
        </p:txBody>
      </p:sp>
      <p:sp>
        <p:nvSpPr>
          <p:cNvPr id="22" name="TextBox 21"/>
          <p:cNvSpPr txBox="1"/>
          <p:nvPr/>
        </p:nvSpPr>
        <p:spPr>
          <a:xfrm>
            <a:off x="762000" y="757535"/>
            <a:ext cx="914400" cy="461665"/>
          </a:xfrm>
          <a:prstGeom prst="rect">
            <a:avLst/>
          </a:prstGeom>
          <a:solidFill>
            <a:schemeClr val="bg1"/>
          </a:solidFill>
        </p:spPr>
        <p:txBody>
          <a:bodyPr wrap="square" rtlCol="0">
            <a:spAutoFit/>
          </a:bodyPr>
          <a:lstStyle/>
          <a:p>
            <a:pPr algn="r"/>
            <a:r>
              <a:rPr lang="zh-CN" altLang="en-US" sz="2400" b="1" dirty="0">
                <a:latin typeface="华文楷体"/>
                <a:ea typeface="华文楷体"/>
                <a:cs typeface="华文楷体"/>
              </a:rPr>
              <a:t>时期</a:t>
            </a:r>
            <a:endParaRPr lang="en-US" sz="2400" b="1" dirty="0">
              <a:latin typeface="华文楷体"/>
              <a:ea typeface="华文楷体"/>
              <a:cs typeface="华文楷体"/>
            </a:endParaRPr>
          </a:p>
        </p:txBody>
      </p:sp>
      <p:sp>
        <p:nvSpPr>
          <p:cNvPr id="23" name="TextBox 22"/>
          <p:cNvSpPr txBox="1"/>
          <p:nvPr/>
        </p:nvSpPr>
        <p:spPr>
          <a:xfrm>
            <a:off x="4191000" y="742890"/>
            <a:ext cx="914400" cy="400110"/>
          </a:xfrm>
          <a:prstGeom prst="rect">
            <a:avLst/>
          </a:prstGeom>
          <a:solidFill>
            <a:schemeClr val="bg1"/>
          </a:solidFill>
        </p:spPr>
        <p:txBody>
          <a:bodyPr wrap="square" rtlCol="0">
            <a:spAutoFit/>
          </a:bodyPr>
          <a:lstStyle/>
          <a:p>
            <a:pPr algn="ctr"/>
            <a:r>
              <a:rPr lang="zh-CN" altLang="en-US" sz="2000" b="1" dirty="0">
                <a:latin typeface="华文楷体"/>
                <a:ea typeface="华文楷体"/>
                <a:cs typeface="华文楷体"/>
              </a:rPr>
              <a:t>年数</a:t>
            </a:r>
            <a:endParaRPr lang="en-US" sz="2000" b="1" dirty="0">
              <a:latin typeface="华文楷体"/>
              <a:ea typeface="华文楷体"/>
              <a:cs typeface="华文楷体"/>
            </a:endParaRPr>
          </a:p>
        </p:txBody>
      </p:sp>
      <p:sp>
        <p:nvSpPr>
          <p:cNvPr id="24" name="TextBox 23"/>
          <p:cNvSpPr txBox="1"/>
          <p:nvPr/>
        </p:nvSpPr>
        <p:spPr>
          <a:xfrm>
            <a:off x="7010400" y="757535"/>
            <a:ext cx="1219200" cy="461665"/>
          </a:xfrm>
          <a:prstGeom prst="rect">
            <a:avLst/>
          </a:prstGeom>
          <a:solidFill>
            <a:schemeClr val="bg1"/>
          </a:solidFill>
        </p:spPr>
        <p:txBody>
          <a:bodyPr wrap="square" rtlCol="0">
            <a:spAutoFit/>
          </a:bodyPr>
          <a:lstStyle/>
          <a:p>
            <a:pPr algn="r"/>
            <a:r>
              <a:rPr lang="zh-CN" altLang="en-US" sz="2400" b="1" dirty="0">
                <a:latin typeface="华文楷体"/>
                <a:ea typeface="华文楷体"/>
                <a:cs typeface="华文楷体"/>
              </a:rPr>
              <a:t>经文</a:t>
            </a:r>
            <a:endParaRPr lang="en-US" sz="2400" b="1" dirty="0">
              <a:latin typeface="华文楷体"/>
              <a:ea typeface="华文楷体"/>
              <a:cs typeface="华文楷体"/>
            </a:endParaRPr>
          </a:p>
        </p:txBody>
      </p:sp>
      <p:sp>
        <p:nvSpPr>
          <p:cNvPr id="207875" name="Rectangle 2"/>
          <p:cNvSpPr>
            <a:spLocks noGrp="1" noChangeArrowheads="1"/>
          </p:cNvSpPr>
          <p:nvPr>
            <p:ph type="ctrTitle"/>
          </p:nvPr>
        </p:nvSpPr>
        <p:spPr>
          <a:xfrm>
            <a:off x="685800" y="116632"/>
            <a:ext cx="7848600" cy="720080"/>
          </a:xfrm>
          <a:solidFill>
            <a:srgbClr val="000090"/>
          </a:solidFill>
        </p:spPr>
        <p:txBody>
          <a:bodyPr/>
          <a:lstStyle/>
          <a:p>
            <a:pPr eaLnBrk="1" hangingPunct="1"/>
            <a:r>
              <a:rPr kumimoji="1" lang="zh-CN" altLang="en-US" sz="3200" b="1" dirty="0">
                <a:solidFill>
                  <a:schemeClr val="bg1"/>
                </a:solidFill>
                <a:latin typeface="华文楷体"/>
                <a:ea typeface="华文楷体"/>
              </a:rPr>
              <a:t>历史的七个伟大时代</a:t>
            </a:r>
            <a:endParaRPr kumimoji="1" lang="en-US" altLang="zh-CN" sz="3200" b="1" dirty="0">
              <a:solidFill>
                <a:schemeClr val="bg1"/>
              </a:solidFill>
              <a:latin typeface="华文楷体"/>
              <a:ea typeface="华文楷体"/>
            </a:endParaRPr>
          </a:p>
        </p:txBody>
      </p:sp>
    </p:spTree>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B59F9190-7212-4F4C-80E5-A43EDE92F1AF}"/>
              </a:ext>
            </a:extLst>
          </p:cNvPr>
          <p:cNvPicPr>
            <a:picLocks noChangeAspect="1"/>
          </p:cNvPicPr>
          <p:nvPr/>
        </p:nvPicPr>
        <p:blipFill>
          <a:blip r:embed="rId3"/>
          <a:stretch>
            <a:fillRect/>
          </a:stretch>
        </p:blipFill>
        <p:spPr>
          <a:xfrm rot="16200000">
            <a:off x="1512128" y="1858842"/>
            <a:ext cx="260003" cy="28575"/>
          </a:xfrm>
          <a:prstGeom prst="rect">
            <a:avLst/>
          </a:prstGeom>
        </p:spPr>
      </p:pic>
      <p:pic>
        <p:nvPicPr>
          <p:cNvPr id="66" name="Picture 65">
            <a:extLst>
              <a:ext uri="{FF2B5EF4-FFF2-40B4-BE49-F238E27FC236}">
                <a16:creationId xmlns:a16="http://schemas.microsoft.com/office/drawing/2014/main" id="{5027FBE1-FEC2-4A15-81D3-C58BC2CFEAD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65" y="3724514"/>
            <a:ext cx="9145015" cy="1567717"/>
          </a:xfrm>
          <a:prstGeom prst="rect">
            <a:avLst/>
          </a:prstGeom>
        </p:spPr>
      </p:pic>
      <p:sp>
        <p:nvSpPr>
          <p:cNvPr id="5" name="Text Box 7">
            <a:extLst>
              <a:ext uri="{FF2B5EF4-FFF2-40B4-BE49-F238E27FC236}">
                <a16:creationId xmlns:a16="http://schemas.microsoft.com/office/drawing/2014/main" id="{B1DAA3F6-A440-4A8A-ACD2-C04326C681E6}"/>
              </a:ext>
            </a:extLst>
          </p:cNvPr>
          <p:cNvSpPr txBox="1">
            <a:spLocks noChangeArrowheads="1"/>
          </p:cNvSpPr>
          <p:nvPr/>
        </p:nvSpPr>
        <p:spPr bwMode="auto">
          <a:xfrm rot="18900000">
            <a:off x="-252710" y="5120743"/>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charset="0"/>
                <a:ea typeface="ＭＳ Ｐゴシック" charset="0"/>
              </a:rPr>
              <a:t>Beginnings</a:t>
            </a:r>
          </a:p>
        </p:txBody>
      </p:sp>
      <p:sp>
        <p:nvSpPr>
          <p:cNvPr id="6" name="Text Box 8">
            <a:extLst>
              <a:ext uri="{FF2B5EF4-FFF2-40B4-BE49-F238E27FC236}">
                <a16:creationId xmlns:a16="http://schemas.microsoft.com/office/drawing/2014/main" id="{F163579A-1DE6-4BBB-A2B2-2ACA2CAC5C8B}"/>
              </a:ext>
            </a:extLst>
          </p:cNvPr>
          <p:cNvSpPr txBox="1">
            <a:spLocks noChangeArrowheads="1"/>
          </p:cNvSpPr>
          <p:nvPr/>
        </p:nvSpPr>
        <p:spPr bwMode="auto">
          <a:xfrm rot="18900000">
            <a:off x="496143" y="5277963"/>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charset="0"/>
                <a:ea typeface="ＭＳ Ｐゴシック" charset="0"/>
              </a:rPr>
              <a:t>Patriarchs</a:t>
            </a:r>
          </a:p>
        </p:txBody>
      </p:sp>
      <p:sp>
        <p:nvSpPr>
          <p:cNvPr id="7" name="Text Box 9">
            <a:extLst>
              <a:ext uri="{FF2B5EF4-FFF2-40B4-BE49-F238E27FC236}">
                <a16:creationId xmlns:a16="http://schemas.microsoft.com/office/drawing/2014/main" id="{B48B3AFF-698C-43D8-B8B4-74143F187FE1}"/>
              </a:ext>
            </a:extLst>
          </p:cNvPr>
          <p:cNvSpPr txBox="1">
            <a:spLocks noChangeArrowheads="1"/>
          </p:cNvSpPr>
          <p:nvPr/>
        </p:nvSpPr>
        <p:spPr bwMode="auto">
          <a:xfrm rot="18900000">
            <a:off x="1798114" y="4876463"/>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Arial" charset="0"/>
                <a:ea typeface="ＭＳ Ｐゴシック" charset="0"/>
              </a:rPr>
              <a:t>Exodus</a:t>
            </a:r>
          </a:p>
        </p:txBody>
      </p:sp>
      <p:sp>
        <p:nvSpPr>
          <p:cNvPr id="8" name="Text Box 11">
            <a:extLst>
              <a:ext uri="{FF2B5EF4-FFF2-40B4-BE49-F238E27FC236}">
                <a16:creationId xmlns:a16="http://schemas.microsoft.com/office/drawing/2014/main" id="{5648A8B5-377D-4AE2-B6F4-AEBDDF8EE9AD}"/>
              </a:ext>
            </a:extLst>
          </p:cNvPr>
          <p:cNvSpPr txBox="1">
            <a:spLocks noChangeArrowheads="1"/>
          </p:cNvSpPr>
          <p:nvPr/>
        </p:nvSpPr>
        <p:spPr bwMode="auto">
          <a:xfrm rot="18900000">
            <a:off x="2406994" y="5445014"/>
            <a:ext cx="2104595" cy="461962"/>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charset="0"/>
                <a:ea typeface="ＭＳ Ｐゴシック" charset="0"/>
              </a:rPr>
              <a:t>Judges</a:t>
            </a:r>
          </a:p>
        </p:txBody>
      </p:sp>
      <p:sp>
        <p:nvSpPr>
          <p:cNvPr id="9" name="Text Box 12">
            <a:extLst>
              <a:ext uri="{FF2B5EF4-FFF2-40B4-BE49-F238E27FC236}">
                <a16:creationId xmlns:a16="http://schemas.microsoft.com/office/drawing/2014/main" id="{7E38D2D0-93D8-44AA-B855-993B8249FD12}"/>
              </a:ext>
            </a:extLst>
          </p:cNvPr>
          <p:cNvSpPr txBox="1">
            <a:spLocks noChangeArrowheads="1"/>
          </p:cNvSpPr>
          <p:nvPr/>
        </p:nvSpPr>
        <p:spPr bwMode="auto">
          <a:xfrm rot="18900000">
            <a:off x="2114614" y="5249716"/>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charset="0"/>
                <a:ea typeface="ＭＳ Ｐゴシック" charset="0"/>
              </a:rPr>
              <a:t>Conquests</a:t>
            </a:r>
          </a:p>
        </p:txBody>
      </p:sp>
      <p:sp>
        <p:nvSpPr>
          <p:cNvPr id="14" name="Text Box 17">
            <a:extLst>
              <a:ext uri="{FF2B5EF4-FFF2-40B4-BE49-F238E27FC236}">
                <a16:creationId xmlns:a16="http://schemas.microsoft.com/office/drawing/2014/main" id="{A53EB9AF-AFD7-411C-B665-B3C0951B6678}"/>
              </a:ext>
            </a:extLst>
          </p:cNvPr>
          <p:cNvSpPr txBox="1">
            <a:spLocks noChangeArrowheads="1"/>
          </p:cNvSpPr>
          <p:nvPr/>
        </p:nvSpPr>
        <p:spPr bwMode="auto">
          <a:xfrm rot="18900000">
            <a:off x="5683507" y="5452449"/>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charset="0"/>
                <a:ea typeface="ＭＳ Ｐゴシック" charset="0"/>
              </a:rPr>
              <a:t>Silent Years</a:t>
            </a:r>
          </a:p>
        </p:txBody>
      </p:sp>
      <p:sp>
        <p:nvSpPr>
          <p:cNvPr id="15" name="Text Box 18">
            <a:extLst>
              <a:ext uri="{FF2B5EF4-FFF2-40B4-BE49-F238E27FC236}">
                <a16:creationId xmlns:a16="http://schemas.microsoft.com/office/drawing/2014/main" id="{AA3CEACD-A091-46F5-B272-FEAF86B66E51}"/>
              </a:ext>
            </a:extLst>
          </p:cNvPr>
          <p:cNvSpPr txBox="1">
            <a:spLocks noChangeArrowheads="1"/>
          </p:cNvSpPr>
          <p:nvPr/>
        </p:nvSpPr>
        <p:spPr bwMode="auto">
          <a:xfrm rot="18900000">
            <a:off x="6469102" y="5490244"/>
            <a:ext cx="1748632" cy="461962"/>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charset="0"/>
                <a:ea typeface="ＭＳ Ｐゴシック" charset="0"/>
              </a:rPr>
              <a:t>Church</a:t>
            </a:r>
          </a:p>
        </p:txBody>
      </p:sp>
      <p:sp>
        <p:nvSpPr>
          <p:cNvPr id="16" name="Text Box 19">
            <a:extLst>
              <a:ext uri="{FF2B5EF4-FFF2-40B4-BE49-F238E27FC236}">
                <a16:creationId xmlns:a16="http://schemas.microsoft.com/office/drawing/2014/main" id="{9AD3E8C7-4FCE-4B8F-99B2-7C5E75D740A8}"/>
              </a:ext>
            </a:extLst>
          </p:cNvPr>
          <p:cNvSpPr txBox="1">
            <a:spLocks noChangeArrowheads="1"/>
          </p:cNvSpPr>
          <p:nvPr/>
        </p:nvSpPr>
        <p:spPr bwMode="auto">
          <a:xfrm rot="18900000">
            <a:off x="7414911" y="5410838"/>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Arial" charset="0"/>
                <a:ea typeface="ＭＳ Ｐゴシック" charset="0"/>
              </a:rPr>
              <a:t>Kingdom</a:t>
            </a:r>
          </a:p>
        </p:txBody>
      </p:sp>
      <p:sp>
        <p:nvSpPr>
          <p:cNvPr id="22" name="Text Box 7">
            <a:extLst>
              <a:ext uri="{FF2B5EF4-FFF2-40B4-BE49-F238E27FC236}">
                <a16:creationId xmlns:a16="http://schemas.microsoft.com/office/drawing/2014/main" id="{1D901A0C-B7CE-453D-A960-E822B924D6F7}"/>
              </a:ext>
            </a:extLst>
          </p:cNvPr>
          <p:cNvSpPr txBox="1">
            <a:spLocks noChangeArrowheads="1"/>
          </p:cNvSpPr>
          <p:nvPr/>
        </p:nvSpPr>
        <p:spPr bwMode="auto">
          <a:xfrm rot="-2700000">
            <a:off x="-162898" y="2628497"/>
            <a:ext cx="11964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charset="0"/>
              </a:rPr>
              <a:t>Eternity</a:t>
            </a:r>
          </a:p>
        </p:txBody>
      </p:sp>
      <p:sp>
        <p:nvSpPr>
          <p:cNvPr id="23" name="Text Box 7">
            <a:extLst>
              <a:ext uri="{FF2B5EF4-FFF2-40B4-BE49-F238E27FC236}">
                <a16:creationId xmlns:a16="http://schemas.microsoft.com/office/drawing/2014/main" id="{8DECADD6-60FD-4E06-97E4-6A3C94EFC872}"/>
              </a:ext>
            </a:extLst>
          </p:cNvPr>
          <p:cNvSpPr txBox="1">
            <a:spLocks noChangeArrowheads="1"/>
          </p:cNvSpPr>
          <p:nvPr/>
        </p:nvSpPr>
        <p:spPr bwMode="auto">
          <a:xfrm rot="-2700000">
            <a:off x="-106681" y="3438687"/>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ＭＳ Ｐゴシック" charset="0"/>
              </a:rPr>
              <a:t>Creation</a:t>
            </a:r>
          </a:p>
        </p:txBody>
      </p:sp>
      <p:sp>
        <p:nvSpPr>
          <p:cNvPr id="24" name="Text Box 7">
            <a:extLst>
              <a:ext uri="{FF2B5EF4-FFF2-40B4-BE49-F238E27FC236}">
                <a16:creationId xmlns:a16="http://schemas.microsoft.com/office/drawing/2014/main" id="{51B9E35B-5807-403F-A45D-04EC7F16C3E4}"/>
              </a:ext>
            </a:extLst>
          </p:cNvPr>
          <p:cNvSpPr txBox="1">
            <a:spLocks noChangeArrowheads="1"/>
          </p:cNvSpPr>
          <p:nvPr/>
        </p:nvSpPr>
        <p:spPr bwMode="auto">
          <a:xfrm rot="-2700000">
            <a:off x="730204" y="2882803"/>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ＭＳ Ｐゴシック" charset="0"/>
              </a:rPr>
              <a:t>Fall</a:t>
            </a:r>
          </a:p>
        </p:txBody>
      </p:sp>
      <p:sp>
        <p:nvSpPr>
          <p:cNvPr id="25" name="Text Box 7">
            <a:extLst>
              <a:ext uri="{FF2B5EF4-FFF2-40B4-BE49-F238E27FC236}">
                <a16:creationId xmlns:a16="http://schemas.microsoft.com/office/drawing/2014/main" id="{B5433784-319A-4D5C-8A7B-7037CAFF15A5}"/>
              </a:ext>
            </a:extLst>
          </p:cNvPr>
          <p:cNvSpPr txBox="1">
            <a:spLocks noChangeArrowheads="1"/>
          </p:cNvSpPr>
          <p:nvPr/>
        </p:nvSpPr>
        <p:spPr bwMode="auto">
          <a:xfrm rot="-2700000">
            <a:off x="909326" y="2829140"/>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ＭＳ Ｐゴシック" charset="0"/>
              </a:rPr>
              <a:t>Flood</a:t>
            </a:r>
          </a:p>
        </p:txBody>
      </p:sp>
      <p:sp>
        <p:nvSpPr>
          <p:cNvPr id="26" name="Text Box 7">
            <a:extLst>
              <a:ext uri="{FF2B5EF4-FFF2-40B4-BE49-F238E27FC236}">
                <a16:creationId xmlns:a16="http://schemas.microsoft.com/office/drawing/2014/main" id="{09BFC5D8-B6C1-407A-963D-31BE44CB40AD}"/>
              </a:ext>
            </a:extLst>
          </p:cNvPr>
          <p:cNvSpPr txBox="1">
            <a:spLocks noChangeArrowheads="1"/>
          </p:cNvSpPr>
          <p:nvPr/>
        </p:nvSpPr>
        <p:spPr bwMode="auto">
          <a:xfrm rot="-2700000">
            <a:off x="1106023" y="2903391"/>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ＭＳ Ｐゴシック" charset="0"/>
              </a:rPr>
              <a:t>Babel</a:t>
            </a:r>
          </a:p>
        </p:txBody>
      </p:sp>
      <p:sp>
        <p:nvSpPr>
          <p:cNvPr id="27" name="Text Box 7">
            <a:extLst>
              <a:ext uri="{FF2B5EF4-FFF2-40B4-BE49-F238E27FC236}">
                <a16:creationId xmlns:a16="http://schemas.microsoft.com/office/drawing/2014/main" id="{1C9CA5C2-BA28-4BD6-BB92-9F0F7CF2C9A7}"/>
              </a:ext>
            </a:extLst>
          </p:cNvPr>
          <p:cNvSpPr txBox="1">
            <a:spLocks noChangeArrowheads="1"/>
          </p:cNvSpPr>
          <p:nvPr/>
        </p:nvSpPr>
        <p:spPr bwMode="auto">
          <a:xfrm rot="-2700000">
            <a:off x="1299860" y="3205247"/>
            <a:ext cx="11849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charset="0"/>
                <a:ea typeface="ＭＳ Ｐゴシック" charset="0"/>
              </a:rPr>
              <a:t>Abraham</a:t>
            </a:r>
          </a:p>
        </p:txBody>
      </p:sp>
      <p:sp>
        <p:nvSpPr>
          <p:cNvPr id="28" name="Text Box 7">
            <a:extLst>
              <a:ext uri="{FF2B5EF4-FFF2-40B4-BE49-F238E27FC236}">
                <a16:creationId xmlns:a16="http://schemas.microsoft.com/office/drawing/2014/main" id="{6620467C-F846-4A76-8592-CD6FA818EA34}"/>
              </a:ext>
            </a:extLst>
          </p:cNvPr>
          <p:cNvSpPr txBox="1">
            <a:spLocks noChangeArrowheads="1"/>
          </p:cNvSpPr>
          <p:nvPr/>
        </p:nvSpPr>
        <p:spPr bwMode="auto">
          <a:xfrm rot="-2700000">
            <a:off x="1625490" y="3342851"/>
            <a:ext cx="69762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charset="0"/>
                <a:ea typeface="ＭＳ Ｐゴシック" charset="0"/>
              </a:rPr>
              <a:t>Isaac</a:t>
            </a:r>
          </a:p>
        </p:txBody>
      </p:sp>
      <p:sp>
        <p:nvSpPr>
          <p:cNvPr id="29" name="Text Box 7">
            <a:extLst>
              <a:ext uri="{FF2B5EF4-FFF2-40B4-BE49-F238E27FC236}">
                <a16:creationId xmlns:a16="http://schemas.microsoft.com/office/drawing/2014/main" id="{4EA0FDA4-B8B5-467C-8068-A4C4379DCFD8}"/>
              </a:ext>
            </a:extLst>
          </p:cNvPr>
          <p:cNvSpPr txBox="1">
            <a:spLocks noChangeArrowheads="1"/>
          </p:cNvSpPr>
          <p:nvPr/>
        </p:nvSpPr>
        <p:spPr bwMode="auto">
          <a:xfrm rot="-2700000">
            <a:off x="1802502" y="3349658"/>
            <a:ext cx="7761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charset="0"/>
                <a:ea typeface="ＭＳ Ｐゴシック" charset="0"/>
              </a:rPr>
              <a:t>Jacob</a:t>
            </a:r>
          </a:p>
        </p:txBody>
      </p:sp>
      <p:sp>
        <p:nvSpPr>
          <p:cNvPr id="30" name="Text Box 7">
            <a:extLst>
              <a:ext uri="{FF2B5EF4-FFF2-40B4-BE49-F238E27FC236}">
                <a16:creationId xmlns:a16="http://schemas.microsoft.com/office/drawing/2014/main" id="{7356B185-D98D-4206-828D-7F509570B9C2}"/>
              </a:ext>
            </a:extLst>
          </p:cNvPr>
          <p:cNvSpPr txBox="1">
            <a:spLocks noChangeArrowheads="1"/>
          </p:cNvSpPr>
          <p:nvPr/>
        </p:nvSpPr>
        <p:spPr bwMode="auto">
          <a:xfrm rot="-2700000">
            <a:off x="2012553" y="3316177"/>
            <a:ext cx="90120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charset="0"/>
                <a:ea typeface="ＭＳ Ｐゴシック" charset="0"/>
              </a:rPr>
              <a:t>Joseph</a:t>
            </a:r>
          </a:p>
        </p:txBody>
      </p:sp>
      <p:sp>
        <p:nvSpPr>
          <p:cNvPr id="31" name="Text Box 7">
            <a:extLst>
              <a:ext uri="{FF2B5EF4-FFF2-40B4-BE49-F238E27FC236}">
                <a16:creationId xmlns:a16="http://schemas.microsoft.com/office/drawing/2014/main" id="{E12D339A-FA75-4AD9-AFAD-D9D5FB18B3A8}"/>
              </a:ext>
            </a:extLst>
          </p:cNvPr>
          <p:cNvSpPr txBox="1">
            <a:spLocks noChangeArrowheads="1"/>
          </p:cNvSpPr>
          <p:nvPr/>
        </p:nvSpPr>
        <p:spPr bwMode="auto">
          <a:xfrm rot="-2700000">
            <a:off x="2272208" y="3514846"/>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6600"/>
                </a:solidFill>
                <a:effectLst/>
                <a:uLnTx/>
                <a:uFillTx/>
                <a:latin typeface="Arial" charset="0"/>
                <a:ea typeface="ＭＳ Ｐゴシック" charset="0"/>
              </a:rPr>
              <a:t>Moses</a:t>
            </a:r>
          </a:p>
        </p:txBody>
      </p:sp>
      <p:sp>
        <p:nvSpPr>
          <p:cNvPr id="32" name="Text Box 7">
            <a:extLst>
              <a:ext uri="{FF2B5EF4-FFF2-40B4-BE49-F238E27FC236}">
                <a16:creationId xmlns:a16="http://schemas.microsoft.com/office/drawing/2014/main" id="{E979D10D-7316-4320-A3DC-1EAF5BA4C39D}"/>
              </a:ext>
            </a:extLst>
          </p:cNvPr>
          <p:cNvSpPr txBox="1">
            <a:spLocks noChangeArrowheads="1"/>
          </p:cNvSpPr>
          <p:nvPr/>
        </p:nvSpPr>
        <p:spPr bwMode="auto">
          <a:xfrm rot="-2700000">
            <a:off x="2921479" y="3423058"/>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ＭＳ Ｐゴシック" charset="0"/>
              </a:rPr>
              <a:t>Joshua</a:t>
            </a:r>
          </a:p>
        </p:txBody>
      </p:sp>
      <p:sp>
        <p:nvSpPr>
          <p:cNvPr id="33" name="Text Box 7">
            <a:extLst>
              <a:ext uri="{FF2B5EF4-FFF2-40B4-BE49-F238E27FC236}">
                <a16:creationId xmlns:a16="http://schemas.microsoft.com/office/drawing/2014/main" id="{ABBA91E5-F026-4049-9544-970DC8584ED8}"/>
              </a:ext>
            </a:extLst>
          </p:cNvPr>
          <p:cNvSpPr txBox="1">
            <a:spLocks noChangeArrowheads="1"/>
          </p:cNvSpPr>
          <p:nvPr/>
        </p:nvSpPr>
        <p:spPr bwMode="auto">
          <a:xfrm rot="-2700000">
            <a:off x="3708585" y="3793490"/>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charset="0"/>
                <a:ea typeface="ＭＳ Ｐゴシック" charset="0"/>
              </a:rPr>
              <a:t>Cycles</a:t>
            </a:r>
          </a:p>
        </p:txBody>
      </p:sp>
      <p:sp>
        <p:nvSpPr>
          <p:cNvPr id="34" name="Text Box 7">
            <a:extLst>
              <a:ext uri="{FF2B5EF4-FFF2-40B4-BE49-F238E27FC236}">
                <a16:creationId xmlns:a16="http://schemas.microsoft.com/office/drawing/2014/main" id="{161796C7-A843-4BBD-AD21-10D517B34359}"/>
              </a:ext>
            </a:extLst>
          </p:cNvPr>
          <p:cNvSpPr txBox="1">
            <a:spLocks noChangeArrowheads="1"/>
          </p:cNvSpPr>
          <p:nvPr/>
        </p:nvSpPr>
        <p:spPr bwMode="auto">
          <a:xfrm rot="-2700000">
            <a:off x="4530824" y="2854240"/>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6600"/>
                </a:solidFill>
                <a:effectLst/>
                <a:uLnTx/>
                <a:uFillTx/>
                <a:latin typeface="Arial" charset="0"/>
                <a:ea typeface="ＭＳ Ｐゴシック" charset="0"/>
              </a:rPr>
              <a:t>S • D • S</a:t>
            </a:r>
          </a:p>
        </p:txBody>
      </p:sp>
      <p:sp>
        <p:nvSpPr>
          <p:cNvPr id="35" name="Text Box 7">
            <a:extLst>
              <a:ext uri="{FF2B5EF4-FFF2-40B4-BE49-F238E27FC236}">
                <a16:creationId xmlns:a16="http://schemas.microsoft.com/office/drawing/2014/main" id="{3CFF777E-420E-493A-A932-C180D40EC0E5}"/>
              </a:ext>
            </a:extLst>
          </p:cNvPr>
          <p:cNvSpPr txBox="1">
            <a:spLocks noChangeArrowheads="1"/>
          </p:cNvSpPr>
          <p:nvPr/>
        </p:nvSpPr>
        <p:spPr bwMode="auto">
          <a:xfrm rot="-2700000">
            <a:off x="4830978" y="3028569"/>
            <a:ext cx="14670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ＭＳ Ｐゴシック" charset="0"/>
              </a:rPr>
              <a:t>J (R)  &amp; I (J)</a:t>
            </a:r>
          </a:p>
        </p:txBody>
      </p:sp>
      <p:sp>
        <p:nvSpPr>
          <p:cNvPr id="36" name="Text Box 7">
            <a:extLst>
              <a:ext uri="{FF2B5EF4-FFF2-40B4-BE49-F238E27FC236}">
                <a16:creationId xmlns:a16="http://schemas.microsoft.com/office/drawing/2014/main" id="{C8003471-CE59-405A-928F-A95E9606F0CE}"/>
              </a:ext>
            </a:extLst>
          </p:cNvPr>
          <p:cNvSpPr txBox="1">
            <a:spLocks noChangeArrowheads="1"/>
          </p:cNvSpPr>
          <p:nvPr/>
        </p:nvSpPr>
        <p:spPr bwMode="auto">
          <a:xfrm rot="-2700000">
            <a:off x="5252447" y="3381508"/>
            <a:ext cx="15057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J (B) &amp; I (A)</a:t>
            </a:r>
          </a:p>
        </p:txBody>
      </p:sp>
      <p:sp>
        <p:nvSpPr>
          <p:cNvPr id="37" name="Text Box 7">
            <a:extLst>
              <a:ext uri="{FF2B5EF4-FFF2-40B4-BE49-F238E27FC236}">
                <a16:creationId xmlns:a16="http://schemas.microsoft.com/office/drawing/2014/main" id="{5AFFA2BE-21EF-4149-88CE-2BE3122BC480}"/>
              </a:ext>
            </a:extLst>
          </p:cNvPr>
          <p:cNvSpPr txBox="1">
            <a:spLocks noChangeArrowheads="1"/>
          </p:cNvSpPr>
          <p:nvPr/>
        </p:nvSpPr>
        <p:spPr bwMode="auto">
          <a:xfrm rot="-2700000">
            <a:off x="5956797" y="3852464"/>
            <a:ext cx="1063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6600"/>
                </a:solidFill>
                <a:effectLst/>
                <a:uLnTx/>
                <a:uFillTx/>
                <a:latin typeface="Arial" charset="0"/>
                <a:ea typeface="ＭＳ Ｐゴシック" charset="0"/>
              </a:rPr>
              <a:t>Z • E • N</a:t>
            </a:r>
          </a:p>
        </p:txBody>
      </p:sp>
      <p:sp>
        <p:nvSpPr>
          <p:cNvPr id="38" name="Text Box 7">
            <a:extLst>
              <a:ext uri="{FF2B5EF4-FFF2-40B4-BE49-F238E27FC236}">
                <a16:creationId xmlns:a16="http://schemas.microsoft.com/office/drawing/2014/main" id="{7B1B3F0D-FA2F-400E-8BC0-D2A1D9781156}"/>
              </a:ext>
            </a:extLst>
          </p:cNvPr>
          <p:cNvSpPr txBox="1">
            <a:spLocks noChangeArrowheads="1"/>
          </p:cNvSpPr>
          <p:nvPr/>
        </p:nvSpPr>
        <p:spPr bwMode="auto">
          <a:xfrm>
            <a:off x="6172006" y="2413468"/>
            <a:ext cx="14725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ＭＳ Ｐゴシック" charset="0"/>
              </a:rPr>
              <a:t>P • G • H • R</a:t>
            </a:r>
          </a:p>
        </p:txBody>
      </p:sp>
      <p:sp>
        <p:nvSpPr>
          <p:cNvPr id="39" name="Text Box 7">
            <a:extLst>
              <a:ext uri="{FF2B5EF4-FFF2-40B4-BE49-F238E27FC236}">
                <a16:creationId xmlns:a16="http://schemas.microsoft.com/office/drawing/2014/main" id="{44F3346C-915F-4C0B-A351-4A0DD4A652FB}"/>
              </a:ext>
            </a:extLst>
          </p:cNvPr>
          <p:cNvSpPr txBox="1">
            <a:spLocks noChangeArrowheads="1"/>
          </p:cNvSpPr>
          <p:nvPr/>
        </p:nvSpPr>
        <p:spPr bwMode="auto">
          <a:xfrm rot="-2700000">
            <a:off x="6871662" y="2963205"/>
            <a:ext cx="13724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charset="0"/>
                <a:ea typeface="ＭＳ Ｐゴシック" charset="0"/>
              </a:rPr>
              <a:t>1</a:t>
            </a:r>
            <a:r>
              <a:rPr kumimoji="0" lang="en-US" sz="1800" b="1" i="0" u="none" strike="noStrike" kern="1200" cap="none" spc="0" normalizeH="0" baseline="30000" noProof="0" dirty="0">
                <a:ln>
                  <a:noFill/>
                </a:ln>
                <a:solidFill>
                  <a:srgbClr val="C00000"/>
                </a:solidFill>
                <a:effectLst/>
                <a:uLnTx/>
                <a:uFillTx/>
                <a:latin typeface="Arial" charset="0"/>
                <a:ea typeface="ＭＳ Ｐゴシック" charset="0"/>
              </a:rPr>
              <a:t>st</a:t>
            </a:r>
            <a:r>
              <a:rPr kumimoji="0" lang="en-US" sz="1800" b="1" i="0" u="none" strike="noStrike" kern="1200" cap="none" spc="0" normalizeH="0" baseline="0" noProof="0" dirty="0">
                <a:ln>
                  <a:noFill/>
                </a:ln>
                <a:solidFill>
                  <a:srgbClr val="C00000"/>
                </a:solidFill>
                <a:effectLst/>
                <a:uLnTx/>
                <a:uFillTx/>
                <a:latin typeface="Arial" charset="0"/>
                <a:ea typeface="ＭＳ Ｐゴシック" charset="0"/>
              </a:rPr>
              <a:t> Coming</a:t>
            </a:r>
          </a:p>
        </p:txBody>
      </p:sp>
      <p:sp>
        <p:nvSpPr>
          <p:cNvPr id="40" name="Text Box 7">
            <a:extLst>
              <a:ext uri="{FF2B5EF4-FFF2-40B4-BE49-F238E27FC236}">
                <a16:creationId xmlns:a16="http://schemas.microsoft.com/office/drawing/2014/main" id="{58789050-F088-49AA-8BA9-CEA553B9C080}"/>
              </a:ext>
            </a:extLst>
          </p:cNvPr>
          <p:cNvSpPr txBox="1">
            <a:spLocks noChangeArrowheads="1"/>
          </p:cNvSpPr>
          <p:nvPr/>
        </p:nvSpPr>
        <p:spPr bwMode="auto">
          <a:xfrm rot="-2700000">
            <a:off x="7469736" y="2808948"/>
            <a:ext cx="14253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6600"/>
                </a:solidFill>
                <a:effectLst/>
                <a:uLnTx/>
                <a:uFillTx/>
                <a:latin typeface="Arial" charset="0"/>
                <a:ea typeface="ＭＳ Ｐゴシック" charset="0"/>
              </a:rPr>
              <a:t>2</a:t>
            </a:r>
            <a:r>
              <a:rPr kumimoji="0" lang="en-US" sz="1800" b="1" i="0" u="none" strike="noStrike" kern="1200" cap="none" spc="0" normalizeH="0" baseline="30000" noProof="0" dirty="0">
                <a:ln>
                  <a:noFill/>
                </a:ln>
                <a:solidFill>
                  <a:srgbClr val="006600"/>
                </a:solidFill>
                <a:effectLst/>
                <a:uLnTx/>
                <a:uFillTx/>
                <a:latin typeface="Arial" charset="0"/>
                <a:ea typeface="ＭＳ Ｐゴシック" charset="0"/>
              </a:rPr>
              <a:t>nd</a:t>
            </a:r>
            <a:r>
              <a:rPr kumimoji="0" lang="en-US" sz="1800" b="1" i="0" u="none" strike="noStrike" kern="1200" cap="none" spc="0" normalizeH="0" baseline="0" noProof="0" dirty="0">
                <a:ln>
                  <a:noFill/>
                </a:ln>
                <a:solidFill>
                  <a:srgbClr val="006600"/>
                </a:solidFill>
                <a:effectLst/>
                <a:uLnTx/>
                <a:uFillTx/>
                <a:latin typeface="Arial" charset="0"/>
                <a:ea typeface="ＭＳ Ｐゴシック" charset="0"/>
              </a:rPr>
              <a:t> Coming</a:t>
            </a:r>
          </a:p>
        </p:txBody>
      </p:sp>
      <p:sp>
        <p:nvSpPr>
          <p:cNvPr id="41" name="Text Box 7">
            <a:extLst>
              <a:ext uri="{FF2B5EF4-FFF2-40B4-BE49-F238E27FC236}">
                <a16:creationId xmlns:a16="http://schemas.microsoft.com/office/drawing/2014/main" id="{CEB6663B-0391-4110-B0C2-F30C172D506C}"/>
              </a:ext>
            </a:extLst>
          </p:cNvPr>
          <p:cNvSpPr txBox="1">
            <a:spLocks noChangeArrowheads="1"/>
          </p:cNvSpPr>
          <p:nvPr/>
        </p:nvSpPr>
        <p:spPr bwMode="auto">
          <a:xfrm rot="-2700000">
            <a:off x="8294718" y="4117415"/>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6600"/>
                </a:solidFill>
                <a:effectLst/>
                <a:uLnTx/>
                <a:uFillTx/>
                <a:latin typeface="Arial" charset="0"/>
                <a:ea typeface="ＭＳ Ｐゴシック" charset="0"/>
              </a:rPr>
              <a:t>1000</a:t>
            </a:r>
          </a:p>
        </p:txBody>
      </p:sp>
      <p:sp>
        <p:nvSpPr>
          <p:cNvPr id="43" name="Text Box 52">
            <a:extLst>
              <a:ext uri="{FF2B5EF4-FFF2-40B4-BE49-F238E27FC236}">
                <a16:creationId xmlns:a16="http://schemas.microsoft.com/office/drawing/2014/main" id="{E65005E2-07A0-477F-BB97-45F732560AFE}"/>
              </a:ext>
            </a:extLst>
          </p:cNvPr>
          <p:cNvSpPr txBox="1">
            <a:spLocks noChangeArrowheads="1"/>
          </p:cNvSpPr>
          <p:nvPr/>
        </p:nvSpPr>
        <p:spPr bwMode="auto">
          <a:xfrm>
            <a:off x="4667648" y="6500235"/>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Max Anders, Dallas Theological Seminary</a:t>
            </a:r>
          </a:p>
        </p:txBody>
      </p:sp>
      <p:grpSp>
        <p:nvGrpSpPr>
          <p:cNvPr id="4" name="Group 3">
            <a:extLst>
              <a:ext uri="{FF2B5EF4-FFF2-40B4-BE49-F238E27FC236}">
                <a16:creationId xmlns:a16="http://schemas.microsoft.com/office/drawing/2014/main" id="{AC14E726-AC83-4DB4-ACE9-424CF55788BD}"/>
              </a:ext>
            </a:extLst>
          </p:cNvPr>
          <p:cNvGrpSpPr/>
          <p:nvPr/>
        </p:nvGrpSpPr>
        <p:grpSpPr>
          <a:xfrm>
            <a:off x="7423145" y="4436043"/>
            <a:ext cx="507828" cy="413953"/>
            <a:chOff x="6695077" y="25116"/>
            <a:chExt cx="507828" cy="413953"/>
          </a:xfrm>
        </p:grpSpPr>
        <p:sp>
          <p:nvSpPr>
            <p:cNvPr id="2" name="Rectangle 1">
              <a:extLst>
                <a:ext uri="{FF2B5EF4-FFF2-40B4-BE49-F238E27FC236}">
                  <a16:creationId xmlns:a16="http://schemas.microsoft.com/office/drawing/2014/main" id="{87E77BB8-7306-4FCC-86AB-C20FDF4414E3}"/>
                </a:ext>
              </a:extLst>
            </p:cNvPr>
            <p:cNvSpPr/>
            <p:nvPr/>
          </p:nvSpPr>
          <p:spPr bwMode="auto">
            <a:xfrm>
              <a:off x="6695077" y="104165"/>
              <a:ext cx="507828" cy="277161"/>
            </a:xfrm>
            <a:prstGeom prst="rect">
              <a:avLst/>
            </a:prstGeom>
            <a:solidFill>
              <a:schemeClr val="bg1"/>
            </a:solidFill>
            <a:ln w="127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3" name="Rectangle 2">
              <a:extLst>
                <a:ext uri="{FF2B5EF4-FFF2-40B4-BE49-F238E27FC236}">
                  <a16:creationId xmlns:a16="http://schemas.microsoft.com/office/drawing/2014/main" id="{C29C3523-6275-4663-822B-0EAAA102FABC}"/>
                </a:ext>
              </a:extLst>
            </p:cNvPr>
            <p:cNvSpPr/>
            <p:nvPr/>
          </p:nvSpPr>
          <p:spPr bwMode="auto">
            <a:xfrm>
              <a:off x="6775363" y="25116"/>
              <a:ext cx="345627"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1990+</a:t>
              </a:r>
            </a:p>
          </p:txBody>
        </p:sp>
      </p:grpSp>
      <p:pic>
        <p:nvPicPr>
          <p:cNvPr id="82" name="Picture 81">
            <a:extLst>
              <a:ext uri="{FF2B5EF4-FFF2-40B4-BE49-F238E27FC236}">
                <a16:creationId xmlns:a16="http://schemas.microsoft.com/office/drawing/2014/main" id="{C14AEF5D-E0E3-4591-A75C-84A8BD79FF93}"/>
              </a:ext>
            </a:extLst>
          </p:cNvPr>
          <p:cNvPicPr>
            <a:picLocks noChangeAspect="1"/>
          </p:cNvPicPr>
          <p:nvPr/>
        </p:nvPicPr>
        <p:blipFill>
          <a:blip r:embed="rId3"/>
          <a:stretch>
            <a:fillRect/>
          </a:stretch>
        </p:blipFill>
        <p:spPr>
          <a:xfrm rot="16200000">
            <a:off x="6483815" y="1858842"/>
            <a:ext cx="260003" cy="28575"/>
          </a:xfrm>
          <a:prstGeom prst="rect">
            <a:avLst/>
          </a:prstGeom>
        </p:spPr>
      </p:pic>
      <p:sp>
        <p:nvSpPr>
          <p:cNvPr id="54" name="TextBox 53">
            <a:extLst>
              <a:ext uri="{FF2B5EF4-FFF2-40B4-BE49-F238E27FC236}">
                <a16:creationId xmlns:a16="http://schemas.microsoft.com/office/drawing/2014/main" id="{096E5996-8E4E-4B0A-9499-306C7B1DD3E4}"/>
              </a:ext>
            </a:extLst>
          </p:cNvPr>
          <p:cNvSpPr txBox="1"/>
          <p:nvPr/>
        </p:nvSpPr>
        <p:spPr>
          <a:xfrm>
            <a:off x="259369" y="1349271"/>
            <a:ext cx="1233087" cy="523220"/>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Genesis </a:t>
            </a:r>
            <a:b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b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1–11</a:t>
            </a:r>
            <a:endParaRPr kumimoji="0" lang="en-US" sz="1400" b="1" i="0" u="none" strike="noStrike" kern="1200" cap="none" spc="-70" normalizeH="0" baseline="0" noProof="0" dirty="0">
              <a:ln>
                <a:noFill/>
              </a:ln>
              <a:solidFill>
                <a:srgbClr val="000000"/>
              </a:solidFill>
              <a:effectLst/>
              <a:uLnTx/>
              <a:uFillTx/>
              <a:latin typeface="Arial"/>
              <a:ea typeface="华文楷体"/>
              <a:cs typeface="Arial"/>
            </a:endParaRPr>
          </a:p>
        </p:txBody>
      </p:sp>
      <p:sp>
        <p:nvSpPr>
          <p:cNvPr id="55" name="TextBox 54">
            <a:extLst>
              <a:ext uri="{FF2B5EF4-FFF2-40B4-BE49-F238E27FC236}">
                <a16:creationId xmlns:a16="http://schemas.microsoft.com/office/drawing/2014/main" id="{7A4A03FD-6FF0-4A31-8B96-AE14AF649B74}"/>
              </a:ext>
            </a:extLst>
          </p:cNvPr>
          <p:cNvSpPr txBox="1"/>
          <p:nvPr/>
        </p:nvSpPr>
        <p:spPr>
          <a:xfrm>
            <a:off x="1655055" y="1349271"/>
            <a:ext cx="858044" cy="523220"/>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Genesis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70" normalizeH="0" baseline="0" noProof="0" dirty="0">
                <a:ln>
                  <a:noFill/>
                </a:ln>
                <a:solidFill>
                  <a:srgbClr val="000000"/>
                </a:solidFill>
                <a:effectLst/>
                <a:uLnTx/>
                <a:uFillTx/>
                <a:latin typeface="Arial"/>
                <a:ea typeface="华文楷体"/>
                <a:cs typeface="Arial"/>
              </a:rPr>
              <a:t>12–50</a:t>
            </a:r>
            <a:endParaRPr kumimoji="0" lang="en-US" sz="1400" b="1" i="0" u="none" strike="noStrike" kern="1200" cap="none" spc="-70" normalizeH="0" baseline="0" noProof="0" dirty="0">
              <a:ln>
                <a:noFill/>
              </a:ln>
              <a:solidFill>
                <a:srgbClr val="000000"/>
              </a:solidFill>
              <a:effectLst/>
              <a:uLnTx/>
              <a:uFillTx/>
              <a:latin typeface="Arial"/>
              <a:ea typeface="华文楷体"/>
              <a:cs typeface="Arial"/>
            </a:endParaRPr>
          </a:p>
        </p:txBody>
      </p:sp>
      <p:sp>
        <p:nvSpPr>
          <p:cNvPr id="56" name="Text Box 7">
            <a:extLst>
              <a:ext uri="{FF2B5EF4-FFF2-40B4-BE49-F238E27FC236}">
                <a16:creationId xmlns:a16="http://schemas.microsoft.com/office/drawing/2014/main" id="{065A3A57-4B98-408D-8C1C-4D1892EDE294}"/>
              </a:ext>
            </a:extLst>
          </p:cNvPr>
          <p:cNvSpPr txBox="1">
            <a:spLocks noChangeArrowheads="1"/>
          </p:cNvSpPr>
          <p:nvPr/>
        </p:nvSpPr>
        <p:spPr bwMode="auto">
          <a:xfrm rot="17912278">
            <a:off x="3853065" y="1439136"/>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Judges</a:t>
            </a:r>
          </a:p>
        </p:txBody>
      </p:sp>
      <p:sp>
        <p:nvSpPr>
          <p:cNvPr id="57" name="Text Box 7">
            <a:extLst>
              <a:ext uri="{FF2B5EF4-FFF2-40B4-BE49-F238E27FC236}">
                <a16:creationId xmlns:a16="http://schemas.microsoft.com/office/drawing/2014/main" id="{30DCAD97-26BD-40E5-8F30-3F42D378266D}"/>
              </a:ext>
            </a:extLst>
          </p:cNvPr>
          <p:cNvSpPr txBox="1">
            <a:spLocks noChangeArrowheads="1"/>
          </p:cNvSpPr>
          <p:nvPr/>
        </p:nvSpPr>
        <p:spPr bwMode="auto">
          <a:xfrm rot="17912278">
            <a:off x="5983217" y="1531704"/>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Ezra</a:t>
            </a:r>
          </a:p>
        </p:txBody>
      </p:sp>
      <p:sp>
        <p:nvSpPr>
          <p:cNvPr id="58" name="Text Box 7">
            <a:extLst>
              <a:ext uri="{FF2B5EF4-FFF2-40B4-BE49-F238E27FC236}">
                <a16:creationId xmlns:a16="http://schemas.microsoft.com/office/drawing/2014/main" id="{B409D242-4EE7-46C5-8408-2A332049D420}"/>
              </a:ext>
            </a:extLst>
          </p:cNvPr>
          <p:cNvSpPr txBox="1">
            <a:spLocks noChangeArrowheads="1"/>
          </p:cNvSpPr>
          <p:nvPr/>
        </p:nvSpPr>
        <p:spPr bwMode="auto">
          <a:xfrm rot="17912278">
            <a:off x="6251317" y="1506771"/>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Esther</a:t>
            </a:r>
          </a:p>
        </p:txBody>
      </p:sp>
      <p:sp>
        <p:nvSpPr>
          <p:cNvPr id="59" name="Text Box 7">
            <a:extLst>
              <a:ext uri="{FF2B5EF4-FFF2-40B4-BE49-F238E27FC236}">
                <a16:creationId xmlns:a16="http://schemas.microsoft.com/office/drawing/2014/main" id="{D3EDD841-8469-49AC-9C4A-FD44BA93E1FC}"/>
              </a:ext>
            </a:extLst>
          </p:cNvPr>
          <p:cNvSpPr txBox="1">
            <a:spLocks noChangeArrowheads="1"/>
          </p:cNvSpPr>
          <p:nvPr/>
        </p:nvSpPr>
        <p:spPr bwMode="auto">
          <a:xfrm rot="17912278">
            <a:off x="2603094" y="1378242"/>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Numbers</a:t>
            </a:r>
          </a:p>
        </p:txBody>
      </p:sp>
      <p:pic>
        <p:nvPicPr>
          <p:cNvPr id="60" name="Picture 59">
            <a:extLst>
              <a:ext uri="{FF2B5EF4-FFF2-40B4-BE49-F238E27FC236}">
                <a16:creationId xmlns:a16="http://schemas.microsoft.com/office/drawing/2014/main" id="{180FB353-5591-4443-9096-63129EBBE6ED}"/>
              </a:ext>
            </a:extLst>
          </p:cNvPr>
          <p:cNvPicPr>
            <a:picLocks noChangeAspect="1"/>
          </p:cNvPicPr>
          <p:nvPr/>
        </p:nvPicPr>
        <p:blipFill>
          <a:blip r:embed="rId3"/>
          <a:stretch>
            <a:fillRect/>
          </a:stretch>
        </p:blipFill>
        <p:spPr>
          <a:xfrm rot="16200000">
            <a:off x="2385668" y="1852279"/>
            <a:ext cx="260003" cy="28575"/>
          </a:xfrm>
          <a:prstGeom prst="rect">
            <a:avLst/>
          </a:prstGeom>
        </p:spPr>
      </p:pic>
      <p:pic>
        <p:nvPicPr>
          <p:cNvPr id="61" name="Picture 60">
            <a:extLst>
              <a:ext uri="{FF2B5EF4-FFF2-40B4-BE49-F238E27FC236}">
                <a16:creationId xmlns:a16="http://schemas.microsoft.com/office/drawing/2014/main" id="{0372AE82-F2A6-42B9-AF39-AEB88F7156EC}"/>
              </a:ext>
            </a:extLst>
          </p:cNvPr>
          <p:cNvPicPr>
            <a:picLocks noChangeAspect="1"/>
          </p:cNvPicPr>
          <p:nvPr/>
        </p:nvPicPr>
        <p:blipFill>
          <a:blip r:embed="rId3"/>
          <a:stretch>
            <a:fillRect/>
          </a:stretch>
        </p:blipFill>
        <p:spPr>
          <a:xfrm rot="16200000">
            <a:off x="3046683" y="1852279"/>
            <a:ext cx="260003" cy="28575"/>
          </a:xfrm>
          <a:prstGeom prst="rect">
            <a:avLst/>
          </a:prstGeom>
        </p:spPr>
      </p:pic>
      <p:sp>
        <p:nvSpPr>
          <p:cNvPr id="62" name="Text Box 7">
            <a:extLst>
              <a:ext uri="{FF2B5EF4-FFF2-40B4-BE49-F238E27FC236}">
                <a16:creationId xmlns:a16="http://schemas.microsoft.com/office/drawing/2014/main" id="{9D8BEC1D-96B3-4034-8A01-305EFCE5B90E}"/>
              </a:ext>
            </a:extLst>
          </p:cNvPr>
          <p:cNvSpPr txBox="1">
            <a:spLocks noChangeArrowheads="1"/>
          </p:cNvSpPr>
          <p:nvPr/>
        </p:nvSpPr>
        <p:spPr bwMode="auto">
          <a:xfrm rot="17912278">
            <a:off x="2677427" y="1257180"/>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Deuteronomy</a:t>
            </a:r>
          </a:p>
        </p:txBody>
      </p:sp>
      <p:sp>
        <p:nvSpPr>
          <p:cNvPr id="63" name="Text Box 7">
            <a:extLst>
              <a:ext uri="{FF2B5EF4-FFF2-40B4-BE49-F238E27FC236}">
                <a16:creationId xmlns:a16="http://schemas.microsoft.com/office/drawing/2014/main" id="{71B1B707-8E42-45A6-85F9-B7BEFFCA7C83}"/>
              </a:ext>
            </a:extLst>
          </p:cNvPr>
          <p:cNvSpPr txBox="1">
            <a:spLocks noChangeArrowheads="1"/>
          </p:cNvSpPr>
          <p:nvPr/>
        </p:nvSpPr>
        <p:spPr bwMode="auto">
          <a:xfrm rot="17912278">
            <a:off x="2450440" y="1377538"/>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Leviticus</a:t>
            </a:r>
          </a:p>
        </p:txBody>
      </p:sp>
      <p:sp>
        <p:nvSpPr>
          <p:cNvPr id="64" name="Text Box 7">
            <a:extLst>
              <a:ext uri="{FF2B5EF4-FFF2-40B4-BE49-F238E27FC236}">
                <a16:creationId xmlns:a16="http://schemas.microsoft.com/office/drawing/2014/main" id="{ABB57C52-9EEE-4570-8CBB-96D3B70BB357}"/>
              </a:ext>
            </a:extLst>
          </p:cNvPr>
          <p:cNvSpPr txBox="1">
            <a:spLocks noChangeArrowheads="1"/>
          </p:cNvSpPr>
          <p:nvPr/>
        </p:nvSpPr>
        <p:spPr bwMode="auto">
          <a:xfrm rot="17912278">
            <a:off x="2340476" y="1425534"/>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Exodus</a:t>
            </a:r>
          </a:p>
        </p:txBody>
      </p:sp>
      <p:sp>
        <p:nvSpPr>
          <p:cNvPr id="65" name="Text Box 7">
            <a:extLst>
              <a:ext uri="{FF2B5EF4-FFF2-40B4-BE49-F238E27FC236}">
                <a16:creationId xmlns:a16="http://schemas.microsoft.com/office/drawing/2014/main" id="{DB3B1CCE-955A-450E-A2D9-198C1EC90675}"/>
              </a:ext>
            </a:extLst>
          </p:cNvPr>
          <p:cNvSpPr txBox="1">
            <a:spLocks noChangeArrowheads="1"/>
          </p:cNvSpPr>
          <p:nvPr/>
        </p:nvSpPr>
        <p:spPr bwMode="auto">
          <a:xfrm rot="17912278">
            <a:off x="4127685" y="1453566"/>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Ruth</a:t>
            </a:r>
          </a:p>
        </p:txBody>
      </p:sp>
      <p:sp>
        <p:nvSpPr>
          <p:cNvPr id="67" name="Text Box 7">
            <a:extLst>
              <a:ext uri="{FF2B5EF4-FFF2-40B4-BE49-F238E27FC236}">
                <a16:creationId xmlns:a16="http://schemas.microsoft.com/office/drawing/2014/main" id="{7822C7FC-E7D7-4705-95D8-B42ECB9444EF}"/>
              </a:ext>
            </a:extLst>
          </p:cNvPr>
          <p:cNvSpPr txBox="1">
            <a:spLocks noChangeArrowheads="1"/>
          </p:cNvSpPr>
          <p:nvPr/>
        </p:nvSpPr>
        <p:spPr bwMode="auto">
          <a:xfrm rot="17912278">
            <a:off x="3190544" y="1426888"/>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Joshua</a:t>
            </a:r>
          </a:p>
        </p:txBody>
      </p:sp>
      <p:pic>
        <p:nvPicPr>
          <p:cNvPr id="70" name="Picture 69">
            <a:extLst>
              <a:ext uri="{FF2B5EF4-FFF2-40B4-BE49-F238E27FC236}">
                <a16:creationId xmlns:a16="http://schemas.microsoft.com/office/drawing/2014/main" id="{47D85A9A-38F8-47A1-BDD5-3F1CDD65F9C5}"/>
              </a:ext>
            </a:extLst>
          </p:cNvPr>
          <p:cNvPicPr>
            <a:picLocks noChangeAspect="1"/>
          </p:cNvPicPr>
          <p:nvPr/>
        </p:nvPicPr>
        <p:blipFill>
          <a:blip r:embed="rId3"/>
          <a:stretch>
            <a:fillRect/>
          </a:stretch>
        </p:blipFill>
        <p:spPr>
          <a:xfrm rot="16200000">
            <a:off x="4641234" y="1846999"/>
            <a:ext cx="260003" cy="28575"/>
          </a:xfrm>
          <a:prstGeom prst="rect">
            <a:avLst/>
          </a:prstGeom>
        </p:spPr>
      </p:pic>
      <p:sp>
        <p:nvSpPr>
          <p:cNvPr id="71" name="Text Box 7">
            <a:extLst>
              <a:ext uri="{FF2B5EF4-FFF2-40B4-BE49-F238E27FC236}">
                <a16:creationId xmlns:a16="http://schemas.microsoft.com/office/drawing/2014/main" id="{4318B80F-E375-4248-BDA6-4D0D39C48F26}"/>
              </a:ext>
            </a:extLst>
          </p:cNvPr>
          <p:cNvSpPr txBox="1">
            <a:spLocks noChangeArrowheads="1"/>
          </p:cNvSpPr>
          <p:nvPr/>
        </p:nvSpPr>
        <p:spPr bwMode="auto">
          <a:xfrm rot="17912278">
            <a:off x="4606413" y="1375778"/>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1 Samuel</a:t>
            </a:r>
          </a:p>
        </p:txBody>
      </p:sp>
      <p:sp>
        <p:nvSpPr>
          <p:cNvPr id="72" name="Text Box 7">
            <a:extLst>
              <a:ext uri="{FF2B5EF4-FFF2-40B4-BE49-F238E27FC236}">
                <a16:creationId xmlns:a16="http://schemas.microsoft.com/office/drawing/2014/main" id="{95060316-595F-4C9C-AA04-91EE781ECFA3}"/>
              </a:ext>
            </a:extLst>
          </p:cNvPr>
          <p:cNvSpPr txBox="1">
            <a:spLocks noChangeArrowheads="1"/>
          </p:cNvSpPr>
          <p:nvPr/>
        </p:nvSpPr>
        <p:spPr bwMode="auto">
          <a:xfrm rot="17912278">
            <a:off x="4763103" y="1375778"/>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2 Samuel</a:t>
            </a:r>
          </a:p>
        </p:txBody>
      </p:sp>
      <p:sp>
        <p:nvSpPr>
          <p:cNvPr id="73" name="Text Box 7">
            <a:extLst>
              <a:ext uri="{FF2B5EF4-FFF2-40B4-BE49-F238E27FC236}">
                <a16:creationId xmlns:a16="http://schemas.microsoft.com/office/drawing/2014/main" id="{96847A2D-B03B-4913-9519-70B5983B6958}"/>
              </a:ext>
            </a:extLst>
          </p:cNvPr>
          <p:cNvSpPr txBox="1">
            <a:spLocks noChangeArrowheads="1"/>
          </p:cNvSpPr>
          <p:nvPr/>
        </p:nvSpPr>
        <p:spPr bwMode="auto">
          <a:xfrm rot="17912278">
            <a:off x="4971587" y="1420958"/>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1 Kings</a:t>
            </a:r>
          </a:p>
        </p:txBody>
      </p:sp>
      <p:sp>
        <p:nvSpPr>
          <p:cNvPr id="74" name="Text Box 7">
            <a:extLst>
              <a:ext uri="{FF2B5EF4-FFF2-40B4-BE49-F238E27FC236}">
                <a16:creationId xmlns:a16="http://schemas.microsoft.com/office/drawing/2014/main" id="{1F1F398F-41C2-4C30-A7EB-179A4DA89C0D}"/>
              </a:ext>
            </a:extLst>
          </p:cNvPr>
          <p:cNvSpPr txBox="1">
            <a:spLocks noChangeArrowheads="1"/>
          </p:cNvSpPr>
          <p:nvPr/>
        </p:nvSpPr>
        <p:spPr bwMode="auto">
          <a:xfrm rot="17912278">
            <a:off x="5388507" y="1407513"/>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2 Kings</a:t>
            </a:r>
          </a:p>
        </p:txBody>
      </p:sp>
      <p:sp>
        <p:nvSpPr>
          <p:cNvPr id="75" name="Text Box 7">
            <a:extLst>
              <a:ext uri="{FF2B5EF4-FFF2-40B4-BE49-F238E27FC236}">
                <a16:creationId xmlns:a16="http://schemas.microsoft.com/office/drawing/2014/main" id="{F2BA956A-5A21-401F-B455-C5FF569159E9}"/>
              </a:ext>
            </a:extLst>
          </p:cNvPr>
          <p:cNvSpPr txBox="1">
            <a:spLocks noChangeArrowheads="1"/>
          </p:cNvSpPr>
          <p:nvPr/>
        </p:nvSpPr>
        <p:spPr bwMode="auto">
          <a:xfrm rot="17912278">
            <a:off x="6047419" y="1375786"/>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Nehemiah</a:t>
            </a:r>
          </a:p>
        </p:txBody>
      </p:sp>
      <p:sp>
        <p:nvSpPr>
          <p:cNvPr id="76" name="Text Box 11">
            <a:extLst>
              <a:ext uri="{FF2B5EF4-FFF2-40B4-BE49-F238E27FC236}">
                <a16:creationId xmlns:a16="http://schemas.microsoft.com/office/drawing/2014/main" id="{08CAE481-0D01-4E67-AB7E-26D442F6CB3D}"/>
              </a:ext>
            </a:extLst>
          </p:cNvPr>
          <p:cNvSpPr txBox="1">
            <a:spLocks noChangeArrowheads="1"/>
          </p:cNvSpPr>
          <p:nvPr/>
        </p:nvSpPr>
        <p:spPr bwMode="auto">
          <a:xfrm rot="18900000">
            <a:off x="2673892" y="5727395"/>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6600"/>
                </a:solidFill>
                <a:effectLst/>
                <a:uLnTx/>
                <a:uFillTx/>
                <a:latin typeface="Arial" charset="0"/>
                <a:ea typeface="ＭＳ Ｐゴシック" charset="0"/>
              </a:rPr>
              <a:t>United Kingdom</a:t>
            </a:r>
          </a:p>
        </p:txBody>
      </p:sp>
      <p:sp>
        <p:nvSpPr>
          <p:cNvPr id="77" name="Text Box 11">
            <a:extLst>
              <a:ext uri="{FF2B5EF4-FFF2-40B4-BE49-F238E27FC236}">
                <a16:creationId xmlns:a16="http://schemas.microsoft.com/office/drawing/2014/main" id="{C736898A-0FCD-4787-BAF6-E469F5A5EFE7}"/>
              </a:ext>
            </a:extLst>
          </p:cNvPr>
          <p:cNvSpPr txBox="1">
            <a:spLocks noChangeArrowheads="1"/>
          </p:cNvSpPr>
          <p:nvPr/>
        </p:nvSpPr>
        <p:spPr bwMode="auto">
          <a:xfrm rot="18900000">
            <a:off x="3170213" y="5735149"/>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FF"/>
                </a:solidFill>
                <a:effectLst/>
                <a:uLnTx/>
                <a:uFillTx/>
                <a:latin typeface="Arial" charset="0"/>
                <a:ea typeface="ＭＳ Ｐゴシック" charset="0"/>
              </a:rPr>
              <a:t>Divided Kingdom</a:t>
            </a:r>
          </a:p>
        </p:txBody>
      </p:sp>
      <p:sp>
        <p:nvSpPr>
          <p:cNvPr id="78" name="Text Box 11">
            <a:extLst>
              <a:ext uri="{FF2B5EF4-FFF2-40B4-BE49-F238E27FC236}">
                <a16:creationId xmlns:a16="http://schemas.microsoft.com/office/drawing/2014/main" id="{60FD2D7F-4035-4D0A-82A0-39549C330081}"/>
              </a:ext>
            </a:extLst>
          </p:cNvPr>
          <p:cNvSpPr txBox="1">
            <a:spLocks noChangeArrowheads="1"/>
          </p:cNvSpPr>
          <p:nvPr/>
        </p:nvSpPr>
        <p:spPr bwMode="auto">
          <a:xfrm rot="18900000">
            <a:off x="3676145" y="5810989"/>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charset="0"/>
                <a:ea typeface="ＭＳ Ｐゴシック" charset="0"/>
              </a:rPr>
              <a:t>Captivity</a:t>
            </a:r>
          </a:p>
        </p:txBody>
      </p:sp>
      <p:sp>
        <p:nvSpPr>
          <p:cNvPr id="79" name="Text Box 11">
            <a:extLst>
              <a:ext uri="{FF2B5EF4-FFF2-40B4-BE49-F238E27FC236}">
                <a16:creationId xmlns:a16="http://schemas.microsoft.com/office/drawing/2014/main" id="{61940483-13A5-4B4C-8BFC-AED5C134CE69}"/>
              </a:ext>
            </a:extLst>
          </p:cNvPr>
          <p:cNvSpPr txBox="1">
            <a:spLocks noChangeArrowheads="1"/>
          </p:cNvSpPr>
          <p:nvPr/>
        </p:nvSpPr>
        <p:spPr bwMode="auto">
          <a:xfrm rot="18900000">
            <a:off x="4325959" y="5740783"/>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6600"/>
                </a:solidFill>
                <a:effectLst/>
                <a:uLnTx/>
                <a:uFillTx/>
                <a:latin typeface="Arial" charset="0"/>
                <a:ea typeface="ＭＳ Ｐゴシック" charset="0"/>
              </a:rPr>
              <a:t>Restoration</a:t>
            </a:r>
          </a:p>
        </p:txBody>
      </p:sp>
      <p:sp>
        <p:nvSpPr>
          <p:cNvPr id="89" name="Text Box 7">
            <a:extLst>
              <a:ext uri="{FF2B5EF4-FFF2-40B4-BE49-F238E27FC236}">
                <a16:creationId xmlns:a16="http://schemas.microsoft.com/office/drawing/2014/main" id="{23CCA8C4-D22C-42E0-BC3F-889B1C2C076C}"/>
              </a:ext>
            </a:extLst>
          </p:cNvPr>
          <p:cNvSpPr txBox="1">
            <a:spLocks noChangeArrowheads="1"/>
          </p:cNvSpPr>
          <p:nvPr/>
        </p:nvSpPr>
        <p:spPr bwMode="auto">
          <a:xfrm rot="-2700000">
            <a:off x="8158308" y="2921314"/>
            <a:ext cx="11964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charset="0"/>
              </a:rPr>
              <a:t>Eternity</a:t>
            </a:r>
          </a:p>
        </p:txBody>
      </p:sp>
      <p:pic>
        <p:nvPicPr>
          <p:cNvPr id="80" name="Picture 79">
            <a:extLst>
              <a:ext uri="{FF2B5EF4-FFF2-40B4-BE49-F238E27FC236}">
                <a16:creationId xmlns:a16="http://schemas.microsoft.com/office/drawing/2014/main" id="{DE323341-595D-40FD-A808-72BB47AA2267}"/>
              </a:ext>
            </a:extLst>
          </p:cNvPr>
          <p:cNvPicPr>
            <a:picLocks noChangeAspect="1"/>
          </p:cNvPicPr>
          <p:nvPr/>
        </p:nvPicPr>
        <p:blipFill>
          <a:blip r:embed="rId3"/>
          <a:stretch>
            <a:fillRect/>
          </a:stretch>
        </p:blipFill>
        <p:spPr>
          <a:xfrm>
            <a:off x="152142" y="1851140"/>
            <a:ext cx="6475963" cy="28575"/>
          </a:xfrm>
          <a:prstGeom prst="rect">
            <a:avLst/>
          </a:prstGeom>
        </p:spPr>
      </p:pic>
      <p:sp>
        <p:nvSpPr>
          <p:cNvPr id="87" name="TextBox 86">
            <a:extLst>
              <a:ext uri="{FF2B5EF4-FFF2-40B4-BE49-F238E27FC236}">
                <a16:creationId xmlns:a16="http://schemas.microsoft.com/office/drawing/2014/main" id="{2E44ADD5-0200-44BA-8791-BABD40F5805F}"/>
              </a:ext>
            </a:extLst>
          </p:cNvPr>
          <p:cNvSpPr txBox="1"/>
          <p:nvPr/>
        </p:nvSpPr>
        <p:spPr>
          <a:xfrm>
            <a:off x="139330" y="1958422"/>
            <a:ext cx="1532535" cy="400110"/>
          </a:xfrm>
          <a:prstGeom prst="rect">
            <a:avLst/>
          </a:prstGeom>
          <a:solidFill>
            <a:srgbClr val="00FF00"/>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70" normalizeH="0" baseline="0" noProof="0" dirty="0">
                <a:ln>
                  <a:noFill/>
                </a:ln>
                <a:solidFill>
                  <a:srgbClr val="000000"/>
                </a:solidFill>
                <a:effectLst/>
                <a:uLnTx/>
                <a:uFillTx/>
                <a:latin typeface="Arial"/>
                <a:ea typeface="华文楷体"/>
                <a:cs typeface="Arial"/>
              </a:rPr>
              <a:t>NATIONS</a:t>
            </a:r>
            <a:endParaRPr kumimoji="0" lang="en-US" sz="2000" b="1" i="0" u="none" strike="noStrike" kern="1200" cap="none" spc="-70" normalizeH="0" baseline="0" noProof="0" dirty="0">
              <a:ln>
                <a:noFill/>
              </a:ln>
              <a:solidFill>
                <a:srgbClr val="000000"/>
              </a:solidFill>
              <a:effectLst/>
              <a:uLnTx/>
              <a:uFillTx/>
              <a:latin typeface="Arial"/>
              <a:ea typeface="华文楷体"/>
              <a:cs typeface="Arial"/>
            </a:endParaRPr>
          </a:p>
        </p:txBody>
      </p:sp>
      <p:sp>
        <p:nvSpPr>
          <p:cNvPr id="88" name="TextBox 87">
            <a:extLst>
              <a:ext uri="{FF2B5EF4-FFF2-40B4-BE49-F238E27FC236}">
                <a16:creationId xmlns:a16="http://schemas.microsoft.com/office/drawing/2014/main" id="{5F07529C-4589-4872-A287-1FB7C29A718A}"/>
              </a:ext>
            </a:extLst>
          </p:cNvPr>
          <p:cNvSpPr txBox="1"/>
          <p:nvPr/>
        </p:nvSpPr>
        <p:spPr>
          <a:xfrm>
            <a:off x="1622796" y="1968015"/>
            <a:ext cx="5045460" cy="400110"/>
          </a:xfrm>
          <a:prstGeom prst="rect">
            <a:avLst/>
          </a:prstGeom>
          <a:solidFill>
            <a:srgbClr val="00FFFF"/>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70" normalizeH="0" baseline="0" noProof="0" dirty="0">
                <a:ln>
                  <a:noFill/>
                </a:ln>
                <a:solidFill>
                  <a:srgbClr val="000000"/>
                </a:solidFill>
                <a:effectLst/>
                <a:uLnTx/>
                <a:uFillTx/>
                <a:latin typeface="Arial"/>
                <a:ea typeface="华文楷体"/>
                <a:cs typeface="Arial"/>
              </a:rPr>
              <a:t>ISRAEL</a:t>
            </a:r>
            <a:endParaRPr kumimoji="0" lang="en-US" sz="2000" b="1" i="0" u="none" strike="noStrike" kern="1200" cap="none" spc="-70" normalizeH="0" baseline="0" noProof="0" dirty="0">
              <a:ln>
                <a:noFill/>
              </a:ln>
              <a:solidFill>
                <a:srgbClr val="000000"/>
              </a:solidFill>
              <a:effectLst/>
              <a:uLnTx/>
              <a:uFillTx/>
              <a:latin typeface="Arial"/>
              <a:ea typeface="华文楷体"/>
              <a:cs typeface="Arial"/>
            </a:endParaRPr>
          </a:p>
        </p:txBody>
      </p:sp>
      <p:sp>
        <p:nvSpPr>
          <p:cNvPr id="91" name="Text Box 7">
            <a:extLst>
              <a:ext uri="{FF2B5EF4-FFF2-40B4-BE49-F238E27FC236}">
                <a16:creationId xmlns:a16="http://schemas.microsoft.com/office/drawing/2014/main" id="{C67235E7-B75A-4378-AA28-0956F2E3C467}"/>
              </a:ext>
            </a:extLst>
          </p:cNvPr>
          <p:cNvSpPr txBox="1">
            <a:spLocks noChangeArrowheads="1"/>
          </p:cNvSpPr>
          <p:nvPr/>
        </p:nvSpPr>
        <p:spPr bwMode="auto">
          <a:xfrm>
            <a:off x="79126" y="701300"/>
            <a:ext cx="686295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rPr>
              <a:t>---------------------------------------------------  1 &amp; 2 Chronicles ----------------------------------------------------------------</a:t>
            </a:r>
          </a:p>
        </p:txBody>
      </p:sp>
      <p:sp>
        <p:nvSpPr>
          <p:cNvPr id="94" name="Rectangle 93">
            <a:extLst>
              <a:ext uri="{FF2B5EF4-FFF2-40B4-BE49-F238E27FC236}">
                <a16:creationId xmlns:a16="http://schemas.microsoft.com/office/drawing/2014/main" id="{99CA26D4-919B-4953-A070-DE7105779F19}"/>
              </a:ext>
            </a:extLst>
          </p:cNvPr>
          <p:cNvSpPr/>
          <p:nvPr/>
        </p:nvSpPr>
        <p:spPr bwMode="auto">
          <a:xfrm>
            <a:off x="6732914" y="4528768"/>
            <a:ext cx="435915" cy="22850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Arial" panose="020B0604020202020204" pitchFamily="34" charset="0"/>
                <a:ea typeface="ＭＳ Ｐゴシック" charset="0"/>
                <a:cs typeface="Arial" panose="020B0604020202020204" pitchFamily="34" charset="0"/>
              </a:rPr>
              <a:t>400</a:t>
            </a:r>
          </a:p>
        </p:txBody>
      </p:sp>
      <p:sp>
        <p:nvSpPr>
          <p:cNvPr id="10" name="Title 9">
            <a:extLst>
              <a:ext uri="{FF2B5EF4-FFF2-40B4-BE49-F238E27FC236}">
                <a16:creationId xmlns:a16="http://schemas.microsoft.com/office/drawing/2014/main" id="{831E74E9-39FB-8745-982C-4D8A8936C85E}"/>
              </a:ext>
            </a:extLst>
          </p:cNvPr>
          <p:cNvSpPr>
            <a:spLocks noGrp="1"/>
          </p:cNvSpPr>
          <p:nvPr>
            <p:ph type="title" idx="4294967295"/>
          </p:nvPr>
        </p:nvSpPr>
        <p:spPr>
          <a:xfrm>
            <a:off x="0" y="44623"/>
            <a:ext cx="9144000" cy="602475"/>
          </a:xfrm>
          <a:prstGeom prst="rect">
            <a:avLst/>
          </a:prstGeom>
        </p:spPr>
        <p:txBody>
          <a:bodyPr/>
          <a:lstStyle/>
          <a:p>
            <a:pPr algn="ctr"/>
            <a:r>
              <a:rPr lang="en-US" sz="4000" b="1" kern="1200" dirty="0">
                <a:solidFill>
                  <a:srgbClr val="000000"/>
                </a:solidFill>
                <a:effectLst/>
                <a:latin typeface="Arial" panose="020B0604020202020204" pitchFamily="34" charset="0"/>
                <a:ea typeface="+mj-ea"/>
                <a:cs typeface="Arial" panose="020B0604020202020204" pitchFamily="34" charset="0"/>
              </a:rPr>
              <a:t>World History Detailed</a:t>
            </a:r>
            <a:r>
              <a:rPr lang="en-US" dirty="0"/>
              <a:t> </a:t>
            </a:r>
          </a:p>
        </p:txBody>
      </p:sp>
    </p:spTree>
    <p:extLst>
      <p:ext uri="{BB962C8B-B14F-4D97-AF65-F5344CB8AC3E}">
        <p14:creationId xmlns:p14="http://schemas.microsoft.com/office/powerpoint/2010/main" val="235921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2F8079-04F1-4C17-99A2-F296C93B24F5}"/>
              </a:ext>
            </a:extLst>
          </p:cNvPr>
          <p:cNvSpPr/>
          <p:nvPr/>
        </p:nvSpPr>
        <p:spPr bwMode="auto">
          <a:xfrm>
            <a:off x="2426998" y="3145702"/>
            <a:ext cx="4033487" cy="2126432"/>
          </a:xfrm>
          <a:prstGeom prst="roundRect">
            <a:avLst>
              <a:gd name="adj" fmla="val 10880"/>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cxnSp>
        <p:nvCxnSpPr>
          <p:cNvPr id="3" name="Straight Arrow Connector 2">
            <a:extLst>
              <a:ext uri="{FF2B5EF4-FFF2-40B4-BE49-F238E27FC236}">
                <a16:creationId xmlns:a16="http://schemas.microsoft.com/office/drawing/2014/main" id="{4A0BFEE1-091B-432D-94C9-B83B950B29FF}"/>
              </a:ext>
            </a:extLst>
          </p:cNvPr>
          <p:cNvCxnSpPr>
            <a:cxnSpLocks/>
          </p:cNvCxnSpPr>
          <p:nvPr/>
        </p:nvCxnSpPr>
        <p:spPr bwMode="auto">
          <a:xfrm>
            <a:off x="743605" y="3116276"/>
            <a:ext cx="0" cy="882411"/>
          </a:xfrm>
          <a:prstGeom prst="straightConnector1">
            <a:avLst/>
          </a:prstGeom>
          <a:solidFill>
            <a:schemeClr val="accent1"/>
          </a:solidFill>
          <a:ln w="63500" cap="sq" cmpd="sng" algn="ctr">
            <a:solidFill>
              <a:schemeClr val="tx1"/>
            </a:solidFill>
            <a:prstDash val="solid"/>
            <a:round/>
            <a:headEnd type="none" w="sm" len="sm"/>
            <a:tailEnd type="triangle" w="lg" len="lg"/>
          </a:ln>
          <a:effectLst/>
        </p:spPr>
      </p:cxnSp>
      <p:grpSp>
        <p:nvGrpSpPr>
          <p:cNvPr id="4" name="Group 3">
            <a:extLst>
              <a:ext uri="{FF2B5EF4-FFF2-40B4-BE49-F238E27FC236}">
                <a16:creationId xmlns:a16="http://schemas.microsoft.com/office/drawing/2014/main" id="{8CC1494F-B4F4-40A0-9006-8FCB7BB399E3}"/>
              </a:ext>
            </a:extLst>
          </p:cNvPr>
          <p:cNvGrpSpPr>
            <a:grpSpLocks noChangeAspect="1"/>
          </p:cNvGrpSpPr>
          <p:nvPr/>
        </p:nvGrpSpPr>
        <p:grpSpPr>
          <a:xfrm>
            <a:off x="1491243" y="3145702"/>
            <a:ext cx="676253" cy="684701"/>
            <a:chOff x="6281954" y="2528275"/>
            <a:chExt cx="1536700" cy="1555898"/>
          </a:xfrm>
        </p:grpSpPr>
        <p:cxnSp>
          <p:nvCxnSpPr>
            <p:cNvPr id="5" name="Straight Connector 4">
              <a:extLst>
                <a:ext uri="{FF2B5EF4-FFF2-40B4-BE49-F238E27FC236}">
                  <a16:creationId xmlns:a16="http://schemas.microsoft.com/office/drawing/2014/main" id="{80794899-8CB0-4FDB-AD5F-F8072985AC62}"/>
                </a:ext>
              </a:extLst>
            </p:cNvPr>
            <p:cNvCxnSpPr>
              <a:cxnSpLocks/>
            </p:cNvCxnSpPr>
            <p:nvPr/>
          </p:nvCxnSpPr>
          <p:spPr bwMode="auto">
            <a:xfrm flipH="1" flipV="1">
              <a:off x="6281954" y="2528275"/>
              <a:ext cx="1536700" cy="1555898"/>
            </a:xfrm>
            <a:prstGeom prst="line">
              <a:avLst/>
            </a:prstGeom>
            <a:solidFill>
              <a:schemeClr val="accent1"/>
            </a:solidFill>
            <a:ln w="63500" cap="sq" cmpd="sng" algn="ctr">
              <a:solidFill>
                <a:schemeClr val="tx1"/>
              </a:solidFill>
              <a:prstDash val="solid"/>
              <a:round/>
              <a:headEnd type="none" w="sm" len="sm"/>
              <a:tailEnd type="none" w="sm" len="sm"/>
            </a:ln>
            <a:effectLst/>
          </p:spPr>
        </p:cxnSp>
        <p:cxnSp>
          <p:nvCxnSpPr>
            <p:cNvPr id="6" name="Straight Connector 5">
              <a:extLst>
                <a:ext uri="{FF2B5EF4-FFF2-40B4-BE49-F238E27FC236}">
                  <a16:creationId xmlns:a16="http://schemas.microsoft.com/office/drawing/2014/main" id="{2F277D9B-04C4-4E77-B41A-9A7E3B92C345}"/>
                </a:ext>
              </a:extLst>
            </p:cNvPr>
            <p:cNvCxnSpPr>
              <a:cxnSpLocks/>
            </p:cNvCxnSpPr>
            <p:nvPr/>
          </p:nvCxnSpPr>
          <p:spPr bwMode="auto">
            <a:xfrm flipH="1">
              <a:off x="6281954" y="2528275"/>
              <a:ext cx="1536700" cy="1555897"/>
            </a:xfrm>
            <a:prstGeom prst="line">
              <a:avLst/>
            </a:prstGeom>
            <a:solidFill>
              <a:schemeClr val="accent1"/>
            </a:solidFill>
            <a:ln w="63500" cap="sq" cmpd="sng" algn="ctr">
              <a:solidFill>
                <a:schemeClr val="tx1"/>
              </a:solidFill>
              <a:prstDash val="solid"/>
              <a:round/>
              <a:headEnd type="none" w="sm" len="sm"/>
              <a:tailEnd type="none" w="sm" len="sm"/>
            </a:ln>
            <a:effectLst/>
          </p:spPr>
        </p:cxnSp>
      </p:grpSp>
      <p:cxnSp>
        <p:nvCxnSpPr>
          <p:cNvPr id="7" name="Straight Arrow Connector 6">
            <a:extLst>
              <a:ext uri="{FF2B5EF4-FFF2-40B4-BE49-F238E27FC236}">
                <a16:creationId xmlns:a16="http://schemas.microsoft.com/office/drawing/2014/main" id="{E9BB5739-2F55-4A28-9DAE-DC2217EC914C}"/>
              </a:ext>
            </a:extLst>
          </p:cNvPr>
          <p:cNvCxnSpPr>
            <a:cxnSpLocks/>
          </p:cNvCxnSpPr>
          <p:nvPr/>
        </p:nvCxnSpPr>
        <p:spPr bwMode="auto">
          <a:xfrm>
            <a:off x="2843808" y="3488052"/>
            <a:ext cx="3168352" cy="0"/>
          </a:xfrm>
          <a:prstGeom prst="straightConnector1">
            <a:avLst/>
          </a:prstGeom>
          <a:solidFill>
            <a:schemeClr val="accent1"/>
          </a:solidFill>
          <a:ln w="63500" cap="sq" cmpd="sng" algn="ctr">
            <a:solidFill>
              <a:schemeClr val="tx1"/>
            </a:solidFill>
            <a:prstDash val="solid"/>
            <a:round/>
            <a:headEnd type="none" w="sm" len="sm"/>
            <a:tailEnd type="triangle" w="lg" len="lg"/>
          </a:ln>
          <a:effectLst/>
        </p:spPr>
      </p:cxnSp>
      <p:cxnSp>
        <p:nvCxnSpPr>
          <p:cNvPr id="8" name="Straight Arrow Connector 7">
            <a:extLst>
              <a:ext uri="{FF2B5EF4-FFF2-40B4-BE49-F238E27FC236}">
                <a16:creationId xmlns:a16="http://schemas.microsoft.com/office/drawing/2014/main" id="{DF7DFC56-3570-4B48-AC4A-1FFDA5F65578}"/>
              </a:ext>
            </a:extLst>
          </p:cNvPr>
          <p:cNvCxnSpPr>
            <a:cxnSpLocks/>
          </p:cNvCxnSpPr>
          <p:nvPr/>
        </p:nvCxnSpPr>
        <p:spPr bwMode="auto">
          <a:xfrm>
            <a:off x="7249675" y="3488052"/>
            <a:ext cx="847266" cy="0"/>
          </a:xfrm>
          <a:prstGeom prst="straightConnector1">
            <a:avLst/>
          </a:prstGeom>
          <a:solidFill>
            <a:schemeClr val="accent1"/>
          </a:solidFill>
          <a:ln w="63500" cap="sq" cmpd="sng" algn="ctr">
            <a:solidFill>
              <a:schemeClr val="tx1"/>
            </a:solidFill>
            <a:prstDash val="solid"/>
            <a:round/>
            <a:headEnd type="none" w="sm" len="sm"/>
            <a:tailEnd type="triangle" w="lg" len="lg"/>
          </a:ln>
          <a:effectLst/>
        </p:spPr>
      </p:cxnSp>
      <p:cxnSp>
        <p:nvCxnSpPr>
          <p:cNvPr id="9" name="Straight Arrow Connector 8">
            <a:extLst>
              <a:ext uri="{FF2B5EF4-FFF2-40B4-BE49-F238E27FC236}">
                <a16:creationId xmlns:a16="http://schemas.microsoft.com/office/drawing/2014/main" id="{37216207-084B-4572-A2AB-C6334DA003C2}"/>
              </a:ext>
            </a:extLst>
          </p:cNvPr>
          <p:cNvCxnSpPr>
            <a:cxnSpLocks/>
          </p:cNvCxnSpPr>
          <p:nvPr/>
        </p:nvCxnSpPr>
        <p:spPr bwMode="auto">
          <a:xfrm>
            <a:off x="8581823" y="3116276"/>
            <a:ext cx="0" cy="882411"/>
          </a:xfrm>
          <a:prstGeom prst="straightConnector1">
            <a:avLst/>
          </a:prstGeom>
          <a:solidFill>
            <a:schemeClr val="accent1"/>
          </a:solidFill>
          <a:ln w="63500" cap="sq" cmpd="sng" algn="ctr">
            <a:solidFill>
              <a:schemeClr val="tx1"/>
            </a:solidFill>
            <a:prstDash val="solid"/>
            <a:round/>
            <a:headEnd type="none" w="sm" len="sm"/>
            <a:tailEnd type="triangle" w="lg" len="lg"/>
          </a:ln>
          <a:effectLst/>
        </p:spPr>
      </p:cxnSp>
      <p:grpSp>
        <p:nvGrpSpPr>
          <p:cNvPr id="10" name="Group 9">
            <a:extLst>
              <a:ext uri="{FF2B5EF4-FFF2-40B4-BE49-F238E27FC236}">
                <a16:creationId xmlns:a16="http://schemas.microsoft.com/office/drawing/2014/main" id="{92E692CA-30DE-4235-8E77-7B730EA02865}"/>
              </a:ext>
            </a:extLst>
          </p:cNvPr>
          <p:cNvGrpSpPr>
            <a:grpSpLocks noChangeAspect="1"/>
          </p:cNvGrpSpPr>
          <p:nvPr/>
        </p:nvGrpSpPr>
        <p:grpSpPr>
          <a:xfrm>
            <a:off x="6660232" y="3219547"/>
            <a:ext cx="362628" cy="779140"/>
            <a:chOff x="6249934" y="-2298787"/>
            <a:chExt cx="1045815" cy="2945326"/>
          </a:xfrm>
        </p:grpSpPr>
        <p:cxnSp>
          <p:nvCxnSpPr>
            <p:cNvPr id="11" name="Straight Connector 10">
              <a:extLst>
                <a:ext uri="{FF2B5EF4-FFF2-40B4-BE49-F238E27FC236}">
                  <a16:creationId xmlns:a16="http://schemas.microsoft.com/office/drawing/2014/main" id="{2EB5503C-4218-4309-BC64-8D06C0E70091}"/>
                </a:ext>
              </a:extLst>
            </p:cNvPr>
            <p:cNvCxnSpPr>
              <a:cxnSpLocks/>
            </p:cNvCxnSpPr>
            <p:nvPr/>
          </p:nvCxnSpPr>
          <p:spPr bwMode="auto">
            <a:xfrm flipH="1" flipV="1">
              <a:off x="6249934" y="-1522262"/>
              <a:ext cx="1045815" cy="2"/>
            </a:xfrm>
            <a:prstGeom prst="line">
              <a:avLst/>
            </a:prstGeom>
            <a:solidFill>
              <a:schemeClr val="accent1"/>
            </a:solidFill>
            <a:ln w="63500" cap="sq" cmpd="sng" algn="ctr">
              <a:solidFill>
                <a:schemeClr val="tx1"/>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C35928B8-C05E-4DF5-9EC0-93E37FFEF707}"/>
                </a:ext>
              </a:extLst>
            </p:cNvPr>
            <p:cNvCxnSpPr>
              <a:cxnSpLocks/>
            </p:cNvCxnSpPr>
            <p:nvPr/>
          </p:nvCxnSpPr>
          <p:spPr bwMode="auto">
            <a:xfrm>
              <a:off x="6772841" y="-2298787"/>
              <a:ext cx="0" cy="2945326"/>
            </a:xfrm>
            <a:prstGeom prst="line">
              <a:avLst/>
            </a:prstGeom>
            <a:solidFill>
              <a:schemeClr val="accent1"/>
            </a:solidFill>
            <a:ln w="63500" cap="sq" cmpd="sng" algn="ctr">
              <a:solidFill>
                <a:schemeClr val="tx1"/>
              </a:solidFill>
              <a:prstDash val="solid"/>
              <a:round/>
              <a:headEnd type="none" w="sm" len="sm"/>
              <a:tailEnd type="none" w="sm" len="sm"/>
            </a:ln>
            <a:effectLst/>
          </p:spPr>
        </p:cxnSp>
      </p:grpSp>
      <p:sp>
        <p:nvSpPr>
          <p:cNvPr id="13" name="TextBox 12">
            <a:extLst>
              <a:ext uri="{FF2B5EF4-FFF2-40B4-BE49-F238E27FC236}">
                <a16:creationId xmlns:a16="http://schemas.microsoft.com/office/drawing/2014/main" id="{0F06C9EC-C53B-46A2-9981-085813E6F134}"/>
              </a:ext>
            </a:extLst>
          </p:cNvPr>
          <p:cNvSpPr txBox="1"/>
          <p:nvPr/>
        </p:nvSpPr>
        <p:spPr>
          <a:xfrm rot="2918260">
            <a:off x="-130208" y="4385015"/>
            <a:ext cx="157406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Creation</a:t>
            </a:r>
          </a:p>
        </p:txBody>
      </p:sp>
      <p:sp>
        <p:nvSpPr>
          <p:cNvPr id="14" name="TextBox 13">
            <a:extLst>
              <a:ext uri="{FF2B5EF4-FFF2-40B4-BE49-F238E27FC236}">
                <a16:creationId xmlns:a16="http://schemas.microsoft.com/office/drawing/2014/main" id="{AAFBD6D0-3D3C-42AA-82B2-2EA528EC2C65}"/>
              </a:ext>
            </a:extLst>
          </p:cNvPr>
          <p:cNvSpPr txBox="1"/>
          <p:nvPr/>
        </p:nvSpPr>
        <p:spPr>
          <a:xfrm rot="2918260">
            <a:off x="1232812" y="4349316"/>
            <a:ext cx="14410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Fall</a:t>
            </a:r>
          </a:p>
        </p:txBody>
      </p:sp>
      <p:sp>
        <p:nvSpPr>
          <p:cNvPr id="15" name="TextBox 14">
            <a:extLst>
              <a:ext uri="{FF2B5EF4-FFF2-40B4-BE49-F238E27FC236}">
                <a16:creationId xmlns:a16="http://schemas.microsoft.com/office/drawing/2014/main" id="{ADA9B1F9-50F1-448C-B85C-9756E4BB44BF}"/>
              </a:ext>
            </a:extLst>
          </p:cNvPr>
          <p:cNvSpPr txBox="1"/>
          <p:nvPr/>
        </p:nvSpPr>
        <p:spPr>
          <a:xfrm rot="2918260">
            <a:off x="3634157" y="4370895"/>
            <a:ext cx="14410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Promise</a:t>
            </a:r>
          </a:p>
        </p:txBody>
      </p:sp>
      <p:sp>
        <p:nvSpPr>
          <p:cNvPr id="16" name="TextBox 15">
            <a:extLst>
              <a:ext uri="{FF2B5EF4-FFF2-40B4-BE49-F238E27FC236}">
                <a16:creationId xmlns:a16="http://schemas.microsoft.com/office/drawing/2014/main" id="{42A1F19A-7305-4EB1-88BA-2AD8278F341B}"/>
              </a:ext>
            </a:extLst>
          </p:cNvPr>
          <p:cNvSpPr txBox="1"/>
          <p:nvPr/>
        </p:nvSpPr>
        <p:spPr>
          <a:xfrm rot="2918260">
            <a:off x="6203820" y="4385014"/>
            <a:ext cx="14410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Gospel</a:t>
            </a:r>
          </a:p>
        </p:txBody>
      </p:sp>
      <p:sp>
        <p:nvSpPr>
          <p:cNvPr id="17" name="TextBox 16">
            <a:extLst>
              <a:ext uri="{FF2B5EF4-FFF2-40B4-BE49-F238E27FC236}">
                <a16:creationId xmlns:a16="http://schemas.microsoft.com/office/drawing/2014/main" id="{BBFEEFF6-E7B7-471A-B962-A982602416A9}"/>
              </a:ext>
            </a:extLst>
          </p:cNvPr>
          <p:cNvSpPr txBox="1"/>
          <p:nvPr/>
        </p:nvSpPr>
        <p:spPr>
          <a:xfrm rot="2918260">
            <a:off x="6995908" y="4409306"/>
            <a:ext cx="14410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Mission</a:t>
            </a:r>
          </a:p>
        </p:txBody>
      </p:sp>
      <p:sp>
        <p:nvSpPr>
          <p:cNvPr id="18" name="TextBox 17">
            <a:extLst>
              <a:ext uri="{FF2B5EF4-FFF2-40B4-BE49-F238E27FC236}">
                <a16:creationId xmlns:a16="http://schemas.microsoft.com/office/drawing/2014/main" id="{0A3CD89E-4B31-4026-9CFF-93E4493C87CD}"/>
              </a:ext>
            </a:extLst>
          </p:cNvPr>
          <p:cNvSpPr txBox="1"/>
          <p:nvPr/>
        </p:nvSpPr>
        <p:spPr>
          <a:xfrm rot="2918260">
            <a:off x="7639436" y="4438750"/>
            <a:ext cx="218630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New </a:t>
            </a: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b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Creation</a:t>
            </a:r>
          </a:p>
        </p:txBody>
      </p:sp>
      <p:pic>
        <p:nvPicPr>
          <p:cNvPr id="19" name="Picture 18">
            <a:extLst>
              <a:ext uri="{FF2B5EF4-FFF2-40B4-BE49-F238E27FC236}">
                <a16:creationId xmlns:a16="http://schemas.microsoft.com/office/drawing/2014/main" id="{2F45967D-4EEE-48D5-841B-8B761BF956E1}"/>
              </a:ext>
            </a:extLst>
          </p:cNvPr>
          <p:cNvPicPr>
            <a:picLocks noChangeAspect="1"/>
          </p:cNvPicPr>
          <p:nvPr/>
        </p:nvPicPr>
        <p:blipFill>
          <a:blip r:embed="rId3"/>
          <a:stretch>
            <a:fillRect/>
          </a:stretch>
        </p:blipFill>
        <p:spPr>
          <a:xfrm>
            <a:off x="156888" y="1275331"/>
            <a:ext cx="8424922" cy="1774851"/>
          </a:xfrm>
          <a:prstGeom prst="rect">
            <a:avLst/>
          </a:prstGeom>
        </p:spPr>
      </p:pic>
      <p:sp>
        <p:nvSpPr>
          <p:cNvPr id="22" name="Title 21">
            <a:extLst>
              <a:ext uri="{FF2B5EF4-FFF2-40B4-BE49-F238E27FC236}">
                <a16:creationId xmlns:a16="http://schemas.microsoft.com/office/drawing/2014/main" id="{0A9405CF-6817-4F41-98E9-CA299BC89D8C}"/>
              </a:ext>
            </a:extLst>
          </p:cNvPr>
          <p:cNvSpPr>
            <a:spLocks noGrp="1"/>
          </p:cNvSpPr>
          <p:nvPr>
            <p:ph type="title" idx="4294967295"/>
          </p:nvPr>
        </p:nvSpPr>
        <p:spPr>
          <a:xfrm>
            <a:off x="-1" y="272003"/>
            <a:ext cx="9143995" cy="636717"/>
          </a:xfrm>
          <a:prstGeom prst="rect">
            <a:avLst/>
          </a:prstGeom>
        </p:spPr>
        <p:txBody>
          <a:bodyPr/>
          <a:lstStyle/>
          <a:p>
            <a:pPr algn="ctr"/>
            <a:r>
              <a:rPr lang="en-US" sz="4000" b="1" dirty="0">
                <a:latin typeface="Arial" panose="020B0604020202020204" pitchFamily="34" charset="0"/>
                <a:cs typeface="Arial" panose="020B0604020202020204" pitchFamily="34" charset="0"/>
              </a:rPr>
              <a:t>World History Summarized</a:t>
            </a:r>
          </a:p>
        </p:txBody>
      </p:sp>
    </p:spTree>
    <p:extLst>
      <p:ext uri="{BB962C8B-B14F-4D97-AF65-F5344CB8AC3E}">
        <p14:creationId xmlns:p14="http://schemas.microsoft.com/office/powerpoint/2010/main" val="1165245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4546" name="Picture 5" descr="Propohets Diagram"/>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750" y="4292600"/>
            <a:ext cx="9144000"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45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 y="1470025"/>
            <a:ext cx="1751013"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4548" name="Text Box 4"/>
          <p:cNvSpPr txBox="1">
            <a:spLocks noChangeArrowheads="1"/>
          </p:cNvSpPr>
          <p:nvPr/>
        </p:nvSpPr>
        <p:spPr bwMode="auto">
          <a:xfrm>
            <a:off x="8305800" y="15875"/>
            <a:ext cx="76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mic Sans MS" charset="0"/>
                <a:ea typeface="ＭＳ Ｐゴシック" charset="0"/>
              </a:rPr>
              <a:t>442</a:t>
            </a:r>
          </a:p>
        </p:txBody>
      </p:sp>
      <p:grpSp>
        <p:nvGrpSpPr>
          <p:cNvPr id="24" name="Group 23"/>
          <p:cNvGrpSpPr>
            <a:grpSpLocks/>
          </p:cNvGrpSpPr>
          <p:nvPr/>
        </p:nvGrpSpPr>
        <p:grpSpPr bwMode="auto">
          <a:xfrm>
            <a:off x="5003800" y="1268413"/>
            <a:ext cx="6086475" cy="3313112"/>
            <a:chOff x="5004048" y="1268760"/>
            <a:chExt cx="6085956" cy="3312368"/>
          </a:xfrm>
        </p:grpSpPr>
        <p:sp>
          <p:nvSpPr>
            <p:cNvPr id="364568" name="Freeform 12"/>
            <p:cNvSpPr>
              <a:spLocks/>
            </p:cNvSpPr>
            <p:nvPr/>
          </p:nvSpPr>
          <p:spPr bwMode="auto">
            <a:xfrm>
              <a:off x="5004048" y="1268760"/>
              <a:ext cx="6085956" cy="3312368"/>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rgbClr val="6600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4569" name="TextBox 19"/>
            <p:cNvSpPr txBox="1">
              <a:spLocks noChangeArrowheads="1"/>
            </p:cNvSpPr>
            <p:nvPr/>
          </p:nvSpPr>
          <p:spPr bwMode="auto">
            <a:xfrm>
              <a:off x="7848600" y="1455003"/>
              <a:ext cx="990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新天新地</a:t>
              </a:r>
            </a:p>
          </p:txBody>
        </p:sp>
      </p:grpSp>
      <p:cxnSp>
        <p:nvCxnSpPr>
          <p:cNvPr id="9" name="Straight Arrow Connector 8"/>
          <p:cNvCxnSpPr>
            <a:cxnSpLocks noChangeShapeType="1"/>
          </p:cNvCxnSpPr>
          <p:nvPr/>
        </p:nvCxnSpPr>
        <p:spPr bwMode="auto">
          <a:xfrm>
            <a:off x="1476375" y="2060575"/>
            <a:ext cx="647700" cy="431800"/>
          </a:xfrm>
          <a:prstGeom prst="straightConnector1">
            <a:avLst/>
          </a:prstGeom>
          <a:noFill/>
          <a:ln w="76200">
            <a:solidFill>
              <a:schemeClr val="tx1"/>
            </a:solidFill>
            <a:round/>
            <a:headEnd/>
            <a:tailEnd type="triangle" w="med" len="med"/>
          </a:ln>
        </p:spPr>
      </p:cxnSp>
      <p:grpSp>
        <p:nvGrpSpPr>
          <p:cNvPr id="23" name="Group 22"/>
          <p:cNvGrpSpPr>
            <a:grpSpLocks/>
          </p:cNvGrpSpPr>
          <p:nvPr/>
        </p:nvGrpSpPr>
        <p:grpSpPr bwMode="auto">
          <a:xfrm>
            <a:off x="3132138" y="1700213"/>
            <a:ext cx="6084887" cy="3168650"/>
            <a:chOff x="3131840" y="1700808"/>
            <a:chExt cx="6085956" cy="3168352"/>
          </a:xfrm>
        </p:grpSpPr>
        <p:sp>
          <p:nvSpPr>
            <p:cNvPr id="364566" name="Freeform 11"/>
            <p:cNvSpPr>
              <a:spLocks/>
            </p:cNvSpPr>
            <p:nvPr/>
          </p:nvSpPr>
          <p:spPr bwMode="auto">
            <a:xfrm>
              <a:off x="3131840" y="1700808"/>
              <a:ext cx="6085956" cy="3168352"/>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rgbClr val="6600C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4567" name="TextBox 18"/>
            <p:cNvSpPr txBox="1">
              <a:spLocks noChangeArrowheads="1"/>
            </p:cNvSpPr>
            <p:nvPr/>
          </p:nvSpPr>
          <p:spPr bwMode="auto">
            <a:xfrm>
              <a:off x="5724128" y="1844824"/>
              <a:ext cx="1872208"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基督</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统治的弥赛亚</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r>
                <a:rPr kumimoji="0" lang="zh-TW" alt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第二次来临</a:t>
              </a:r>
              <a:r>
                <a:rPr kumimoji="0" lang="en-US" altLang="zh-TW"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千喜年</a:t>
              </a:r>
            </a:p>
          </p:txBody>
        </p:sp>
      </p:grpSp>
      <p:grpSp>
        <p:nvGrpSpPr>
          <p:cNvPr id="22" name="Group 21"/>
          <p:cNvGrpSpPr>
            <a:grpSpLocks/>
          </p:cNvGrpSpPr>
          <p:nvPr/>
        </p:nvGrpSpPr>
        <p:grpSpPr bwMode="auto">
          <a:xfrm>
            <a:off x="1042988" y="1989138"/>
            <a:ext cx="5543550" cy="3025775"/>
            <a:chOff x="1043608" y="1988840"/>
            <a:chExt cx="5542448" cy="3026250"/>
          </a:xfrm>
        </p:grpSpPr>
        <p:sp>
          <p:nvSpPr>
            <p:cNvPr id="364564" name="Freeform 10"/>
            <p:cNvSpPr>
              <a:spLocks/>
            </p:cNvSpPr>
            <p:nvPr/>
          </p:nvSpPr>
          <p:spPr bwMode="auto">
            <a:xfrm>
              <a:off x="1043608" y="1988840"/>
              <a:ext cx="5542448" cy="3026250"/>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4565" name="TextBox 17"/>
            <p:cNvSpPr txBox="1">
              <a:spLocks noChangeArrowheads="1"/>
            </p:cNvSpPr>
            <p:nvPr/>
          </p:nvSpPr>
          <p:spPr bwMode="auto">
            <a:xfrm>
              <a:off x="3500264" y="2204864"/>
              <a:ext cx="168133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基督</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受难的弥赛亚</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r>
                <a:rPr kumimoji="0" lang="zh-TW" alt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第一次来临</a:t>
              </a:r>
              <a:r>
                <a:rPr kumimoji="0" lang="en-US" altLang="zh-TW"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p>
          </p:txBody>
        </p:sp>
      </p:grpSp>
      <p:grpSp>
        <p:nvGrpSpPr>
          <p:cNvPr id="21" name="Group 20"/>
          <p:cNvGrpSpPr>
            <a:grpSpLocks/>
          </p:cNvGrpSpPr>
          <p:nvPr/>
        </p:nvGrpSpPr>
        <p:grpSpPr bwMode="auto">
          <a:xfrm>
            <a:off x="-36513" y="2276475"/>
            <a:ext cx="4537076" cy="2738438"/>
            <a:chOff x="-36512" y="2276872"/>
            <a:chExt cx="4536504" cy="2738218"/>
          </a:xfrm>
        </p:grpSpPr>
        <p:sp>
          <p:nvSpPr>
            <p:cNvPr id="10" name="Freeform 9"/>
            <p:cNvSpPr/>
            <p:nvPr/>
          </p:nvSpPr>
          <p:spPr>
            <a:xfrm>
              <a:off x="-36512" y="2276872"/>
              <a:ext cx="4536504" cy="2738218"/>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chemeClr val="accent1">
                <a:lumMod val="75000"/>
              </a:schemeClr>
            </a:solidFill>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endParaRPr>
            </a:p>
          </p:txBody>
        </p:sp>
        <p:sp>
          <p:nvSpPr>
            <p:cNvPr id="364563" name="TextBox 16"/>
            <p:cNvSpPr txBox="1">
              <a:spLocks noChangeArrowheads="1"/>
            </p:cNvSpPr>
            <p:nvPr/>
          </p:nvSpPr>
          <p:spPr bwMode="auto">
            <a:xfrm>
              <a:off x="1600200" y="2924944"/>
              <a:ext cx="18722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被掳与回归</a:t>
              </a:r>
            </a:p>
          </p:txBody>
        </p:sp>
      </p:grpSp>
      <p:grpSp>
        <p:nvGrpSpPr>
          <p:cNvPr id="364554" name="Group 15"/>
          <p:cNvGrpSpPr>
            <a:grpSpLocks/>
          </p:cNvGrpSpPr>
          <p:nvPr/>
        </p:nvGrpSpPr>
        <p:grpSpPr bwMode="auto">
          <a:xfrm>
            <a:off x="-2122488" y="2492375"/>
            <a:ext cx="4894263" cy="2665413"/>
            <a:chOff x="-2122576" y="2492896"/>
            <a:chExt cx="4894376" cy="2664296"/>
          </a:xfrm>
        </p:grpSpPr>
        <p:sp>
          <p:nvSpPr>
            <p:cNvPr id="364560" name="Freeform 4"/>
            <p:cNvSpPr>
              <a:spLocks/>
            </p:cNvSpPr>
            <p:nvPr/>
          </p:nvSpPr>
          <p:spPr bwMode="auto">
            <a:xfrm>
              <a:off x="-2122576" y="2492896"/>
              <a:ext cx="4894376" cy="2664296"/>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rgbClr val="DACA9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4561" name="TextBox 5"/>
            <p:cNvSpPr txBox="1">
              <a:spLocks noChangeArrowheads="1"/>
            </p:cNvSpPr>
            <p:nvPr/>
          </p:nvSpPr>
          <p:spPr bwMode="auto">
            <a:xfrm>
              <a:off x="-32320" y="3284984"/>
              <a:ext cx="163252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先知所处的时代</a:t>
              </a:r>
            </a:p>
          </p:txBody>
        </p:sp>
      </p:grpSp>
      <p:cxnSp>
        <p:nvCxnSpPr>
          <p:cNvPr id="29" name="Straight Arrow Connector 28"/>
          <p:cNvCxnSpPr>
            <a:cxnSpLocks noChangeShapeType="1"/>
          </p:cNvCxnSpPr>
          <p:nvPr/>
        </p:nvCxnSpPr>
        <p:spPr bwMode="auto">
          <a:xfrm>
            <a:off x="1547813" y="2076450"/>
            <a:ext cx="1944687" cy="128588"/>
          </a:xfrm>
          <a:prstGeom prst="straightConnector1">
            <a:avLst/>
          </a:prstGeom>
          <a:noFill/>
          <a:ln w="76200">
            <a:solidFill>
              <a:schemeClr val="tx1"/>
            </a:solidFill>
            <a:round/>
            <a:headEnd/>
            <a:tailEnd type="triangle" w="med" len="med"/>
          </a:ln>
        </p:spPr>
      </p:cxnSp>
      <p:cxnSp>
        <p:nvCxnSpPr>
          <p:cNvPr id="30" name="Straight Arrow Connector 29"/>
          <p:cNvCxnSpPr>
            <a:cxnSpLocks noChangeShapeType="1"/>
          </p:cNvCxnSpPr>
          <p:nvPr/>
        </p:nvCxnSpPr>
        <p:spPr bwMode="auto">
          <a:xfrm flipV="1">
            <a:off x="1476375" y="1773238"/>
            <a:ext cx="4608513" cy="287337"/>
          </a:xfrm>
          <a:prstGeom prst="straightConnector1">
            <a:avLst/>
          </a:prstGeom>
          <a:noFill/>
          <a:ln w="76200">
            <a:solidFill>
              <a:schemeClr val="tx1"/>
            </a:solidFill>
            <a:round/>
            <a:headEnd/>
            <a:tailEnd type="triangle" w="med" len="med"/>
          </a:ln>
        </p:spPr>
      </p:cxnSp>
      <p:cxnSp>
        <p:nvCxnSpPr>
          <p:cNvPr id="31" name="Straight Arrow Connector 30"/>
          <p:cNvCxnSpPr>
            <a:cxnSpLocks noChangeShapeType="1"/>
          </p:cNvCxnSpPr>
          <p:nvPr/>
        </p:nvCxnSpPr>
        <p:spPr bwMode="auto">
          <a:xfrm flipV="1">
            <a:off x="1476375" y="1268413"/>
            <a:ext cx="6480175" cy="792162"/>
          </a:xfrm>
          <a:prstGeom prst="straightConnector1">
            <a:avLst/>
          </a:prstGeom>
          <a:noFill/>
          <a:ln w="76200">
            <a:solidFill>
              <a:schemeClr val="tx1"/>
            </a:solidFill>
            <a:round/>
            <a:headEnd/>
            <a:tailEnd type="triangle" w="med" len="med"/>
          </a:ln>
        </p:spPr>
      </p:cxnSp>
      <p:sp>
        <p:nvSpPr>
          <p:cNvPr id="57346" name="Rectangle 2"/>
          <p:cNvSpPr>
            <a:spLocks noChangeArrowheads="1"/>
          </p:cNvSpPr>
          <p:nvPr/>
        </p:nvSpPr>
        <p:spPr bwMode="auto">
          <a:xfrm>
            <a:off x="0" y="4419600"/>
            <a:ext cx="9144000" cy="2438400"/>
          </a:xfrm>
          <a:prstGeom prst="rect">
            <a:avLst/>
          </a:prstGeom>
          <a:solidFill>
            <a:schemeClr val="accent4"/>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克班</a:t>
            </a:r>
            <a:r>
              <a:rPr kumimoji="0" lang="en-US" altLang="zh-TW"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a:t>
            </a:r>
            <a:r>
              <a:rPr kumimoji="0" lang="zh-TW"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萨利姆</a:t>
            </a:r>
            <a:r>
              <a:rPr kumimoji="0" lang="en-US" altLang="zh-TW"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 </a:t>
            </a:r>
            <a:r>
              <a:rPr kumimoji="0" lang="zh-TW"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启示录图表 </a:t>
            </a:r>
            <a:r>
              <a:rPr kumimoji="0" lang="en-US" altLang="zh-TW"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(1979), 49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 </a:t>
            </a:r>
          </a:p>
        </p:txBody>
      </p:sp>
      <p:sp>
        <p:nvSpPr>
          <p:cNvPr id="57349" name="Rectangle 6"/>
          <p:cNvSpPr>
            <a:spLocks noGrp="1" noChangeArrowheads="1"/>
          </p:cNvSpPr>
          <p:nvPr>
            <p:ph type="title" idx="4294967295"/>
          </p:nvPr>
        </p:nvSpPr>
        <p:spPr>
          <a:xfrm>
            <a:off x="0" y="4165600"/>
            <a:ext cx="9144000" cy="1016000"/>
          </a:xfrm>
          <a:solidFill>
            <a:schemeClr val="accent4"/>
          </a:solidFill>
        </p:spPr>
        <p:txBody>
          <a:bodyPr/>
          <a:lstStyle/>
          <a:p>
            <a:pPr algn="ctr" eaLnBrk="1" hangingPunct="1">
              <a:defRPr/>
            </a:pPr>
            <a:r>
              <a:rPr lang="zh-TW" altLang="en-US" sz="6000" b="1" dirty="0">
                <a:solidFill>
                  <a:srgbClr val="FFFFFF"/>
                </a:solidFill>
                <a:latin typeface="Comic Sans MS" charset="0"/>
                <a:cs typeface="Geneva" charset="0"/>
              </a:rPr>
              <a:t>先知们的时间段</a:t>
            </a:r>
            <a:endParaRPr lang="en-US" sz="6000" b="1" dirty="0">
              <a:solidFill>
                <a:srgbClr val="FFFFFF"/>
              </a:solidFill>
              <a:latin typeface="Comic Sans MS" charset="0"/>
              <a:cs typeface="Geneva" charset="0"/>
            </a:endParaRPr>
          </a:p>
        </p:txBody>
      </p:sp>
    </p:spTree>
    <p:extLst>
      <p:ext uri="{BB962C8B-B14F-4D97-AF65-F5344CB8AC3E}">
        <p14:creationId xmlns:p14="http://schemas.microsoft.com/office/powerpoint/2010/main" val="5832789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62F1E7-32B6-4AFC-90E5-15562FF837F9}"/>
              </a:ext>
            </a:extLst>
          </p:cNvPr>
          <p:cNvPicPr>
            <a:picLocks noChangeAspect="1"/>
          </p:cNvPicPr>
          <p:nvPr/>
        </p:nvPicPr>
        <p:blipFill>
          <a:blip r:embed="rId3"/>
          <a:stretch>
            <a:fillRect/>
          </a:stretch>
        </p:blipFill>
        <p:spPr>
          <a:xfrm>
            <a:off x="55914" y="3462131"/>
            <a:ext cx="9010027" cy="1362067"/>
          </a:xfrm>
          <a:prstGeom prst="rect">
            <a:avLst/>
          </a:prstGeom>
        </p:spPr>
      </p:pic>
      <p:sp>
        <p:nvSpPr>
          <p:cNvPr id="5" name="Text Box 7">
            <a:extLst>
              <a:ext uri="{FF2B5EF4-FFF2-40B4-BE49-F238E27FC236}">
                <a16:creationId xmlns:a16="http://schemas.microsoft.com/office/drawing/2014/main" id="{B1DAA3F6-A440-4A8A-ACD2-C04326C681E6}"/>
              </a:ext>
            </a:extLst>
          </p:cNvPr>
          <p:cNvSpPr txBox="1">
            <a:spLocks noChangeArrowheads="1"/>
          </p:cNvSpPr>
          <p:nvPr/>
        </p:nvSpPr>
        <p:spPr bwMode="auto">
          <a:xfrm rot="18900000">
            <a:off x="-91100" y="5155195"/>
            <a:ext cx="1338828"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Edomites</a:t>
            </a:r>
          </a:p>
        </p:txBody>
      </p:sp>
      <p:sp>
        <p:nvSpPr>
          <p:cNvPr id="6" name="Text Box 8">
            <a:extLst>
              <a:ext uri="{FF2B5EF4-FFF2-40B4-BE49-F238E27FC236}">
                <a16:creationId xmlns:a16="http://schemas.microsoft.com/office/drawing/2014/main" id="{F163579A-1DE6-4BBB-A2B2-2ACA2CAC5C8B}"/>
              </a:ext>
            </a:extLst>
          </p:cNvPr>
          <p:cNvSpPr txBox="1">
            <a:spLocks noChangeArrowheads="1"/>
          </p:cNvSpPr>
          <p:nvPr/>
        </p:nvSpPr>
        <p:spPr bwMode="auto">
          <a:xfrm rot="18900000">
            <a:off x="2645894" y="5058453"/>
            <a:ext cx="1553631"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Canaanites</a:t>
            </a:r>
          </a:p>
        </p:txBody>
      </p:sp>
      <p:sp>
        <p:nvSpPr>
          <p:cNvPr id="8" name="Text Box 11">
            <a:extLst>
              <a:ext uri="{FF2B5EF4-FFF2-40B4-BE49-F238E27FC236}">
                <a16:creationId xmlns:a16="http://schemas.microsoft.com/office/drawing/2014/main" id="{5648A8B5-377D-4AE2-B6F4-AEBDDF8EE9AD}"/>
              </a:ext>
            </a:extLst>
          </p:cNvPr>
          <p:cNvSpPr txBox="1">
            <a:spLocks noChangeArrowheads="1"/>
          </p:cNvSpPr>
          <p:nvPr/>
        </p:nvSpPr>
        <p:spPr bwMode="auto">
          <a:xfrm rot="18900000">
            <a:off x="5928891" y="5055516"/>
            <a:ext cx="1580882"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Ammonites</a:t>
            </a:r>
          </a:p>
        </p:txBody>
      </p:sp>
      <p:sp>
        <p:nvSpPr>
          <p:cNvPr id="9" name="Text Box 12">
            <a:extLst>
              <a:ext uri="{FF2B5EF4-FFF2-40B4-BE49-F238E27FC236}">
                <a16:creationId xmlns:a16="http://schemas.microsoft.com/office/drawing/2014/main" id="{7E38D2D0-93D8-44AA-B855-993B8249FD12}"/>
              </a:ext>
            </a:extLst>
          </p:cNvPr>
          <p:cNvSpPr txBox="1">
            <a:spLocks noChangeArrowheads="1"/>
          </p:cNvSpPr>
          <p:nvPr/>
        </p:nvSpPr>
        <p:spPr bwMode="auto">
          <a:xfrm rot="18900000">
            <a:off x="3763398" y="5017080"/>
            <a:ext cx="1436612"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Midianites</a:t>
            </a:r>
          </a:p>
        </p:txBody>
      </p:sp>
      <p:sp>
        <p:nvSpPr>
          <p:cNvPr id="16" name="Text Box 19">
            <a:extLst>
              <a:ext uri="{FF2B5EF4-FFF2-40B4-BE49-F238E27FC236}">
                <a16:creationId xmlns:a16="http://schemas.microsoft.com/office/drawing/2014/main" id="{9AD3E8C7-4FCE-4B8F-99B2-7C5E75D740A8}"/>
              </a:ext>
            </a:extLst>
          </p:cNvPr>
          <p:cNvSpPr txBox="1">
            <a:spLocks noChangeArrowheads="1"/>
          </p:cNvSpPr>
          <p:nvPr/>
        </p:nvSpPr>
        <p:spPr bwMode="auto">
          <a:xfrm rot="18900000">
            <a:off x="7802127" y="5026011"/>
            <a:ext cx="1465466"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Philistines</a:t>
            </a:r>
          </a:p>
        </p:txBody>
      </p:sp>
      <p:sp>
        <p:nvSpPr>
          <p:cNvPr id="22" name="Text Box 7">
            <a:extLst>
              <a:ext uri="{FF2B5EF4-FFF2-40B4-BE49-F238E27FC236}">
                <a16:creationId xmlns:a16="http://schemas.microsoft.com/office/drawing/2014/main" id="{1D901A0C-B7CE-453D-A960-E822B924D6F7}"/>
              </a:ext>
            </a:extLst>
          </p:cNvPr>
          <p:cNvSpPr txBox="1">
            <a:spLocks noChangeArrowheads="1"/>
          </p:cNvSpPr>
          <p:nvPr/>
        </p:nvSpPr>
        <p:spPr bwMode="auto">
          <a:xfrm rot="-2700000">
            <a:off x="-116397" y="2817889"/>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333333"/>
                </a:solidFill>
                <a:effectLst/>
                <a:uLnTx/>
                <a:uFillTx/>
                <a:latin typeface="Arial" charset="0"/>
                <a:ea typeface="ＭＳ Ｐゴシック" charset="0"/>
              </a:rPr>
              <a:t>Joshua</a:t>
            </a:r>
          </a:p>
        </p:txBody>
      </p:sp>
      <p:sp>
        <p:nvSpPr>
          <p:cNvPr id="23" name="Text Box 7">
            <a:extLst>
              <a:ext uri="{FF2B5EF4-FFF2-40B4-BE49-F238E27FC236}">
                <a16:creationId xmlns:a16="http://schemas.microsoft.com/office/drawing/2014/main" id="{8DECADD6-60FD-4E06-97E4-6A3C94EFC872}"/>
              </a:ext>
            </a:extLst>
          </p:cNvPr>
          <p:cNvSpPr txBox="1">
            <a:spLocks noChangeArrowheads="1"/>
          </p:cNvSpPr>
          <p:nvPr/>
        </p:nvSpPr>
        <p:spPr bwMode="auto">
          <a:xfrm rot="-2700000">
            <a:off x="521784" y="2890868"/>
            <a:ext cx="9797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Othniel</a:t>
            </a:r>
          </a:p>
        </p:txBody>
      </p:sp>
      <p:sp>
        <p:nvSpPr>
          <p:cNvPr id="25" name="Text Box 7">
            <a:extLst>
              <a:ext uri="{FF2B5EF4-FFF2-40B4-BE49-F238E27FC236}">
                <a16:creationId xmlns:a16="http://schemas.microsoft.com/office/drawing/2014/main" id="{B5433784-319A-4D5C-8A7B-7037CAFF15A5}"/>
              </a:ext>
            </a:extLst>
          </p:cNvPr>
          <p:cNvSpPr txBox="1">
            <a:spLocks noChangeArrowheads="1"/>
          </p:cNvSpPr>
          <p:nvPr/>
        </p:nvSpPr>
        <p:spPr bwMode="auto">
          <a:xfrm rot="-2700000">
            <a:off x="1855474" y="2876831"/>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Ehud</a:t>
            </a:r>
          </a:p>
        </p:txBody>
      </p:sp>
      <p:sp>
        <p:nvSpPr>
          <p:cNvPr id="38" name="Text Box 7">
            <a:extLst>
              <a:ext uri="{FF2B5EF4-FFF2-40B4-BE49-F238E27FC236}">
                <a16:creationId xmlns:a16="http://schemas.microsoft.com/office/drawing/2014/main" id="{7B1B3F0D-FA2F-400E-8BC0-D2A1D9781156}"/>
              </a:ext>
            </a:extLst>
          </p:cNvPr>
          <p:cNvSpPr txBox="1">
            <a:spLocks noChangeArrowheads="1"/>
          </p:cNvSpPr>
          <p:nvPr/>
        </p:nvSpPr>
        <p:spPr bwMode="auto">
          <a:xfrm rot="-2700000">
            <a:off x="7419650" y="2779703"/>
            <a:ext cx="10823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Samson</a:t>
            </a:r>
          </a:p>
        </p:txBody>
      </p:sp>
      <p:sp>
        <p:nvSpPr>
          <p:cNvPr id="39" name="Text Box 7">
            <a:extLst>
              <a:ext uri="{FF2B5EF4-FFF2-40B4-BE49-F238E27FC236}">
                <a16:creationId xmlns:a16="http://schemas.microsoft.com/office/drawing/2014/main" id="{44F3346C-915F-4C0B-A351-4A0DD4A652FB}"/>
              </a:ext>
            </a:extLst>
          </p:cNvPr>
          <p:cNvSpPr txBox="1">
            <a:spLocks noChangeArrowheads="1"/>
          </p:cNvSpPr>
          <p:nvPr/>
        </p:nvSpPr>
        <p:spPr bwMode="auto">
          <a:xfrm rot="-2700000">
            <a:off x="8285567" y="2923430"/>
            <a:ext cx="100540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Samuel</a:t>
            </a:r>
          </a:p>
        </p:txBody>
      </p:sp>
      <p:sp>
        <p:nvSpPr>
          <p:cNvPr id="87" name="TextBox 86">
            <a:extLst>
              <a:ext uri="{FF2B5EF4-FFF2-40B4-BE49-F238E27FC236}">
                <a16:creationId xmlns:a16="http://schemas.microsoft.com/office/drawing/2014/main" id="{2E44ADD5-0200-44BA-8791-BABD40F5805F}"/>
              </a:ext>
            </a:extLst>
          </p:cNvPr>
          <p:cNvSpPr txBox="1"/>
          <p:nvPr/>
        </p:nvSpPr>
        <p:spPr>
          <a:xfrm>
            <a:off x="16154" y="1619982"/>
            <a:ext cx="1256350" cy="40011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70" normalizeH="0" baseline="0" noProof="0" dirty="0">
                <a:ln>
                  <a:noFill/>
                </a:ln>
                <a:solidFill>
                  <a:srgbClr val="0000FF"/>
                </a:solidFill>
                <a:effectLst/>
                <a:uLnTx/>
                <a:uFillTx/>
                <a:latin typeface="Arial"/>
                <a:ea typeface="华文楷体"/>
                <a:cs typeface="Arial"/>
              </a:rPr>
              <a:t>JUDGE</a:t>
            </a:r>
            <a:endParaRPr kumimoji="0" lang="en-US" sz="2000" b="1" i="0" u="none" strike="noStrike" kern="1200" cap="none" spc="-70" normalizeH="0" baseline="0" noProof="0" dirty="0">
              <a:ln>
                <a:noFill/>
              </a:ln>
              <a:solidFill>
                <a:srgbClr val="0000FF"/>
              </a:solidFill>
              <a:effectLst/>
              <a:uLnTx/>
              <a:uFillTx/>
              <a:latin typeface="Arial"/>
              <a:ea typeface="华文楷体"/>
              <a:cs typeface="Arial"/>
            </a:endParaRPr>
          </a:p>
        </p:txBody>
      </p:sp>
      <p:sp>
        <p:nvSpPr>
          <p:cNvPr id="88" name="TextBox 87">
            <a:extLst>
              <a:ext uri="{FF2B5EF4-FFF2-40B4-BE49-F238E27FC236}">
                <a16:creationId xmlns:a16="http://schemas.microsoft.com/office/drawing/2014/main" id="{5F07529C-4589-4872-A287-1FB7C29A718A}"/>
              </a:ext>
            </a:extLst>
          </p:cNvPr>
          <p:cNvSpPr txBox="1"/>
          <p:nvPr/>
        </p:nvSpPr>
        <p:spPr>
          <a:xfrm>
            <a:off x="49865" y="5895992"/>
            <a:ext cx="2446823" cy="40011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70" normalizeH="0" baseline="0" noProof="0" dirty="0">
                <a:ln>
                  <a:noFill/>
                </a:ln>
                <a:solidFill>
                  <a:srgbClr val="0000FF"/>
                </a:solidFill>
                <a:effectLst/>
                <a:uLnTx/>
                <a:uFillTx/>
                <a:latin typeface="Arial"/>
                <a:ea typeface="华文楷体"/>
                <a:cs typeface="Arial"/>
              </a:rPr>
              <a:t>OPPRESSION BY</a:t>
            </a:r>
          </a:p>
        </p:txBody>
      </p:sp>
      <p:sp>
        <p:nvSpPr>
          <p:cNvPr id="54" name="Text Box 7">
            <a:extLst>
              <a:ext uri="{FF2B5EF4-FFF2-40B4-BE49-F238E27FC236}">
                <a16:creationId xmlns:a16="http://schemas.microsoft.com/office/drawing/2014/main" id="{25E343A6-A239-470C-90E8-F90C8BE3C7D2}"/>
              </a:ext>
            </a:extLst>
          </p:cNvPr>
          <p:cNvSpPr txBox="1">
            <a:spLocks noChangeArrowheads="1"/>
          </p:cNvSpPr>
          <p:nvPr/>
        </p:nvSpPr>
        <p:spPr bwMode="auto">
          <a:xfrm rot="18900000">
            <a:off x="767223" y="5058454"/>
            <a:ext cx="1295547"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Moabites</a:t>
            </a:r>
          </a:p>
        </p:txBody>
      </p:sp>
      <p:sp>
        <p:nvSpPr>
          <p:cNvPr id="55" name="Text Box 7">
            <a:extLst>
              <a:ext uri="{FF2B5EF4-FFF2-40B4-BE49-F238E27FC236}">
                <a16:creationId xmlns:a16="http://schemas.microsoft.com/office/drawing/2014/main" id="{136BF63C-2BAA-4590-A827-AB4F5E9A12C3}"/>
              </a:ext>
            </a:extLst>
          </p:cNvPr>
          <p:cNvSpPr txBox="1">
            <a:spLocks noChangeArrowheads="1"/>
          </p:cNvSpPr>
          <p:nvPr/>
        </p:nvSpPr>
        <p:spPr bwMode="auto">
          <a:xfrm rot="-2700000">
            <a:off x="8106503" y="2916047"/>
            <a:ext cx="4667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Eli</a:t>
            </a:r>
          </a:p>
        </p:txBody>
      </p:sp>
      <p:sp>
        <p:nvSpPr>
          <p:cNvPr id="56" name="Text Box 7">
            <a:extLst>
              <a:ext uri="{FF2B5EF4-FFF2-40B4-BE49-F238E27FC236}">
                <a16:creationId xmlns:a16="http://schemas.microsoft.com/office/drawing/2014/main" id="{112EE6DF-A1F1-4C8E-A397-A4DAC031915F}"/>
              </a:ext>
            </a:extLst>
          </p:cNvPr>
          <p:cNvSpPr txBox="1">
            <a:spLocks noChangeArrowheads="1"/>
          </p:cNvSpPr>
          <p:nvPr/>
        </p:nvSpPr>
        <p:spPr bwMode="auto">
          <a:xfrm rot="-2700000">
            <a:off x="3649375" y="2584544"/>
            <a:ext cx="11521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Deborah &amp; Barak</a:t>
            </a:r>
          </a:p>
        </p:txBody>
      </p:sp>
      <p:sp>
        <p:nvSpPr>
          <p:cNvPr id="57" name="Text Box 7">
            <a:extLst>
              <a:ext uri="{FF2B5EF4-FFF2-40B4-BE49-F238E27FC236}">
                <a16:creationId xmlns:a16="http://schemas.microsoft.com/office/drawing/2014/main" id="{678EA011-F85D-467F-9DFD-1B29ACE39C35}"/>
              </a:ext>
            </a:extLst>
          </p:cNvPr>
          <p:cNvSpPr txBox="1">
            <a:spLocks noChangeArrowheads="1"/>
          </p:cNvSpPr>
          <p:nvPr/>
        </p:nvSpPr>
        <p:spPr bwMode="auto">
          <a:xfrm rot="-2700000">
            <a:off x="4529437" y="2802008"/>
            <a:ext cx="9797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Gideon</a:t>
            </a:r>
          </a:p>
        </p:txBody>
      </p:sp>
      <p:sp>
        <p:nvSpPr>
          <p:cNvPr id="58" name="Text Box 7">
            <a:extLst>
              <a:ext uri="{FF2B5EF4-FFF2-40B4-BE49-F238E27FC236}">
                <a16:creationId xmlns:a16="http://schemas.microsoft.com/office/drawing/2014/main" id="{34B8D7CD-D5FB-41DD-BCCB-E0E281E80696}"/>
              </a:ext>
            </a:extLst>
          </p:cNvPr>
          <p:cNvSpPr txBox="1">
            <a:spLocks noChangeArrowheads="1"/>
          </p:cNvSpPr>
          <p:nvPr/>
        </p:nvSpPr>
        <p:spPr bwMode="auto">
          <a:xfrm rot="-2700000">
            <a:off x="5587432" y="3010272"/>
            <a:ext cx="6420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Tola</a:t>
            </a:r>
          </a:p>
        </p:txBody>
      </p:sp>
      <p:sp>
        <p:nvSpPr>
          <p:cNvPr id="59" name="Text Box 7">
            <a:extLst>
              <a:ext uri="{FF2B5EF4-FFF2-40B4-BE49-F238E27FC236}">
                <a16:creationId xmlns:a16="http://schemas.microsoft.com/office/drawing/2014/main" id="{6699C0BB-0EBD-4AA7-B6C3-6CC9D565DB4D}"/>
              </a:ext>
            </a:extLst>
          </p:cNvPr>
          <p:cNvSpPr txBox="1">
            <a:spLocks noChangeArrowheads="1"/>
          </p:cNvSpPr>
          <p:nvPr/>
        </p:nvSpPr>
        <p:spPr bwMode="auto">
          <a:xfrm rot="-2700000">
            <a:off x="5975518" y="2987471"/>
            <a:ext cx="5950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Jair</a:t>
            </a:r>
          </a:p>
        </p:txBody>
      </p:sp>
      <p:sp>
        <p:nvSpPr>
          <p:cNvPr id="63" name="TextBox 62">
            <a:extLst>
              <a:ext uri="{FF2B5EF4-FFF2-40B4-BE49-F238E27FC236}">
                <a16:creationId xmlns:a16="http://schemas.microsoft.com/office/drawing/2014/main" id="{A6B5E983-09B3-4233-A43C-3D38BC352FAD}"/>
              </a:ext>
            </a:extLst>
          </p:cNvPr>
          <p:cNvSpPr txBox="1"/>
          <p:nvPr/>
        </p:nvSpPr>
        <p:spPr>
          <a:xfrm>
            <a:off x="1191226" y="1615182"/>
            <a:ext cx="1749528" cy="800219"/>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70" normalizeH="0" baseline="0" noProof="0" dirty="0">
                <a:ln>
                  <a:noFill/>
                </a:ln>
                <a:solidFill>
                  <a:prstClr val="black"/>
                </a:solidFill>
                <a:effectLst/>
                <a:uLnTx/>
                <a:uFillTx/>
                <a:latin typeface="Arial"/>
                <a:ea typeface="华文楷体"/>
                <a:cs typeface="Arial"/>
              </a:rPr>
              <a:t>Shamgar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70" normalizeH="0" baseline="0" noProof="0" dirty="0">
                <a:ln>
                  <a:noFill/>
                </a:ln>
                <a:solidFill>
                  <a:prstClr val="black"/>
                </a:solidFill>
                <a:effectLst/>
                <a:uLnTx/>
                <a:uFillTx/>
                <a:latin typeface="Arial"/>
                <a:ea typeface="华文楷体"/>
                <a:cs typeface="Arial"/>
              </a:rPr>
              <a:t>(600 Philistines)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70" normalizeH="0" baseline="0" noProof="0" dirty="0">
                <a:ln>
                  <a:noFill/>
                </a:ln>
                <a:solidFill>
                  <a:prstClr val="black"/>
                </a:solidFill>
                <a:effectLst/>
                <a:uLnTx/>
                <a:uFillTx/>
                <a:latin typeface="Arial"/>
                <a:ea typeface="华文楷体"/>
                <a:cs typeface="Arial"/>
              </a:rPr>
              <a:t>Judges 3:31</a:t>
            </a:r>
          </a:p>
        </p:txBody>
      </p:sp>
      <p:cxnSp>
        <p:nvCxnSpPr>
          <p:cNvPr id="64" name="Connector: Elbow 63">
            <a:extLst>
              <a:ext uri="{FF2B5EF4-FFF2-40B4-BE49-F238E27FC236}">
                <a16:creationId xmlns:a16="http://schemas.microsoft.com/office/drawing/2014/main" id="{D5DDB2FF-DF04-4DCD-86ED-80E232367155}"/>
              </a:ext>
            </a:extLst>
          </p:cNvPr>
          <p:cNvCxnSpPr>
            <a:cxnSpLocks/>
          </p:cNvCxnSpPr>
          <p:nvPr/>
        </p:nvCxnSpPr>
        <p:spPr bwMode="auto">
          <a:xfrm rot="16200000" flipH="1">
            <a:off x="2182581" y="2189352"/>
            <a:ext cx="1235724" cy="843429"/>
          </a:xfrm>
          <a:prstGeom prst="bentConnector3">
            <a:avLst>
              <a:gd name="adj1" fmla="val 368"/>
            </a:avLst>
          </a:prstGeom>
          <a:solidFill>
            <a:schemeClr val="accent1"/>
          </a:solidFill>
          <a:ln w="19050" cap="sq" cmpd="sng" algn="ctr">
            <a:solidFill>
              <a:schemeClr val="tx1"/>
            </a:solidFill>
            <a:prstDash val="solid"/>
            <a:round/>
            <a:headEnd type="none" w="sm" len="sm"/>
            <a:tailEnd type="triangle"/>
          </a:ln>
          <a:effectLst/>
        </p:spPr>
      </p:cxnSp>
      <p:cxnSp>
        <p:nvCxnSpPr>
          <p:cNvPr id="65" name="Connector: Elbow 64">
            <a:extLst>
              <a:ext uri="{FF2B5EF4-FFF2-40B4-BE49-F238E27FC236}">
                <a16:creationId xmlns:a16="http://schemas.microsoft.com/office/drawing/2014/main" id="{15C5DB86-1424-41B7-B75A-87A7FEBD7858}"/>
              </a:ext>
            </a:extLst>
          </p:cNvPr>
          <p:cNvCxnSpPr>
            <a:cxnSpLocks/>
          </p:cNvCxnSpPr>
          <p:nvPr/>
        </p:nvCxnSpPr>
        <p:spPr bwMode="auto">
          <a:xfrm>
            <a:off x="5299145" y="1733961"/>
            <a:ext cx="216195" cy="1617482"/>
          </a:xfrm>
          <a:prstGeom prst="bentConnector2">
            <a:avLst/>
          </a:prstGeom>
          <a:solidFill>
            <a:schemeClr val="accent1"/>
          </a:solidFill>
          <a:ln w="19050" cap="sq" cmpd="sng" algn="ctr">
            <a:solidFill>
              <a:schemeClr val="tx1"/>
            </a:solidFill>
            <a:prstDash val="solid"/>
            <a:round/>
            <a:headEnd type="none" w="sm" len="sm"/>
            <a:tailEnd type="triangle"/>
          </a:ln>
          <a:effectLst/>
        </p:spPr>
      </p:cxnSp>
      <p:sp>
        <p:nvSpPr>
          <p:cNvPr id="69" name="TextBox 68">
            <a:extLst>
              <a:ext uri="{FF2B5EF4-FFF2-40B4-BE49-F238E27FC236}">
                <a16:creationId xmlns:a16="http://schemas.microsoft.com/office/drawing/2014/main" id="{D90E0F59-E406-40BD-AF82-325FF6CEFD40}"/>
              </a:ext>
            </a:extLst>
          </p:cNvPr>
          <p:cNvSpPr txBox="1"/>
          <p:nvPr/>
        </p:nvSpPr>
        <p:spPr>
          <a:xfrm>
            <a:off x="4047786" y="1246554"/>
            <a:ext cx="1342691" cy="861774"/>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70" normalizeH="0" baseline="0" noProof="0" dirty="0">
                <a:ln>
                  <a:noFill/>
                </a:ln>
                <a:solidFill>
                  <a:prstClr val="black"/>
                </a:solidFill>
                <a:effectLst/>
                <a:uLnTx/>
                <a:uFillTx/>
                <a:latin typeface="Arial"/>
                <a:ea typeface="华文楷体"/>
                <a:cs typeface="Arial"/>
              </a:rPr>
              <a:t>Civil War of Abimelech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70" normalizeH="0" baseline="0" noProof="0" dirty="0">
                <a:ln>
                  <a:noFill/>
                </a:ln>
                <a:solidFill>
                  <a:prstClr val="black"/>
                </a:solidFill>
                <a:effectLst/>
                <a:uLnTx/>
                <a:uFillTx/>
                <a:latin typeface="Arial"/>
                <a:ea typeface="华文楷体"/>
                <a:cs typeface="Arial"/>
              </a:rPr>
              <a:t>Judges 9</a:t>
            </a:r>
          </a:p>
        </p:txBody>
      </p:sp>
      <p:sp>
        <p:nvSpPr>
          <p:cNvPr id="70" name="Text Box 52">
            <a:extLst>
              <a:ext uri="{FF2B5EF4-FFF2-40B4-BE49-F238E27FC236}">
                <a16:creationId xmlns:a16="http://schemas.microsoft.com/office/drawing/2014/main" id="{2D0FC5F6-6701-4303-B6CB-CD84D3DD0149}"/>
              </a:ext>
            </a:extLst>
          </p:cNvPr>
          <p:cNvSpPr txBox="1">
            <a:spLocks noChangeArrowheads="1"/>
          </p:cNvSpPr>
          <p:nvPr/>
        </p:nvSpPr>
        <p:spPr bwMode="auto">
          <a:xfrm>
            <a:off x="2782397" y="6382662"/>
            <a:ext cx="631173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Adapted from John Walton, </a:t>
            </a:r>
            <a:r>
              <a:rPr kumimoji="0" lang="en-US" sz="1100" b="1" i="1" u="none" strike="noStrike" kern="1200" cap="none" spc="0" normalizeH="0" baseline="0" noProof="0" dirty="0">
                <a:ln>
                  <a:noFill/>
                </a:ln>
                <a:solidFill>
                  <a:prstClr val="black"/>
                </a:solidFill>
                <a:effectLst/>
                <a:uLnTx/>
                <a:uFillTx/>
                <a:latin typeface="Arial" charset="0"/>
                <a:ea typeface="ＭＳ Ｐゴシック" charset="0"/>
                <a:cs typeface="Arial" charset="0"/>
              </a:rPr>
              <a:t>Chronological and Background Charts of the Old Testament, </a:t>
            </a: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and</a:t>
            </a:r>
            <a:r>
              <a:rPr kumimoji="0" lang="en-US" sz="1100" b="1" i="1" u="none" strike="noStrike" kern="1200" cap="none" spc="0" normalizeH="0" baseline="0" noProof="0" dirty="0">
                <a:ln>
                  <a:noFill/>
                </a:ln>
                <a:solidFill>
                  <a:prstClr val="black"/>
                </a:solidFill>
                <a:effectLst/>
                <a:uLnTx/>
                <a:uFillTx/>
                <a:latin typeface="Arial" charset="0"/>
                <a:ea typeface="ＭＳ Ｐゴシック" charset="0"/>
                <a:cs typeface="Arial" charset="0"/>
              </a:rPr>
              <a:t> “Biblical Judges,” </a:t>
            </a:r>
            <a:r>
              <a:rPr kumimoji="0" lang="en-US" sz="11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Wikipedia</a:t>
            </a:r>
          </a:p>
        </p:txBody>
      </p:sp>
      <p:sp>
        <p:nvSpPr>
          <p:cNvPr id="72" name="Text Box 7">
            <a:extLst>
              <a:ext uri="{FF2B5EF4-FFF2-40B4-BE49-F238E27FC236}">
                <a16:creationId xmlns:a16="http://schemas.microsoft.com/office/drawing/2014/main" id="{EF44C244-EA63-4A36-B07A-466FBCB50832}"/>
              </a:ext>
            </a:extLst>
          </p:cNvPr>
          <p:cNvSpPr txBox="1">
            <a:spLocks noChangeArrowheads="1"/>
          </p:cNvSpPr>
          <p:nvPr/>
        </p:nvSpPr>
        <p:spPr bwMode="auto">
          <a:xfrm rot="-2700000">
            <a:off x="6415959" y="2426401"/>
            <a:ext cx="12105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Jephthah</a:t>
            </a:r>
          </a:p>
        </p:txBody>
      </p:sp>
      <p:sp>
        <p:nvSpPr>
          <p:cNvPr id="76" name="TextBox 75">
            <a:extLst>
              <a:ext uri="{FF2B5EF4-FFF2-40B4-BE49-F238E27FC236}">
                <a16:creationId xmlns:a16="http://schemas.microsoft.com/office/drawing/2014/main" id="{B3E0E813-8530-49E2-982C-88B7D4A39131}"/>
              </a:ext>
            </a:extLst>
          </p:cNvPr>
          <p:cNvSpPr txBox="1"/>
          <p:nvPr/>
        </p:nvSpPr>
        <p:spPr>
          <a:xfrm>
            <a:off x="6182997" y="969577"/>
            <a:ext cx="1342691" cy="646331"/>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70" normalizeH="0" baseline="0" noProof="0" dirty="0">
                <a:ln>
                  <a:noFill/>
                </a:ln>
                <a:solidFill>
                  <a:prstClr val="black"/>
                </a:solidFill>
                <a:effectLst/>
                <a:uLnTx/>
                <a:uFillTx/>
                <a:latin typeface="Arial"/>
                <a:ea typeface="华文楷体"/>
                <a:cs typeface="Arial"/>
              </a:rPr>
              <a:t>Ibzan, Elon and Abdon</a:t>
            </a:r>
            <a:endParaRPr kumimoji="0" lang="en-US" sz="1400" b="0" i="1" u="none" strike="noStrike" kern="1200" cap="none" spc="-70" normalizeH="0" baseline="0" noProof="0" dirty="0">
              <a:ln>
                <a:noFill/>
              </a:ln>
              <a:solidFill>
                <a:prstClr val="black"/>
              </a:solidFill>
              <a:effectLst/>
              <a:uLnTx/>
              <a:uFillTx/>
              <a:latin typeface="Arial"/>
              <a:ea typeface="华文楷体"/>
              <a:cs typeface="Arial"/>
            </a:endParaRPr>
          </a:p>
        </p:txBody>
      </p:sp>
      <p:cxnSp>
        <p:nvCxnSpPr>
          <p:cNvPr id="77" name="Connector: Elbow 76">
            <a:extLst>
              <a:ext uri="{FF2B5EF4-FFF2-40B4-BE49-F238E27FC236}">
                <a16:creationId xmlns:a16="http://schemas.microsoft.com/office/drawing/2014/main" id="{D0830A1B-3F32-4C1C-BD4F-EC5473445E73}"/>
              </a:ext>
            </a:extLst>
          </p:cNvPr>
          <p:cNvCxnSpPr>
            <a:cxnSpLocks/>
          </p:cNvCxnSpPr>
          <p:nvPr/>
        </p:nvCxnSpPr>
        <p:spPr bwMode="auto">
          <a:xfrm>
            <a:off x="7289630" y="1295190"/>
            <a:ext cx="216195" cy="1617482"/>
          </a:xfrm>
          <a:prstGeom prst="bentConnector2">
            <a:avLst/>
          </a:prstGeom>
          <a:solidFill>
            <a:schemeClr val="accent1"/>
          </a:solidFill>
          <a:ln w="19050" cap="sq" cmpd="sng" algn="ctr">
            <a:solidFill>
              <a:schemeClr val="tx1"/>
            </a:solidFill>
            <a:prstDash val="solid"/>
            <a:round/>
            <a:headEnd type="none" w="sm" len="sm"/>
            <a:tailEnd type="triangle"/>
          </a:ln>
          <a:effectLst/>
        </p:spPr>
      </p:cxnSp>
      <p:sp>
        <p:nvSpPr>
          <p:cNvPr id="48" name="Left Brace 47">
            <a:extLst>
              <a:ext uri="{FF2B5EF4-FFF2-40B4-BE49-F238E27FC236}">
                <a16:creationId xmlns:a16="http://schemas.microsoft.com/office/drawing/2014/main" id="{17349EF1-EB03-4988-A845-5303E135F8A4}"/>
              </a:ext>
            </a:extLst>
          </p:cNvPr>
          <p:cNvSpPr/>
          <p:nvPr/>
        </p:nvSpPr>
        <p:spPr bwMode="auto">
          <a:xfrm rot="5400000">
            <a:off x="7067569" y="2840212"/>
            <a:ext cx="374125" cy="585714"/>
          </a:xfrm>
          <a:prstGeom prst="leftBrace">
            <a:avLst>
              <a:gd name="adj1" fmla="val 6826"/>
              <a:gd name="adj2" fmla="val 7175"/>
            </a:avLst>
          </a:prstGeom>
          <a:noFill/>
          <a:ln w="1905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2" name="Title 1">
            <a:extLst>
              <a:ext uri="{FF2B5EF4-FFF2-40B4-BE49-F238E27FC236}">
                <a16:creationId xmlns:a16="http://schemas.microsoft.com/office/drawing/2014/main" id="{B8593506-E31A-A547-ABA1-A5CAE7CF6BD2}"/>
              </a:ext>
            </a:extLst>
          </p:cNvPr>
          <p:cNvSpPr>
            <a:spLocks noGrp="1"/>
          </p:cNvSpPr>
          <p:nvPr>
            <p:ph type="title" idx="4294967295"/>
          </p:nvPr>
        </p:nvSpPr>
        <p:spPr>
          <a:xfrm>
            <a:off x="-36494" y="365125"/>
            <a:ext cx="9180494" cy="543615"/>
          </a:xfrm>
          <a:prstGeom prst="rect">
            <a:avLst/>
          </a:prstGeom>
        </p:spPr>
        <p:txBody>
          <a:bodyPr/>
          <a:lstStyle/>
          <a:p>
            <a:pPr algn="ctr"/>
            <a:r>
              <a:rPr lang="en-US" sz="3600" b="1" i="1" dirty="0">
                <a:latin typeface="Arial" panose="020B0604020202020204" pitchFamily="34" charset="0"/>
                <a:cs typeface="Arial" panose="020B0604020202020204" pitchFamily="34" charset="0"/>
              </a:rPr>
              <a:t>Timeline of the Judges</a:t>
            </a:r>
          </a:p>
        </p:txBody>
      </p:sp>
    </p:spTree>
    <p:extLst>
      <p:ext uri="{BB962C8B-B14F-4D97-AF65-F5344CB8AC3E}">
        <p14:creationId xmlns:p14="http://schemas.microsoft.com/office/powerpoint/2010/main" val="409314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28"/>
          <p:cNvSpPr>
            <a:spLocks noGrp="1" noChangeArrowheads="1"/>
          </p:cNvSpPr>
          <p:nvPr>
            <p:ph type="title" idx="4294967295"/>
          </p:nvPr>
        </p:nvSpPr>
        <p:spPr>
          <a:xfrm>
            <a:off x="0" y="609600"/>
            <a:ext cx="9144000" cy="1143000"/>
          </a:xfrm>
        </p:spPr>
        <p:txBody>
          <a:bodyPr/>
          <a:lstStyle/>
          <a:p>
            <a:pPr algn="ctr" eaLnBrk="1" hangingPunct="1"/>
            <a:r>
              <a:rPr lang="zh-CN" altLang="en-US" sz="5400">
                <a:latin typeface="Times New Roman" charset="0"/>
                <a:ea typeface="SimSun" charset="0"/>
                <a:cs typeface="SimSun" charset="0"/>
              </a:rPr>
              <a:t>神计划历史的不同阶段</a:t>
            </a:r>
            <a:endParaRPr lang="en-US" sz="5400">
              <a:latin typeface="Times New Roman" charset="0"/>
            </a:endParaRPr>
          </a:p>
        </p:txBody>
      </p:sp>
      <p:sp>
        <p:nvSpPr>
          <p:cNvPr id="11271" name="Text Box 7"/>
          <p:cNvSpPr txBox="1">
            <a:spLocks noChangeArrowheads="1"/>
          </p:cNvSpPr>
          <p:nvPr/>
        </p:nvSpPr>
        <p:spPr bwMode="auto">
          <a:xfrm rot="-2700000">
            <a:off x="266700" y="4938713"/>
            <a:ext cx="796925"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起初</a:t>
            </a:r>
          </a:p>
        </p:txBody>
      </p:sp>
      <p:sp>
        <p:nvSpPr>
          <p:cNvPr id="11272" name="Text Box 8"/>
          <p:cNvSpPr txBox="1">
            <a:spLocks noChangeArrowheads="1"/>
          </p:cNvSpPr>
          <p:nvPr/>
        </p:nvSpPr>
        <p:spPr bwMode="auto">
          <a:xfrm rot="-2700000">
            <a:off x="1035050" y="4938713"/>
            <a:ext cx="796925"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族长</a:t>
            </a:r>
          </a:p>
        </p:txBody>
      </p:sp>
      <p:sp>
        <p:nvSpPr>
          <p:cNvPr id="11273" name="Text Box 9"/>
          <p:cNvSpPr txBox="1">
            <a:spLocks noChangeArrowheads="1"/>
          </p:cNvSpPr>
          <p:nvPr/>
        </p:nvSpPr>
        <p:spPr bwMode="auto">
          <a:xfrm rot="-2700000">
            <a:off x="1752600" y="4837113"/>
            <a:ext cx="1150938" cy="420687"/>
          </a:xfrm>
          <a:prstGeom prst="rect">
            <a:avLst/>
          </a:prstGeom>
          <a:noFill/>
          <a:ln w="12700" cap="sq">
            <a:noFill/>
            <a:miter lim="800000"/>
            <a:headEnd type="none" w="sm" len="sm"/>
            <a:tailEnd type="none" w="sm" len="sm"/>
          </a:ln>
        </p:spPr>
        <p:txBody>
          <a:bodyPr wrap="none"/>
          <a:lstStyle/>
          <a:p>
            <a:pPr algn="ctr" eaLnBrk="1" hangingPunct="1">
              <a:defRPr/>
            </a:pPr>
            <a:r>
              <a:rPr lang="zh-CN" altLang="en-US" sz="2400" b="1">
                <a:solidFill>
                  <a:srgbClr val="FFFFFF"/>
                </a:solidFill>
                <a:latin typeface="Arial" pitchFamily="34" charset="0"/>
                <a:ea typeface="SimSun" pitchFamily="2" charset="-122"/>
                <a:cs typeface="+mn-cs"/>
              </a:rPr>
              <a:t>出埃及</a:t>
            </a:r>
            <a:endParaRPr lang="en-US" sz="2400" b="1">
              <a:solidFill>
                <a:srgbClr val="FFFFFF"/>
              </a:solidFill>
              <a:latin typeface="Arial" pitchFamily="34" charset="0"/>
              <a:ea typeface="+mn-ea"/>
              <a:cs typeface="+mn-cs"/>
            </a:endParaRPr>
          </a:p>
        </p:txBody>
      </p:sp>
      <p:sp>
        <p:nvSpPr>
          <p:cNvPr id="11275" name="Text Box 11"/>
          <p:cNvSpPr txBox="1">
            <a:spLocks noChangeArrowheads="1"/>
          </p:cNvSpPr>
          <p:nvPr/>
        </p:nvSpPr>
        <p:spPr bwMode="auto">
          <a:xfrm rot="-2700000">
            <a:off x="3424238" y="4800600"/>
            <a:ext cx="796925"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士师</a:t>
            </a:r>
            <a:endParaRPr lang="en-US" sz="2400" b="1">
              <a:solidFill>
                <a:srgbClr val="FFFFFF"/>
              </a:solidFill>
              <a:latin typeface="Arial" pitchFamily="34" charset="0"/>
              <a:ea typeface="+mn-ea"/>
              <a:cs typeface="+mn-cs"/>
            </a:endParaRPr>
          </a:p>
        </p:txBody>
      </p:sp>
      <p:sp>
        <p:nvSpPr>
          <p:cNvPr id="11276" name="Text Box 12"/>
          <p:cNvSpPr txBox="1">
            <a:spLocks noChangeArrowheads="1"/>
          </p:cNvSpPr>
          <p:nvPr/>
        </p:nvSpPr>
        <p:spPr bwMode="auto">
          <a:xfrm rot="-2700000">
            <a:off x="2143125" y="5013325"/>
            <a:ext cx="1409700"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战取迦南</a:t>
            </a:r>
          </a:p>
        </p:txBody>
      </p:sp>
      <p:sp>
        <p:nvSpPr>
          <p:cNvPr id="11277" name="Text Box 13"/>
          <p:cNvSpPr txBox="1">
            <a:spLocks noChangeArrowheads="1"/>
          </p:cNvSpPr>
          <p:nvPr/>
        </p:nvSpPr>
        <p:spPr bwMode="auto">
          <a:xfrm rot="-2700000">
            <a:off x="3509963" y="5183188"/>
            <a:ext cx="1409700"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国家统一</a:t>
            </a:r>
            <a:endParaRPr lang="en-US" altLang="zh-CN" sz="2400" b="1">
              <a:solidFill>
                <a:srgbClr val="FFFFFF"/>
              </a:solidFill>
              <a:latin typeface="Arial" pitchFamily="34" charset="0"/>
              <a:ea typeface="SimSun" pitchFamily="2" charset="-122"/>
              <a:cs typeface="+mn-cs"/>
            </a:endParaRPr>
          </a:p>
        </p:txBody>
      </p:sp>
      <p:sp>
        <p:nvSpPr>
          <p:cNvPr id="11278" name="Text Box 14"/>
          <p:cNvSpPr txBox="1">
            <a:spLocks noChangeArrowheads="1"/>
          </p:cNvSpPr>
          <p:nvPr/>
        </p:nvSpPr>
        <p:spPr bwMode="auto">
          <a:xfrm rot="-2700000">
            <a:off x="4040188" y="5262563"/>
            <a:ext cx="1409700"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国家分裂</a:t>
            </a:r>
            <a:endParaRPr lang="en-US" sz="2400" b="1">
              <a:solidFill>
                <a:srgbClr val="FFFFFF"/>
              </a:solidFill>
              <a:latin typeface="Arial" pitchFamily="34" charset="0"/>
              <a:ea typeface="+mn-ea"/>
              <a:cs typeface="+mn-cs"/>
            </a:endParaRPr>
          </a:p>
        </p:txBody>
      </p:sp>
      <p:sp>
        <p:nvSpPr>
          <p:cNvPr id="11279" name="Text Box 15"/>
          <p:cNvSpPr txBox="1">
            <a:spLocks noChangeArrowheads="1"/>
          </p:cNvSpPr>
          <p:nvPr/>
        </p:nvSpPr>
        <p:spPr bwMode="auto">
          <a:xfrm rot="-2700000">
            <a:off x="5338763" y="4876800"/>
            <a:ext cx="796925"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被掳</a:t>
            </a:r>
            <a:endParaRPr lang="en-US" sz="2400" b="1">
              <a:solidFill>
                <a:srgbClr val="FFFFFF"/>
              </a:solidFill>
              <a:latin typeface="Arial" pitchFamily="34" charset="0"/>
              <a:ea typeface="+mn-ea"/>
              <a:cs typeface="+mn-cs"/>
            </a:endParaRPr>
          </a:p>
        </p:txBody>
      </p:sp>
      <p:sp>
        <p:nvSpPr>
          <p:cNvPr id="11280" name="Text Box 16"/>
          <p:cNvSpPr txBox="1">
            <a:spLocks noChangeArrowheads="1"/>
          </p:cNvSpPr>
          <p:nvPr/>
        </p:nvSpPr>
        <p:spPr bwMode="auto">
          <a:xfrm rot="-2700000">
            <a:off x="5937250" y="5013325"/>
            <a:ext cx="796925"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重建</a:t>
            </a:r>
          </a:p>
        </p:txBody>
      </p:sp>
      <p:sp>
        <p:nvSpPr>
          <p:cNvPr id="11281" name="Text Box 17"/>
          <p:cNvSpPr txBox="1">
            <a:spLocks noChangeArrowheads="1"/>
          </p:cNvSpPr>
          <p:nvPr/>
        </p:nvSpPr>
        <p:spPr bwMode="auto">
          <a:xfrm rot="-2700000">
            <a:off x="6396038" y="4937125"/>
            <a:ext cx="1103312"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安静年</a:t>
            </a:r>
          </a:p>
        </p:txBody>
      </p:sp>
      <p:sp>
        <p:nvSpPr>
          <p:cNvPr id="11282" name="Text Box 18"/>
          <p:cNvSpPr txBox="1">
            <a:spLocks noChangeArrowheads="1"/>
          </p:cNvSpPr>
          <p:nvPr/>
        </p:nvSpPr>
        <p:spPr bwMode="auto">
          <a:xfrm rot="-2700000">
            <a:off x="7343775" y="4862513"/>
            <a:ext cx="796925"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教会</a:t>
            </a:r>
          </a:p>
        </p:txBody>
      </p:sp>
      <p:sp>
        <p:nvSpPr>
          <p:cNvPr id="11283" name="Text Box 19"/>
          <p:cNvSpPr txBox="1">
            <a:spLocks noChangeArrowheads="1"/>
          </p:cNvSpPr>
          <p:nvPr/>
        </p:nvSpPr>
        <p:spPr bwMode="auto">
          <a:xfrm rot="-2700000">
            <a:off x="8056563" y="4937125"/>
            <a:ext cx="796925" cy="457200"/>
          </a:xfrm>
          <a:prstGeom prst="rect">
            <a:avLst/>
          </a:prstGeom>
          <a:noFill/>
          <a:ln w="12700" cap="sq">
            <a:noFill/>
            <a:miter lim="800000"/>
            <a:headEnd type="none" w="sm" len="sm"/>
            <a:tailEnd type="none" w="sm" len="sm"/>
          </a:ln>
        </p:spPr>
        <p:txBody>
          <a:bodyPr wrap="none">
            <a:spAutoFit/>
          </a:bodyPr>
          <a:lstStyle/>
          <a:p>
            <a:pPr algn="ctr" eaLnBrk="1" hangingPunct="1">
              <a:defRPr/>
            </a:pPr>
            <a:r>
              <a:rPr lang="zh-CN" altLang="en-US" sz="2400" b="1">
                <a:solidFill>
                  <a:srgbClr val="FFFFFF"/>
                </a:solidFill>
                <a:latin typeface="Arial" pitchFamily="34" charset="0"/>
                <a:ea typeface="SimSun" pitchFamily="2" charset="-122"/>
                <a:cs typeface="+mn-cs"/>
              </a:rPr>
              <a:t>天国</a:t>
            </a:r>
          </a:p>
        </p:txBody>
      </p:sp>
      <p:grpSp>
        <p:nvGrpSpPr>
          <p:cNvPr id="2" name="Group 26"/>
          <p:cNvGrpSpPr>
            <a:grpSpLocks/>
          </p:cNvGrpSpPr>
          <p:nvPr/>
        </p:nvGrpSpPr>
        <p:grpSpPr bwMode="auto">
          <a:xfrm>
            <a:off x="0" y="2743200"/>
            <a:ext cx="9144000" cy="1752600"/>
            <a:chOff x="0" y="1728"/>
            <a:chExt cx="5760" cy="1104"/>
          </a:xfrm>
        </p:grpSpPr>
        <p:grpSp>
          <p:nvGrpSpPr>
            <p:cNvPr id="3" name="Group 24"/>
            <p:cNvGrpSpPr>
              <a:grpSpLocks/>
            </p:cNvGrpSpPr>
            <p:nvPr/>
          </p:nvGrpSpPr>
          <p:grpSpPr bwMode="auto">
            <a:xfrm>
              <a:off x="0" y="1728"/>
              <a:ext cx="5760" cy="1104"/>
              <a:chOff x="0" y="1728"/>
              <a:chExt cx="5760" cy="1104"/>
            </a:xfrm>
          </p:grpSpPr>
          <p:pic>
            <p:nvPicPr>
              <p:cNvPr id="429074" name="Picture 2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728"/>
                <a:ext cx="5760" cy="1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732" name="Rectangle 23"/>
              <p:cNvSpPr>
                <a:spLocks noChangeArrowheads="1"/>
              </p:cNvSpPr>
              <p:nvPr/>
            </p:nvSpPr>
            <p:spPr bwMode="auto">
              <a:xfrm>
                <a:off x="0" y="2736"/>
                <a:ext cx="2256" cy="96"/>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eaLnBrk="1" hangingPunct="1">
                  <a:defRPr/>
                </a:pPr>
                <a:endParaRPr lang="en-US" sz="2000">
                  <a:solidFill>
                    <a:srgbClr val="FFFFFF"/>
                  </a:solidFill>
                  <a:latin typeface="Times New Roman" pitchFamily="18" charset="0"/>
                  <a:ea typeface="+mn-ea"/>
                  <a:cs typeface="+mn-cs"/>
                </a:endParaRPr>
              </a:p>
            </p:txBody>
          </p:sp>
        </p:grpSp>
        <p:sp>
          <p:nvSpPr>
            <p:cNvPr id="115730" name="Line 25"/>
            <p:cNvSpPr>
              <a:spLocks noChangeShapeType="1"/>
            </p:cNvSpPr>
            <p:nvPr/>
          </p:nvSpPr>
          <p:spPr bwMode="auto">
            <a:xfrm>
              <a:off x="0" y="2832"/>
              <a:ext cx="5760" cy="0"/>
            </a:xfrm>
            <a:prstGeom prst="line">
              <a:avLst/>
            </a:prstGeom>
            <a:noFill/>
            <a:ln w="57150" cap="sq">
              <a:solidFill>
                <a:schemeClr val="tx1"/>
              </a:solidFill>
              <a:round/>
              <a:headEnd type="none" w="sm" len="sm"/>
              <a:tailEnd type="none" w="sm" len="sm"/>
            </a:ln>
          </p:spPr>
          <p:txBody>
            <a:bodyPr wrap="none"/>
            <a:lstStyle/>
            <a:p>
              <a:pPr algn="ctr" eaLnBrk="1" hangingPunct="1">
                <a:defRPr/>
              </a:pPr>
              <a:endParaRPr lang="en-US" sz="2000">
                <a:solidFill>
                  <a:srgbClr val="FFFFFF"/>
                </a:solidFill>
                <a:latin typeface="Times New Roman" pitchFamily="18" charset="0"/>
                <a:ea typeface="+mn-ea"/>
                <a:cs typeface="+mn-cs"/>
              </a:endParaRPr>
            </a:p>
          </p:txBody>
        </p:sp>
      </p:grpSp>
      <p:sp>
        <p:nvSpPr>
          <p:cNvPr id="115728" name="Text Box 27"/>
          <p:cNvSpPr txBox="1">
            <a:spLocks noChangeArrowheads="1"/>
          </p:cNvSpPr>
          <p:nvPr/>
        </p:nvSpPr>
        <p:spPr bwMode="auto">
          <a:xfrm>
            <a:off x="8599488" y="152400"/>
            <a:ext cx="492125" cy="461963"/>
          </a:xfrm>
          <a:prstGeom prst="rect">
            <a:avLst/>
          </a:prstGeom>
          <a:noFill/>
          <a:ln w="12700" cap="sq">
            <a:noFill/>
            <a:miter lim="800000"/>
            <a:headEnd type="none" w="sm" len="sm"/>
            <a:tailEnd type="none" w="sm" len="sm"/>
          </a:ln>
        </p:spPr>
        <p:txBody>
          <a:bodyPr wrap="none">
            <a:spAutoFit/>
          </a:bodyPr>
          <a:lstStyle/>
          <a:p>
            <a:pPr algn="ctr" eaLnBrk="1" hangingPunct="1">
              <a:defRPr/>
            </a:pPr>
            <a:r>
              <a:rPr lang="en-US" sz="2400" dirty="0">
                <a:solidFill>
                  <a:srgbClr val="FFFFFF"/>
                </a:solidFill>
                <a:latin typeface="Times New Roman" pitchFamily="18" charset="0"/>
                <a:ea typeface="+mn-ea"/>
                <a:cs typeface="+mn-cs"/>
              </a:rPr>
              <a:t>20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ppt_x"/>
                                          </p:val>
                                        </p:tav>
                                        <p:tav tm="100000">
                                          <p:val>
                                            <p:strVal val="#ppt_x"/>
                                          </p:val>
                                        </p:tav>
                                      </p:tavLst>
                                    </p:anim>
                                    <p:anim calcmode="lin" valueType="num">
                                      <p:cBhvr additive="base">
                                        <p:cTn id="13"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additive="base">
                                        <p:cTn id="18" dur="500" fill="hold"/>
                                        <p:tgtEl>
                                          <p:spTgt spid="11272"/>
                                        </p:tgtEl>
                                        <p:attrNameLst>
                                          <p:attrName>ppt_x</p:attrName>
                                        </p:attrNameLst>
                                      </p:cBhvr>
                                      <p:tavLst>
                                        <p:tav tm="0">
                                          <p:val>
                                            <p:strVal val="#ppt_x"/>
                                          </p:val>
                                        </p:tav>
                                        <p:tav tm="100000">
                                          <p:val>
                                            <p:strVal val="#ppt_x"/>
                                          </p:val>
                                        </p:tav>
                                      </p:tavLst>
                                    </p:anim>
                                    <p:anim calcmode="lin" valueType="num">
                                      <p:cBhvr additive="base">
                                        <p:cTn id="19"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additive="base">
                                        <p:cTn id="24" dur="500" fill="hold"/>
                                        <p:tgtEl>
                                          <p:spTgt spid="11273"/>
                                        </p:tgtEl>
                                        <p:attrNameLst>
                                          <p:attrName>ppt_x</p:attrName>
                                        </p:attrNameLst>
                                      </p:cBhvr>
                                      <p:tavLst>
                                        <p:tav tm="0">
                                          <p:val>
                                            <p:strVal val="#ppt_x"/>
                                          </p:val>
                                        </p:tav>
                                        <p:tav tm="100000">
                                          <p:val>
                                            <p:strVal val="#ppt_x"/>
                                          </p:val>
                                        </p:tav>
                                      </p:tavLst>
                                    </p:anim>
                                    <p:anim calcmode="lin" valueType="num">
                                      <p:cBhvr additive="base">
                                        <p:cTn id="25"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6"/>
                                        </p:tgtEl>
                                        <p:attrNameLst>
                                          <p:attrName>style.visibility</p:attrName>
                                        </p:attrNameLst>
                                      </p:cBhvr>
                                      <p:to>
                                        <p:strVal val="visible"/>
                                      </p:to>
                                    </p:set>
                                    <p:anim calcmode="lin" valueType="num">
                                      <p:cBhvr additive="base">
                                        <p:cTn id="30" dur="500" fill="hold"/>
                                        <p:tgtEl>
                                          <p:spTgt spid="11276"/>
                                        </p:tgtEl>
                                        <p:attrNameLst>
                                          <p:attrName>ppt_x</p:attrName>
                                        </p:attrNameLst>
                                      </p:cBhvr>
                                      <p:tavLst>
                                        <p:tav tm="0">
                                          <p:val>
                                            <p:strVal val="#ppt_x"/>
                                          </p:val>
                                        </p:tav>
                                        <p:tav tm="100000">
                                          <p:val>
                                            <p:strVal val="#ppt_x"/>
                                          </p:val>
                                        </p:tav>
                                      </p:tavLst>
                                    </p:anim>
                                    <p:anim calcmode="lin" valueType="num">
                                      <p:cBhvr additive="base">
                                        <p:cTn id="31"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275"/>
                                        </p:tgtEl>
                                        <p:attrNameLst>
                                          <p:attrName>style.visibility</p:attrName>
                                        </p:attrNameLst>
                                      </p:cBhvr>
                                      <p:to>
                                        <p:strVal val="visible"/>
                                      </p:to>
                                    </p:set>
                                    <p:anim calcmode="lin" valueType="num">
                                      <p:cBhvr additive="base">
                                        <p:cTn id="36" dur="500" fill="hold"/>
                                        <p:tgtEl>
                                          <p:spTgt spid="11275"/>
                                        </p:tgtEl>
                                        <p:attrNameLst>
                                          <p:attrName>ppt_x</p:attrName>
                                        </p:attrNameLst>
                                      </p:cBhvr>
                                      <p:tavLst>
                                        <p:tav tm="0">
                                          <p:val>
                                            <p:strVal val="#ppt_x"/>
                                          </p:val>
                                        </p:tav>
                                        <p:tav tm="100000">
                                          <p:val>
                                            <p:strVal val="#ppt_x"/>
                                          </p:val>
                                        </p:tav>
                                      </p:tavLst>
                                    </p:anim>
                                    <p:anim calcmode="lin" valueType="num">
                                      <p:cBhvr additive="base">
                                        <p:cTn id="37"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77"/>
                                        </p:tgtEl>
                                        <p:attrNameLst>
                                          <p:attrName>style.visibility</p:attrName>
                                        </p:attrNameLst>
                                      </p:cBhvr>
                                      <p:to>
                                        <p:strVal val="visible"/>
                                      </p:to>
                                    </p:set>
                                    <p:anim calcmode="lin" valueType="num">
                                      <p:cBhvr additive="base">
                                        <p:cTn id="42" dur="500" fill="hold"/>
                                        <p:tgtEl>
                                          <p:spTgt spid="11277"/>
                                        </p:tgtEl>
                                        <p:attrNameLst>
                                          <p:attrName>ppt_x</p:attrName>
                                        </p:attrNameLst>
                                      </p:cBhvr>
                                      <p:tavLst>
                                        <p:tav tm="0">
                                          <p:val>
                                            <p:strVal val="#ppt_x"/>
                                          </p:val>
                                        </p:tav>
                                        <p:tav tm="100000">
                                          <p:val>
                                            <p:strVal val="#ppt_x"/>
                                          </p:val>
                                        </p:tav>
                                      </p:tavLst>
                                    </p:anim>
                                    <p:anim calcmode="lin" valueType="num">
                                      <p:cBhvr additive="base">
                                        <p:cTn id="43"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278"/>
                                        </p:tgtEl>
                                        <p:attrNameLst>
                                          <p:attrName>style.visibility</p:attrName>
                                        </p:attrNameLst>
                                      </p:cBhvr>
                                      <p:to>
                                        <p:strVal val="visible"/>
                                      </p:to>
                                    </p:set>
                                    <p:anim calcmode="lin" valueType="num">
                                      <p:cBhvr additive="base">
                                        <p:cTn id="48" dur="500" fill="hold"/>
                                        <p:tgtEl>
                                          <p:spTgt spid="11278"/>
                                        </p:tgtEl>
                                        <p:attrNameLst>
                                          <p:attrName>ppt_x</p:attrName>
                                        </p:attrNameLst>
                                      </p:cBhvr>
                                      <p:tavLst>
                                        <p:tav tm="0">
                                          <p:val>
                                            <p:strVal val="#ppt_x"/>
                                          </p:val>
                                        </p:tav>
                                        <p:tav tm="100000">
                                          <p:val>
                                            <p:strVal val="#ppt_x"/>
                                          </p:val>
                                        </p:tav>
                                      </p:tavLst>
                                    </p:anim>
                                    <p:anim calcmode="lin" valueType="num">
                                      <p:cBhvr additive="base">
                                        <p:cTn id="49"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279"/>
                                        </p:tgtEl>
                                        <p:attrNameLst>
                                          <p:attrName>style.visibility</p:attrName>
                                        </p:attrNameLst>
                                      </p:cBhvr>
                                      <p:to>
                                        <p:strVal val="visible"/>
                                      </p:to>
                                    </p:set>
                                    <p:anim calcmode="lin" valueType="num">
                                      <p:cBhvr additive="base">
                                        <p:cTn id="54" dur="500" fill="hold"/>
                                        <p:tgtEl>
                                          <p:spTgt spid="11279"/>
                                        </p:tgtEl>
                                        <p:attrNameLst>
                                          <p:attrName>ppt_x</p:attrName>
                                        </p:attrNameLst>
                                      </p:cBhvr>
                                      <p:tavLst>
                                        <p:tav tm="0">
                                          <p:val>
                                            <p:strVal val="#ppt_x"/>
                                          </p:val>
                                        </p:tav>
                                        <p:tav tm="100000">
                                          <p:val>
                                            <p:strVal val="#ppt_x"/>
                                          </p:val>
                                        </p:tav>
                                      </p:tavLst>
                                    </p:anim>
                                    <p:anim calcmode="lin" valueType="num">
                                      <p:cBhvr additive="base">
                                        <p:cTn id="55"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280"/>
                                        </p:tgtEl>
                                        <p:attrNameLst>
                                          <p:attrName>style.visibility</p:attrName>
                                        </p:attrNameLst>
                                      </p:cBhvr>
                                      <p:to>
                                        <p:strVal val="visible"/>
                                      </p:to>
                                    </p:set>
                                    <p:anim calcmode="lin" valueType="num">
                                      <p:cBhvr additive="base">
                                        <p:cTn id="60" dur="500" fill="hold"/>
                                        <p:tgtEl>
                                          <p:spTgt spid="11280"/>
                                        </p:tgtEl>
                                        <p:attrNameLst>
                                          <p:attrName>ppt_x</p:attrName>
                                        </p:attrNameLst>
                                      </p:cBhvr>
                                      <p:tavLst>
                                        <p:tav tm="0">
                                          <p:val>
                                            <p:strVal val="#ppt_x"/>
                                          </p:val>
                                        </p:tav>
                                        <p:tav tm="100000">
                                          <p:val>
                                            <p:strVal val="#ppt_x"/>
                                          </p:val>
                                        </p:tav>
                                      </p:tavLst>
                                    </p:anim>
                                    <p:anim calcmode="lin" valueType="num">
                                      <p:cBhvr additive="base">
                                        <p:cTn id="61"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281"/>
                                        </p:tgtEl>
                                        <p:attrNameLst>
                                          <p:attrName>style.visibility</p:attrName>
                                        </p:attrNameLst>
                                      </p:cBhvr>
                                      <p:to>
                                        <p:strVal val="visible"/>
                                      </p:to>
                                    </p:set>
                                    <p:anim calcmode="lin" valueType="num">
                                      <p:cBhvr additive="base">
                                        <p:cTn id="66" dur="500" fill="hold"/>
                                        <p:tgtEl>
                                          <p:spTgt spid="11281"/>
                                        </p:tgtEl>
                                        <p:attrNameLst>
                                          <p:attrName>ppt_x</p:attrName>
                                        </p:attrNameLst>
                                      </p:cBhvr>
                                      <p:tavLst>
                                        <p:tav tm="0">
                                          <p:val>
                                            <p:strVal val="#ppt_x"/>
                                          </p:val>
                                        </p:tav>
                                        <p:tav tm="100000">
                                          <p:val>
                                            <p:strVal val="#ppt_x"/>
                                          </p:val>
                                        </p:tav>
                                      </p:tavLst>
                                    </p:anim>
                                    <p:anim calcmode="lin" valueType="num">
                                      <p:cBhvr additive="base">
                                        <p:cTn id="67"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282"/>
                                        </p:tgtEl>
                                        <p:attrNameLst>
                                          <p:attrName>style.visibility</p:attrName>
                                        </p:attrNameLst>
                                      </p:cBhvr>
                                      <p:to>
                                        <p:strVal val="visible"/>
                                      </p:to>
                                    </p:set>
                                    <p:anim calcmode="lin" valueType="num">
                                      <p:cBhvr additive="base">
                                        <p:cTn id="72" dur="500" fill="hold"/>
                                        <p:tgtEl>
                                          <p:spTgt spid="11282"/>
                                        </p:tgtEl>
                                        <p:attrNameLst>
                                          <p:attrName>ppt_x</p:attrName>
                                        </p:attrNameLst>
                                      </p:cBhvr>
                                      <p:tavLst>
                                        <p:tav tm="0">
                                          <p:val>
                                            <p:strVal val="#ppt_x"/>
                                          </p:val>
                                        </p:tav>
                                        <p:tav tm="100000">
                                          <p:val>
                                            <p:strVal val="#ppt_x"/>
                                          </p:val>
                                        </p:tav>
                                      </p:tavLst>
                                    </p:anim>
                                    <p:anim calcmode="lin" valueType="num">
                                      <p:cBhvr additive="base">
                                        <p:cTn id="73"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283"/>
                                        </p:tgtEl>
                                        <p:attrNameLst>
                                          <p:attrName>style.visibility</p:attrName>
                                        </p:attrNameLst>
                                      </p:cBhvr>
                                      <p:to>
                                        <p:strVal val="visible"/>
                                      </p:to>
                                    </p:set>
                                    <p:anim calcmode="lin" valueType="num">
                                      <p:cBhvr additive="base">
                                        <p:cTn id="78" dur="500" fill="hold"/>
                                        <p:tgtEl>
                                          <p:spTgt spid="11283"/>
                                        </p:tgtEl>
                                        <p:attrNameLst>
                                          <p:attrName>ppt_x</p:attrName>
                                        </p:attrNameLst>
                                      </p:cBhvr>
                                      <p:tavLst>
                                        <p:tav tm="0">
                                          <p:val>
                                            <p:strVal val="#ppt_x"/>
                                          </p:val>
                                        </p:tav>
                                        <p:tav tm="100000">
                                          <p:val>
                                            <p:strVal val="#ppt_x"/>
                                          </p:val>
                                        </p:tav>
                                      </p:tavLst>
                                    </p:anim>
                                    <p:anim calcmode="lin" valueType="num">
                                      <p:cBhvr additive="base">
                                        <p:cTn id="79"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5" grpId="0" autoUpdateAnimBg="0"/>
      <p:bldP spid="11276" grpId="0" autoUpdateAnimBg="0"/>
      <p:bldP spid="11277" grpId="0" autoUpdateAnimBg="0"/>
      <p:bldP spid="11278" grpId="0" autoUpdateAnimBg="0"/>
      <p:bldP spid="11279" grpId="0" autoUpdateAnimBg="0"/>
      <p:bldP spid="11280" grpId="0" autoUpdateAnimBg="0"/>
      <p:bldP spid="11281" grpId="0" autoUpdateAnimBg="0"/>
      <p:bldP spid="11282" grpId="0" autoUpdateAnimBg="0"/>
      <p:bldP spid="1128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1" descr="OTS 21 AC &amp; Fulfillmen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50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9923" name="Rectangle 2"/>
          <p:cNvSpPr>
            <a:spLocks noGrp="1" noChangeArrowheads="1"/>
          </p:cNvSpPr>
          <p:nvPr>
            <p:ph type="ctrTitle"/>
          </p:nvPr>
        </p:nvSpPr>
        <p:spPr>
          <a:xfrm>
            <a:off x="900113" y="5229225"/>
            <a:ext cx="7200900" cy="1296988"/>
          </a:xfrm>
          <a:solidFill>
            <a:srgbClr val="000090"/>
          </a:solidFill>
        </p:spPr>
        <p:txBody>
          <a:bodyPr/>
          <a:lstStyle/>
          <a:p>
            <a:pPr eaLnBrk="1" hangingPunct="1"/>
            <a:r>
              <a:rPr kumimoji="1" lang="zh-CN" altLang="en-US" sz="4000" b="1" dirty="0">
                <a:solidFill>
                  <a:schemeClr val="bg1"/>
                </a:solidFill>
                <a:latin typeface="华文楷体"/>
                <a:ea typeface="华文楷体"/>
                <a:cs typeface="华文楷体"/>
              </a:rPr>
              <a:t>亚伯拉罕之约以及它的应验</a:t>
            </a:r>
            <a:endParaRPr kumimoji="1" lang="en-US" altLang="zh-CN" sz="4000" b="1" dirty="0">
              <a:solidFill>
                <a:schemeClr val="bg1"/>
              </a:solidFill>
              <a:latin typeface="华文楷体"/>
              <a:ea typeface="华文楷体"/>
              <a:cs typeface="华文楷体"/>
            </a:endParaRPr>
          </a:p>
        </p:txBody>
      </p:sp>
      <p:sp>
        <p:nvSpPr>
          <p:cNvPr id="209924" name="Text Box 5"/>
          <p:cNvSpPr txBox="1">
            <a:spLocks noChangeArrowheads="1"/>
          </p:cNvSpPr>
          <p:nvPr/>
        </p:nvSpPr>
        <p:spPr bwMode="auto">
          <a:xfrm>
            <a:off x="8509000" y="87313"/>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a:solidFill>
                  <a:srgbClr val="000090"/>
                </a:solidFill>
                <a:cs typeface="Arial" charset="0"/>
              </a:rPr>
              <a:t>21</a:t>
            </a:r>
          </a:p>
        </p:txBody>
      </p:sp>
      <p:sp>
        <p:nvSpPr>
          <p:cNvPr id="209925" name="Text Box 52"/>
          <p:cNvSpPr txBox="1">
            <a:spLocks noChangeArrowheads="1"/>
          </p:cNvSpPr>
          <p:nvPr/>
        </p:nvSpPr>
        <p:spPr bwMode="auto">
          <a:xfrm>
            <a:off x="4572000" y="6477000"/>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a:solidFill>
                  <a:srgbClr val="000090"/>
                </a:solidFill>
                <a:cs typeface="Arial" charset="0"/>
              </a:rPr>
              <a:t>Max Anders, Dallas Theological Seminary</a:t>
            </a:r>
          </a:p>
        </p:txBody>
      </p:sp>
      <p:sp>
        <p:nvSpPr>
          <p:cNvPr id="6" name="TextBox 5"/>
          <p:cNvSpPr txBox="1"/>
          <p:nvPr/>
        </p:nvSpPr>
        <p:spPr>
          <a:xfrm>
            <a:off x="914400" y="1101565"/>
            <a:ext cx="1295400" cy="1754326"/>
          </a:xfrm>
          <a:prstGeom prst="rect">
            <a:avLst/>
          </a:prstGeom>
          <a:solidFill>
            <a:srgbClr val="FFFFFF"/>
          </a:solidFill>
        </p:spPr>
        <p:txBody>
          <a:bodyPr wrap="square" rtlCol="0">
            <a:spAutoFit/>
          </a:bodyPr>
          <a:lstStyle/>
          <a:p>
            <a:r>
              <a:rPr lang="zh-CN" altLang="en-US" sz="2000" b="1" dirty="0">
                <a:latin typeface="华文楷体"/>
                <a:ea typeface="华文楷体"/>
                <a:cs typeface="华文楷体"/>
              </a:rPr>
              <a:t>亚伯拉罕</a:t>
            </a:r>
            <a:endParaRPr lang="en-US" altLang="zh-CN" sz="2000" b="1" dirty="0">
              <a:latin typeface="华文楷体"/>
              <a:ea typeface="华文楷体"/>
              <a:cs typeface="华文楷体"/>
            </a:endParaRPr>
          </a:p>
          <a:p>
            <a:pPr algn="ctr"/>
            <a:r>
              <a:rPr lang="zh-CN" altLang="en-US" sz="2000" b="1" dirty="0">
                <a:latin typeface="华文楷体"/>
                <a:ea typeface="华文楷体"/>
                <a:cs typeface="华文楷体"/>
              </a:rPr>
              <a:t>之约</a:t>
            </a:r>
            <a:endParaRPr lang="en-US" altLang="zh-CN" sz="2000" b="1" dirty="0">
              <a:latin typeface="华文楷体"/>
              <a:ea typeface="华文楷体"/>
              <a:cs typeface="华文楷体"/>
            </a:endParaRPr>
          </a:p>
          <a:p>
            <a:pPr algn="ctr"/>
            <a:endParaRPr lang="en-US" sz="2000" b="1" dirty="0">
              <a:latin typeface="华文楷体"/>
              <a:ea typeface="华文楷体"/>
              <a:cs typeface="华文楷体"/>
            </a:endParaRPr>
          </a:p>
          <a:p>
            <a:r>
              <a:rPr lang="zh-CN" altLang="en-US" sz="1600" b="1" dirty="0">
                <a:latin typeface="华文楷体"/>
                <a:ea typeface="华文楷体"/>
                <a:cs typeface="华文楷体"/>
              </a:rPr>
              <a:t>创十二，</a:t>
            </a:r>
            <a:r>
              <a:rPr lang="en-US" altLang="zh-CN" sz="1600" b="1" dirty="0">
                <a:latin typeface="华文楷体"/>
                <a:ea typeface="华文楷体"/>
                <a:cs typeface="华文楷体"/>
              </a:rPr>
              <a:t>       </a:t>
            </a:r>
          </a:p>
          <a:p>
            <a:r>
              <a:rPr lang="en-US" altLang="zh-CN" sz="1600" b="1" dirty="0">
                <a:latin typeface="华文楷体"/>
                <a:ea typeface="华文楷体"/>
                <a:cs typeface="华文楷体"/>
              </a:rPr>
              <a:t> </a:t>
            </a:r>
            <a:r>
              <a:rPr lang="zh-CN" altLang="en-US" sz="1600" b="1" dirty="0">
                <a:latin typeface="华文楷体"/>
                <a:ea typeface="华文楷体"/>
                <a:cs typeface="华文楷体"/>
              </a:rPr>
              <a:t>十五</a:t>
            </a:r>
            <a:r>
              <a:rPr lang="zh-CN" altLang="zh-CN" sz="1600" b="1" dirty="0">
                <a:latin typeface="华文楷体"/>
                <a:ea typeface="华文楷体"/>
                <a:cs typeface="华文楷体"/>
              </a:rPr>
              <a:t>，</a:t>
            </a:r>
            <a:r>
              <a:rPr lang="zh-CN" altLang="en-US" sz="1600" b="1" dirty="0">
                <a:latin typeface="华文楷体"/>
                <a:ea typeface="华文楷体"/>
                <a:cs typeface="华文楷体"/>
              </a:rPr>
              <a:t>十七，廿二</a:t>
            </a:r>
            <a:r>
              <a:rPr lang="en-US" altLang="zh-CN" sz="1600" b="1" dirty="0">
                <a:latin typeface="华文楷体"/>
                <a:ea typeface="华文楷体"/>
                <a:cs typeface="华文楷体"/>
              </a:rPr>
              <a:t>  </a:t>
            </a:r>
          </a:p>
        </p:txBody>
      </p:sp>
      <p:sp>
        <p:nvSpPr>
          <p:cNvPr id="7" name="TextBox 6"/>
          <p:cNvSpPr txBox="1"/>
          <p:nvPr/>
        </p:nvSpPr>
        <p:spPr>
          <a:xfrm>
            <a:off x="2667000" y="685800"/>
            <a:ext cx="1752600" cy="707886"/>
          </a:xfrm>
          <a:prstGeom prst="rect">
            <a:avLst/>
          </a:prstGeom>
          <a:solidFill>
            <a:srgbClr val="FFFFFF"/>
          </a:solidFill>
        </p:spPr>
        <p:txBody>
          <a:bodyPr wrap="square" rtlCol="0">
            <a:spAutoFit/>
          </a:bodyPr>
          <a:lstStyle/>
          <a:p>
            <a:r>
              <a:rPr lang="zh-CN" altLang="en-US" sz="2000" dirty="0">
                <a:latin typeface="华文楷体"/>
                <a:ea typeface="华文楷体"/>
                <a:cs typeface="华文楷体"/>
              </a:rPr>
              <a:t>巴勒斯坦之约</a:t>
            </a:r>
            <a:r>
              <a:rPr lang="en-US" altLang="zh-CN" sz="2000" dirty="0">
                <a:latin typeface="华文楷体"/>
                <a:ea typeface="华文楷体"/>
                <a:cs typeface="华文楷体"/>
              </a:rPr>
              <a:t>  </a:t>
            </a:r>
          </a:p>
          <a:p>
            <a:r>
              <a:rPr lang="en-US" altLang="zh-CN" sz="2000" dirty="0">
                <a:latin typeface="华文楷体"/>
                <a:ea typeface="华文楷体"/>
                <a:cs typeface="华文楷体"/>
              </a:rPr>
              <a:t>       </a:t>
            </a:r>
            <a:r>
              <a:rPr lang="zh-CN" altLang="en-US" sz="2000" dirty="0">
                <a:latin typeface="华文楷体"/>
                <a:ea typeface="华文楷体"/>
                <a:cs typeface="华文楷体"/>
              </a:rPr>
              <a:t>申卅</a:t>
            </a:r>
            <a:endParaRPr lang="en-US" sz="2000" dirty="0">
              <a:latin typeface="华文楷体"/>
              <a:ea typeface="华文楷体"/>
              <a:cs typeface="华文楷体"/>
            </a:endParaRPr>
          </a:p>
        </p:txBody>
      </p:sp>
      <p:sp>
        <p:nvSpPr>
          <p:cNvPr id="8" name="TextBox 7"/>
          <p:cNvSpPr txBox="1"/>
          <p:nvPr/>
        </p:nvSpPr>
        <p:spPr>
          <a:xfrm>
            <a:off x="4800600" y="1600200"/>
            <a:ext cx="1143000" cy="861774"/>
          </a:xfrm>
          <a:prstGeom prst="rect">
            <a:avLst/>
          </a:prstGeom>
          <a:solidFill>
            <a:srgbClr val="FFFFFF"/>
          </a:solidFill>
        </p:spPr>
        <p:txBody>
          <a:bodyPr wrap="square" rtlCol="0">
            <a:spAutoFit/>
          </a:bodyPr>
          <a:lstStyle/>
          <a:p>
            <a:r>
              <a:rPr lang="zh-CN" altLang="en-US" sz="1800" b="1" dirty="0">
                <a:latin typeface="华文楷体"/>
                <a:ea typeface="华文楷体"/>
                <a:cs typeface="华文楷体"/>
              </a:rPr>
              <a:t>大卫之约</a:t>
            </a:r>
            <a:r>
              <a:rPr lang="en-US" altLang="zh-CN" sz="1800" b="1" dirty="0">
                <a:latin typeface="华文楷体"/>
                <a:ea typeface="华文楷体"/>
                <a:cs typeface="华文楷体"/>
              </a:rPr>
              <a:t>  </a:t>
            </a:r>
          </a:p>
          <a:p>
            <a:r>
              <a:rPr lang="en-US" altLang="zh-CN" sz="1800" b="1" dirty="0">
                <a:latin typeface="华文楷体"/>
                <a:ea typeface="华文楷体"/>
                <a:cs typeface="华文楷体"/>
              </a:rPr>
              <a:t>    </a:t>
            </a:r>
            <a:r>
              <a:rPr lang="zh-CN" altLang="en-US" sz="1800" b="1" dirty="0">
                <a:latin typeface="华文楷体"/>
                <a:ea typeface="华文楷体"/>
                <a:cs typeface="华文楷体"/>
              </a:rPr>
              <a:t>撒下七</a:t>
            </a:r>
            <a:endParaRPr lang="en-US" sz="1800" b="1" dirty="0">
              <a:latin typeface="华文楷体"/>
              <a:ea typeface="华文楷体"/>
              <a:cs typeface="华文楷体"/>
            </a:endParaRPr>
          </a:p>
          <a:p>
            <a:endParaRPr lang="en-US" sz="1400" dirty="0"/>
          </a:p>
        </p:txBody>
      </p:sp>
      <p:sp>
        <p:nvSpPr>
          <p:cNvPr id="9" name="TextBox 8"/>
          <p:cNvSpPr txBox="1"/>
          <p:nvPr/>
        </p:nvSpPr>
        <p:spPr>
          <a:xfrm>
            <a:off x="5334000" y="2667000"/>
            <a:ext cx="990600" cy="800219"/>
          </a:xfrm>
          <a:prstGeom prst="rect">
            <a:avLst/>
          </a:prstGeom>
          <a:solidFill>
            <a:srgbClr val="FFFFFF"/>
          </a:solidFill>
        </p:spPr>
        <p:txBody>
          <a:bodyPr wrap="square" rtlCol="0">
            <a:spAutoFit/>
          </a:bodyPr>
          <a:lstStyle/>
          <a:p>
            <a:pPr algn="ctr"/>
            <a:r>
              <a:rPr lang="zh-CN" altLang="en-US" sz="1600" b="1" dirty="0">
                <a:latin typeface="华文楷体"/>
                <a:ea typeface="华文楷体"/>
                <a:cs typeface="华文楷体"/>
              </a:rPr>
              <a:t>新约</a:t>
            </a:r>
            <a:endParaRPr lang="en-US" altLang="zh-CN" sz="1600" b="1" dirty="0">
              <a:latin typeface="华文楷体"/>
              <a:ea typeface="华文楷体"/>
              <a:cs typeface="华文楷体"/>
            </a:endParaRPr>
          </a:p>
          <a:p>
            <a:pPr algn="ctr"/>
            <a:r>
              <a:rPr lang="zh-CN" altLang="en-US" sz="1600" b="1" dirty="0">
                <a:latin typeface="华文楷体"/>
                <a:ea typeface="华文楷体"/>
                <a:cs typeface="华文楷体"/>
              </a:rPr>
              <a:t>耶卅一</a:t>
            </a:r>
            <a:endParaRPr lang="en-US" sz="1600" b="1" dirty="0">
              <a:latin typeface="华文楷体"/>
              <a:ea typeface="华文楷体"/>
              <a:cs typeface="华文楷体"/>
            </a:endParaRPr>
          </a:p>
          <a:p>
            <a:r>
              <a:rPr lang="en-US" sz="1400" dirty="0"/>
              <a:t>  </a:t>
            </a:r>
          </a:p>
        </p:txBody>
      </p:sp>
      <p:sp>
        <p:nvSpPr>
          <p:cNvPr id="10" name="TextBox 9"/>
          <p:cNvSpPr txBox="1"/>
          <p:nvPr/>
        </p:nvSpPr>
        <p:spPr>
          <a:xfrm>
            <a:off x="838200" y="228600"/>
            <a:ext cx="1143000" cy="400110"/>
          </a:xfrm>
          <a:prstGeom prst="rect">
            <a:avLst/>
          </a:prstGeom>
          <a:solidFill>
            <a:srgbClr val="FFFFFF"/>
          </a:solidFill>
        </p:spPr>
        <p:txBody>
          <a:bodyPr wrap="square" rtlCol="0">
            <a:spAutoFit/>
          </a:bodyPr>
          <a:lstStyle/>
          <a:p>
            <a:pPr algn="ctr"/>
            <a:r>
              <a:rPr lang="zh-CN" altLang="en-US" sz="2000" b="1" dirty="0">
                <a:latin typeface="华文楷体"/>
                <a:ea typeface="华文楷体"/>
                <a:cs typeface="华文楷体"/>
              </a:rPr>
              <a:t>应许</a:t>
            </a:r>
            <a:endParaRPr lang="en-US" sz="2000" b="1" dirty="0">
              <a:latin typeface="华文楷体"/>
              <a:ea typeface="华文楷体"/>
              <a:cs typeface="华文楷体"/>
            </a:endParaRPr>
          </a:p>
        </p:txBody>
      </p:sp>
      <p:sp>
        <p:nvSpPr>
          <p:cNvPr id="11" name="TextBox 10"/>
          <p:cNvSpPr txBox="1"/>
          <p:nvPr/>
        </p:nvSpPr>
        <p:spPr>
          <a:xfrm>
            <a:off x="7162800" y="224135"/>
            <a:ext cx="1295400" cy="461665"/>
          </a:xfrm>
          <a:prstGeom prst="rect">
            <a:avLst/>
          </a:prstGeom>
          <a:solidFill>
            <a:srgbClr val="FFFFFF"/>
          </a:solidFill>
        </p:spPr>
        <p:txBody>
          <a:bodyPr wrap="square" rtlCol="0">
            <a:spAutoFit/>
          </a:bodyPr>
          <a:lstStyle/>
          <a:p>
            <a:pPr algn="ctr"/>
            <a:r>
              <a:rPr lang="zh-CN" altLang="en-US" sz="2400" dirty="0">
                <a:latin typeface="华文楷体"/>
                <a:ea typeface="华文楷体"/>
                <a:cs typeface="华文楷体"/>
              </a:rPr>
              <a:t>应验</a:t>
            </a:r>
            <a:endParaRPr lang="en-US" sz="2400" dirty="0">
              <a:latin typeface="华文楷体"/>
              <a:ea typeface="华文楷体"/>
              <a:cs typeface="华文楷体"/>
            </a:endParaRPr>
          </a:p>
        </p:txBody>
      </p:sp>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MIDGI0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8426" y="228600"/>
            <a:ext cx="5326062"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8420" name="Picture 4" descr="MIDGI00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38426" y="4572000"/>
            <a:ext cx="5326062" cy="184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8417" name="Rectangle 5"/>
          <p:cNvSpPr>
            <a:spLocks noGrp="1" noChangeArrowheads="1"/>
          </p:cNvSpPr>
          <p:nvPr>
            <p:ph type="title" idx="4294967295"/>
          </p:nvPr>
        </p:nvSpPr>
        <p:spPr>
          <a:xfrm>
            <a:off x="150912" y="620688"/>
            <a:ext cx="3340968" cy="5112568"/>
          </a:xfrm>
        </p:spPr>
        <p:txBody>
          <a:bodyPr/>
          <a:lstStyle/>
          <a:p>
            <a:pPr eaLnBrk="1" hangingPunct="1"/>
            <a:r>
              <a:rPr lang="zh-TW" altLang="en-US" b="1">
                <a:solidFill>
                  <a:schemeClr val="bg1"/>
                </a:solidFill>
                <a:latin typeface="Arial"/>
                <a:ea typeface="ＭＳ Ｐゴシック" charset="0"/>
                <a:cs typeface="Arial"/>
              </a:rPr>
              <a:t>你怎么能记住这些书</a:t>
            </a:r>
            <a:r>
              <a:rPr lang="en-US" altLang="zh-TW" b="1">
                <a:solidFill>
                  <a:schemeClr val="bg1"/>
                </a:solidFill>
                <a:latin typeface="Arial"/>
                <a:ea typeface="ＭＳ Ｐゴシック" charset="0"/>
                <a:cs typeface="Arial"/>
              </a:rPr>
              <a:t>?</a:t>
            </a:r>
            <a:endParaRPr lang="en-US" b="1">
              <a:solidFill>
                <a:schemeClr val="bg1"/>
              </a:solidFill>
              <a:latin typeface="Arial"/>
              <a:ea typeface="ＭＳ Ｐゴシック" charset="0"/>
              <a:cs typeface="Arial"/>
            </a:endParaRPr>
          </a:p>
        </p:txBody>
      </p:sp>
    </p:spTree>
    <p:extLst>
      <p:ext uri="{BB962C8B-B14F-4D97-AF65-F5344CB8AC3E}">
        <p14:creationId xmlns:p14="http://schemas.microsoft.com/office/powerpoint/2010/main" val="3535255958"/>
      </p:ext>
    </p:extLst>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9" name="Line 2"/>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608260" name="Line 3"/>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211971" name="Rectangle 4"/>
          <p:cNvSpPr>
            <a:spLocks noChangeArrowheads="1"/>
          </p:cNvSpPr>
          <p:nvPr/>
        </p:nvSpPr>
        <p:spPr bwMode="auto">
          <a:xfrm>
            <a:off x="1460500" y="2108200"/>
            <a:ext cx="1574800" cy="3568700"/>
          </a:xfrm>
          <a:prstGeom prst="rect">
            <a:avLst/>
          </a:prstGeom>
          <a:gradFill rotWithShape="0">
            <a:gsLst>
              <a:gs pos="0">
                <a:srgbClr val="47002C"/>
              </a:gs>
              <a:gs pos="100000">
                <a:srgbClr val="7F004A"/>
              </a:gs>
            </a:gsLst>
            <a:lin ang="0" scaled="1"/>
          </a:gradFill>
          <a:ln w="25400">
            <a:solidFill>
              <a:srgbClr val="000000"/>
            </a:solidFill>
            <a:miter lim="800000"/>
            <a:headEnd/>
            <a:tailEnd/>
          </a:ln>
        </p:spPr>
        <p:txBody>
          <a:bodyPr wrap="none" anchor="ctr"/>
          <a:lstStyle/>
          <a:p>
            <a:pPr defTabSz="457200"/>
            <a:endParaRPr lang="zh-CN" altLang="en-US" sz="2400">
              <a:solidFill>
                <a:srgbClr val="FFFFFF"/>
              </a:solidFill>
              <a:ea typeface="SimSun" charset="0"/>
              <a:cs typeface="Arial" charset="0"/>
            </a:endParaRPr>
          </a:p>
        </p:txBody>
      </p:sp>
      <p:sp>
        <p:nvSpPr>
          <p:cNvPr id="211972" name="Rectangle 5"/>
          <p:cNvSpPr>
            <a:spLocks noChangeArrowheads="1"/>
          </p:cNvSpPr>
          <p:nvPr/>
        </p:nvSpPr>
        <p:spPr bwMode="auto">
          <a:xfrm>
            <a:off x="1073150" y="1682750"/>
            <a:ext cx="7988300" cy="406400"/>
          </a:xfrm>
          <a:prstGeom prst="rect">
            <a:avLst/>
          </a:prstGeom>
          <a:gradFill rotWithShape="0">
            <a:gsLst>
              <a:gs pos="0">
                <a:srgbClr val="003430"/>
              </a:gs>
              <a:gs pos="50000">
                <a:srgbClr val="007F74"/>
              </a:gs>
              <a:gs pos="100000">
                <a:srgbClr val="003430"/>
              </a:gs>
            </a:gsLst>
            <a:lin ang="5400000" scaled="1"/>
          </a:gradFill>
          <a:ln w="12700">
            <a:solidFill>
              <a:schemeClr val="bg2"/>
            </a:solidFill>
            <a:miter lim="800000"/>
            <a:headEnd/>
            <a:tailEnd/>
          </a:ln>
        </p:spPr>
        <p:txBody>
          <a:bodyPr wrap="none" anchor="ctr"/>
          <a:lstStyle/>
          <a:p>
            <a:pPr defTabSz="457200"/>
            <a:endParaRPr lang="zh-CN" altLang="en-US" sz="2400">
              <a:solidFill>
                <a:srgbClr val="FFFFFF"/>
              </a:solidFill>
              <a:ea typeface="SimSun" charset="0"/>
              <a:cs typeface="Arial" charset="0"/>
            </a:endParaRPr>
          </a:p>
        </p:txBody>
      </p:sp>
      <p:sp>
        <p:nvSpPr>
          <p:cNvPr id="1556486" name="Rectangle 6"/>
          <p:cNvSpPr>
            <a:spLocks noChangeArrowheads="1"/>
          </p:cNvSpPr>
          <p:nvPr/>
        </p:nvSpPr>
        <p:spPr bwMode="auto">
          <a:xfrm>
            <a:off x="1214438" y="1676400"/>
            <a:ext cx="1196975" cy="393700"/>
          </a:xfrm>
          <a:prstGeom prst="rect">
            <a:avLst/>
          </a:prstGeom>
          <a:noFill/>
          <a:ln w="12700">
            <a:noFill/>
            <a:miter lim="800000"/>
            <a:headEnd/>
            <a:tailEnd/>
          </a:ln>
          <a:effectLst/>
        </p:spPr>
        <p:txBody>
          <a:bodyPr wrap="none" lIns="90488" tIns="44450" rIns="90488" bIns="44450">
            <a:spAutoFit/>
          </a:bodyPr>
          <a:lstStyle/>
          <a:p>
            <a:pPr defTabSz="457200">
              <a:defRPr/>
            </a:pPr>
            <a:r>
              <a:rPr lang="zh-CN" altLang="en-US" sz="1800" dirty="0">
                <a:solidFill>
                  <a:srgbClr val="FFFFFF"/>
                </a:solidFill>
                <a:effectLst>
                  <a:outerShdw blurRad="38100" dist="38100" dir="2700000" algn="tl">
                    <a:srgbClr val="000000"/>
                  </a:outerShdw>
                </a:effectLst>
                <a:latin typeface="Kosher-Normal" charset="0"/>
                <a:ea typeface="SimSun" pitchFamily="2" charset="-122"/>
                <a:cs typeface="Arial" charset="0"/>
              </a:rPr>
              <a:t>诺亚之约</a:t>
            </a:r>
          </a:p>
        </p:txBody>
      </p:sp>
      <p:sp>
        <p:nvSpPr>
          <p:cNvPr id="1556487" name="Rectangle 7"/>
          <p:cNvSpPr>
            <a:spLocks noChangeArrowheads="1"/>
          </p:cNvSpPr>
          <p:nvPr/>
        </p:nvSpPr>
        <p:spPr bwMode="auto">
          <a:xfrm>
            <a:off x="30163" y="836712"/>
            <a:ext cx="736600" cy="859210"/>
          </a:xfrm>
          <a:prstGeom prst="rect">
            <a:avLst/>
          </a:prstGeom>
          <a:noFill/>
          <a:ln>
            <a:noFill/>
          </a:ln>
        </p:spPr>
        <p:txBody>
          <a:bodyPr lIns="90488" tIns="44450" rIns="90488" bIns="44450">
            <a:spAutoFit/>
          </a:bodyPr>
          <a:lstStyle/>
          <a:p>
            <a:pPr algn="ctr" defTabSz="457200"/>
            <a:r>
              <a:rPr lang="zh-CN" altLang="en-US" dirty="0">
                <a:solidFill>
                  <a:srgbClr val="FFFFFF"/>
                </a:solidFill>
                <a:ea typeface="SimSun" charset="0"/>
                <a:cs typeface="Arial" charset="0"/>
              </a:rPr>
              <a:t>亚当与神同掌权（</a:t>
            </a:r>
            <a:r>
              <a:rPr lang="en-US" altLang="zh-CN" dirty="0">
                <a:solidFill>
                  <a:srgbClr val="FFFFFF"/>
                </a:solidFill>
                <a:ea typeface="SimSun" charset="0"/>
                <a:cs typeface="Arial" charset="0"/>
              </a:rPr>
              <a:t> </a:t>
            </a:r>
            <a:r>
              <a:rPr lang="zh-CN" altLang="en-US" dirty="0">
                <a:solidFill>
                  <a:srgbClr val="FFFFFF"/>
                </a:solidFill>
                <a:ea typeface="SimSun" charset="0"/>
                <a:cs typeface="Arial" charset="0"/>
              </a:rPr>
              <a:t>创</a:t>
            </a:r>
            <a:r>
              <a:rPr lang="en-US" altLang="zh-CN" dirty="0">
                <a:solidFill>
                  <a:srgbClr val="FFFFFF"/>
                </a:solidFill>
                <a:ea typeface="SimSun" charset="0"/>
                <a:cs typeface="Arial" charset="0"/>
              </a:rPr>
              <a:t>. 1:26, 28; 2:19) </a:t>
            </a:r>
          </a:p>
        </p:txBody>
      </p:sp>
      <p:sp>
        <p:nvSpPr>
          <p:cNvPr id="1556488" name="Rectangle 8"/>
          <p:cNvSpPr>
            <a:spLocks noChangeArrowheads="1"/>
          </p:cNvSpPr>
          <p:nvPr/>
        </p:nvSpPr>
        <p:spPr bwMode="auto">
          <a:xfrm>
            <a:off x="603250" y="836712"/>
            <a:ext cx="927100" cy="859210"/>
          </a:xfrm>
          <a:prstGeom prst="rect">
            <a:avLst/>
          </a:prstGeom>
          <a:noFill/>
          <a:ln>
            <a:noFill/>
          </a:ln>
        </p:spPr>
        <p:txBody>
          <a:bodyPr lIns="90488" tIns="44450" rIns="90488" bIns="44450">
            <a:spAutoFit/>
          </a:bodyPr>
          <a:lstStyle/>
          <a:p>
            <a:pPr algn="ctr" defTabSz="457200"/>
            <a:r>
              <a:rPr lang="zh-CN" altLang="en-US" dirty="0">
                <a:solidFill>
                  <a:srgbClr val="FFFFFF"/>
                </a:solidFill>
                <a:ea typeface="SimSun" charset="0"/>
                <a:cs typeface="Arial" charset="0"/>
              </a:rPr>
              <a:t>撒旦自以为神统治着这个世界</a:t>
            </a:r>
            <a:r>
              <a:rPr lang="en-US" altLang="zh-CN" dirty="0">
                <a:solidFill>
                  <a:srgbClr val="FFFFFF"/>
                </a:solidFill>
                <a:ea typeface="SimSun" charset="0"/>
                <a:cs typeface="Arial" charset="0"/>
              </a:rPr>
              <a:t> (</a:t>
            </a:r>
            <a:r>
              <a:rPr lang="zh-CN" altLang="en-US" dirty="0">
                <a:solidFill>
                  <a:srgbClr val="FFFFFF"/>
                </a:solidFill>
                <a:ea typeface="SimSun" charset="0"/>
                <a:cs typeface="Arial" charset="0"/>
              </a:rPr>
              <a:t>创</a:t>
            </a:r>
            <a:r>
              <a:rPr lang="en-US" altLang="zh-CN" dirty="0">
                <a:solidFill>
                  <a:srgbClr val="FFFFFF"/>
                </a:solidFill>
                <a:ea typeface="SimSun" charset="0"/>
                <a:cs typeface="Arial" charset="0"/>
              </a:rPr>
              <a:t>. 3:15; </a:t>
            </a:r>
          </a:p>
          <a:p>
            <a:pPr algn="ctr" defTabSz="457200"/>
            <a:r>
              <a:rPr lang="en-US" altLang="zh-CN" dirty="0">
                <a:solidFill>
                  <a:srgbClr val="FFFFFF"/>
                </a:solidFill>
                <a:ea typeface="SimSun" charset="0"/>
                <a:cs typeface="Arial" charset="0"/>
              </a:rPr>
              <a:t>2 Cor. 4:4)</a:t>
            </a:r>
          </a:p>
        </p:txBody>
      </p:sp>
      <p:sp>
        <p:nvSpPr>
          <p:cNvPr id="1556489" name="Rectangle 9"/>
          <p:cNvSpPr>
            <a:spLocks noChangeArrowheads="1"/>
          </p:cNvSpPr>
          <p:nvPr/>
        </p:nvSpPr>
        <p:spPr bwMode="auto">
          <a:xfrm rot="16200000" flipH="1">
            <a:off x="215900" y="3702050"/>
            <a:ext cx="2009775" cy="454025"/>
          </a:xfrm>
          <a:prstGeom prst="rect">
            <a:avLst/>
          </a:prstGeom>
          <a:noFill/>
          <a:ln w="12700">
            <a:noFill/>
            <a:miter lim="800000"/>
            <a:headEnd/>
            <a:tailEnd/>
          </a:ln>
          <a:effectLst/>
        </p:spPr>
        <p:txBody>
          <a:bodyPr wrap="none" lIns="90488" tIns="44450" rIns="90488" bIns="44450">
            <a:spAutoFit/>
          </a:bodyPr>
          <a:lstStyle/>
          <a:p>
            <a:pPr defTabSz="457200">
              <a:defRPr/>
            </a:pPr>
            <a:r>
              <a:rPr lang="zh-CN" altLang="en-US" sz="2400">
                <a:solidFill>
                  <a:srgbClr val="FFFFFF"/>
                </a:solidFill>
                <a:effectLst>
                  <a:outerShdw blurRad="38100" dist="38100" dir="2700000" algn="tl">
                    <a:srgbClr val="000000"/>
                  </a:outerShdw>
                </a:effectLst>
                <a:latin typeface="Kosher-Normal" charset="0"/>
                <a:ea typeface="SimSun" pitchFamily="2" charset="-122"/>
                <a:cs typeface="Arial" charset="0"/>
              </a:rPr>
              <a:t>亚伯拉罕之约</a:t>
            </a:r>
          </a:p>
        </p:txBody>
      </p:sp>
      <p:sp>
        <p:nvSpPr>
          <p:cNvPr id="211977" name="Rectangle 10"/>
          <p:cNvSpPr>
            <a:spLocks noChangeArrowheads="1"/>
          </p:cNvSpPr>
          <p:nvPr/>
        </p:nvSpPr>
        <p:spPr bwMode="auto">
          <a:xfrm>
            <a:off x="1987550" y="2101850"/>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defTabSz="457200"/>
            <a:endParaRPr lang="zh-CN" altLang="en-US" sz="2400">
              <a:solidFill>
                <a:srgbClr val="FFFFFF"/>
              </a:solidFill>
              <a:ea typeface="SimSun" charset="0"/>
              <a:cs typeface="Arial" charset="0"/>
            </a:endParaRPr>
          </a:p>
        </p:txBody>
      </p:sp>
      <p:sp>
        <p:nvSpPr>
          <p:cNvPr id="211978" name="Rectangle 11"/>
          <p:cNvSpPr>
            <a:spLocks noChangeArrowheads="1"/>
          </p:cNvSpPr>
          <p:nvPr/>
        </p:nvSpPr>
        <p:spPr bwMode="auto">
          <a:xfrm>
            <a:off x="3016250" y="4502150"/>
            <a:ext cx="2857500" cy="1181100"/>
          </a:xfrm>
          <a:prstGeom prst="rect">
            <a:avLst/>
          </a:prstGeom>
          <a:gradFill rotWithShape="0">
            <a:gsLst>
              <a:gs pos="0">
                <a:srgbClr val="438E00"/>
              </a:gs>
              <a:gs pos="100000">
                <a:srgbClr val="1B3900"/>
              </a:gs>
            </a:gsLst>
            <a:lin ang="0" scaled="1"/>
          </a:gradFill>
          <a:ln w="12700">
            <a:solidFill>
              <a:srgbClr val="000000"/>
            </a:solidFill>
            <a:miter lim="800000"/>
            <a:headEnd/>
            <a:tailEnd/>
          </a:ln>
        </p:spPr>
        <p:txBody>
          <a:bodyPr wrap="none" anchor="ctr"/>
          <a:lstStyle/>
          <a:p>
            <a:pPr defTabSz="457200"/>
            <a:endParaRPr lang="zh-CN" altLang="en-US" sz="2400">
              <a:solidFill>
                <a:srgbClr val="FFFFFF"/>
              </a:solidFill>
              <a:ea typeface="SimSun" charset="0"/>
              <a:cs typeface="Arial" charset="0"/>
            </a:endParaRPr>
          </a:p>
        </p:txBody>
      </p:sp>
      <p:sp>
        <p:nvSpPr>
          <p:cNvPr id="1556492" name="Rectangle 12"/>
          <p:cNvSpPr>
            <a:spLocks noChangeArrowheads="1"/>
          </p:cNvSpPr>
          <p:nvPr/>
        </p:nvSpPr>
        <p:spPr bwMode="auto">
          <a:xfrm>
            <a:off x="1847850" y="5695950"/>
            <a:ext cx="3949700" cy="609600"/>
          </a:xfrm>
          <a:prstGeom prst="rect">
            <a:avLst/>
          </a:prstGeom>
          <a:gradFill rotWithShape="0">
            <a:gsLst>
              <a:gs pos="0">
                <a:schemeClr val="tx1"/>
              </a:gs>
              <a:gs pos="100000">
                <a:schemeClr val="tx1">
                  <a:gamma/>
                  <a:shade val="0"/>
                  <a:invGamma/>
                </a:schemeClr>
              </a:gs>
            </a:gsLst>
            <a:lin ang="0" scaled="1"/>
          </a:gradFill>
          <a:ln w="12700">
            <a:solidFill>
              <a:srgbClr val="000000"/>
            </a:solidFill>
            <a:miter lim="800000"/>
            <a:headEnd/>
            <a:tailEnd/>
          </a:ln>
          <a:effectLst/>
        </p:spPr>
        <p:txBody>
          <a:bodyPr wrap="none" anchor="ctr"/>
          <a:lstStyle/>
          <a:p>
            <a:pPr defTabSz="457200" fontAlgn="auto">
              <a:spcBef>
                <a:spcPts val="0"/>
              </a:spcBef>
              <a:spcAft>
                <a:spcPts val="0"/>
              </a:spcAft>
              <a:defRPr/>
            </a:pPr>
            <a:endParaRPr lang="en-US" sz="2400">
              <a:solidFill>
                <a:srgbClr val="FFFFFF"/>
              </a:solidFill>
              <a:latin typeface="Arial" pitchFamily="-128" charset="0"/>
              <a:ea typeface="ＭＳ Ｐゴシック" pitchFamily="-112" charset="-128"/>
              <a:cs typeface="ＭＳ Ｐゴシック" pitchFamily="-112" charset="-128"/>
            </a:endParaRPr>
          </a:p>
        </p:txBody>
      </p:sp>
      <p:sp>
        <p:nvSpPr>
          <p:cNvPr id="211980" name="Rectangle 13"/>
          <p:cNvSpPr>
            <a:spLocks noChangeArrowheads="1"/>
          </p:cNvSpPr>
          <p:nvPr/>
        </p:nvSpPr>
        <p:spPr bwMode="auto">
          <a:xfrm>
            <a:off x="2003425" y="2060575"/>
            <a:ext cx="1106073" cy="366767"/>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800" b="1" dirty="0">
                <a:solidFill>
                  <a:srgbClr val="FFFFFF"/>
                </a:solidFill>
                <a:effectLst>
                  <a:outerShdw blurRad="38100" dist="38100" dir="2700000" algn="tl">
                    <a:srgbClr val="000000"/>
                  </a:outerShdw>
                </a:effectLst>
                <a:latin typeface="Kosher-Normal" charset="0"/>
                <a:ea typeface="SimSun" pitchFamily="2" charset="-122"/>
                <a:cs typeface="Arial" charset="0"/>
              </a:rPr>
              <a:t>土地之约</a:t>
            </a:r>
          </a:p>
        </p:txBody>
      </p:sp>
      <p:sp>
        <p:nvSpPr>
          <p:cNvPr id="211981" name="Rectangle 14"/>
          <p:cNvSpPr>
            <a:spLocks noChangeArrowheads="1"/>
          </p:cNvSpPr>
          <p:nvPr/>
        </p:nvSpPr>
        <p:spPr bwMode="auto">
          <a:xfrm>
            <a:off x="2368550" y="3308350"/>
            <a:ext cx="3505200" cy="1181100"/>
          </a:xfrm>
          <a:prstGeom prst="rect">
            <a:avLst/>
          </a:prstGeom>
          <a:gradFill rotWithShape="0">
            <a:gsLst>
              <a:gs pos="0">
                <a:srgbClr val="BA5D00"/>
              </a:gs>
              <a:gs pos="100000">
                <a:srgbClr val="371C00"/>
              </a:gs>
            </a:gsLst>
            <a:lin ang="0" scaled="1"/>
          </a:gradFill>
          <a:ln w="12700">
            <a:solidFill>
              <a:srgbClr val="000000"/>
            </a:solidFill>
            <a:miter lim="800000"/>
            <a:headEnd/>
            <a:tailEnd/>
          </a:ln>
        </p:spPr>
        <p:txBody>
          <a:bodyPr wrap="none" anchor="ctr"/>
          <a:lstStyle/>
          <a:p>
            <a:pPr defTabSz="457200"/>
            <a:endParaRPr lang="zh-CN" altLang="en-US" sz="2400">
              <a:solidFill>
                <a:srgbClr val="FFFFFF"/>
              </a:solidFill>
              <a:ea typeface="SimSun" charset="0"/>
              <a:cs typeface="Arial" charset="0"/>
            </a:endParaRPr>
          </a:p>
        </p:txBody>
      </p:sp>
      <p:sp>
        <p:nvSpPr>
          <p:cNvPr id="211982" name="Rectangle 15"/>
          <p:cNvSpPr>
            <a:spLocks noChangeArrowheads="1"/>
          </p:cNvSpPr>
          <p:nvPr/>
        </p:nvSpPr>
        <p:spPr bwMode="auto">
          <a:xfrm>
            <a:off x="2549525" y="3327400"/>
            <a:ext cx="1106073" cy="366767"/>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800" b="1" dirty="0">
                <a:solidFill>
                  <a:srgbClr val="FFFFFF"/>
                </a:solidFill>
                <a:effectLst>
                  <a:outerShdw blurRad="38100" dist="38100" dir="2700000" algn="tl">
                    <a:srgbClr val="000000"/>
                  </a:outerShdw>
                </a:effectLst>
                <a:latin typeface="Kosher-Normal" charset="0"/>
                <a:ea typeface="SimSun" pitchFamily="2" charset="-122"/>
                <a:cs typeface="Arial" charset="0"/>
              </a:rPr>
              <a:t>大卫之约</a:t>
            </a:r>
          </a:p>
        </p:txBody>
      </p:sp>
      <p:sp>
        <p:nvSpPr>
          <p:cNvPr id="1556496" name="Rectangle 16"/>
          <p:cNvSpPr>
            <a:spLocks noChangeArrowheads="1"/>
          </p:cNvSpPr>
          <p:nvPr/>
        </p:nvSpPr>
        <p:spPr bwMode="auto">
          <a:xfrm>
            <a:off x="3108325" y="4475163"/>
            <a:ext cx="692150" cy="393700"/>
          </a:xfrm>
          <a:prstGeom prst="rect">
            <a:avLst/>
          </a:prstGeom>
          <a:noFill/>
          <a:ln w="12700">
            <a:noFill/>
            <a:miter lim="800000"/>
            <a:headEnd/>
            <a:tailEnd/>
          </a:ln>
          <a:effectLst/>
        </p:spPr>
        <p:txBody>
          <a:bodyPr wrap="none" lIns="90488" tIns="44450" rIns="90488" bIns="44450">
            <a:spAutoFit/>
          </a:bodyPr>
          <a:lstStyle/>
          <a:p>
            <a:pPr defTabSz="457200">
              <a:defRPr/>
            </a:pPr>
            <a:r>
              <a:rPr lang="zh-CN" altLang="en-US" sz="1800" b="1" dirty="0">
                <a:solidFill>
                  <a:srgbClr val="FFFFFF"/>
                </a:solidFill>
                <a:effectLst>
                  <a:outerShdw blurRad="38100" dist="38100" dir="2700000" algn="tl">
                    <a:srgbClr val="000000"/>
                  </a:outerShdw>
                </a:effectLst>
                <a:latin typeface="Kosher-Normal" charset="0"/>
                <a:ea typeface="SimSun" pitchFamily="2" charset="-122"/>
                <a:cs typeface="Arial" charset="0"/>
              </a:rPr>
              <a:t>新约</a:t>
            </a:r>
          </a:p>
        </p:txBody>
      </p:sp>
      <p:sp>
        <p:nvSpPr>
          <p:cNvPr id="211984" name="Rectangle 17"/>
          <p:cNvSpPr>
            <a:spLocks noChangeArrowheads="1"/>
          </p:cNvSpPr>
          <p:nvPr/>
        </p:nvSpPr>
        <p:spPr bwMode="auto">
          <a:xfrm>
            <a:off x="1927225" y="5654675"/>
            <a:ext cx="1203325"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800" b="1">
                <a:solidFill>
                  <a:srgbClr val="000000"/>
                </a:solidFill>
                <a:latin typeface="Kosher-Normal" charset="0"/>
                <a:ea typeface="SimSun" charset="0"/>
                <a:cs typeface="Arial" charset="0"/>
              </a:rPr>
              <a:t>摩西之约</a:t>
            </a:r>
          </a:p>
        </p:txBody>
      </p:sp>
      <p:grpSp>
        <p:nvGrpSpPr>
          <p:cNvPr id="211985" name="Group 18"/>
          <p:cNvGrpSpPr>
            <a:grpSpLocks/>
          </p:cNvGrpSpPr>
          <p:nvPr/>
        </p:nvGrpSpPr>
        <p:grpSpPr bwMode="auto">
          <a:xfrm>
            <a:off x="5689600" y="1376363"/>
            <a:ext cx="165100" cy="279400"/>
            <a:chOff x="3584" y="867"/>
            <a:chExt cx="104" cy="176"/>
          </a:xfrm>
        </p:grpSpPr>
        <p:sp>
          <p:nvSpPr>
            <p:cNvPr id="60836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60836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defTabSz="457200" eaLnBrk="1" hangingPunct="1">
                <a:defRPr/>
              </a:pPr>
              <a:endParaRPr lang="en-US" sz="1800">
                <a:solidFill>
                  <a:srgbClr val="FFFFFF"/>
                </a:solidFill>
                <a:ea typeface="+mn-ea"/>
                <a:cs typeface="Arial" charset="0"/>
              </a:endParaRPr>
            </a:p>
          </p:txBody>
        </p:sp>
      </p:grpSp>
      <p:sp>
        <p:nvSpPr>
          <p:cNvPr id="1556501" name="Rectangle 21"/>
          <p:cNvSpPr>
            <a:spLocks noChangeArrowheads="1"/>
          </p:cNvSpPr>
          <p:nvPr/>
        </p:nvSpPr>
        <p:spPr bwMode="auto">
          <a:xfrm>
            <a:off x="1519238" y="836712"/>
            <a:ext cx="1806575" cy="698500"/>
          </a:xfrm>
          <a:prstGeom prst="rect">
            <a:avLst/>
          </a:prstGeom>
          <a:noFill/>
          <a:ln>
            <a:noFill/>
          </a:ln>
        </p:spPr>
        <p:txBody>
          <a:bodyPr lIns="90488" tIns="44450" rIns="90488" bIns="44450">
            <a:spAutoFit/>
          </a:bodyPr>
          <a:lstStyle/>
          <a:p>
            <a:pPr algn="ctr" defTabSz="457200"/>
            <a:r>
              <a:rPr lang="zh-CN" altLang="en-US" dirty="0">
                <a:solidFill>
                  <a:srgbClr val="FFFFFF"/>
                </a:solidFill>
                <a:ea typeface="SimSun" charset="0"/>
                <a:cs typeface="Arial" charset="0"/>
              </a:rPr>
              <a:t>神与亚伯拉罕立约透过以色列成为“祭司的国度”重新建立人的统治权  </a:t>
            </a:r>
            <a:r>
              <a:rPr lang="en-US" altLang="zh-CN" dirty="0">
                <a:solidFill>
                  <a:srgbClr val="FFFFFF"/>
                </a:solidFill>
                <a:ea typeface="SimSun" charset="0"/>
                <a:cs typeface="Arial" charset="0"/>
              </a:rPr>
              <a:t>(</a:t>
            </a:r>
            <a:r>
              <a:rPr lang="zh-CN" altLang="en-US" dirty="0">
                <a:solidFill>
                  <a:srgbClr val="FFFFFF"/>
                </a:solidFill>
                <a:ea typeface="SimSun" charset="0"/>
                <a:cs typeface="Arial" charset="0"/>
              </a:rPr>
              <a:t>创</a:t>
            </a:r>
            <a:r>
              <a:rPr lang="en-US" altLang="zh-CN" dirty="0">
                <a:solidFill>
                  <a:srgbClr val="FFFFFF"/>
                </a:solidFill>
                <a:ea typeface="SimSun" charset="0"/>
                <a:cs typeface="Arial" charset="0"/>
              </a:rPr>
              <a:t>. 12:1-3; </a:t>
            </a:r>
            <a:r>
              <a:rPr lang="zh-CN" altLang="en-US" dirty="0">
                <a:solidFill>
                  <a:srgbClr val="FFFFFF"/>
                </a:solidFill>
                <a:ea typeface="SimSun" charset="0"/>
                <a:cs typeface="Arial" charset="0"/>
              </a:rPr>
              <a:t>出</a:t>
            </a:r>
            <a:r>
              <a:rPr lang="en-US" altLang="zh-CN" dirty="0">
                <a:solidFill>
                  <a:srgbClr val="FFFFFF"/>
                </a:solidFill>
                <a:ea typeface="SimSun" charset="0"/>
                <a:cs typeface="Arial" charset="0"/>
              </a:rPr>
              <a:t>. 19:6)</a:t>
            </a:r>
          </a:p>
        </p:txBody>
      </p:sp>
      <p:sp>
        <p:nvSpPr>
          <p:cNvPr id="1556502" name="Rectangle 22"/>
          <p:cNvSpPr>
            <a:spLocks noChangeArrowheads="1"/>
          </p:cNvSpPr>
          <p:nvPr/>
        </p:nvSpPr>
        <p:spPr bwMode="auto">
          <a:xfrm>
            <a:off x="47625" y="620688"/>
            <a:ext cx="1388227" cy="274434"/>
          </a:xfrm>
          <a:prstGeom prst="rect">
            <a:avLst/>
          </a:prstGeom>
          <a:noFill/>
          <a:ln w="12700">
            <a:noFill/>
            <a:miter lim="800000"/>
            <a:headEnd/>
            <a:tailEnd/>
          </a:ln>
          <a:effectLst/>
        </p:spPr>
        <p:txBody>
          <a:bodyPr wrap="none" lIns="90488" tIns="44450" rIns="90488" bIns="44450">
            <a:spAutoFit/>
          </a:bodyPr>
          <a:lstStyle/>
          <a:p>
            <a:pPr defTabSz="457200">
              <a:defRPr/>
            </a:pPr>
            <a:r>
              <a:rPr lang="zh-CN" altLang="en-US" sz="1200" b="1" dirty="0">
                <a:solidFill>
                  <a:srgbClr val="FFFF00"/>
                </a:solidFill>
                <a:effectLst>
                  <a:outerShdw blurRad="38100" dist="38100" dir="2700000" algn="tl">
                    <a:srgbClr val="000000"/>
                  </a:outerShdw>
                </a:effectLst>
                <a:latin typeface="Scholar"/>
                <a:ea typeface="SimSun" pitchFamily="2" charset="-122"/>
                <a:cs typeface="Arial" charset="0"/>
              </a:rPr>
              <a:t>国度概念的教导</a:t>
            </a:r>
            <a:r>
              <a:rPr lang="en-US" altLang="zh-CN" sz="1200" b="1" dirty="0">
                <a:solidFill>
                  <a:srgbClr val="FFFF00"/>
                </a:solidFill>
                <a:effectLst>
                  <a:outerShdw blurRad="38100" dist="38100" dir="2700000" algn="tl">
                    <a:srgbClr val="000000"/>
                  </a:outerShdw>
                </a:effectLst>
                <a:latin typeface="Scholar"/>
                <a:ea typeface="SimSun" pitchFamily="2" charset="-122"/>
                <a:cs typeface="Arial" charset="0"/>
              </a:rPr>
              <a:t>...</a:t>
            </a:r>
          </a:p>
        </p:txBody>
      </p:sp>
      <p:sp>
        <p:nvSpPr>
          <p:cNvPr id="608278" name="Line 23"/>
          <p:cNvSpPr>
            <a:spLocks noChangeShapeType="1"/>
          </p:cNvSpPr>
          <p:nvPr/>
        </p:nvSpPr>
        <p:spPr bwMode="auto">
          <a:xfrm>
            <a:off x="693663" y="1325711"/>
            <a:ext cx="0" cy="406400"/>
          </a:xfrm>
          <a:prstGeom prst="line">
            <a:avLst/>
          </a:prstGeom>
          <a:noFill/>
          <a:ln w="12700">
            <a:solidFill>
              <a:schemeClr val="tx2"/>
            </a:solidFill>
            <a:round/>
            <a:headEnd/>
            <a:tailEnd/>
          </a:ln>
        </p:spPr>
        <p:txBody>
          <a:bodyPr/>
          <a:lstStyle/>
          <a:p>
            <a:pPr defTabSz="457200" eaLnBrk="1" hangingPunct="1">
              <a:defRPr/>
            </a:pPr>
            <a:endParaRPr lang="en-US" sz="1800">
              <a:solidFill>
                <a:srgbClr val="FFFF00"/>
              </a:solidFill>
              <a:ea typeface="+mn-ea"/>
              <a:cs typeface="Arial" charset="0"/>
            </a:endParaRPr>
          </a:p>
        </p:txBody>
      </p:sp>
      <p:sp>
        <p:nvSpPr>
          <p:cNvPr id="608279" name="Freeform 24"/>
          <p:cNvSpPr>
            <a:spLocks/>
          </p:cNvSpPr>
          <p:nvPr/>
        </p:nvSpPr>
        <p:spPr bwMode="auto">
          <a:xfrm>
            <a:off x="633338" y="1665436"/>
            <a:ext cx="122238" cy="179388"/>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tx2"/>
            </a:solidFill>
            <a:round/>
            <a:headEnd/>
            <a:tailEnd/>
          </a:ln>
        </p:spPr>
        <p:txBody>
          <a:bodyPr/>
          <a:lstStyle/>
          <a:p>
            <a:pPr defTabSz="457200" eaLnBrk="1" hangingPunct="1">
              <a:defRPr/>
            </a:pPr>
            <a:endParaRPr lang="en-US" sz="1800">
              <a:solidFill>
                <a:srgbClr val="FFFF00"/>
              </a:solidFill>
              <a:ea typeface="+mn-ea"/>
              <a:cs typeface="Arial" charset="0"/>
            </a:endParaRPr>
          </a:p>
        </p:txBody>
      </p:sp>
      <p:sp>
        <p:nvSpPr>
          <p:cNvPr id="1556505" name="Rectangle 25"/>
          <p:cNvSpPr>
            <a:spLocks noChangeArrowheads="1"/>
          </p:cNvSpPr>
          <p:nvPr/>
        </p:nvSpPr>
        <p:spPr bwMode="auto">
          <a:xfrm>
            <a:off x="234553" y="1916832"/>
            <a:ext cx="881063" cy="393700"/>
          </a:xfrm>
          <a:prstGeom prst="rect">
            <a:avLst/>
          </a:prstGeom>
          <a:noFill/>
          <a:ln>
            <a:noFill/>
          </a:ln>
        </p:spPr>
        <p:txBody>
          <a:bodyPr lIns="90488" tIns="44450" rIns="90488" bIns="44450">
            <a:spAutoFit/>
          </a:bodyPr>
          <a:lstStyle/>
          <a:p>
            <a:pPr algn="ctr" defTabSz="457200"/>
            <a:r>
              <a:rPr lang="zh-CN" altLang="en-US" dirty="0">
                <a:solidFill>
                  <a:srgbClr val="FFFFFF"/>
                </a:solidFill>
                <a:ea typeface="SimSun" charset="0"/>
                <a:cs typeface="Arial" charset="0"/>
              </a:rPr>
              <a:t>人的堕落 </a:t>
            </a:r>
            <a:r>
              <a:rPr lang="en-US" altLang="zh-CN" dirty="0">
                <a:solidFill>
                  <a:srgbClr val="FFFFFF"/>
                </a:solidFill>
                <a:ea typeface="SimSun" charset="0"/>
                <a:cs typeface="Arial" charset="0"/>
              </a:rPr>
              <a:t>(</a:t>
            </a:r>
            <a:r>
              <a:rPr lang="zh-CN" altLang="en-US" dirty="0">
                <a:solidFill>
                  <a:srgbClr val="FFFFFF"/>
                </a:solidFill>
                <a:ea typeface="SimSun" charset="0"/>
                <a:cs typeface="Arial" charset="0"/>
              </a:rPr>
              <a:t>创</a:t>
            </a:r>
            <a:r>
              <a:rPr lang="en-US" altLang="zh-CN" dirty="0">
                <a:solidFill>
                  <a:srgbClr val="FFFFFF"/>
                </a:solidFill>
                <a:ea typeface="SimSun" charset="0"/>
                <a:cs typeface="Arial" charset="0"/>
              </a:rPr>
              <a:t> 3)</a:t>
            </a:r>
          </a:p>
        </p:txBody>
      </p:sp>
      <p:sp>
        <p:nvSpPr>
          <p:cNvPr id="1556506" name="Rectangle 26"/>
          <p:cNvSpPr>
            <a:spLocks noChangeArrowheads="1"/>
          </p:cNvSpPr>
          <p:nvPr/>
        </p:nvSpPr>
        <p:spPr bwMode="auto">
          <a:xfrm>
            <a:off x="3348038" y="836712"/>
            <a:ext cx="1304925" cy="546100"/>
          </a:xfrm>
          <a:prstGeom prst="rect">
            <a:avLst/>
          </a:prstGeom>
          <a:noFill/>
          <a:ln>
            <a:noFill/>
          </a:ln>
        </p:spPr>
        <p:txBody>
          <a:bodyPr lIns="90488" tIns="44450" rIns="90488" bIns="44450">
            <a:spAutoFit/>
          </a:bodyPr>
          <a:lstStyle/>
          <a:p>
            <a:pPr algn="ctr" defTabSz="457200"/>
            <a:r>
              <a:rPr lang="zh-CN" altLang="en-US" dirty="0">
                <a:solidFill>
                  <a:srgbClr val="FFFFFF"/>
                </a:solidFill>
                <a:ea typeface="SimSun" charset="0"/>
                <a:cs typeface="Arial" charset="0"/>
              </a:rPr>
              <a:t>以色列失去祭司国度的见证，于是被掳受外邦统治 </a:t>
            </a:r>
            <a:endParaRPr lang="en-US" altLang="zh-CN" dirty="0">
              <a:solidFill>
                <a:srgbClr val="FFFFFF"/>
              </a:solidFill>
              <a:ea typeface="SimSun" charset="0"/>
              <a:cs typeface="Arial" charset="0"/>
            </a:endParaRPr>
          </a:p>
        </p:txBody>
      </p:sp>
      <p:sp>
        <p:nvSpPr>
          <p:cNvPr id="211992" name="Rectangle 27"/>
          <p:cNvSpPr>
            <a:spLocks noChangeArrowheads="1"/>
          </p:cNvSpPr>
          <p:nvPr/>
        </p:nvSpPr>
        <p:spPr bwMode="auto">
          <a:xfrm>
            <a:off x="3184525" y="4826000"/>
            <a:ext cx="1381125"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900" dirty="0">
                <a:solidFill>
                  <a:srgbClr val="FFFFFF"/>
                </a:solidFill>
                <a:ea typeface="SimSun" charset="0"/>
                <a:cs typeface="Arial" charset="0"/>
              </a:rPr>
              <a:t>耶利米书</a:t>
            </a:r>
            <a:r>
              <a:rPr lang="en-US" altLang="zh-CN" sz="900" dirty="0">
                <a:solidFill>
                  <a:srgbClr val="FFFFFF"/>
                </a:solidFill>
                <a:ea typeface="SimSun" charset="0"/>
                <a:cs typeface="Arial" charset="0"/>
              </a:rPr>
              <a:t>31:31-34 </a:t>
            </a:r>
            <a:r>
              <a:rPr lang="zh-CN" altLang="en-US" sz="900" dirty="0">
                <a:solidFill>
                  <a:srgbClr val="FFFFFF"/>
                </a:solidFill>
                <a:ea typeface="SimSun" charset="0"/>
                <a:cs typeface="Arial" charset="0"/>
              </a:rPr>
              <a:t>应许</a:t>
            </a:r>
            <a:r>
              <a:rPr lang="en-US" altLang="zh-CN" sz="900" dirty="0">
                <a:solidFill>
                  <a:srgbClr val="FFFFFF"/>
                </a:solidFill>
                <a:ea typeface="SimSun" charset="0"/>
                <a:cs typeface="Arial" charset="0"/>
              </a:rPr>
              <a:t>:</a:t>
            </a:r>
          </a:p>
          <a:p>
            <a:pPr defTabSz="457200">
              <a:buFontTx/>
              <a:buChar char="•"/>
            </a:pPr>
            <a:r>
              <a:rPr lang="zh-CN" altLang="en-US" sz="900" dirty="0">
                <a:solidFill>
                  <a:srgbClr val="FFFFFF"/>
                </a:solidFill>
                <a:ea typeface="SimSun" charset="0"/>
                <a:cs typeface="Arial" charset="0"/>
              </a:rPr>
              <a:t>赦免</a:t>
            </a:r>
          </a:p>
          <a:p>
            <a:pPr defTabSz="457200">
              <a:buFontTx/>
              <a:buChar char="•"/>
            </a:pPr>
            <a:r>
              <a:rPr lang="zh-CN" altLang="en-US" sz="900" dirty="0">
                <a:solidFill>
                  <a:srgbClr val="FFFFFF"/>
                </a:solidFill>
                <a:ea typeface="SimSun" charset="0"/>
                <a:cs typeface="Arial" charset="0"/>
              </a:rPr>
              <a:t>圣灵内住</a:t>
            </a:r>
          </a:p>
          <a:p>
            <a:pPr defTabSz="457200">
              <a:buFontTx/>
              <a:buChar char="•"/>
            </a:pPr>
            <a:r>
              <a:rPr lang="zh-CN" altLang="en-US" sz="900" dirty="0">
                <a:solidFill>
                  <a:srgbClr val="FFFFFF"/>
                </a:solidFill>
                <a:ea typeface="SimSun" charset="0"/>
                <a:cs typeface="Arial" charset="0"/>
              </a:rPr>
              <a:t>新心，新人，新思想 </a:t>
            </a:r>
          </a:p>
          <a:p>
            <a:pPr defTabSz="457200">
              <a:buFontTx/>
              <a:buChar char="•"/>
            </a:pPr>
            <a:r>
              <a:rPr lang="zh-CN" altLang="en-US" sz="900" dirty="0">
                <a:solidFill>
                  <a:srgbClr val="FFFFFF"/>
                </a:solidFill>
                <a:ea typeface="SimSun" charset="0"/>
                <a:cs typeface="Arial" charset="0"/>
              </a:rPr>
              <a:t>以色列与犹大重新统一</a:t>
            </a:r>
          </a:p>
          <a:p>
            <a:pPr defTabSz="457200">
              <a:buFontTx/>
              <a:buChar char="•"/>
            </a:pPr>
            <a:r>
              <a:rPr lang="zh-CN" altLang="en-US" sz="900" dirty="0">
                <a:solidFill>
                  <a:srgbClr val="FFFFFF"/>
                </a:solidFill>
                <a:ea typeface="SimSun" charset="0"/>
                <a:cs typeface="Arial" charset="0"/>
              </a:rPr>
              <a:t>不需要传福音 </a:t>
            </a:r>
            <a:endParaRPr lang="en-US" altLang="zh-CN" sz="900" dirty="0">
              <a:solidFill>
                <a:srgbClr val="FFFFFF"/>
              </a:solidFill>
              <a:ea typeface="SimSun" charset="0"/>
              <a:cs typeface="Arial" charset="0"/>
            </a:endParaRPr>
          </a:p>
        </p:txBody>
      </p:sp>
      <p:sp>
        <p:nvSpPr>
          <p:cNvPr id="211993" name="Rectangle 28"/>
          <p:cNvSpPr>
            <a:spLocks noChangeArrowheads="1"/>
          </p:cNvSpPr>
          <p:nvPr/>
        </p:nvSpPr>
        <p:spPr bwMode="auto">
          <a:xfrm>
            <a:off x="2651125" y="3671888"/>
            <a:ext cx="1820863"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dirty="0">
                <a:solidFill>
                  <a:srgbClr val="FFFFFF"/>
                </a:solidFill>
                <a:ea typeface="SimSun" charset="0"/>
                <a:cs typeface="Arial" charset="0"/>
              </a:rPr>
              <a:t>撒母耳下</a:t>
            </a:r>
            <a:r>
              <a:rPr lang="en-US" altLang="zh-CN" dirty="0">
                <a:solidFill>
                  <a:srgbClr val="FFFFFF"/>
                </a:solidFill>
                <a:ea typeface="SimSun" charset="0"/>
                <a:cs typeface="Arial" charset="0"/>
              </a:rPr>
              <a:t>7:12-16 </a:t>
            </a:r>
            <a:r>
              <a:rPr lang="zh-CN" altLang="en-US" dirty="0">
                <a:solidFill>
                  <a:srgbClr val="FFFFFF"/>
                </a:solidFill>
                <a:ea typeface="SimSun" charset="0"/>
                <a:cs typeface="Arial" charset="0"/>
              </a:rPr>
              <a:t>永久的应许</a:t>
            </a:r>
            <a:r>
              <a:rPr lang="en-US" altLang="zh-CN" dirty="0">
                <a:solidFill>
                  <a:srgbClr val="FFFFFF"/>
                </a:solidFill>
                <a:ea typeface="SimSun" charset="0"/>
                <a:cs typeface="Arial" charset="0"/>
              </a:rPr>
              <a:t>:</a:t>
            </a:r>
          </a:p>
          <a:p>
            <a:pPr defTabSz="457200">
              <a:buFontTx/>
              <a:buChar char="•"/>
            </a:pPr>
            <a:r>
              <a:rPr lang="zh-CN" altLang="en-US" dirty="0">
                <a:solidFill>
                  <a:srgbClr val="FFFFFF"/>
                </a:solidFill>
                <a:ea typeface="SimSun" charset="0"/>
                <a:cs typeface="Arial" charset="0"/>
              </a:rPr>
              <a:t>儿子 </a:t>
            </a:r>
            <a:r>
              <a:rPr lang="en-US" altLang="zh-CN" dirty="0">
                <a:solidFill>
                  <a:srgbClr val="FFFFFF"/>
                </a:solidFill>
                <a:ea typeface="SimSun" charset="0"/>
                <a:cs typeface="Arial" charset="0"/>
              </a:rPr>
              <a:t>(“</a:t>
            </a:r>
            <a:r>
              <a:rPr lang="zh-CN" altLang="en-US" dirty="0">
                <a:solidFill>
                  <a:srgbClr val="FFFFFF"/>
                </a:solidFill>
                <a:ea typeface="SimSun" charset="0"/>
                <a:cs typeface="Arial" charset="0"/>
              </a:rPr>
              <a:t>家室”永不遭废弃</a:t>
            </a:r>
            <a:r>
              <a:rPr lang="en-US" altLang="zh-CN" dirty="0">
                <a:solidFill>
                  <a:srgbClr val="FFFFFF"/>
                </a:solidFill>
                <a:ea typeface="SimSun" charset="0"/>
                <a:cs typeface="Arial" charset="0"/>
              </a:rPr>
              <a:t>)</a:t>
            </a:r>
          </a:p>
          <a:p>
            <a:pPr defTabSz="457200">
              <a:buFontTx/>
              <a:buChar char="•"/>
            </a:pPr>
            <a:r>
              <a:rPr lang="zh-CN" altLang="en-US" dirty="0">
                <a:solidFill>
                  <a:srgbClr val="FFFFFF"/>
                </a:solidFill>
                <a:ea typeface="SimSun" charset="0"/>
                <a:cs typeface="Arial" charset="0"/>
              </a:rPr>
              <a:t>国 </a:t>
            </a:r>
            <a:r>
              <a:rPr lang="en-US" altLang="zh-CN" dirty="0">
                <a:solidFill>
                  <a:srgbClr val="FFFFFF"/>
                </a:solidFill>
                <a:ea typeface="SimSun" charset="0"/>
                <a:cs typeface="Arial" charset="0"/>
              </a:rPr>
              <a:t>(</a:t>
            </a:r>
            <a:r>
              <a:rPr lang="zh-CN" altLang="en-US" dirty="0">
                <a:solidFill>
                  <a:srgbClr val="FFFFFF"/>
                </a:solidFill>
                <a:ea typeface="SimSun" charset="0"/>
                <a:cs typeface="Arial" charset="0"/>
              </a:rPr>
              <a:t>政治王朝</a:t>
            </a:r>
            <a:r>
              <a:rPr lang="en-US" altLang="zh-CN" dirty="0">
                <a:solidFill>
                  <a:srgbClr val="FFFFFF"/>
                </a:solidFill>
                <a:ea typeface="SimSun" charset="0"/>
                <a:cs typeface="Arial" charset="0"/>
              </a:rPr>
              <a:t>)</a:t>
            </a:r>
          </a:p>
          <a:p>
            <a:pPr defTabSz="457200">
              <a:buFontTx/>
              <a:buChar char="•"/>
            </a:pPr>
            <a:r>
              <a:rPr lang="zh-CN" altLang="en-US" dirty="0">
                <a:solidFill>
                  <a:srgbClr val="FFFFFF"/>
                </a:solidFill>
                <a:ea typeface="SimSun" charset="0"/>
                <a:cs typeface="Arial" charset="0"/>
              </a:rPr>
              <a:t>宝座 </a:t>
            </a:r>
            <a:r>
              <a:rPr lang="en-US" altLang="zh-CN" dirty="0">
                <a:solidFill>
                  <a:srgbClr val="FFFFFF"/>
                </a:solidFill>
                <a:ea typeface="SimSun" charset="0"/>
                <a:cs typeface="Arial" charset="0"/>
              </a:rPr>
              <a:t>(</a:t>
            </a:r>
            <a:r>
              <a:rPr lang="zh-CN" altLang="en-US" dirty="0">
                <a:solidFill>
                  <a:srgbClr val="FFFFFF"/>
                </a:solidFill>
                <a:ea typeface="SimSun" charset="0"/>
                <a:cs typeface="Arial" charset="0"/>
              </a:rPr>
              <a:t>后裔接续掌权</a:t>
            </a:r>
            <a:r>
              <a:rPr lang="en-US" altLang="zh-CN" dirty="0">
                <a:solidFill>
                  <a:srgbClr val="FFFFFF"/>
                </a:solidFill>
                <a:ea typeface="SimSun" charset="0"/>
                <a:cs typeface="Arial" charset="0"/>
              </a:rPr>
              <a:t>)</a:t>
            </a:r>
          </a:p>
          <a:p>
            <a:pPr defTabSz="457200">
              <a:buFontTx/>
              <a:buChar char="•"/>
            </a:pPr>
            <a:r>
              <a:rPr lang="zh-CN" altLang="en-US" dirty="0">
                <a:solidFill>
                  <a:srgbClr val="FFFFFF"/>
                </a:solidFill>
                <a:ea typeface="SimSun" charset="0"/>
                <a:cs typeface="Arial" charset="0"/>
              </a:rPr>
              <a:t>圣殿 </a:t>
            </a:r>
            <a:r>
              <a:rPr lang="en-US" altLang="zh-CN" dirty="0">
                <a:solidFill>
                  <a:srgbClr val="FFFFFF"/>
                </a:solidFill>
                <a:ea typeface="SimSun" charset="0"/>
                <a:cs typeface="Arial" charset="0"/>
              </a:rPr>
              <a:t>(</a:t>
            </a:r>
            <a:r>
              <a:rPr lang="zh-CN" altLang="en-US" dirty="0">
                <a:solidFill>
                  <a:srgbClr val="FFFFFF"/>
                </a:solidFill>
                <a:ea typeface="SimSun" charset="0"/>
                <a:cs typeface="Arial" charset="0"/>
              </a:rPr>
              <a:t>儿子来建造</a:t>
            </a:r>
            <a:r>
              <a:rPr lang="en-US" altLang="zh-CN" dirty="0">
                <a:solidFill>
                  <a:srgbClr val="FFFFFF"/>
                </a:solidFill>
                <a:ea typeface="SimSun" charset="0"/>
                <a:cs typeface="Arial" charset="0"/>
              </a:rPr>
              <a:t>)</a:t>
            </a:r>
          </a:p>
        </p:txBody>
      </p:sp>
      <p:sp>
        <p:nvSpPr>
          <p:cNvPr id="211994" name="Rectangle 29"/>
          <p:cNvSpPr>
            <a:spLocks noChangeArrowheads="1"/>
          </p:cNvSpPr>
          <p:nvPr/>
        </p:nvSpPr>
        <p:spPr bwMode="auto">
          <a:xfrm>
            <a:off x="2270125" y="2519363"/>
            <a:ext cx="3200400"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defTabSz="457200"/>
            <a:r>
              <a:rPr lang="zh-CN" altLang="en-US">
                <a:solidFill>
                  <a:srgbClr val="FFFFFF"/>
                </a:solidFill>
                <a:ea typeface="SimSun" charset="0"/>
                <a:cs typeface="Arial" charset="0"/>
              </a:rPr>
              <a:t>创世记 </a:t>
            </a:r>
            <a:r>
              <a:rPr lang="en-US" altLang="zh-CN">
                <a:solidFill>
                  <a:srgbClr val="FFFFFF"/>
                </a:solidFill>
                <a:ea typeface="SimSun" charset="0"/>
                <a:cs typeface="Arial" charset="0"/>
              </a:rPr>
              <a:t>15:18 (</a:t>
            </a:r>
            <a:r>
              <a:rPr lang="zh-CN" altLang="en-US">
                <a:solidFill>
                  <a:srgbClr val="FFFFFF"/>
                </a:solidFill>
                <a:ea typeface="SimSun" charset="0"/>
                <a:cs typeface="Arial" charset="0"/>
              </a:rPr>
              <a:t>参：申</a:t>
            </a:r>
            <a:r>
              <a:rPr lang="en-US" altLang="zh-CN">
                <a:solidFill>
                  <a:srgbClr val="FFFFFF"/>
                </a:solidFill>
                <a:ea typeface="SimSun" charset="0"/>
                <a:cs typeface="Arial" charset="0"/>
              </a:rPr>
              <a:t>30:1-10)</a:t>
            </a:r>
            <a:r>
              <a:rPr lang="zh-CN" altLang="en-US">
                <a:solidFill>
                  <a:srgbClr val="FFFFFF"/>
                </a:solidFill>
                <a:ea typeface="SimSun" charset="0"/>
                <a:cs typeface="Arial" charset="0"/>
              </a:rPr>
              <a:t>的应许</a:t>
            </a:r>
            <a:r>
              <a:rPr lang="en-US" altLang="zh-CN">
                <a:solidFill>
                  <a:srgbClr val="FFFFFF"/>
                </a:solidFill>
                <a:ea typeface="SimSun" charset="0"/>
                <a:cs typeface="Arial" charset="0"/>
              </a:rPr>
              <a:t>:</a:t>
            </a:r>
          </a:p>
          <a:p>
            <a:pPr defTabSz="457200">
              <a:buFontTx/>
              <a:buChar char="•"/>
            </a:pPr>
            <a:r>
              <a:rPr lang="zh-CN" altLang="en-US">
                <a:solidFill>
                  <a:srgbClr val="FFFFFF"/>
                </a:solidFill>
                <a:ea typeface="SimSun" charset="0"/>
                <a:cs typeface="Arial" charset="0"/>
              </a:rPr>
              <a:t>从埃及哇地至幼发拉底河流域</a:t>
            </a:r>
            <a:r>
              <a:rPr lang="en-US" altLang="zh-CN">
                <a:solidFill>
                  <a:srgbClr val="FFFFFF"/>
                </a:solidFill>
                <a:ea typeface="SimSun" charset="0"/>
                <a:cs typeface="Arial" charset="0"/>
              </a:rPr>
              <a:t>(</a:t>
            </a:r>
            <a:r>
              <a:rPr lang="zh-CN" altLang="en-US">
                <a:solidFill>
                  <a:srgbClr val="FFFFFF"/>
                </a:solidFill>
                <a:ea typeface="SimSun" charset="0"/>
                <a:cs typeface="Arial" charset="0"/>
              </a:rPr>
              <a:t>赛</a:t>
            </a:r>
            <a:r>
              <a:rPr lang="en-US" altLang="zh-CN">
                <a:solidFill>
                  <a:srgbClr val="FFFFFF"/>
                </a:solidFill>
                <a:ea typeface="SimSun" charset="0"/>
                <a:cs typeface="Arial" charset="0"/>
              </a:rPr>
              <a:t>27:12)</a:t>
            </a:r>
          </a:p>
          <a:p>
            <a:pPr defTabSz="457200">
              <a:buFontTx/>
              <a:buChar char="•"/>
            </a:pPr>
            <a:r>
              <a:rPr lang="zh-CN" altLang="en-US">
                <a:solidFill>
                  <a:srgbClr val="FFFFFF"/>
                </a:solidFill>
                <a:ea typeface="SimSun" charset="0"/>
                <a:cs typeface="Arial" charset="0"/>
              </a:rPr>
              <a:t>被掳归回／重建之后，土地永久占有权</a:t>
            </a:r>
            <a:r>
              <a:rPr lang="en-US" altLang="zh-CN">
                <a:solidFill>
                  <a:srgbClr val="FFFFFF"/>
                </a:solidFill>
                <a:ea typeface="SimSun" charset="0"/>
                <a:cs typeface="Arial" charset="0"/>
              </a:rPr>
              <a:t>(</a:t>
            </a:r>
            <a:r>
              <a:rPr lang="zh-CN" altLang="en-US">
                <a:solidFill>
                  <a:srgbClr val="FFFFFF"/>
                </a:solidFill>
                <a:ea typeface="SimSun" charset="0"/>
                <a:cs typeface="Arial" charset="0"/>
              </a:rPr>
              <a:t>创</a:t>
            </a:r>
            <a:r>
              <a:rPr lang="en-US" altLang="zh-CN">
                <a:solidFill>
                  <a:srgbClr val="FFFFFF"/>
                </a:solidFill>
                <a:ea typeface="SimSun" charset="0"/>
                <a:cs typeface="Arial" charset="0"/>
              </a:rPr>
              <a:t>17:8) </a:t>
            </a:r>
          </a:p>
          <a:p>
            <a:pPr defTabSz="457200">
              <a:buFontTx/>
              <a:buChar char="•"/>
            </a:pPr>
            <a:r>
              <a:rPr lang="zh-CN" altLang="en-US">
                <a:solidFill>
                  <a:srgbClr val="FFFFFF"/>
                </a:solidFill>
                <a:ea typeface="SimSun" charset="0"/>
                <a:cs typeface="Arial" charset="0"/>
              </a:rPr>
              <a:t>因着巴勒斯坦地全世界蒙祝福 </a:t>
            </a:r>
            <a:r>
              <a:rPr lang="en-US" altLang="zh-CN">
                <a:solidFill>
                  <a:srgbClr val="FFFFFF"/>
                </a:solidFill>
                <a:ea typeface="SimSun" charset="0"/>
                <a:cs typeface="Arial" charset="0"/>
              </a:rPr>
              <a:t>(</a:t>
            </a:r>
            <a:r>
              <a:rPr lang="zh-CN" altLang="en-US">
                <a:solidFill>
                  <a:srgbClr val="FFFFFF"/>
                </a:solidFill>
                <a:ea typeface="SimSun" charset="0"/>
                <a:cs typeface="Arial" charset="0"/>
              </a:rPr>
              <a:t>赛</a:t>
            </a:r>
            <a:r>
              <a:rPr lang="en-US" altLang="zh-CN">
                <a:solidFill>
                  <a:srgbClr val="FFFFFF"/>
                </a:solidFill>
                <a:ea typeface="SimSun" charset="0"/>
                <a:cs typeface="Arial" charset="0"/>
              </a:rPr>
              <a:t>14:1-2)</a:t>
            </a:r>
          </a:p>
        </p:txBody>
      </p:sp>
      <p:sp>
        <p:nvSpPr>
          <p:cNvPr id="1556510" name="Rectangle 30"/>
          <p:cNvSpPr>
            <a:spLocks noChangeArrowheads="1"/>
          </p:cNvSpPr>
          <p:nvPr/>
        </p:nvSpPr>
        <p:spPr bwMode="auto">
          <a:xfrm>
            <a:off x="5827489" y="836712"/>
            <a:ext cx="1120775" cy="698500"/>
          </a:xfrm>
          <a:prstGeom prst="rect">
            <a:avLst/>
          </a:prstGeom>
          <a:noFill/>
          <a:ln>
            <a:noFill/>
          </a:ln>
        </p:spPr>
        <p:txBody>
          <a:bodyPr lIns="90488" tIns="44450" rIns="90488" bIns="44450">
            <a:spAutoFit/>
          </a:bodyPr>
          <a:lstStyle/>
          <a:p>
            <a:pPr algn="ctr" defTabSz="457200"/>
            <a:r>
              <a:rPr lang="zh-CN" altLang="en-US" dirty="0">
                <a:solidFill>
                  <a:srgbClr val="FFFFFF"/>
                </a:solidFill>
                <a:ea typeface="SimSun" charset="0"/>
                <a:cs typeface="Arial" charset="0"/>
              </a:rPr>
              <a:t>耶稣藉着教会以神奇的方式扩展张他的国度（太</a:t>
            </a:r>
            <a:r>
              <a:rPr lang="en-US" altLang="zh-CN" dirty="0">
                <a:solidFill>
                  <a:srgbClr val="FFFFFF"/>
                </a:solidFill>
                <a:ea typeface="SimSun" charset="0"/>
                <a:cs typeface="Arial" charset="0"/>
              </a:rPr>
              <a:t>.13</a:t>
            </a:r>
            <a:r>
              <a:rPr lang="zh-CN" altLang="en-US" dirty="0">
                <a:solidFill>
                  <a:srgbClr val="FFFFFF"/>
                </a:solidFill>
                <a:ea typeface="SimSun" charset="0"/>
                <a:cs typeface="Arial" charset="0"/>
              </a:rPr>
              <a:t>）</a:t>
            </a:r>
            <a:endParaRPr lang="en-US" altLang="zh-CN" dirty="0">
              <a:solidFill>
                <a:srgbClr val="FFFFFF"/>
              </a:solidFill>
              <a:ea typeface="SimSun" charset="0"/>
              <a:cs typeface="Arial" charset="0"/>
            </a:endParaRPr>
          </a:p>
        </p:txBody>
      </p:sp>
      <p:sp>
        <p:nvSpPr>
          <p:cNvPr id="1556511" name="Rectangle 31"/>
          <p:cNvSpPr>
            <a:spLocks noChangeArrowheads="1"/>
          </p:cNvSpPr>
          <p:nvPr/>
        </p:nvSpPr>
        <p:spPr bwMode="auto">
          <a:xfrm>
            <a:off x="4643438" y="836712"/>
            <a:ext cx="1076325" cy="698500"/>
          </a:xfrm>
          <a:prstGeom prst="rect">
            <a:avLst/>
          </a:prstGeom>
          <a:noFill/>
          <a:ln>
            <a:noFill/>
          </a:ln>
        </p:spPr>
        <p:txBody>
          <a:bodyPr lIns="90488" tIns="44450" rIns="90488" bIns="44450">
            <a:spAutoFit/>
          </a:bodyPr>
          <a:lstStyle/>
          <a:p>
            <a:pPr algn="ctr" defTabSz="457200"/>
            <a:r>
              <a:rPr lang="zh-CN" altLang="en-US" dirty="0">
                <a:solidFill>
                  <a:srgbClr val="FFFFFF"/>
                </a:solidFill>
                <a:ea typeface="SimSun" charset="0"/>
                <a:cs typeface="Arial" charset="0"/>
              </a:rPr>
              <a:t>以色列拒绝弥赛亚国度的邀请</a:t>
            </a:r>
            <a:r>
              <a:rPr lang="en-US" altLang="zh-CN" dirty="0">
                <a:solidFill>
                  <a:srgbClr val="FFFFFF"/>
                </a:solidFill>
                <a:ea typeface="SimSun" charset="0"/>
                <a:cs typeface="Arial" charset="0"/>
              </a:rPr>
              <a:t>(</a:t>
            </a:r>
            <a:r>
              <a:rPr lang="zh-CN" altLang="en-US" dirty="0">
                <a:solidFill>
                  <a:srgbClr val="FFFFFF"/>
                </a:solidFill>
                <a:ea typeface="SimSun" charset="0"/>
                <a:cs typeface="Arial" charset="0"/>
              </a:rPr>
              <a:t>太</a:t>
            </a:r>
            <a:r>
              <a:rPr lang="en-US" altLang="zh-CN" dirty="0">
                <a:solidFill>
                  <a:srgbClr val="FFFFFF"/>
                </a:solidFill>
                <a:ea typeface="SimSun" charset="0"/>
                <a:cs typeface="Arial" charset="0"/>
              </a:rPr>
              <a:t>. 12:41-42; 23:37-39)</a:t>
            </a:r>
          </a:p>
        </p:txBody>
      </p:sp>
      <p:sp>
        <p:nvSpPr>
          <p:cNvPr id="1556512" name="Rectangle 32"/>
          <p:cNvSpPr>
            <a:spLocks noChangeArrowheads="1"/>
          </p:cNvSpPr>
          <p:nvPr/>
        </p:nvSpPr>
        <p:spPr bwMode="auto">
          <a:xfrm>
            <a:off x="6736035" y="836712"/>
            <a:ext cx="1076325" cy="859210"/>
          </a:xfrm>
          <a:prstGeom prst="rect">
            <a:avLst/>
          </a:prstGeom>
          <a:noFill/>
          <a:ln>
            <a:noFill/>
          </a:ln>
        </p:spPr>
        <p:txBody>
          <a:bodyPr lIns="90488" tIns="44450" rIns="90488" bIns="44450">
            <a:spAutoFit/>
          </a:bodyPr>
          <a:lstStyle/>
          <a:p>
            <a:pPr algn="ctr" defTabSz="457200"/>
            <a:r>
              <a:rPr lang="zh-CN" altLang="en-US" dirty="0">
                <a:solidFill>
                  <a:srgbClr val="FFFFFF"/>
                </a:solidFill>
                <a:ea typeface="SimSun" charset="0"/>
                <a:cs typeface="Arial" charset="0"/>
              </a:rPr>
              <a:t>基督得胜以色列的仇敌，以色列全家都要得救（罗</a:t>
            </a:r>
            <a:r>
              <a:rPr lang="en-US" altLang="zh-CN" dirty="0">
                <a:solidFill>
                  <a:srgbClr val="FFFFFF"/>
                </a:solidFill>
                <a:ea typeface="SimSun" charset="0"/>
                <a:cs typeface="Arial" charset="0"/>
              </a:rPr>
              <a:t>11:26-27</a:t>
            </a:r>
            <a:r>
              <a:rPr lang="zh-CN" altLang="en-US" dirty="0">
                <a:solidFill>
                  <a:srgbClr val="FFFFFF"/>
                </a:solidFill>
                <a:ea typeface="SimSun" charset="0"/>
                <a:cs typeface="Arial" charset="0"/>
              </a:rPr>
              <a:t>）</a:t>
            </a:r>
            <a:endParaRPr lang="en-US" altLang="zh-CN" dirty="0">
              <a:solidFill>
                <a:srgbClr val="FFFFFF"/>
              </a:solidFill>
              <a:ea typeface="SimSun" charset="0"/>
              <a:cs typeface="Arial" charset="0"/>
            </a:endParaRPr>
          </a:p>
        </p:txBody>
      </p:sp>
      <p:sp>
        <p:nvSpPr>
          <p:cNvPr id="211998" name="AutoShape 33"/>
          <p:cNvSpPr>
            <a:spLocks noChangeArrowheads="1"/>
          </p:cNvSpPr>
          <p:nvPr/>
        </p:nvSpPr>
        <p:spPr bwMode="auto">
          <a:xfrm rot="-5400000">
            <a:off x="5849938" y="1503363"/>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sp>
        <p:nvSpPr>
          <p:cNvPr id="211999" name="Rectangle 34"/>
          <p:cNvSpPr>
            <a:spLocks noChangeArrowheads="1"/>
          </p:cNvSpPr>
          <p:nvPr/>
        </p:nvSpPr>
        <p:spPr bwMode="auto">
          <a:xfrm>
            <a:off x="5778500" y="4495800"/>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sp>
        <p:nvSpPr>
          <p:cNvPr id="212000" name="Rectangle 35"/>
          <p:cNvSpPr>
            <a:spLocks noChangeArrowheads="1"/>
          </p:cNvSpPr>
          <p:nvPr/>
        </p:nvSpPr>
        <p:spPr bwMode="auto">
          <a:xfrm>
            <a:off x="5784850" y="2101850"/>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defTabSz="457200"/>
            <a:endParaRPr lang="zh-CN" altLang="en-US" sz="2400">
              <a:solidFill>
                <a:srgbClr val="FFFFFF"/>
              </a:solidFill>
              <a:ea typeface="SimSun" charset="0"/>
              <a:cs typeface="Arial" charset="0"/>
            </a:endParaRPr>
          </a:p>
        </p:txBody>
      </p:sp>
      <p:sp>
        <p:nvSpPr>
          <p:cNvPr id="212001" name="Rectangle 36"/>
          <p:cNvSpPr>
            <a:spLocks noChangeArrowheads="1"/>
          </p:cNvSpPr>
          <p:nvPr/>
        </p:nvSpPr>
        <p:spPr bwMode="auto">
          <a:xfrm>
            <a:off x="7688263" y="2103438"/>
            <a:ext cx="1384300" cy="1211262"/>
          </a:xfrm>
          <a:prstGeom prst="rect">
            <a:avLst/>
          </a:prstGeom>
          <a:solidFill>
            <a:srgbClr val="CF0E3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sp>
        <p:nvSpPr>
          <p:cNvPr id="212002" name="Rectangle 37"/>
          <p:cNvSpPr>
            <a:spLocks noChangeArrowheads="1"/>
          </p:cNvSpPr>
          <p:nvPr/>
        </p:nvSpPr>
        <p:spPr bwMode="auto">
          <a:xfrm>
            <a:off x="5778500" y="3311525"/>
            <a:ext cx="3289300" cy="1193800"/>
          </a:xfrm>
          <a:prstGeom prst="rect">
            <a:avLst/>
          </a:prstGeom>
          <a:gradFill rotWithShape="0">
            <a:gsLst>
              <a:gs pos="0">
                <a:srgbClr val="371C00"/>
              </a:gs>
              <a:gs pos="100000">
                <a:srgbClr val="BA5D00"/>
              </a:gs>
            </a:gsLst>
            <a:lin ang="0" scaled="1"/>
          </a:gradFill>
          <a:ln w="12700">
            <a:solidFill>
              <a:srgbClr val="000000"/>
            </a:solidFill>
            <a:miter lim="800000"/>
            <a:headEnd/>
            <a:tailEnd/>
          </a:ln>
        </p:spPr>
        <p:txBody>
          <a:bodyPr wrap="none" anchor="ctr"/>
          <a:lstStyle/>
          <a:p>
            <a:pPr defTabSz="457200"/>
            <a:endParaRPr lang="zh-CN" altLang="en-US" sz="2400">
              <a:solidFill>
                <a:srgbClr val="FFFFFF"/>
              </a:solidFill>
              <a:ea typeface="SimSun" charset="0"/>
              <a:cs typeface="Arial" charset="0"/>
            </a:endParaRPr>
          </a:p>
        </p:txBody>
      </p:sp>
      <p:sp>
        <p:nvSpPr>
          <p:cNvPr id="212003" name="Rectangle 38"/>
          <p:cNvSpPr>
            <a:spLocks noChangeArrowheads="1"/>
          </p:cNvSpPr>
          <p:nvPr/>
        </p:nvSpPr>
        <p:spPr bwMode="auto">
          <a:xfrm>
            <a:off x="5786438" y="2519363"/>
            <a:ext cx="1881187"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just" defTabSz="457200"/>
            <a:r>
              <a:rPr lang="zh-CN" altLang="en-US">
                <a:solidFill>
                  <a:srgbClr val="FFFFFF"/>
                </a:solidFill>
                <a:ea typeface="SimSun" charset="0"/>
                <a:cs typeface="Arial" charset="0"/>
              </a:rPr>
              <a:t>以色列因着拒绝弥赛亚受审判被赶逐出应许之地 长达</a:t>
            </a:r>
            <a:r>
              <a:rPr lang="en-US" altLang="zh-CN">
                <a:solidFill>
                  <a:srgbClr val="FFFFFF"/>
                </a:solidFill>
                <a:ea typeface="SimSun" charset="0"/>
                <a:cs typeface="Arial" charset="0"/>
              </a:rPr>
              <a:t>19</a:t>
            </a:r>
            <a:r>
              <a:rPr lang="zh-CN" altLang="en-US">
                <a:solidFill>
                  <a:srgbClr val="FFFFFF"/>
                </a:solidFill>
                <a:ea typeface="SimSun" charset="0"/>
                <a:cs typeface="Arial" charset="0"/>
              </a:rPr>
              <a:t>世纪（主后</a:t>
            </a:r>
            <a:r>
              <a:rPr lang="en-US" altLang="zh-CN">
                <a:solidFill>
                  <a:srgbClr val="FFFFFF"/>
                </a:solidFill>
                <a:ea typeface="SimSun" charset="0"/>
                <a:cs typeface="Arial" charset="0"/>
              </a:rPr>
              <a:t>70</a:t>
            </a:r>
            <a:r>
              <a:rPr lang="zh-CN" altLang="en-US">
                <a:solidFill>
                  <a:srgbClr val="FFFFFF"/>
                </a:solidFill>
                <a:ea typeface="SimSun" charset="0"/>
                <a:cs typeface="Arial" charset="0"/>
              </a:rPr>
              <a:t>－</a:t>
            </a:r>
            <a:r>
              <a:rPr lang="en-US" altLang="zh-CN">
                <a:solidFill>
                  <a:srgbClr val="FFFFFF"/>
                </a:solidFill>
                <a:ea typeface="SimSun" charset="0"/>
                <a:cs typeface="Arial" charset="0"/>
              </a:rPr>
              <a:t>1948</a:t>
            </a:r>
            <a:r>
              <a:rPr lang="zh-CN" altLang="en-US">
                <a:solidFill>
                  <a:srgbClr val="FFFFFF"/>
                </a:solidFill>
                <a:ea typeface="SimSun" charset="0"/>
                <a:cs typeface="Arial" charset="0"/>
              </a:rPr>
              <a:t>）现在部分恢复（结</a:t>
            </a:r>
            <a:r>
              <a:rPr lang="en-US" altLang="zh-CN">
                <a:solidFill>
                  <a:srgbClr val="FFFFFF"/>
                </a:solidFill>
                <a:ea typeface="SimSun" charset="0"/>
                <a:cs typeface="Arial" charset="0"/>
              </a:rPr>
              <a:t>37:1-7</a:t>
            </a:r>
            <a:r>
              <a:rPr lang="zh-CN" altLang="en-US">
                <a:solidFill>
                  <a:srgbClr val="FFFFFF"/>
                </a:solidFill>
                <a:ea typeface="SimSun" charset="0"/>
                <a:cs typeface="Arial" charset="0"/>
              </a:rPr>
              <a:t>）</a:t>
            </a:r>
            <a:endParaRPr lang="en-US" altLang="zh-CN">
              <a:solidFill>
                <a:srgbClr val="FFFFFF"/>
              </a:solidFill>
              <a:ea typeface="SimSun" charset="0"/>
              <a:cs typeface="Arial" charset="0"/>
            </a:endParaRPr>
          </a:p>
        </p:txBody>
      </p:sp>
      <p:sp>
        <p:nvSpPr>
          <p:cNvPr id="212004" name="Rectangle 39"/>
          <p:cNvSpPr>
            <a:spLocks noChangeArrowheads="1"/>
          </p:cNvSpPr>
          <p:nvPr/>
        </p:nvSpPr>
        <p:spPr bwMode="auto">
          <a:xfrm>
            <a:off x="6022975" y="3429000"/>
            <a:ext cx="1357337" cy="551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a:spAutoFit/>
          </a:bodyPr>
          <a:lstStyle/>
          <a:p>
            <a:pPr algn="ctr" defTabSz="457200"/>
            <a:r>
              <a:rPr lang="zh-CN" altLang="en-US" dirty="0">
                <a:solidFill>
                  <a:srgbClr val="FFFFFF"/>
                </a:solidFill>
                <a:ea typeface="SimSun" charset="0"/>
                <a:cs typeface="Arial" charset="0"/>
              </a:rPr>
              <a:t>基督是教会的头，教会是属灵的圣殿（</a:t>
            </a:r>
            <a:r>
              <a:rPr lang="en-US" altLang="zh-CN" dirty="0">
                <a:solidFill>
                  <a:srgbClr val="FFFFFF"/>
                </a:solidFill>
                <a:ea typeface="SimSun" charset="0"/>
                <a:cs typeface="Arial" charset="0"/>
              </a:rPr>
              <a:t>2:19-22; </a:t>
            </a:r>
            <a:r>
              <a:rPr lang="zh-CN" altLang="en-US" dirty="0">
                <a:solidFill>
                  <a:srgbClr val="FFFFFF"/>
                </a:solidFill>
                <a:ea typeface="SimSun" charset="0"/>
                <a:cs typeface="Arial" charset="0"/>
              </a:rPr>
              <a:t>林后</a:t>
            </a:r>
            <a:r>
              <a:rPr lang="en-US" altLang="zh-CN" dirty="0">
                <a:solidFill>
                  <a:srgbClr val="FFFFFF"/>
                </a:solidFill>
                <a:ea typeface="SimSun" charset="0"/>
                <a:cs typeface="Arial" charset="0"/>
              </a:rPr>
              <a:t>6:16)</a:t>
            </a:r>
          </a:p>
        </p:txBody>
      </p:sp>
      <p:sp>
        <p:nvSpPr>
          <p:cNvPr id="212005" name="Rectangle 40"/>
          <p:cNvSpPr>
            <a:spLocks noChangeArrowheads="1"/>
          </p:cNvSpPr>
          <p:nvPr/>
        </p:nvSpPr>
        <p:spPr bwMode="auto">
          <a:xfrm>
            <a:off x="5903913" y="4891088"/>
            <a:ext cx="1397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a:spAutoFit/>
          </a:bodyPr>
          <a:lstStyle/>
          <a:p>
            <a:pPr algn="ctr" defTabSz="457200"/>
            <a:r>
              <a:rPr lang="zh-CN" altLang="en-US" dirty="0">
                <a:ea typeface="SimSun" charset="0"/>
                <a:cs typeface="Arial" charset="0"/>
              </a:rPr>
              <a:t>新约前三项取代摩西律法（路</a:t>
            </a:r>
            <a:r>
              <a:rPr lang="en-US" altLang="zh-CN" dirty="0">
                <a:ea typeface="SimSun" charset="0"/>
                <a:cs typeface="Arial" charset="0"/>
              </a:rPr>
              <a:t>22:20; </a:t>
            </a:r>
            <a:r>
              <a:rPr lang="zh-CN" altLang="en-US" dirty="0">
                <a:ea typeface="SimSun" charset="0"/>
                <a:cs typeface="Arial" charset="0"/>
              </a:rPr>
              <a:t>林后</a:t>
            </a:r>
            <a:r>
              <a:rPr lang="en-US" altLang="zh-CN" dirty="0">
                <a:ea typeface="SimSun" charset="0"/>
                <a:cs typeface="Arial" charset="0"/>
              </a:rPr>
              <a:t>3:6)</a:t>
            </a:r>
          </a:p>
        </p:txBody>
      </p:sp>
      <p:sp>
        <p:nvSpPr>
          <p:cNvPr id="212006" name="AutoShape 41"/>
          <p:cNvSpPr>
            <a:spLocks noChangeArrowheads="1"/>
          </p:cNvSpPr>
          <p:nvPr/>
        </p:nvSpPr>
        <p:spPr bwMode="auto">
          <a:xfrm rot="16200000" flipH="1">
            <a:off x="7551738" y="1516063"/>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sp>
        <p:nvSpPr>
          <p:cNvPr id="608297" name="Line 42"/>
          <p:cNvSpPr>
            <a:spLocks noChangeShapeType="1"/>
          </p:cNvSpPr>
          <p:nvPr/>
        </p:nvSpPr>
        <p:spPr bwMode="auto">
          <a:xfrm>
            <a:off x="7675563" y="1689100"/>
            <a:ext cx="0" cy="4038600"/>
          </a:xfrm>
          <a:prstGeom prst="line">
            <a:avLst/>
          </a:prstGeom>
          <a:noFill/>
          <a:ln w="25400">
            <a:solidFill>
              <a:srgbClr val="000000"/>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212008" name="Rectangle 43"/>
          <p:cNvSpPr>
            <a:spLocks noChangeArrowheads="1"/>
          </p:cNvSpPr>
          <p:nvPr/>
        </p:nvSpPr>
        <p:spPr bwMode="auto">
          <a:xfrm>
            <a:off x="7553325" y="2115071"/>
            <a:ext cx="15906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900">
                <a:solidFill>
                  <a:srgbClr val="FFFFFF"/>
                </a:solidFill>
                <a:ea typeface="SimSun" charset="0"/>
                <a:cs typeface="Arial" charset="0"/>
              </a:rPr>
              <a:t>弥赛亚国度</a:t>
            </a:r>
          </a:p>
        </p:txBody>
      </p:sp>
      <p:sp>
        <p:nvSpPr>
          <p:cNvPr id="608299" name="Line 44"/>
          <p:cNvSpPr>
            <a:spLocks noChangeShapeType="1"/>
          </p:cNvSpPr>
          <p:nvPr/>
        </p:nvSpPr>
        <p:spPr bwMode="auto">
          <a:xfrm>
            <a:off x="8458200" y="2057400"/>
            <a:ext cx="0" cy="3657600"/>
          </a:xfrm>
          <a:prstGeom prst="line">
            <a:avLst/>
          </a:prstGeom>
          <a:noFill/>
          <a:ln w="12700">
            <a:solidFill>
              <a:srgbClr val="6E0043"/>
            </a:solidFill>
            <a:prstDash val="sysDot"/>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212010" name="Rectangle 45"/>
          <p:cNvSpPr>
            <a:spLocks noChangeArrowheads="1"/>
          </p:cNvSpPr>
          <p:nvPr/>
        </p:nvSpPr>
        <p:spPr bwMode="auto">
          <a:xfrm>
            <a:off x="7620000" y="2251596"/>
            <a:ext cx="1458913"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dirty="0">
                <a:solidFill>
                  <a:srgbClr val="FFFFFF"/>
                </a:solidFill>
                <a:ea typeface="SimSun" charset="0"/>
                <a:cs typeface="Arial" charset="0"/>
              </a:rPr>
              <a:t>千禧年永恒</a:t>
            </a:r>
            <a:endParaRPr lang="en-US" altLang="zh-CN" dirty="0">
              <a:solidFill>
                <a:srgbClr val="FFFFFF"/>
              </a:solidFill>
              <a:ea typeface="SimSun" charset="0"/>
              <a:cs typeface="Arial" charset="0"/>
            </a:endParaRPr>
          </a:p>
        </p:txBody>
      </p:sp>
      <p:sp>
        <p:nvSpPr>
          <p:cNvPr id="212011" name="Rectangle 46"/>
          <p:cNvSpPr>
            <a:spLocks noChangeArrowheads="1"/>
          </p:cNvSpPr>
          <p:nvPr/>
        </p:nvSpPr>
        <p:spPr bwMode="auto">
          <a:xfrm>
            <a:off x="7627938" y="2502719"/>
            <a:ext cx="911225" cy="782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just" defTabSz="457200"/>
            <a:r>
              <a:rPr lang="zh-CN" altLang="en-US" sz="900" dirty="0">
                <a:solidFill>
                  <a:srgbClr val="FFFFFF"/>
                </a:solidFill>
                <a:ea typeface="SimSun" charset="0"/>
                <a:cs typeface="Arial" charset="0"/>
              </a:rPr>
              <a:t>完全恢复（结</a:t>
            </a:r>
            <a:r>
              <a:rPr lang="en-US" altLang="zh-CN" sz="900" dirty="0">
                <a:solidFill>
                  <a:srgbClr val="FFFFFF"/>
                </a:solidFill>
                <a:ea typeface="SimSun" charset="0"/>
                <a:cs typeface="Arial" charset="0"/>
              </a:rPr>
              <a:t>37:8-28) </a:t>
            </a:r>
            <a:r>
              <a:rPr lang="zh-CN" altLang="en-US" sz="900" dirty="0">
                <a:solidFill>
                  <a:srgbClr val="FFFFFF"/>
                </a:solidFill>
                <a:ea typeface="SimSun" charset="0"/>
                <a:cs typeface="Arial" charset="0"/>
              </a:rPr>
              <a:t>耶路撒冷世界的首府</a:t>
            </a:r>
            <a:r>
              <a:rPr lang="en-US" altLang="zh-CN" sz="900" dirty="0">
                <a:solidFill>
                  <a:srgbClr val="FFFFFF"/>
                </a:solidFill>
                <a:ea typeface="SimSun" charset="0"/>
                <a:cs typeface="Arial" charset="0"/>
              </a:rPr>
              <a:t>(</a:t>
            </a:r>
            <a:r>
              <a:rPr lang="zh-CN" altLang="en-US" sz="900" dirty="0">
                <a:solidFill>
                  <a:srgbClr val="FFFFFF"/>
                </a:solidFill>
                <a:ea typeface="SimSun" charset="0"/>
                <a:cs typeface="Arial" charset="0"/>
              </a:rPr>
              <a:t>赛 </a:t>
            </a:r>
            <a:r>
              <a:rPr lang="en-US" altLang="zh-CN" sz="900" dirty="0">
                <a:solidFill>
                  <a:srgbClr val="FFFFFF"/>
                </a:solidFill>
                <a:ea typeface="SimSun" charset="0"/>
                <a:cs typeface="Arial" charset="0"/>
              </a:rPr>
              <a:t>2:1-5)</a:t>
            </a:r>
          </a:p>
        </p:txBody>
      </p:sp>
      <p:sp>
        <p:nvSpPr>
          <p:cNvPr id="212012" name="Rectangle 47"/>
          <p:cNvSpPr>
            <a:spLocks noChangeArrowheads="1"/>
          </p:cNvSpPr>
          <p:nvPr/>
        </p:nvSpPr>
        <p:spPr bwMode="auto">
          <a:xfrm>
            <a:off x="8380413" y="2633663"/>
            <a:ext cx="800099" cy="551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a:spAutoFit/>
          </a:bodyPr>
          <a:lstStyle/>
          <a:p>
            <a:pPr algn="ctr" defTabSz="457200"/>
            <a:r>
              <a:rPr lang="zh-CN" altLang="en-US" dirty="0">
                <a:solidFill>
                  <a:srgbClr val="FFFFFF"/>
                </a:solidFill>
                <a:ea typeface="SimSun" charset="0"/>
                <a:cs typeface="Arial" charset="0"/>
              </a:rPr>
              <a:t>新耶路撒冷</a:t>
            </a:r>
          </a:p>
          <a:p>
            <a:pPr algn="ctr" defTabSz="457200"/>
            <a:r>
              <a:rPr lang="en-US" altLang="zh-CN" dirty="0">
                <a:solidFill>
                  <a:srgbClr val="FFFFFF"/>
                </a:solidFill>
                <a:ea typeface="SimSun" charset="0"/>
                <a:cs typeface="Arial" charset="0"/>
              </a:rPr>
              <a:t>(</a:t>
            </a:r>
            <a:r>
              <a:rPr lang="zh-CN" altLang="en-US" dirty="0">
                <a:solidFill>
                  <a:srgbClr val="FFFFFF"/>
                </a:solidFill>
                <a:ea typeface="SimSun" charset="0"/>
                <a:cs typeface="Arial" charset="0"/>
              </a:rPr>
              <a:t>启</a:t>
            </a:r>
            <a:r>
              <a:rPr lang="en-US" altLang="zh-CN" dirty="0">
                <a:solidFill>
                  <a:srgbClr val="FFFFFF"/>
                </a:solidFill>
                <a:ea typeface="SimSun" charset="0"/>
                <a:cs typeface="Arial" charset="0"/>
              </a:rPr>
              <a:t> 21)</a:t>
            </a:r>
          </a:p>
        </p:txBody>
      </p:sp>
      <p:sp>
        <p:nvSpPr>
          <p:cNvPr id="212013" name="Rectangle 48"/>
          <p:cNvSpPr>
            <a:spLocks noChangeArrowheads="1"/>
          </p:cNvSpPr>
          <p:nvPr/>
        </p:nvSpPr>
        <p:spPr bwMode="auto">
          <a:xfrm>
            <a:off x="7693025" y="3429000"/>
            <a:ext cx="80327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just" defTabSz="457200"/>
            <a:r>
              <a:rPr lang="zh-CN" altLang="en-US">
                <a:solidFill>
                  <a:srgbClr val="FFFFFF"/>
                </a:solidFill>
                <a:ea typeface="SimSun" charset="0"/>
                <a:cs typeface="Arial" charset="0"/>
              </a:rPr>
              <a:t>基督作王与众圣徒统治全世界</a:t>
            </a:r>
            <a:endParaRPr lang="en-US" altLang="zh-CN">
              <a:solidFill>
                <a:srgbClr val="FFFFFF"/>
              </a:solidFill>
              <a:ea typeface="SimSun" charset="0"/>
              <a:cs typeface="Arial" charset="0"/>
            </a:endParaRPr>
          </a:p>
        </p:txBody>
      </p:sp>
      <p:sp>
        <p:nvSpPr>
          <p:cNvPr id="212014" name="Rectangle 49"/>
          <p:cNvSpPr>
            <a:spLocks noChangeArrowheads="1"/>
          </p:cNvSpPr>
          <p:nvPr/>
        </p:nvSpPr>
        <p:spPr bwMode="auto">
          <a:xfrm>
            <a:off x="7818438" y="836712"/>
            <a:ext cx="1290066" cy="551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a:spAutoFit/>
          </a:bodyPr>
          <a:lstStyle/>
          <a:p>
            <a:pPr algn="ctr" defTabSz="457200"/>
            <a:r>
              <a:rPr lang="zh-CN" altLang="en-US" dirty="0">
                <a:solidFill>
                  <a:srgbClr val="FFFFFF"/>
                </a:solidFill>
                <a:ea typeface="SimSun" charset="0"/>
                <a:cs typeface="Arial" charset="0"/>
              </a:rPr>
              <a:t>基督与众圣徒一同掌权（弗</a:t>
            </a:r>
            <a:r>
              <a:rPr lang="en-US" altLang="zh-CN" dirty="0">
                <a:solidFill>
                  <a:srgbClr val="FFFFFF"/>
                </a:solidFill>
                <a:ea typeface="SimSun" charset="0"/>
                <a:cs typeface="Arial" charset="0"/>
              </a:rPr>
              <a:t>1:9-10; </a:t>
            </a:r>
            <a:r>
              <a:rPr lang="zh-CN" altLang="en-US" dirty="0">
                <a:solidFill>
                  <a:srgbClr val="FFFFFF"/>
                </a:solidFill>
                <a:ea typeface="SimSun" charset="0"/>
                <a:cs typeface="Arial" charset="0"/>
              </a:rPr>
              <a:t>启</a:t>
            </a:r>
            <a:r>
              <a:rPr lang="en-US" altLang="zh-CN" dirty="0">
                <a:solidFill>
                  <a:srgbClr val="FFFFFF"/>
                </a:solidFill>
                <a:ea typeface="SimSun" charset="0"/>
                <a:cs typeface="Arial" charset="0"/>
              </a:rPr>
              <a:t>20:1-6; 22:5</a:t>
            </a:r>
            <a:r>
              <a:rPr lang="zh-CN" altLang="en-US" dirty="0">
                <a:solidFill>
                  <a:srgbClr val="FFFFFF"/>
                </a:solidFill>
                <a:ea typeface="SimSun" charset="0"/>
                <a:cs typeface="Arial" charset="0"/>
              </a:rPr>
              <a:t>下）</a:t>
            </a:r>
            <a:endParaRPr lang="en-US" altLang="zh-CN" dirty="0">
              <a:solidFill>
                <a:srgbClr val="FFFFFF"/>
              </a:solidFill>
              <a:ea typeface="SimSun" charset="0"/>
              <a:cs typeface="Arial" charset="0"/>
            </a:endParaRPr>
          </a:p>
        </p:txBody>
      </p:sp>
      <p:grpSp>
        <p:nvGrpSpPr>
          <p:cNvPr id="212015" name="Group 50"/>
          <p:cNvGrpSpPr>
            <a:grpSpLocks/>
          </p:cNvGrpSpPr>
          <p:nvPr/>
        </p:nvGrpSpPr>
        <p:grpSpPr bwMode="auto">
          <a:xfrm>
            <a:off x="4648200" y="5105400"/>
            <a:ext cx="76200" cy="304800"/>
            <a:chOff x="2928" y="3216"/>
            <a:chExt cx="48" cy="192"/>
          </a:xfrm>
        </p:grpSpPr>
        <p:sp>
          <p:nvSpPr>
            <p:cNvPr id="60835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60835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60835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grpSp>
      <p:grpSp>
        <p:nvGrpSpPr>
          <p:cNvPr id="212016" name="Group 54"/>
          <p:cNvGrpSpPr>
            <a:grpSpLocks/>
          </p:cNvGrpSpPr>
          <p:nvPr/>
        </p:nvGrpSpPr>
        <p:grpSpPr bwMode="auto">
          <a:xfrm>
            <a:off x="4876800" y="5426075"/>
            <a:ext cx="76200" cy="212725"/>
            <a:chOff x="3072" y="3418"/>
            <a:chExt cx="48" cy="134"/>
          </a:xfrm>
        </p:grpSpPr>
        <p:sp>
          <p:nvSpPr>
            <p:cNvPr id="60835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60835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60835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grpSp>
      <p:sp>
        <p:nvSpPr>
          <p:cNvPr id="212017" name="Rectangle 58"/>
          <p:cNvSpPr>
            <a:spLocks noChangeArrowheads="1"/>
          </p:cNvSpPr>
          <p:nvPr/>
        </p:nvSpPr>
        <p:spPr bwMode="auto">
          <a:xfrm rot="-5400000">
            <a:off x="1504951" y="2586037"/>
            <a:ext cx="5905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600" b="1">
                <a:solidFill>
                  <a:srgbClr val="FFFFFF"/>
                </a:solidFill>
                <a:latin typeface="Nadianne" charset="0"/>
                <a:ea typeface="SimSun" charset="0"/>
                <a:cs typeface="Arial" charset="0"/>
              </a:rPr>
              <a:t>土地</a:t>
            </a:r>
          </a:p>
        </p:txBody>
      </p:sp>
      <p:sp>
        <p:nvSpPr>
          <p:cNvPr id="212018" name="Rectangle 59"/>
          <p:cNvSpPr>
            <a:spLocks noChangeArrowheads="1"/>
          </p:cNvSpPr>
          <p:nvPr/>
        </p:nvSpPr>
        <p:spPr bwMode="auto">
          <a:xfrm rot="-5400000">
            <a:off x="1889126" y="3760787"/>
            <a:ext cx="5905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600" b="1">
                <a:solidFill>
                  <a:srgbClr val="FFFFFF"/>
                </a:solidFill>
                <a:latin typeface="Nadianne" charset="0"/>
                <a:ea typeface="SimSun" charset="0"/>
                <a:cs typeface="Arial" charset="0"/>
              </a:rPr>
              <a:t>后裔</a:t>
            </a:r>
          </a:p>
        </p:txBody>
      </p:sp>
      <p:sp>
        <p:nvSpPr>
          <p:cNvPr id="212019" name="Rectangle 60"/>
          <p:cNvSpPr>
            <a:spLocks noChangeArrowheads="1"/>
          </p:cNvSpPr>
          <p:nvPr/>
        </p:nvSpPr>
        <p:spPr bwMode="auto">
          <a:xfrm rot="-5400000">
            <a:off x="2554288" y="5145087"/>
            <a:ext cx="5905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600" b="1">
                <a:solidFill>
                  <a:srgbClr val="FFFFFF"/>
                </a:solidFill>
                <a:latin typeface="Nadianne" charset="0"/>
                <a:ea typeface="SimSun" charset="0"/>
                <a:cs typeface="Arial" charset="0"/>
              </a:rPr>
              <a:t>祝福</a:t>
            </a:r>
          </a:p>
        </p:txBody>
      </p:sp>
      <p:sp>
        <p:nvSpPr>
          <p:cNvPr id="212020" name="Rectangle 61"/>
          <p:cNvSpPr>
            <a:spLocks noChangeArrowheads="1"/>
          </p:cNvSpPr>
          <p:nvPr/>
        </p:nvSpPr>
        <p:spPr bwMode="auto">
          <a:xfrm rot="-5400000">
            <a:off x="1069975" y="3783013"/>
            <a:ext cx="9620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b="1">
                <a:solidFill>
                  <a:srgbClr val="FFFFFF"/>
                </a:solidFill>
                <a:ea typeface="SimSun" charset="0"/>
                <a:cs typeface="Arial" charset="0"/>
              </a:rPr>
              <a:t>创世记 </a:t>
            </a:r>
            <a:r>
              <a:rPr lang="en-US" altLang="zh-CN" b="1">
                <a:solidFill>
                  <a:srgbClr val="FFFFFF"/>
                </a:solidFill>
                <a:ea typeface="SimSun" charset="0"/>
                <a:cs typeface="Arial" charset="0"/>
              </a:rPr>
              <a:t>12:1-3</a:t>
            </a:r>
          </a:p>
        </p:txBody>
      </p:sp>
      <p:sp>
        <p:nvSpPr>
          <p:cNvPr id="212021" name="Rectangle 62"/>
          <p:cNvSpPr>
            <a:spLocks noChangeArrowheads="1"/>
          </p:cNvSpPr>
          <p:nvPr/>
        </p:nvSpPr>
        <p:spPr bwMode="auto">
          <a:xfrm>
            <a:off x="8385175" y="3429000"/>
            <a:ext cx="750888"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en-US" altLang="zh-CN">
                <a:solidFill>
                  <a:srgbClr val="FFFFFF"/>
                </a:solidFill>
                <a:ea typeface="SimSun" charset="0"/>
                <a:cs typeface="Arial" charset="0"/>
              </a:rPr>
              <a:t> </a:t>
            </a:r>
            <a:r>
              <a:rPr lang="zh-CN" altLang="en-US">
                <a:solidFill>
                  <a:srgbClr val="FFFFFF"/>
                </a:solidFill>
                <a:ea typeface="SimSun" charset="0"/>
                <a:cs typeface="Arial" charset="0"/>
              </a:rPr>
              <a:t>基督将国度呈递给天父（林前</a:t>
            </a:r>
            <a:r>
              <a:rPr lang="en-US" altLang="zh-CN">
                <a:solidFill>
                  <a:srgbClr val="FFFFFF"/>
                </a:solidFill>
                <a:ea typeface="SimSun" charset="0"/>
                <a:cs typeface="Arial" charset="0"/>
              </a:rPr>
              <a:t>15:24</a:t>
            </a:r>
            <a:r>
              <a:rPr lang="zh-CN" altLang="en-US">
                <a:solidFill>
                  <a:srgbClr val="FFFFFF"/>
                </a:solidFill>
                <a:ea typeface="SimSun" charset="0"/>
                <a:cs typeface="Arial" charset="0"/>
              </a:rPr>
              <a:t>）</a:t>
            </a:r>
            <a:endParaRPr lang="en-US" altLang="zh-CN">
              <a:solidFill>
                <a:srgbClr val="FFFFFF"/>
              </a:solidFill>
              <a:ea typeface="SimSun" charset="0"/>
              <a:cs typeface="Arial" charset="0"/>
            </a:endParaRPr>
          </a:p>
        </p:txBody>
      </p:sp>
      <p:grpSp>
        <p:nvGrpSpPr>
          <p:cNvPr id="212022" name="Group 63"/>
          <p:cNvGrpSpPr>
            <a:grpSpLocks/>
          </p:cNvGrpSpPr>
          <p:nvPr/>
        </p:nvGrpSpPr>
        <p:grpSpPr bwMode="auto">
          <a:xfrm>
            <a:off x="7823200" y="1676400"/>
            <a:ext cx="611188" cy="450850"/>
            <a:chOff x="4928" y="1056"/>
            <a:chExt cx="385" cy="284"/>
          </a:xfrm>
        </p:grpSpPr>
        <p:sp>
          <p:nvSpPr>
            <p:cNvPr id="608349" name="Freeform 64"/>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193"/>
                <a:gd name="T32" fmla="*/ 385 w 38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212061" name="Rectangle 65"/>
            <p:cNvSpPr>
              <a:spLocks noChangeArrowheads="1"/>
            </p:cNvSpPr>
            <p:nvPr/>
          </p:nvSpPr>
          <p:spPr bwMode="auto">
            <a:xfrm>
              <a:off x="4928" y="1248"/>
              <a:ext cx="384" cy="48"/>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sp>
          <p:nvSpPr>
            <p:cNvPr id="212062"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p:spPr>
          <p:txBody>
            <a:bodyPr wrap="none" anchor="ctr"/>
            <a:lstStyle/>
            <a:p>
              <a:pPr defTabSz="457200"/>
              <a:endParaRPr lang="zh-CN" altLang="en-US" sz="2400">
                <a:solidFill>
                  <a:srgbClr val="FFFFFF"/>
                </a:solidFill>
                <a:ea typeface="SimSun" charset="0"/>
                <a:cs typeface="Arial" charset="0"/>
              </a:endParaRPr>
            </a:p>
          </p:txBody>
        </p:sp>
        <p:sp>
          <p:nvSpPr>
            <p:cNvPr id="608352" name="Line 67"/>
            <p:cNvSpPr>
              <a:spLocks noChangeShapeType="1"/>
            </p:cNvSpPr>
            <p:nvPr/>
          </p:nvSpPr>
          <p:spPr bwMode="auto">
            <a:xfrm>
              <a:off x="4928" y="1248"/>
              <a:ext cx="0" cy="48"/>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608353" name="Line 68"/>
            <p:cNvSpPr>
              <a:spLocks noChangeShapeType="1"/>
            </p:cNvSpPr>
            <p:nvPr/>
          </p:nvSpPr>
          <p:spPr bwMode="auto">
            <a:xfrm>
              <a:off x="5312" y="1248"/>
              <a:ext cx="0" cy="48"/>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grpSp>
      <p:grpSp>
        <p:nvGrpSpPr>
          <p:cNvPr id="212023" name="Group 69"/>
          <p:cNvGrpSpPr>
            <a:grpSpLocks/>
          </p:cNvGrpSpPr>
          <p:nvPr/>
        </p:nvGrpSpPr>
        <p:grpSpPr bwMode="auto">
          <a:xfrm>
            <a:off x="4800600" y="5203825"/>
            <a:ext cx="1184275" cy="104775"/>
            <a:chOff x="3024" y="3278"/>
            <a:chExt cx="746" cy="66"/>
          </a:xfrm>
        </p:grpSpPr>
        <p:sp>
          <p:nvSpPr>
            <p:cNvPr id="60834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21205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defTabSz="457200"/>
              <a:endParaRPr lang="zh-CN" altLang="en-US" sz="2400">
                <a:solidFill>
                  <a:srgbClr val="FFFFFF"/>
                </a:solidFill>
                <a:ea typeface="SimSun" charset="0"/>
                <a:cs typeface="Arial" charset="0"/>
              </a:endParaRPr>
            </a:p>
          </p:txBody>
        </p:sp>
      </p:grpSp>
      <p:grpSp>
        <p:nvGrpSpPr>
          <p:cNvPr id="212024" name="Group 72"/>
          <p:cNvGrpSpPr>
            <a:grpSpLocks/>
          </p:cNvGrpSpPr>
          <p:nvPr/>
        </p:nvGrpSpPr>
        <p:grpSpPr bwMode="auto">
          <a:xfrm>
            <a:off x="4954588" y="5489575"/>
            <a:ext cx="3001962" cy="104775"/>
            <a:chOff x="3168" y="3458"/>
            <a:chExt cx="1891" cy="66"/>
          </a:xfrm>
        </p:grpSpPr>
        <p:sp>
          <p:nvSpPr>
            <p:cNvPr id="608345" name="Line 73"/>
            <p:cNvSpPr>
              <a:spLocks noChangeShapeType="1"/>
            </p:cNvSpPr>
            <p:nvPr/>
          </p:nvSpPr>
          <p:spPr bwMode="auto">
            <a:xfrm>
              <a:off x="3168" y="3493"/>
              <a:ext cx="1812" cy="6"/>
            </a:xfrm>
            <a:prstGeom prst="line">
              <a:avLst/>
            </a:prstGeom>
            <a:noFill/>
            <a:ln w="12700">
              <a:solidFill>
                <a:srgbClr val="000000"/>
              </a:solidFill>
              <a:prstDash val="sysDot"/>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212057" name="AutoShape 74"/>
            <p:cNvSpPr>
              <a:spLocks noChangeArrowheads="1"/>
            </p:cNvSpPr>
            <p:nvPr/>
          </p:nvSpPr>
          <p:spPr bwMode="auto">
            <a:xfrm rot="5400000">
              <a:off x="5006" y="3471"/>
              <a:ext cx="66" cy="40"/>
            </a:xfrm>
            <a:prstGeom prst="triangle">
              <a:avLst>
                <a:gd name="adj" fmla="val 49995"/>
              </a:avLst>
            </a:prstGeom>
            <a:solidFill>
              <a:srgbClr val="000000"/>
            </a:solidFill>
            <a:ln w="12700">
              <a:solidFill>
                <a:srgbClr val="000000"/>
              </a:solidFill>
              <a:miter lim="800000"/>
              <a:headEnd/>
              <a:tailEnd/>
            </a:ln>
          </p:spPr>
          <p:txBody>
            <a:bodyPr wrap="none" anchor="ctr"/>
            <a:lstStyle/>
            <a:p>
              <a:pPr defTabSz="457200"/>
              <a:endParaRPr lang="zh-CN" altLang="en-US" sz="2400">
                <a:solidFill>
                  <a:srgbClr val="FFFFFF"/>
                </a:solidFill>
                <a:ea typeface="SimSun" charset="0"/>
                <a:cs typeface="Arial" charset="0"/>
              </a:endParaRPr>
            </a:p>
          </p:txBody>
        </p:sp>
      </p:grpSp>
      <p:sp>
        <p:nvSpPr>
          <p:cNvPr id="212025" name="Rectangle 75"/>
          <p:cNvSpPr>
            <a:spLocks noChangeArrowheads="1"/>
          </p:cNvSpPr>
          <p:nvPr/>
        </p:nvSpPr>
        <p:spPr bwMode="auto">
          <a:xfrm>
            <a:off x="0" y="6400800"/>
            <a:ext cx="9177338" cy="393700"/>
          </a:xfrm>
          <a:prstGeom prst="rect">
            <a:avLst/>
          </a:prstGeom>
          <a:solidFill>
            <a:schemeClr val="tx2"/>
          </a:solidFill>
          <a:ln w="12700">
            <a:solidFill>
              <a:schemeClr val="tx1"/>
            </a:solidFill>
            <a:miter lim="800000"/>
            <a:headEnd/>
            <a:tailEnd/>
          </a:ln>
        </p:spPr>
        <p:txBody>
          <a:bodyPr wrap="none" anchor="ctr"/>
          <a:lstStyle/>
          <a:p>
            <a:pPr algn="ctr" defTabSz="457200"/>
            <a:r>
              <a:rPr lang="zh-CN" altLang="en-US" sz="1200" b="1" dirty="0">
                <a:solidFill>
                  <a:srgbClr val="000A0D"/>
                </a:solidFill>
                <a:ea typeface="SimSun" charset="0"/>
                <a:cs typeface="Arial" charset="0"/>
              </a:rPr>
              <a:t>经文突出强调双重国度之约。以色列的角色从亚伯拉罕到基督其内涵延伸至教会（继续中），而教会并非指“新以色列人”</a:t>
            </a:r>
            <a:br>
              <a:rPr lang="en-US" altLang="zh-CN" sz="1200" b="1" dirty="0">
                <a:solidFill>
                  <a:srgbClr val="000A0D"/>
                </a:solidFill>
                <a:ea typeface="SimSun" charset="0"/>
                <a:cs typeface="Arial" charset="0"/>
              </a:rPr>
            </a:br>
            <a:r>
              <a:rPr lang="zh-CN" altLang="en-US" sz="1200" b="1" dirty="0">
                <a:solidFill>
                  <a:srgbClr val="000A0D"/>
                </a:solidFill>
                <a:ea typeface="SimSun" charset="0"/>
                <a:cs typeface="Arial" charset="0"/>
              </a:rPr>
              <a:t>（不连续）以便取代以色列民族。以色列将在基督第二次降临时信靠基督从而再现其世界显赫地位。</a:t>
            </a:r>
            <a:endParaRPr lang="en-US" altLang="zh-CN" sz="1200" b="1" dirty="0">
              <a:solidFill>
                <a:srgbClr val="000A0D"/>
              </a:solidFill>
              <a:ea typeface="SimSun" charset="0"/>
              <a:cs typeface="Arial" charset="0"/>
            </a:endParaRPr>
          </a:p>
        </p:txBody>
      </p:sp>
      <p:sp>
        <p:nvSpPr>
          <p:cNvPr id="212026" name="Rectangle 76"/>
          <p:cNvSpPr>
            <a:spLocks noChangeArrowheads="1"/>
          </p:cNvSpPr>
          <p:nvPr/>
        </p:nvSpPr>
        <p:spPr bwMode="auto">
          <a:xfrm>
            <a:off x="5114925" y="2095500"/>
            <a:ext cx="5238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900">
                <a:solidFill>
                  <a:srgbClr val="FFFFFF"/>
                </a:solidFill>
                <a:ea typeface="SimSun" charset="0"/>
                <a:cs typeface="Arial" charset="0"/>
              </a:rPr>
              <a:t>以色列</a:t>
            </a:r>
          </a:p>
        </p:txBody>
      </p:sp>
      <p:sp>
        <p:nvSpPr>
          <p:cNvPr id="212027" name="Rectangle 77"/>
          <p:cNvSpPr>
            <a:spLocks noChangeArrowheads="1"/>
          </p:cNvSpPr>
          <p:nvPr/>
        </p:nvSpPr>
        <p:spPr bwMode="auto">
          <a:xfrm>
            <a:off x="6394450" y="2095500"/>
            <a:ext cx="4095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900">
                <a:solidFill>
                  <a:srgbClr val="FFFFFF"/>
                </a:solidFill>
                <a:ea typeface="SimSun" charset="0"/>
                <a:cs typeface="Arial" charset="0"/>
              </a:rPr>
              <a:t>教会</a:t>
            </a:r>
          </a:p>
        </p:txBody>
      </p:sp>
      <p:sp>
        <p:nvSpPr>
          <p:cNvPr id="212028" name="Rectangle 78"/>
          <p:cNvSpPr>
            <a:spLocks noChangeArrowheads="1"/>
          </p:cNvSpPr>
          <p:nvPr/>
        </p:nvSpPr>
        <p:spPr bwMode="auto">
          <a:xfrm>
            <a:off x="5011738" y="2239963"/>
            <a:ext cx="722312"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defTabSz="457200"/>
            <a:r>
              <a:rPr lang="zh-CN" altLang="en-US" sz="800">
                <a:solidFill>
                  <a:srgbClr val="FFFFFF"/>
                </a:solidFill>
                <a:ea typeface="SimSun" charset="0"/>
                <a:cs typeface="Arial" charset="0"/>
              </a:rPr>
              <a:t>民族的焦点</a:t>
            </a:r>
            <a:r>
              <a:rPr lang="en-US" altLang="zh-CN" sz="800">
                <a:solidFill>
                  <a:srgbClr val="FFFFFF"/>
                </a:solidFill>
                <a:ea typeface="SimSun" charset="0"/>
                <a:cs typeface="Arial" charset="0"/>
              </a:rPr>
              <a:t>)</a:t>
            </a:r>
          </a:p>
        </p:txBody>
      </p:sp>
      <p:graphicFrame>
        <p:nvGraphicFramePr>
          <p:cNvPr id="212029" name="Object 2"/>
          <p:cNvGraphicFramePr>
            <a:graphicFrameLocks/>
          </p:cNvGraphicFramePr>
          <p:nvPr/>
        </p:nvGraphicFramePr>
        <p:xfrm>
          <a:off x="381000" y="49213"/>
          <a:ext cx="665163" cy="636587"/>
        </p:xfrm>
        <a:graphic>
          <a:graphicData uri="http://schemas.openxmlformats.org/presentationml/2006/ole">
            <mc:AlternateContent xmlns:mc="http://schemas.openxmlformats.org/markup-compatibility/2006">
              <mc:Choice xmlns:v="urn:schemas-microsoft-com:vml" Requires="v">
                <p:oleObj name="Microsoft ClipArt Gallery" r:id="rId3" imgW="2108200" imgH="2108200" progId="">
                  <p:embed/>
                </p:oleObj>
              </mc:Choice>
              <mc:Fallback>
                <p:oleObj name="Microsoft ClipArt Gallery" r:id="rId3" imgW="2108200" imgH="2108200" progId="">
                  <p:embed/>
                  <p:pic>
                    <p:nvPicPr>
                      <p:cNvPr id="0" name="Picture 10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9213"/>
                        <a:ext cx="665163"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12030" name="Rectangle 80"/>
          <p:cNvSpPr>
            <a:spLocks noChangeArrowheads="1"/>
          </p:cNvSpPr>
          <p:nvPr/>
        </p:nvSpPr>
        <p:spPr bwMode="auto">
          <a:xfrm>
            <a:off x="6132513" y="2239963"/>
            <a:ext cx="10128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p>
            <a:pPr algn="ctr" defTabSz="457200"/>
            <a:r>
              <a:rPr lang="en-US" altLang="zh-CN">
                <a:solidFill>
                  <a:srgbClr val="FFFFFF"/>
                </a:solidFill>
                <a:ea typeface="SimSun" charset="0"/>
                <a:cs typeface="Arial" charset="0"/>
              </a:rPr>
              <a:t>“</a:t>
            </a:r>
            <a:r>
              <a:rPr lang="zh-CN" altLang="en-US">
                <a:solidFill>
                  <a:srgbClr val="FFFFFF"/>
                </a:solidFill>
                <a:ea typeface="SimSun" charset="0"/>
                <a:cs typeface="Arial" charset="0"/>
              </a:rPr>
              <a:t>新人” </a:t>
            </a:r>
            <a:r>
              <a:rPr lang="en-US" altLang="zh-CN">
                <a:solidFill>
                  <a:srgbClr val="FFFFFF"/>
                </a:solidFill>
                <a:ea typeface="SimSun" charset="0"/>
                <a:cs typeface="Arial" charset="0"/>
              </a:rPr>
              <a:t>(</a:t>
            </a:r>
            <a:r>
              <a:rPr lang="zh-CN" altLang="en-US">
                <a:solidFill>
                  <a:srgbClr val="FFFFFF"/>
                </a:solidFill>
                <a:ea typeface="SimSun" charset="0"/>
                <a:cs typeface="Arial" charset="0"/>
              </a:rPr>
              <a:t>弗</a:t>
            </a:r>
            <a:r>
              <a:rPr lang="en-US" altLang="zh-CN">
                <a:solidFill>
                  <a:srgbClr val="FFFFFF"/>
                </a:solidFill>
                <a:ea typeface="SimSun" charset="0"/>
                <a:cs typeface="Arial" charset="0"/>
              </a:rPr>
              <a:t>2:15)</a:t>
            </a:r>
          </a:p>
        </p:txBody>
      </p:sp>
      <p:sp>
        <p:nvSpPr>
          <p:cNvPr id="608320" name="Line 81"/>
          <p:cNvSpPr>
            <a:spLocks noChangeShapeType="1"/>
          </p:cNvSpPr>
          <p:nvPr/>
        </p:nvSpPr>
        <p:spPr bwMode="auto">
          <a:xfrm>
            <a:off x="5783263" y="2116138"/>
            <a:ext cx="7937" cy="2379662"/>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212032" name="Rectangle 82"/>
          <p:cNvSpPr>
            <a:spLocks noChangeArrowheads="1"/>
          </p:cNvSpPr>
          <p:nvPr/>
        </p:nvSpPr>
        <p:spPr bwMode="auto">
          <a:xfrm>
            <a:off x="8029575" y="5772150"/>
            <a:ext cx="10795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just" defTabSz="457200"/>
            <a:r>
              <a:rPr lang="zh-CN" altLang="en-US" dirty="0">
                <a:solidFill>
                  <a:srgbClr val="FFFFFF"/>
                </a:solidFill>
                <a:ea typeface="SimSun" charset="0"/>
                <a:cs typeface="Arial" charset="0"/>
              </a:rPr>
              <a:t>第五版</a:t>
            </a:r>
          </a:p>
          <a:p>
            <a:pPr algn="just" defTabSz="457200"/>
            <a:r>
              <a:rPr lang="en-US" altLang="zh-CN" dirty="0">
                <a:solidFill>
                  <a:srgbClr val="FFFFFF"/>
                </a:solidFill>
                <a:ea typeface="SimSun" charset="0"/>
                <a:cs typeface="Arial" charset="0"/>
              </a:rPr>
              <a:t>2015</a:t>
            </a:r>
            <a:r>
              <a:rPr lang="zh-CN" altLang="en-US" dirty="0">
                <a:solidFill>
                  <a:srgbClr val="FFFFFF"/>
                </a:solidFill>
                <a:ea typeface="SimSun" charset="0"/>
                <a:cs typeface="Arial" charset="0"/>
              </a:rPr>
              <a:t>年</a:t>
            </a:r>
            <a:r>
              <a:rPr lang="en-US" altLang="zh-CN" dirty="0">
                <a:solidFill>
                  <a:srgbClr val="FFFFFF"/>
                </a:solidFill>
                <a:ea typeface="SimSun" charset="0"/>
                <a:cs typeface="Arial" charset="0"/>
              </a:rPr>
              <a:t>7</a:t>
            </a:r>
            <a:r>
              <a:rPr lang="zh-CN" altLang="en-US" dirty="0">
                <a:solidFill>
                  <a:srgbClr val="FFFFFF"/>
                </a:solidFill>
                <a:ea typeface="SimSun" charset="0"/>
                <a:cs typeface="Arial" charset="0"/>
              </a:rPr>
              <a:t>月</a:t>
            </a:r>
            <a:r>
              <a:rPr lang="en-US" altLang="zh-CN" dirty="0">
                <a:solidFill>
                  <a:srgbClr val="FFFFFF"/>
                </a:solidFill>
                <a:ea typeface="SimSun" charset="0"/>
                <a:cs typeface="Arial" charset="0"/>
              </a:rPr>
              <a:t>17</a:t>
            </a:r>
            <a:r>
              <a:rPr lang="zh-CN" altLang="en-US" dirty="0">
                <a:solidFill>
                  <a:srgbClr val="FFFFFF"/>
                </a:solidFill>
                <a:ea typeface="SimSun" charset="0"/>
                <a:cs typeface="Arial" charset="0"/>
              </a:rPr>
              <a:t>日</a:t>
            </a:r>
            <a:endParaRPr lang="en-US" altLang="zh-CN" dirty="0">
              <a:solidFill>
                <a:srgbClr val="FFFFFF"/>
              </a:solidFill>
              <a:ea typeface="SimSun" charset="0"/>
              <a:cs typeface="Arial" charset="0"/>
            </a:endParaRPr>
          </a:p>
        </p:txBody>
      </p:sp>
      <p:grpSp>
        <p:nvGrpSpPr>
          <p:cNvPr id="212033" name="Group 83"/>
          <p:cNvGrpSpPr>
            <a:grpSpLocks/>
          </p:cNvGrpSpPr>
          <p:nvPr/>
        </p:nvGrpSpPr>
        <p:grpSpPr bwMode="auto">
          <a:xfrm>
            <a:off x="1387475" y="2087563"/>
            <a:ext cx="165100" cy="176212"/>
            <a:chOff x="874" y="1315"/>
            <a:chExt cx="104" cy="111"/>
          </a:xfrm>
        </p:grpSpPr>
        <p:sp>
          <p:nvSpPr>
            <p:cNvPr id="212054" name="AutoShape 84"/>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sp>
          <p:nvSpPr>
            <p:cNvPr id="212055" name="AutoShape 85"/>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grpSp>
      <p:grpSp>
        <p:nvGrpSpPr>
          <p:cNvPr id="212034" name="Group 86"/>
          <p:cNvGrpSpPr>
            <a:grpSpLocks/>
          </p:cNvGrpSpPr>
          <p:nvPr/>
        </p:nvGrpSpPr>
        <p:grpSpPr bwMode="auto">
          <a:xfrm>
            <a:off x="2305050" y="3333750"/>
            <a:ext cx="288925" cy="222250"/>
            <a:chOff x="1452" y="2100"/>
            <a:chExt cx="182" cy="140"/>
          </a:xfrm>
        </p:grpSpPr>
        <p:sp>
          <p:nvSpPr>
            <p:cNvPr id="608338" name="Freeform 87"/>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212050" name="Rectangle 88"/>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sp>
          <p:nvSpPr>
            <p:cNvPr id="212051" name="Oval 89"/>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defTabSz="457200"/>
              <a:endParaRPr lang="zh-CN" altLang="en-US" sz="2400">
                <a:solidFill>
                  <a:srgbClr val="FFFFFF"/>
                </a:solidFill>
                <a:ea typeface="SimSun" charset="0"/>
                <a:cs typeface="Arial" charset="0"/>
              </a:endParaRPr>
            </a:p>
          </p:txBody>
        </p:sp>
        <p:sp>
          <p:nvSpPr>
            <p:cNvPr id="608341" name="Line 90"/>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sp>
          <p:nvSpPr>
            <p:cNvPr id="608342" name="Line 91"/>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defTabSz="457200" eaLnBrk="1" hangingPunct="1">
                <a:defRPr/>
              </a:pPr>
              <a:endParaRPr lang="en-US" sz="1800">
                <a:solidFill>
                  <a:srgbClr val="FFFFFF"/>
                </a:solidFill>
                <a:ea typeface="+mn-ea"/>
                <a:cs typeface="Arial" charset="0"/>
              </a:endParaRPr>
            </a:p>
          </p:txBody>
        </p:sp>
      </p:grpSp>
      <p:grpSp>
        <p:nvGrpSpPr>
          <p:cNvPr id="212035" name="Group 92"/>
          <p:cNvGrpSpPr>
            <a:grpSpLocks/>
          </p:cNvGrpSpPr>
          <p:nvPr/>
        </p:nvGrpSpPr>
        <p:grpSpPr bwMode="auto">
          <a:xfrm>
            <a:off x="1609725" y="1535113"/>
            <a:ext cx="298450" cy="238125"/>
            <a:chOff x="1118" y="900"/>
            <a:chExt cx="188" cy="150"/>
          </a:xfrm>
        </p:grpSpPr>
        <p:grpSp>
          <p:nvGrpSpPr>
            <p:cNvPr id="212043" name="Group 93"/>
            <p:cNvGrpSpPr>
              <a:grpSpLocks/>
            </p:cNvGrpSpPr>
            <p:nvPr/>
          </p:nvGrpSpPr>
          <p:grpSpPr bwMode="auto">
            <a:xfrm>
              <a:off x="1118" y="900"/>
              <a:ext cx="84" cy="150"/>
              <a:chOff x="1118" y="900"/>
              <a:chExt cx="84" cy="150"/>
            </a:xfrm>
          </p:grpSpPr>
          <p:sp>
            <p:nvSpPr>
              <p:cNvPr id="212047" name="Rectangle 94"/>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sp>
            <p:nvSpPr>
              <p:cNvPr id="212048" name="Oval 95"/>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grpSp>
        <p:grpSp>
          <p:nvGrpSpPr>
            <p:cNvPr id="212044" name="Group 96"/>
            <p:cNvGrpSpPr>
              <a:grpSpLocks/>
            </p:cNvGrpSpPr>
            <p:nvPr/>
          </p:nvGrpSpPr>
          <p:grpSpPr bwMode="auto">
            <a:xfrm>
              <a:off x="1222" y="900"/>
              <a:ext cx="84" cy="150"/>
              <a:chOff x="1222" y="900"/>
              <a:chExt cx="84" cy="150"/>
            </a:xfrm>
          </p:grpSpPr>
          <p:sp>
            <p:nvSpPr>
              <p:cNvPr id="212045" name="Rectangle 97"/>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sp>
            <p:nvSpPr>
              <p:cNvPr id="212046" name="Oval 98"/>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457200"/>
                <a:endParaRPr lang="zh-CN" altLang="en-US" sz="2400">
                  <a:solidFill>
                    <a:srgbClr val="FFFFFF"/>
                  </a:solidFill>
                  <a:ea typeface="SimSun" charset="0"/>
                  <a:cs typeface="Arial" charset="0"/>
                </a:endParaRPr>
              </a:p>
            </p:txBody>
          </p:sp>
        </p:grpSp>
      </p:grpSp>
      <p:sp>
        <p:nvSpPr>
          <p:cNvPr id="212036" name="Rectangle 99"/>
          <p:cNvSpPr>
            <a:spLocks noChangeArrowheads="1"/>
          </p:cNvSpPr>
          <p:nvPr/>
        </p:nvSpPr>
        <p:spPr bwMode="auto">
          <a:xfrm>
            <a:off x="7667625" y="4508500"/>
            <a:ext cx="865188"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b="1">
                <a:solidFill>
                  <a:srgbClr val="000000"/>
                </a:solidFill>
                <a:ea typeface="SimSun" charset="0"/>
                <a:cs typeface="Arial" charset="0"/>
              </a:rPr>
              <a:t>在民族复兴之际，新约的五个内容均得以实现（亚</a:t>
            </a:r>
            <a:r>
              <a:rPr lang="en-US" altLang="zh-CN" b="1">
                <a:solidFill>
                  <a:srgbClr val="000000"/>
                </a:solidFill>
                <a:ea typeface="SimSun" charset="0"/>
                <a:cs typeface="Arial" charset="0"/>
              </a:rPr>
              <a:t>8</a:t>
            </a:r>
            <a:r>
              <a:rPr lang="zh-CN" altLang="en-US" b="1">
                <a:solidFill>
                  <a:srgbClr val="000000"/>
                </a:solidFill>
                <a:ea typeface="SimSun" charset="0"/>
                <a:cs typeface="Arial" charset="0"/>
              </a:rPr>
              <a:t>）</a:t>
            </a:r>
            <a:endParaRPr lang="en-US" altLang="zh-CN" b="1">
              <a:solidFill>
                <a:srgbClr val="000000"/>
              </a:solidFill>
              <a:ea typeface="SimSun" charset="0"/>
              <a:cs typeface="Arial" charset="0"/>
            </a:endParaRPr>
          </a:p>
        </p:txBody>
      </p:sp>
      <p:sp>
        <p:nvSpPr>
          <p:cNvPr id="212037" name="Rectangle 100"/>
          <p:cNvSpPr>
            <a:spLocks noChangeArrowheads="1"/>
          </p:cNvSpPr>
          <p:nvPr/>
        </p:nvSpPr>
        <p:spPr bwMode="auto">
          <a:xfrm>
            <a:off x="8416925" y="4675188"/>
            <a:ext cx="727075" cy="705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a:spAutoFit/>
          </a:bodyPr>
          <a:lstStyle/>
          <a:p>
            <a:pPr algn="just" defTabSz="457200"/>
            <a:r>
              <a:rPr lang="zh-CN" altLang="en-US" b="1" dirty="0">
                <a:solidFill>
                  <a:srgbClr val="000000"/>
                </a:solidFill>
                <a:ea typeface="SimSun" charset="0"/>
                <a:cs typeface="Arial" charset="0"/>
              </a:rPr>
              <a:t>一切都更新了！（启</a:t>
            </a:r>
            <a:r>
              <a:rPr lang="en-US" altLang="zh-CN" b="1" dirty="0">
                <a:solidFill>
                  <a:srgbClr val="000000"/>
                </a:solidFill>
                <a:ea typeface="SimSun" charset="0"/>
                <a:cs typeface="Arial" charset="0"/>
              </a:rPr>
              <a:t>21:5</a:t>
            </a:r>
            <a:r>
              <a:rPr lang="zh-CN" altLang="en-US" b="1" dirty="0">
                <a:solidFill>
                  <a:srgbClr val="000000"/>
                </a:solidFill>
                <a:ea typeface="SimSun" charset="0"/>
                <a:cs typeface="Arial" charset="0"/>
              </a:rPr>
              <a:t>）</a:t>
            </a:r>
            <a:endParaRPr lang="en-US" altLang="zh-CN" b="1" dirty="0">
              <a:solidFill>
                <a:srgbClr val="000000"/>
              </a:solidFill>
              <a:ea typeface="SimSun" charset="0"/>
              <a:cs typeface="Arial" charset="0"/>
            </a:endParaRPr>
          </a:p>
        </p:txBody>
      </p:sp>
      <p:sp>
        <p:nvSpPr>
          <p:cNvPr id="212038" name="Rectangle 101"/>
          <p:cNvSpPr>
            <a:spLocks noChangeArrowheads="1"/>
          </p:cNvSpPr>
          <p:nvPr/>
        </p:nvSpPr>
        <p:spPr bwMode="auto">
          <a:xfrm>
            <a:off x="1905000" y="5915025"/>
            <a:ext cx="2811463"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defTabSz="457200"/>
            <a:r>
              <a:rPr lang="zh-CN" altLang="en-US" dirty="0">
                <a:solidFill>
                  <a:srgbClr val="000A0D"/>
                </a:solidFill>
                <a:latin typeface="SimSun" charset="0"/>
                <a:ea typeface="SimSun" charset="0"/>
                <a:cs typeface="Arial" charset="0"/>
              </a:rPr>
              <a:t>暂时的（加</a:t>
            </a:r>
            <a:r>
              <a:rPr lang="en-US" altLang="zh-CN" dirty="0">
                <a:solidFill>
                  <a:srgbClr val="000A0D"/>
                </a:solidFill>
                <a:latin typeface="SimSun" charset="0"/>
                <a:ea typeface="SimSun" charset="0"/>
                <a:cs typeface="Arial" charset="0"/>
              </a:rPr>
              <a:t>3:19</a:t>
            </a:r>
            <a:r>
              <a:rPr lang="zh-CN" altLang="en-US" dirty="0">
                <a:solidFill>
                  <a:srgbClr val="000A0D"/>
                </a:solidFill>
                <a:latin typeface="SimSun" charset="0"/>
                <a:ea typeface="SimSun" charset="0"/>
                <a:cs typeface="Arial" charset="0"/>
              </a:rPr>
              <a:t>）、有条件的，显明人的罪（罗</a:t>
            </a:r>
            <a:r>
              <a:rPr lang="en-US" altLang="zh-CN" dirty="0">
                <a:solidFill>
                  <a:srgbClr val="000A0D"/>
                </a:solidFill>
                <a:latin typeface="SimSun" charset="0"/>
                <a:ea typeface="SimSun" charset="0"/>
                <a:cs typeface="Arial" charset="0"/>
              </a:rPr>
              <a:t>7:7</a:t>
            </a:r>
            <a:r>
              <a:rPr lang="zh-CN" altLang="en-US" dirty="0">
                <a:solidFill>
                  <a:srgbClr val="000A0D"/>
                </a:solidFill>
                <a:latin typeface="SimSun" charset="0"/>
                <a:ea typeface="SimSun" charset="0"/>
                <a:cs typeface="Arial" charset="0"/>
              </a:rPr>
              <a:t>）并规范以色列人（加</a:t>
            </a:r>
            <a:r>
              <a:rPr lang="en-US" altLang="zh-CN" dirty="0">
                <a:solidFill>
                  <a:srgbClr val="000A0D"/>
                </a:solidFill>
                <a:latin typeface="SimSun" charset="0"/>
                <a:ea typeface="SimSun" charset="0"/>
                <a:cs typeface="Arial" charset="0"/>
              </a:rPr>
              <a:t>3:23-25</a:t>
            </a:r>
            <a:r>
              <a:rPr lang="zh-CN" altLang="en-US" dirty="0">
                <a:solidFill>
                  <a:srgbClr val="000A0D"/>
                </a:solidFill>
                <a:latin typeface="SimSun" charset="0"/>
                <a:ea typeface="SimSun" charset="0"/>
                <a:cs typeface="Arial" charset="0"/>
              </a:rPr>
              <a:t>）</a:t>
            </a:r>
            <a:endParaRPr lang="en-US" altLang="zh-CN" dirty="0">
              <a:solidFill>
                <a:srgbClr val="000A0D"/>
              </a:solidFill>
              <a:latin typeface="SimSun" charset="0"/>
              <a:ea typeface="SimSun" charset="0"/>
              <a:cs typeface="Arial" charset="0"/>
            </a:endParaRPr>
          </a:p>
        </p:txBody>
      </p:sp>
      <p:sp>
        <p:nvSpPr>
          <p:cNvPr id="212039" name="Rectangle 102"/>
          <p:cNvSpPr>
            <a:spLocks noChangeArrowheads="1"/>
          </p:cNvSpPr>
          <p:nvPr/>
        </p:nvSpPr>
        <p:spPr bwMode="auto">
          <a:xfrm>
            <a:off x="5862638" y="5734050"/>
            <a:ext cx="151765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dirty="0">
                <a:solidFill>
                  <a:srgbClr val="FFFFFF"/>
                </a:solidFill>
                <a:ea typeface="SimSun" charset="0"/>
                <a:cs typeface="Arial" charset="0"/>
              </a:rPr>
              <a:t>十字架废除、成就、取代了律法</a:t>
            </a:r>
            <a:r>
              <a:rPr lang="en-US" altLang="zh-CN" dirty="0">
                <a:solidFill>
                  <a:srgbClr val="FFFFFF"/>
                </a:solidFill>
                <a:ea typeface="SimSun" charset="0"/>
                <a:cs typeface="Arial" charset="0"/>
              </a:rPr>
              <a:t>(</a:t>
            </a:r>
            <a:r>
              <a:rPr lang="zh-CN" altLang="en-US" dirty="0">
                <a:solidFill>
                  <a:srgbClr val="FFFFFF"/>
                </a:solidFill>
                <a:ea typeface="SimSun" charset="0"/>
                <a:cs typeface="Arial" charset="0"/>
              </a:rPr>
              <a:t>罗</a:t>
            </a:r>
            <a:r>
              <a:rPr lang="en-US" altLang="zh-CN" dirty="0">
                <a:solidFill>
                  <a:srgbClr val="FFFFFF"/>
                </a:solidFill>
                <a:ea typeface="SimSun" charset="0"/>
                <a:cs typeface="Arial" charset="0"/>
              </a:rPr>
              <a:t>7:1-6;1 </a:t>
            </a:r>
            <a:r>
              <a:rPr lang="zh-CN" altLang="en-US" dirty="0">
                <a:solidFill>
                  <a:srgbClr val="FFFFFF"/>
                </a:solidFill>
                <a:ea typeface="SimSun" charset="0"/>
                <a:cs typeface="Arial" charset="0"/>
              </a:rPr>
              <a:t>林前</a:t>
            </a:r>
            <a:r>
              <a:rPr lang="en-US" altLang="zh-CN" dirty="0">
                <a:solidFill>
                  <a:srgbClr val="FFFFFF"/>
                </a:solidFill>
                <a:ea typeface="SimSun" charset="0"/>
                <a:cs typeface="Arial" charset="0"/>
              </a:rPr>
              <a:t>9:19-21; </a:t>
            </a:r>
            <a:r>
              <a:rPr lang="zh-CN" altLang="en-US" dirty="0">
                <a:solidFill>
                  <a:srgbClr val="FFFFFF"/>
                </a:solidFill>
                <a:ea typeface="SimSun" charset="0"/>
                <a:cs typeface="Arial" charset="0"/>
              </a:rPr>
              <a:t>希</a:t>
            </a:r>
            <a:r>
              <a:rPr lang="en-US" altLang="zh-CN" dirty="0">
                <a:solidFill>
                  <a:srgbClr val="FFFFFF"/>
                </a:solidFill>
                <a:ea typeface="SimSun" charset="0"/>
                <a:cs typeface="Arial" charset="0"/>
              </a:rPr>
              <a:t>8:13)</a:t>
            </a:r>
          </a:p>
        </p:txBody>
      </p:sp>
      <p:sp>
        <p:nvSpPr>
          <p:cNvPr id="1556583" name="Rectangle 103"/>
          <p:cNvSpPr>
            <a:spLocks noChangeArrowheads="1"/>
          </p:cNvSpPr>
          <p:nvPr/>
        </p:nvSpPr>
        <p:spPr bwMode="auto">
          <a:xfrm>
            <a:off x="2819400" y="1755775"/>
            <a:ext cx="1680592" cy="243656"/>
          </a:xfrm>
          <a:prstGeom prst="rect">
            <a:avLst/>
          </a:prstGeom>
          <a:noFill/>
          <a:ln>
            <a:noFill/>
          </a:ln>
        </p:spPr>
        <p:txBody>
          <a:bodyPr wrap="square" lIns="90488" tIns="44450" rIns="90488" bIns="44450">
            <a:spAutoFit/>
          </a:bodyPr>
          <a:lstStyle/>
          <a:p>
            <a:pPr algn="ctr" defTabSz="457200"/>
            <a:r>
              <a:rPr lang="zh-CN" altLang="en-US" dirty="0">
                <a:solidFill>
                  <a:srgbClr val="FFFFFF"/>
                </a:solidFill>
                <a:ea typeface="SimSun" charset="0"/>
                <a:cs typeface="Arial" charset="0"/>
              </a:rPr>
              <a:t>创世记 </a:t>
            </a:r>
            <a:r>
              <a:rPr lang="en-US" altLang="zh-CN" dirty="0">
                <a:solidFill>
                  <a:srgbClr val="FFFFFF"/>
                </a:solidFill>
                <a:ea typeface="SimSun" charset="0"/>
                <a:cs typeface="Arial" charset="0"/>
              </a:rPr>
              <a:t>6:18; 9:8-17</a:t>
            </a:r>
          </a:p>
        </p:txBody>
      </p:sp>
      <p:sp>
        <p:nvSpPr>
          <p:cNvPr id="1556584" name="Rectangle 104"/>
          <p:cNvSpPr>
            <a:spLocks noGrp="1" noChangeArrowheads="1"/>
          </p:cNvSpPr>
          <p:nvPr>
            <p:ph type="ctrTitle"/>
          </p:nvPr>
        </p:nvSpPr>
        <p:spPr>
          <a:xfrm>
            <a:off x="838200" y="44624"/>
            <a:ext cx="7696200" cy="820737"/>
          </a:xfrm>
          <a:effectLst>
            <a:outerShdw blurRad="63500" dist="35921" dir="2700000" algn="ctr" rotWithShape="0">
              <a:srgbClr val="000000">
                <a:alpha val="50000"/>
              </a:srgbClr>
            </a:outerShdw>
          </a:effectLst>
        </p:spPr>
        <p:txBody>
          <a:bodyPr anchor="t">
            <a:spAutoFit/>
          </a:bodyPr>
          <a:lstStyle/>
          <a:p>
            <a:pPr>
              <a:defRPr/>
            </a:pPr>
            <a:r>
              <a:rPr lang="zh-CN" altLang="en-US" sz="4800" dirty="0">
                <a:solidFill>
                  <a:srgbClr val="FFFF00"/>
                </a:solidFill>
                <a:effectLst>
                  <a:outerShdw blurRad="38100" dist="38100" dir="2700000" algn="tl">
                    <a:srgbClr val="000000"/>
                  </a:outerShdw>
                </a:effectLst>
                <a:latin typeface="Braggadocio"/>
                <a:ea typeface="SimSun" pitchFamily="2" charset="-122"/>
              </a:rPr>
              <a:t>国度与约的时间表</a:t>
            </a:r>
            <a:r>
              <a:rPr lang="en-US" altLang="zh-CN" sz="4800" dirty="0">
                <a:solidFill>
                  <a:srgbClr val="FFFF00"/>
                </a:solidFill>
                <a:effectLst>
                  <a:outerShdw blurRad="38100" dist="38100" dir="2700000" algn="tl">
                    <a:srgbClr val="000000"/>
                  </a:outerShdw>
                </a:effectLst>
                <a:latin typeface="Braggadocio"/>
                <a:ea typeface="SimSun" pitchFamily="2" charset="-122"/>
              </a:rPr>
              <a:t> </a:t>
            </a:r>
            <a:endParaRPr lang="en-US" altLang="zh-CN" dirty="0">
              <a:solidFill>
                <a:srgbClr val="FFFF00"/>
              </a:solidFill>
              <a:effectLst>
                <a:outerShdw blurRad="38100" dist="38100" dir="2700000" algn="tl">
                  <a:srgbClr val="000000"/>
                </a:outerShdw>
              </a:effectLst>
              <a:latin typeface="Braggadocio"/>
              <a:ea typeface="SimSun" pitchFamily="2" charset="-122"/>
            </a:endParaRPr>
          </a:p>
        </p:txBody>
      </p:sp>
      <p:sp>
        <p:nvSpPr>
          <p:cNvPr id="106" name="Text Box 105"/>
          <p:cNvSpPr txBox="1">
            <a:spLocks noChangeArrowheads="1"/>
          </p:cNvSpPr>
          <p:nvPr/>
        </p:nvSpPr>
        <p:spPr bwMode="auto">
          <a:xfrm>
            <a:off x="8243888" y="87313"/>
            <a:ext cx="869950" cy="46196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111" charset="0"/>
              </a:rPr>
              <a:t>117b</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ＭＳ Ｐゴシック" charset="0"/>
                <a:cs typeface="ＭＳ Ｐゴシック" charset="0"/>
              </a:rPr>
              <a:t>Black</a:t>
            </a:r>
          </a:p>
        </p:txBody>
      </p:sp>
      <p:pic>
        <p:nvPicPr>
          <p:cNvPr id="3" name="Picture 2">
            <a:extLst>
              <a:ext uri="{FF2B5EF4-FFF2-40B4-BE49-F238E27FC236}">
                <a16:creationId xmlns:a16="http://schemas.microsoft.com/office/drawing/2014/main" id="{FE9D5659-729E-7347-BBCA-582699E3570C}"/>
              </a:ext>
            </a:extLst>
          </p:cNvPr>
          <p:cNvPicPr>
            <a:picLocks noChangeAspect="1"/>
          </p:cNvPicPr>
          <p:nvPr/>
        </p:nvPicPr>
        <p:blipFill>
          <a:blip r:embed="rId3"/>
          <a:stretch>
            <a:fillRect/>
          </a:stretch>
        </p:blipFill>
        <p:spPr>
          <a:xfrm rot="5400000">
            <a:off x="1105385" y="-1461079"/>
            <a:ext cx="6889147" cy="9749012"/>
          </a:xfrm>
          <a:prstGeom prst="rect">
            <a:avLst/>
          </a:prstGeom>
        </p:spPr>
      </p:pic>
    </p:spTree>
    <p:extLst>
      <p:ext uri="{BB962C8B-B14F-4D97-AF65-F5344CB8AC3E}">
        <p14:creationId xmlns:p14="http://schemas.microsoft.com/office/powerpoint/2010/main" val="2726193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ＭＳ Ｐゴシック" charset="0"/>
                <a:cs typeface="ＭＳ Ｐゴシック" charset="0"/>
              </a:rPr>
              <a:t>Black</a:t>
            </a:r>
          </a:p>
        </p:txBody>
      </p:sp>
      <p:pic>
        <p:nvPicPr>
          <p:cNvPr id="3" name="Picture 2">
            <a:extLst>
              <a:ext uri="{FF2B5EF4-FFF2-40B4-BE49-F238E27FC236}">
                <a16:creationId xmlns:a16="http://schemas.microsoft.com/office/drawing/2014/main" id="{4965DD80-007B-D947-93DE-578F30154EF6}"/>
              </a:ext>
            </a:extLst>
          </p:cNvPr>
          <p:cNvPicPr>
            <a:picLocks noChangeAspect="1"/>
          </p:cNvPicPr>
          <p:nvPr/>
        </p:nvPicPr>
        <p:blipFill>
          <a:blip r:embed="rId3"/>
          <a:stretch>
            <a:fillRect/>
          </a:stretch>
        </p:blipFill>
        <p:spPr>
          <a:xfrm rot="5400000">
            <a:off x="1111850" y="-1467544"/>
            <a:ext cx="6920295" cy="9793090"/>
          </a:xfrm>
          <a:prstGeom prst="rect">
            <a:avLst/>
          </a:prstGeom>
        </p:spPr>
      </p:pic>
    </p:spTree>
    <p:extLst>
      <p:ext uri="{BB962C8B-B14F-4D97-AF65-F5344CB8AC3E}">
        <p14:creationId xmlns:p14="http://schemas.microsoft.com/office/powerpoint/2010/main" val="1554786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ＭＳ Ｐゴシック" charset="0"/>
                <a:cs typeface="ＭＳ Ｐゴシック" charset="0"/>
              </a:rPr>
              <a:t>Black</a:t>
            </a:r>
          </a:p>
        </p:txBody>
      </p:sp>
      <p:pic>
        <p:nvPicPr>
          <p:cNvPr id="3" name="Picture 2">
            <a:extLst>
              <a:ext uri="{FF2B5EF4-FFF2-40B4-BE49-F238E27FC236}">
                <a16:creationId xmlns:a16="http://schemas.microsoft.com/office/drawing/2014/main" id="{49ECAC32-06EE-0342-A86B-E515514BD0D1}"/>
              </a:ext>
            </a:extLst>
          </p:cNvPr>
          <p:cNvPicPr>
            <a:picLocks noChangeAspect="1"/>
          </p:cNvPicPr>
          <p:nvPr/>
        </p:nvPicPr>
        <p:blipFill>
          <a:blip r:embed="rId3"/>
          <a:stretch>
            <a:fillRect/>
          </a:stretch>
        </p:blipFill>
        <p:spPr>
          <a:xfrm rot="5400000">
            <a:off x="946062" y="-1658033"/>
            <a:ext cx="7162317" cy="10135583"/>
          </a:xfrm>
          <a:prstGeom prst="rect">
            <a:avLst/>
          </a:prstGeom>
        </p:spPr>
      </p:pic>
    </p:spTree>
    <p:extLst>
      <p:ext uri="{BB962C8B-B14F-4D97-AF65-F5344CB8AC3E}">
        <p14:creationId xmlns:p14="http://schemas.microsoft.com/office/powerpoint/2010/main" val="3348640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9A8C-B0CB-CCE1-7562-CAE2FA1C0C25}"/>
            </a:ext>
          </a:extLst>
        </p:cNvPr>
        <p:cNvGrpSpPr/>
        <p:nvPr/>
      </p:nvGrpSpPr>
      <p:grpSpPr>
        <a:xfrm>
          <a:off x="0" y="0"/>
          <a:ext cx="0" cy="0"/>
          <a:chOff x="0" y="0"/>
          <a:chExt cx="0" cy="0"/>
        </a:xfrm>
      </p:grpSpPr>
      <p:sp>
        <p:nvSpPr>
          <p:cNvPr id="202755" name="Rectangle 1026">
            <a:extLst>
              <a:ext uri="{FF2B5EF4-FFF2-40B4-BE49-F238E27FC236}">
                <a16:creationId xmlns:a16="http://schemas.microsoft.com/office/drawing/2014/main" id="{ECA10E6B-36E3-34F1-EE04-6ED2D16B26DB}"/>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Arial" charset="0"/>
                <a:ea typeface="SimSun" charset="0"/>
                <a:cs typeface="Arial" charset="0"/>
              </a:rPr>
              <a:t>免费获得该讲解</a:t>
            </a:r>
            <a:r>
              <a:rPr kumimoji="0" lang="en-US" sz="4000" b="1" i="0" u="none" strike="noStrike" kern="1200" cap="none" spc="0" normalizeH="0" baseline="0" noProof="0" dirty="0">
                <a:ln>
                  <a:noFill/>
                </a:ln>
                <a:solidFill>
                  <a:srgbClr val="FFFFFF"/>
                </a:solidFill>
                <a:effectLst/>
                <a:uLnTx/>
                <a:uFillTx/>
                <a:latin typeface="Arial" charset="0"/>
                <a:ea typeface="SimSun"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SimSun" charset="0"/>
              <a:cs typeface="Arial" charset="0"/>
            </a:endParaRPr>
          </a:p>
        </p:txBody>
      </p:sp>
      <p:sp>
        <p:nvSpPr>
          <p:cNvPr id="202753" name="Rectangle 1026">
            <a:extLst>
              <a:ext uri="{FF2B5EF4-FFF2-40B4-BE49-F238E27FC236}">
                <a16:creationId xmlns:a16="http://schemas.microsoft.com/office/drawing/2014/main" id="{FC8AF2DF-27A2-4428-44D5-DBDFF81D5A57}"/>
              </a:ext>
            </a:extLst>
          </p:cNvPr>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旧约批判研究</a:t>
            </a:r>
            <a:r>
              <a:rPr lang="en-US" altLang="zh-CN" sz="2800" b="1" dirty="0">
                <a:solidFill>
                  <a:srgbClr val="FFFFFF"/>
                </a:solidFill>
                <a:latin typeface="Arial" charset="0"/>
                <a:ea typeface="SimSun" charset="0"/>
                <a:cs typeface="SimSun" charset="0"/>
              </a:rPr>
              <a:t> -</a:t>
            </a:r>
            <a:r>
              <a:rPr lang="zh-CN" altLang="en-US" sz="2800" b="1" dirty="0">
                <a:solidFill>
                  <a:srgbClr val="FFFFFF"/>
                </a:solidFill>
                <a:latin typeface="Arial" charset="0"/>
                <a:ea typeface="SimSun" charset="0"/>
                <a:cs typeface="SimSun" charset="0"/>
              </a:rPr>
              <a:t> </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a:extLst>
              <a:ext uri="{FF2B5EF4-FFF2-40B4-BE49-F238E27FC236}">
                <a16:creationId xmlns:a16="http://schemas.microsoft.com/office/drawing/2014/main" id="{75527C4B-9E9C-DF66-53CE-1BD92573A5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a:extLst>
              <a:ext uri="{FF2B5EF4-FFF2-40B4-BE49-F238E27FC236}">
                <a16:creationId xmlns:a16="http://schemas.microsoft.com/office/drawing/2014/main" id="{1177E36B-9403-C406-0485-DD20F0D72D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a:extLst>
              <a:ext uri="{FF2B5EF4-FFF2-40B4-BE49-F238E27FC236}">
                <a16:creationId xmlns:a16="http://schemas.microsoft.com/office/drawing/2014/main" id="{348FAAA2-2319-C9BB-53EA-89EFA9D109CF}"/>
              </a:ext>
            </a:extLst>
          </p:cNvPr>
          <p:cNvSpPr txBox="1">
            <a:spLocks noChangeArrowheads="1"/>
          </p:cNvSpPr>
          <p:nvPr/>
        </p:nvSpPr>
        <p:spPr bwMode="auto">
          <a:xfrm>
            <a:off x="0" y="1310559"/>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Times New Roman" charset="0"/>
                <a:ea typeface="SimSun" charset="0"/>
                <a:cs typeface="Arial" charset="0"/>
              </a:rPr>
              <a:t>圣经学习下载</a:t>
            </a:r>
          </a:p>
        </p:txBody>
      </p:sp>
    </p:spTree>
    <p:extLst>
      <p:ext uri="{BB962C8B-B14F-4D97-AF65-F5344CB8AC3E}">
        <p14:creationId xmlns:p14="http://schemas.microsoft.com/office/powerpoint/2010/main" val="132869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C6A39C-19BD-445E-BC58-CCA629D7FF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75542" y="717162"/>
            <a:ext cx="5086425" cy="1533525"/>
          </a:xfrm>
          <a:prstGeom prst="rect">
            <a:avLst/>
          </a:prstGeom>
        </p:spPr>
      </p:pic>
      <p:sp>
        <p:nvSpPr>
          <p:cNvPr id="11" name="Rectangle 2">
            <a:extLst>
              <a:ext uri="{FF2B5EF4-FFF2-40B4-BE49-F238E27FC236}">
                <a16:creationId xmlns:a16="http://schemas.microsoft.com/office/drawing/2014/main" id="{AD3D86A8-9A1A-48C4-8F36-4887C8E8CD98}"/>
              </a:ext>
            </a:extLst>
          </p:cNvPr>
          <p:cNvSpPr txBox="1">
            <a:spLocks noChangeArrowheads="1"/>
          </p:cNvSpPr>
          <p:nvPr/>
        </p:nvSpPr>
        <p:spPr bwMode="auto">
          <a:xfrm>
            <a:off x="877204" y="43244"/>
            <a:ext cx="8277792" cy="73409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300" normalizeH="0" baseline="0" noProof="0" dirty="0">
                <a:ln>
                  <a:noFill/>
                </a:ln>
                <a:solidFill>
                  <a:prstClr val="black">
                    <a:lumMod val="75000"/>
                    <a:lumOff val="25000"/>
                  </a:prstClr>
                </a:solidFill>
                <a:effectLst>
                  <a:glow rad="127000">
                    <a:prstClr val="white"/>
                  </a:glow>
                </a:effectLst>
                <a:uLnTx/>
                <a:uFillTx/>
                <a:latin typeface="Arial Black" panose="020B0A04020102020204" pitchFamily="34" charset="0"/>
                <a:ea typeface="ＭＳ Ｐゴシック" charset="0"/>
                <a:cs typeface="ＭＳ Ｐゴシック" charset="0"/>
              </a:rPr>
              <a:t>Books</a:t>
            </a:r>
            <a:r>
              <a:rPr kumimoji="0" lang="en-US" sz="6000" b="1" i="1" u="none" strike="noStrike" kern="1200" cap="none" spc="300" normalizeH="0" baseline="0" noProof="0" dirty="0">
                <a:ln>
                  <a:noFill/>
                </a:ln>
                <a:solidFill>
                  <a:prstClr val="black">
                    <a:lumMod val="75000"/>
                    <a:lumOff val="25000"/>
                  </a:prstClr>
                </a:solidFill>
                <a:effectLst>
                  <a:glow rad="127000">
                    <a:prstClr val="white"/>
                  </a:glow>
                </a:effectLst>
                <a:uLnTx/>
                <a:uFillTx/>
                <a:latin typeface="Arial" charset="0"/>
                <a:ea typeface="ＭＳ Ｐゴシック" charset="0"/>
                <a:cs typeface="ＭＳ Ｐゴシック" charset="0"/>
              </a:rPr>
              <a:t> </a:t>
            </a:r>
            <a:r>
              <a:rPr kumimoji="0" lang="en-US" sz="3600" b="0" i="1" u="none" strike="noStrike" kern="1200" cap="none" spc="300" normalizeH="0" baseline="0" noProof="0" dirty="0">
                <a:ln>
                  <a:noFill/>
                </a:ln>
                <a:solidFill>
                  <a:prstClr val="black">
                    <a:lumMod val="75000"/>
                    <a:lumOff val="25000"/>
                  </a:prstClr>
                </a:solidFill>
                <a:effectLst>
                  <a:glow rad="127000">
                    <a:prstClr val="white"/>
                  </a:glow>
                </a:effectLst>
                <a:uLnTx/>
                <a:uFillTx/>
                <a:latin typeface="Arial" charset="0"/>
                <a:ea typeface="ＭＳ Ｐゴシック" charset="0"/>
                <a:cs typeface="ＭＳ Ｐゴシック" charset="0"/>
              </a:rPr>
              <a:t>of the</a:t>
            </a:r>
            <a:r>
              <a:rPr kumimoji="0" lang="en-US" sz="6000" b="1" i="1" u="none" strike="noStrike" kern="1200" cap="none" spc="300" normalizeH="0" baseline="0" noProof="0" dirty="0">
                <a:ln>
                  <a:noFill/>
                </a:ln>
                <a:solidFill>
                  <a:prstClr val="black">
                    <a:lumMod val="75000"/>
                    <a:lumOff val="25000"/>
                  </a:prstClr>
                </a:solidFill>
                <a:effectLst>
                  <a:glow rad="127000">
                    <a:prstClr val="white"/>
                  </a:glow>
                </a:effectLst>
                <a:uLnTx/>
                <a:uFillTx/>
                <a:latin typeface="Arial" charset="0"/>
                <a:ea typeface="ＭＳ Ｐゴシック" charset="0"/>
                <a:cs typeface="ＭＳ Ｐゴシック" charset="0"/>
              </a:rPr>
              <a:t>  </a:t>
            </a:r>
            <a:r>
              <a:rPr kumimoji="0" lang="en-US" sz="6000" b="1" i="0" u="none" strike="noStrike" kern="1200" cap="none" spc="300" normalizeH="0" baseline="0" noProof="0" dirty="0">
                <a:ln>
                  <a:noFill/>
                </a:ln>
                <a:solidFill>
                  <a:prstClr val="black">
                    <a:lumMod val="75000"/>
                    <a:lumOff val="25000"/>
                  </a:prstClr>
                </a:solidFill>
                <a:effectLst>
                  <a:glow rad="127000">
                    <a:prstClr val="white"/>
                  </a:glow>
                </a:effectLst>
                <a:uLnTx/>
                <a:uFillTx/>
                <a:latin typeface="Arial Black" panose="020B0A04020102020204" pitchFamily="34" charset="0"/>
                <a:ea typeface="ＭＳ Ｐゴシック" charset="0"/>
                <a:cs typeface="ＭＳ Ｐゴシック" charset="0"/>
              </a:rPr>
              <a:t>Bible</a:t>
            </a:r>
            <a:endParaRPr kumimoji="0" lang="en-US" sz="48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Arial Black" panose="020B0A04020102020204" pitchFamily="34" charset="0"/>
              <a:ea typeface="ＭＳ Ｐゴシック" charset="0"/>
              <a:cs typeface="ＭＳ Ｐゴシック" charset="0"/>
            </a:endParaRPr>
          </a:p>
        </p:txBody>
      </p:sp>
      <p:pic>
        <p:nvPicPr>
          <p:cNvPr id="23" name="Picture 22">
            <a:extLst>
              <a:ext uri="{FF2B5EF4-FFF2-40B4-BE49-F238E27FC236}">
                <a16:creationId xmlns:a16="http://schemas.microsoft.com/office/drawing/2014/main" id="{F53B8CF6-8FB6-4887-BC10-4C22896BF4B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3507" y="5080127"/>
            <a:ext cx="1173838" cy="1850984"/>
          </a:xfrm>
          <a:prstGeom prst="rect">
            <a:avLst/>
          </a:prstGeom>
        </p:spPr>
      </p:pic>
      <p:sp>
        <p:nvSpPr>
          <p:cNvPr id="25" name="TextBox 24">
            <a:extLst>
              <a:ext uri="{FF2B5EF4-FFF2-40B4-BE49-F238E27FC236}">
                <a16:creationId xmlns:a16="http://schemas.microsoft.com/office/drawing/2014/main" id="{835F5F71-8C71-43DA-8A5E-FB9964C7BD7D}"/>
              </a:ext>
            </a:extLst>
          </p:cNvPr>
          <p:cNvSpPr txBox="1"/>
          <p:nvPr/>
        </p:nvSpPr>
        <p:spPr>
          <a:xfrm rot="5400000">
            <a:off x="-259713" y="5840971"/>
            <a:ext cx="1600692" cy="561372"/>
          </a:xfrm>
          <a:prstGeom prst="rect">
            <a:avLst/>
          </a:prstGeom>
          <a:noFill/>
        </p:spPr>
        <p:txBody>
          <a:bodyPr wrap="square" rtlCol="0">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ＭＳ Ｐゴシック" charset="0"/>
                <a:cs typeface="+mn-cs"/>
              </a:rPr>
              <a:t>New</a:t>
            </a:r>
          </a:p>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ＭＳ Ｐゴシック" charset="0"/>
                <a:cs typeface="+mn-cs"/>
              </a:rPr>
              <a:t>Testament</a:t>
            </a:r>
          </a:p>
        </p:txBody>
      </p:sp>
      <p:grpSp>
        <p:nvGrpSpPr>
          <p:cNvPr id="27" name="Group 26">
            <a:extLst>
              <a:ext uri="{FF2B5EF4-FFF2-40B4-BE49-F238E27FC236}">
                <a16:creationId xmlns:a16="http://schemas.microsoft.com/office/drawing/2014/main" id="{C107CDCE-26B5-4663-AC21-36F4E13D25E5}"/>
              </a:ext>
            </a:extLst>
          </p:cNvPr>
          <p:cNvGrpSpPr/>
          <p:nvPr/>
        </p:nvGrpSpPr>
        <p:grpSpPr>
          <a:xfrm>
            <a:off x="188911" y="872943"/>
            <a:ext cx="973629" cy="4545917"/>
            <a:chOff x="349613" y="633746"/>
            <a:chExt cx="813492" cy="1660983"/>
          </a:xfrm>
        </p:grpSpPr>
        <p:pic>
          <p:nvPicPr>
            <p:cNvPr id="21" name="Picture 20">
              <a:extLst>
                <a:ext uri="{FF2B5EF4-FFF2-40B4-BE49-F238E27FC236}">
                  <a16:creationId xmlns:a16="http://schemas.microsoft.com/office/drawing/2014/main" id="{564BB34B-DAD1-435B-9B68-6175D1C876F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9613" y="633746"/>
              <a:ext cx="813492" cy="1660983"/>
            </a:xfrm>
            <a:prstGeom prst="rect">
              <a:avLst/>
            </a:prstGeom>
          </p:spPr>
        </p:pic>
        <p:sp>
          <p:nvSpPr>
            <p:cNvPr id="22" name="TextBox 21">
              <a:extLst>
                <a:ext uri="{FF2B5EF4-FFF2-40B4-BE49-F238E27FC236}">
                  <a16:creationId xmlns:a16="http://schemas.microsoft.com/office/drawing/2014/main" id="{A9087E57-3D03-433F-9FE6-AC800DE8D0DA}"/>
                </a:ext>
              </a:extLst>
            </p:cNvPr>
            <p:cNvSpPr txBox="1"/>
            <p:nvPr/>
          </p:nvSpPr>
          <p:spPr>
            <a:xfrm rot="5400000">
              <a:off x="-208442" y="1205534"/>
              <a:ext cx="1626784" cy="483209"/>
            </a:xfrm>
            <a:prstGeom prst="rect">
              <a:avLst/>
            </a:prstGeom>
            <a:noFill/>
          </p:spPr>
          <p:txBody>
            <a:bodyPr wrap="square" rtlCol="0">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ＭＳ Ｐゴシック" charset="0"/>
                  <a:cs typeface="+mn-cs"/>
                </a:rPr>
                <a:t>Old</a:t>
              </a:r>
            </a:p>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ＭＳ Ｐゴシック" charset="0"/>
                  <a:cs typeface="+mn-cs"/>
                </a:rPr>
                <a:t>Testament</a:t>
              </a:r>
            </a:p>
          </p:txBody>
        </p:sp>
      </p:grpSp>
      <p:pic>
        <p:nvPicPr>
          <p:cNvPr id="9" name="Picture 8">
            <a:extLst>
              <a:ext uri="{FF2B5EF4-FFF2-40B4-BE49-F238E27FC236}">
                <a16:creationId xmlns:a16="http://schemas.microsoft.com/office/drawing/2014/main" id="{A22DD5E6-A633-4187-A276-32A9A8AE66B9}"/>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10800000">
            <a:off x="795858" y="2210018"/>
            <a:ext cx="8324375" cy="571500"/>
          </a:xfrm>
          <a:prstGeom prst="rect">
            <a:avLst/>
          </a:prstGeom>
        </p:spPr>
      </p:pic>
      <p:pic>
        <p:nvPicPr>
          <p:cNvPr id="7" name="Picture 6">
            <a:extLst>
              <a:ext uri="{FF2B5EF4-FFF2-40B4-BE49-F238E27FC236}">
                <a16:creationId xmlns:a16="http://schemas.microsoft.com/office/drawing/2014/main" id="{F8707225-B13F-4EC0-8D70-A709ED7F4F8B}"/>
              </a:ext>
            </a:extLst>
          </p:cNvPr>
          <p:cNvPicPr>
            <a:picLocks noChangeAspect="1"/>
          </p:cNvPicPr>
          <p:nvPr/>
        </p:nvPicPr>
        <p:blipFill>
          <a:blip r:embed="rId7">
            <a:clrChange>
              <a:clrFrom>
                <a:srgbClr val="FFFFFF"/>
              </a:clrFrom>
              <a:clrTo>
                <a:srgbClr val="FFFFFF">
                  <a:alpha val="0"/>
                </a:srgbClr>
              </a:clrTo>
            </a:clrChange>
          </a:blip>
          <a:stretch>
            <a:fillRect/>
          </a:stretch>
        </p:blipFill>
        <p:spPr>
          <a:xfrm rot="10800000">
            <a:off x="829304" y="3649436"/>
            <a:ext cx="8324374" cy="409575"/>
          </a:xfrm>
          <a:prstGeom prst="rect">
            <a:avLst/>
          </a:prstGeom>
        </p:spPr>
      </p:pic>
      <p:pic>
        <p:nvPicPr>
          <p:cNvPr id="30" name="Picture 29">
            <a:extLst>
              <a:ext uri="{FF2B5EF4-FFF2-40B4-BE49-F238E27FC236}">
                <a16:creationId xmlns:a16="http://schemas.microsoft.com/office/drawing/2014/main" id="{515D3DEF-6FF0-418D-A8F1-31D48185974F}"/>
              </a:ext>
            </a:extLst>
          </p:cNvPr>
          <p:cNvPicPr>
            <a:picLocks noChangeAspect="1"/>
          </p:cNvPicPr>
          <p:nvPr/>
        </p:nvPicPr>
        <p:blipFill>
          <a:blip r:embed="rId8">
            <a:clrChange>
              <a:clrFrom>
                <a:srgbClr val="99D9EA"/>
              </a:clrFrom>
              <a:clrTo>
                <a:srgbClr val="99D9EA">
                  <a:alpha val="0"/>
                </a:srgbClr>
              </a:clrTo>
            </a:clrChange>
          </a:blip>
          <a:stretch>
            <a:fillRect/>
          </a:stretch>
        </p:blipFill>
        <p:spPr>
          <a:xfrm>
            <a:off x="1219814" y="911501"/>
            <a:ext cx="2752361" cy="1362076"/>
          </a:xfrm>
          <a:prstGeom prst="rect">
            <a:avLst/>
          </a:prstGeom>
        </p:spPr>
      </p:pic>
      <p:sp>
        <p:nvSpPr>
          <p:cNvPr id="33" name="TextBox 32">
            <a:extLst>
              <a:ext uri="{FF2B5EF4-FFF2-40B4-BE49-F238E27FC236}">
                <a16:creationId xmlns:a16="http://schemas.microsoft.com/office/drawing/2014/main" id="{126743BD-17D4-41DE-A6D7-2F3C989A4242}"/>
              </a:ext>
            </a:extLst>
          </p:cNvPr>
          <p:cNvSpPr txBox="1"/>
          <p:nvPr/>
        </p:nvSpPr>
        <p:spPr>
          <a:xfrm>
            <a:off x="1493042" y="1016189"/>
            <a:ext cx="20284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GENESIS</a:t>
            </a:r>
          </a:p>
        </p:txBody>
      </p:sp>
      <p:sp>
        <p:nvSpPr>
          <p:cNvPr id="35" name="TextBox 34">
            <a:extLst>
              <a:ext uri="{FF2B5EF4-FFF2-40B4-BE49-F238E27FC236}">
                <a16:creationId xmlns:a16="http://schemas.microsoft.com/office/drawing/2014/main" id="{85D3ADF5-2EE6-455D-AD12-40FB46319E38}"/>
              </a:ext>
            </a:extLst>
          </p:cNvPr>
          <p:cNvSpPr txBox="1"/>
          <p:nvPr/>
        </p:nvSpPr>
        <p:spPr>
          <a:xfrm>
            <a:off x="1397740" y="1270159"/>
            <a:ext cx="2219010"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EXODUS</a:t>
            </a:r>
          </a:p>
        </p:txBody>
      </p:sp>
      <p:sp>
        <p:nvSpPr>
          <p:cNvPr id="37" name="TextBox 36">
            <a:extLst>
              <a:ext uri="{FF2B5EF4-FFF2-40B4-BE49-F238E27FC236}">
                <a16:creationId xmlns:a16="http://schemas.microsoft.com/office/drawing/2014/main" id="{D1735A86-4C57-439B-8315-C13954058207}"/>
              </a:ext>
            </a:extLst>
          </p:cNvPr>
          <p:cNvSpPr txBox="1"/>
          <p:nvPr/>
        </p:nvSpPr>
        <p:spPr>
          <a:xfrm>
            <a:off x="1397741" y="1505902"/>
            <a:ext cx="2219009"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LEVITICUS</a:t>
            </a:r>
          </a:p>
        </p:txBody>
      </p:sp>
      <p:sp>
        <p:nvSpPr>
          <p:cNvPr id="39" name="TextBox 38">
            <a:extLst>
              <a:ext uri="{FF2B5EF4-FFF2-40B4-BE49-F238E27FC236}">
                <a16:creationId xmlns:a16="http://schemas.microsoft.com/office/drawing/2014/main" id="{8E5CDF79-C6B1-4498-BAB4-A2EBD07F4A8D}"/>
              </a:ext>
            </a:extLst>
          </p:cNvPr>
          <p:cNvSpPr txBox="1"/>
          <p:nvPr/>
        </p:nvSpPr>
        <p:spPr>
          <a:xfrm>
            <a:off x="1463301" y="1750819"/>
            <a:ext cx="208788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NUMBERS</a:t>
            </a:r>
          </a:p>
        </p:txBody>
      </p:sp>
      <p:sp>
        <p:nvSpPr>
          <p:cNvPr id="41" name="TextBox 40">
            <a:extLst>
              <a:ext uri="{FF2B5EF4-FFF2-40B4-BE49-F238E27FC236}">
                <a16:creationId xmlns:a16="http://schemas.microsoft.com/office/drawing/2014/main" id="{1326CB83-510A-401D-8E42-36318D6D7BAB}"/>
              </a:ext>
            </a:extLst>
          </p:cNvPr>
          <p:cNvSpPr txBox="1"/>
          <p:nvPr/>
        </p:nvSpPr>
        <p:spPr>
          <a:xfrm>
            <a:off x="1338892" y="2013720"/>
            <a:ext cx="23367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DEUTERONOMY</a:t>
            </a:r>
          </a:p>
        </p:txBody>
      </p:sp>
      <p:sp>
        <p:nvSpPr>
          <p:cNvPr id="72" name="TextBox 71">
            <a:extLst>
              <a:ext uri="{FF2B5EF4-FFF2-40B4-BE49-F238E27FC236}">
                <a16:creationId xmlns:a16="http://schemas.microsoft.com/office/drawing/2014/main" id="{4C16DE55-BE3A-43BF-B39B-0D3EF4FA59E6}"/>
              </a:ext>
            </a:extLst>
          </p:cNvPr>
          <p:cNvSpPr txBox="1"/>
          <p:nvPr/>
        </p:nvSpPr>
        <p:spPr>
          <a:xfrm rot="5400000">
            <a:off x="3740027" y="1437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JOSHUA</a:t>
            </a:r>
          </a:p>
        </p:txBody>
      </p:sp>
      <p:sp>
        <p:nvSpPr>
          <p:cNvPr id="74" name="TextBox 73">
            <a:extLst>
              <a:ext uri="{FF2B5EF4-FFF2-40B4-BE49-F238E27FC236}">
                <a16:creationId xmlns:a16="http://schemas.microsoft.com/office/drawing/2014/main" id="{9B7BF9F9-2571-4BC3-BA3F-1D5FDEB1F553}"/>
              </a:ext>
            </a:extLst>
          </p:cNvPr>
          <p:cNvSpPr txBox="1"/>
          <p:nvPr/>
        </p:nvSpPr>
        <p:spPr>
          <a:xfrm rot="5400000">
            <a:off x="4138226" y="1437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JUDGES</a:t>
            </a:r>
          </a:p>
        </p:txBody>
      </p:sp>
      <p:sp>
        <p:nvSpPr>
          <p:cNvPr id="76" name="TextBox 75">
            <a:extLst>
              <a:ext uri="{FF2B5EF4-FFF2-40B4-BE49-F238E27FC236}">
                <a16:creationId xmlns:a16="http://schemas.microsoft.com/office/drawing/2014/main" id="{36E0EB26-9054-4027-B482-409424035855}"/>
              </a:ext>
            </a:extLst>
          </p:cNvPr>
          <p:cNvSpPr txBox="1"/>
          <p:nvPr/>
        </p:nvSpPr>
        <p:spPr>
          <a:xfrm rot="5400000">
            <a:off x="4562665" y="1437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RUTH</a:t>
            </a:r>
          </a:p>
        </p:txBody>
      </p:sp>
      <p:sp>
        <p:nvSpPr>
          <p:cNvPr id="78" name="TextBox 77">
            <a:extLst>
              <a:ext uri="{FF2B5EF4-FFF2-40B4-BE49-F238E27FC236}">
                <a16:creationId xmlns:a16="http://schemas.microsoft.com/office/drawing/2014/main" id="{D8EFBB51-CF4B-48F3-9A98-05267025800B}"/>
              </a:ext>
            </a:extLst>
          </p:cNvPr>
          <p:cNvSpPr txBox="1"/>
          <p:nvPr/>
        </p:nvSpPr>
        <p:spPr>
          <a:xfrm rot="5400000">
            <a:off x="4839776" y="1437166"/>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 SAMUEL</a:t>
            </a:r>
          </a:p>
        </p:txBody>
      </p:sp>
      <p:sp>
        <p:nvSpPr>
          <p:cNvPr id="80" name="TextBox 79">
            <a:extLst>
              <a:ext uri="{FF2B5EF4-FFF2-40B4-BE49-F238E27FC236}">
                <a16:creationId xmlns:a16="http://schemas.microsoft.com/office/drawing/2014/main" id="{9EE94E51-E00D-4DC8-96E6-1896D81E0289}"/>
              </a:ext>
            </a:extLst>
          </p:cNvPr>
          <p:cNvSpPr txBox="1"/>
          <p:nvPr/>
        </p:nvSpPr>
        <p:spPr>
          <a:xfrm rot="5400000">
            <a:off x="6440360" y="1437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 CHRON</a:t>
            </a:r>
          </a:p>
        </p:txBody>
      </p:sp>
      <p:sp>
        <p:nvSpPr>
          <p:cNvPr id="82" name="TextBox 81">
            <a:extLst>
              <a:ext uri="{FF2B5EF4-FFF2-40B4-BE49-F238E27FC236}">
                <a16:creationId xmlns:a16="http://schemas.microsoft.com/office/drawing/2014/main" id="{1F05D088-AED2-4BF4-8A4F-6A5CF45DBD1E}"/>
              </a:ext>
            </a:extLst>
          </p:cNvPr>
          <p:cNvSpPr txBox="1"/>
          <p:nvPr/>
        </p:nvSpPr>
        <p:spPr>
          <a:xfrm rot="5400000">
            <a:off x="5270971" y="1437166"/>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2 SAMUEL</a:t>
            </a:r>
          </a:p>
        </p:txBody>
      </p:sp>
      <p:sp>
        <p:nvSpPr>
          <p:cNvPr id="84" name="TextBox 83">
            <a:extLst>
              <a:ext uri="{FF2B5EF4-FFF2-40B4-BE49-F238E27FC236}">
                <a16:creationId xmlns:a16="http://schemas.microsoft.com/office/drawing/2014/main" id="{7C54A32B-E3F5-4CBB-953D-C2A64F61EDA3}"/>
              </a:ext>
            </a:extLst>
          </p:cNvPr>
          <p:cNvSpPr txBox="1"/>
          <p:nvPr/>
        </p:nvSpPr>
        <p:spPr>
          <a:xfrm rot="5400000">
            <a:off x="6016482" y="1437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2 KINGS</a:t>
            </a:r>
          </a:p>
        </p:txBody>
      </p:sp>
      <p:sp>
        <p:nvSpPr>
          <p:cNvPr id="86" name="TextBox 85">
            <a:extLst>
              <a:ext uri="{FF2B5EF4-FFF2-40B4-BE49-F238E27FC236}">
                <a16:creationId xmlns:a16="http://schemas.microsoft.com/office/drawing/2014/main" id="{55363BFE-AF50-4C2B-84F4-38B666C126F8}"/>
              </a:ext>
            </a:extLst>
          </p:cNvPr>
          <p:cNvSpPr txBox="1"/>
          <p:nvPr/>
        </p:nvSpPr>
        <p:spPr>
          <a:xfrm rot="5400000">
            <a:off x="5651725" y="1437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 KINGS</a:t>
            </a:r>
          </a:p>
        </p:txBody>
      </p:sp>
      <p:sp>
        <p:nvSpPr>
          <p:cNvPr id="88" name="TextBox 87">
            <a:extLst>
              <a:ext uri="{FF2B5EF4-FFF2-40B4-BE49-F238E27FC236}">
                <a16:creationId xmlns:a16="http://schemas.microsoft.com/office/drawing/2014/main" id="{491F5F3A-77DD-4A11-9C6E-150F244A0D89}"/>
              </a:ext>
            </a:extLst>
          </p:cNvPr>
          <p:cNvSpPr txBox="1"/>
          <p:nvPr/>
        </p:nvSpPr>
        <p:spPr>
          <a:xfrm rot="5400000">
            <a:off x="6848315" y="1437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2 CHRON</a:t>
            </a:r>
          </a:p>
        </p:txBody>
      </p:sp>
      <p:sp>
        <p:nvSpPr>
          <p:cNvPr id="90" name="TextBox 89">
            <a:extLst>
              <a:ext uri="{FF2B5EF4-FFF2-40B4-BE49-F238E27FC236}">
                <a16:creationId xmlns:a16="http://schemas.microsoft.com/office/drawing/2014/main" id="{BA1482E0-16B3-4D15-8609-A6DAF5767B8E}"/>
              </a:ext>
            </a:extLst>
          </p:cNvPr>
          <p:cNvSpPr txBox="1"/>
          <p:nvPr/>
        </p:nvSpPr>
        <p:spPr>
          <a:xfrm rot="5400000">
            <a:off x="7293128" y="1437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EZRA</a:t>
            </a:r>
          </a:p>
        </p:txBody>
      </p:sp>
      <p:sp>
        <p:nvSpPr>
          <p:cNvPr id="92" name="TextBox 91">
            <a:extLst>
              <a:ext uri="{FF2B5EF4-FFF2-40B4-BE49-F238E27FC236}">
                <a16:creationId xmlns:a16="http://schemas.microsoft.com/office/drawing/2014/main" id="{2A967E79-9604-43D2-A14B-A9B3D527CBB0}"/>
              </a:ext>
            </a:extLst>
          </p:cNvPr>
          <p:cNvSpPr txBox="1"/>
          <p:nvPr/>
        </p:nvSpPr>
        <p:spPr>
          <a:xfrm rot="5400000">
            <a:off x="7550031" y="1437166"/>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NEHEMIAH</a:t>
            </a:r>
          </a:p>
        </p:txBody>
      </p:sp>
      <p:sp>
        <p:nvSpPr>
          <p:cNvPr id="94" name="TextBox 93">
            <a:extLst>
              <a:ext uri="{FF2B5EF4-FFF2-40B4-BE49-F238E27FC236}">
                <a16:creationId xmlns:a16="http://schemas.microsoft.com/office/drawing/2014/main" id="{1DAE04E1-127A-4EB6-9B4B-FEBC44FE2694}"/>
              </a:ext>
            </a:extLst>
          </p:cNvPr>
          <p:cNvSpPr txBox="1"/>
          <p:nvPr/>
        </p:nvSpPr>
        <p:spPr>
          <a:xfrm rot="5400000">
            <a:off x="8153261" y="1437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ESTHER</a:t>
            </a:r>
          </a:p>
        </p:txBody>
      </p:sp>
      <p:sp>
        <p:nvSpPr>
          <p:cNvPr id="128" name="TextBox 127">
            <a:extLst>
              <a:ext uri="{FF2B5EF4-FFF2-40B4-BE49-F238E27FC236}">
                <a16:creationId xmlns:a16="http://schemas.microsoft.com/office/drawing/2014/main" id="{AF93DC5C-D5AE-4ACC-B795-78E03A53D1D9}"/>
              </a:ext>
            </a:extLst>
          </p:cNvPr>
          <p:cNvSpPr txBox="1"/>
          <p:nvPr/>
        </p:nvSpPr>
        <p:spPr>
          <a:xfrm>
            <a:off x="1836502" y="2266417"/>
            <a:ext cx="1522500"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white"/>
                </a:solidFill>
                <a:effectLst/>
                <a:uLnTx/>
                <a:uFillTx/>
                <a:latin typeface="Arial Black" panose="020B0A04020102020204" pitchFamily="34" charset="0"/>
                <a:ea typeface="ＭＳ Ｐゴシック" charset="0"/>
                <a:cs typeface="+mn-cs"/>
              </a:rPr>
              <a:t>LAW</a:t>
            </a:r>
          </a:p>
        </p:txBody>
      </p:sp>
      <p:sp>
        <p:nvSpPr>
          <p:cNvPr id="132" name="TextBox 131">
            <a:extLst>
              <a:ext uri="{FF2B5EF4-FFF2-40B4-BE49-F238E27FC236}">
                <a16:creationId xmlns:a16="http://schemas.microsoft.com/office/drawing/2014/main" id="{E53C1EE9-063B-4491-A7D5-D28DD1C396B7}"/>
              </a:ext>
            </a:extLst>
          </p:cNvPr>
          <p:cNvSpPr txBox="1"/>
          <p:nvPr/>
        </p:nvSpPr>
        <p:spPr>
          <a:xfrm>
            <a:off x="1411331" y="3707614"/>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white"/>
                </a:solidFill>
                <a:effectLst/>
                <a:uLnTx/>
                <a:uFillTx/>
                <a:latin typeface="Arial Black" panose="020B0A04020102020204" pitchFamily="34" charset="0"/>
                <a:ea typeface="ＭＳ Ｐゴシック" charset="0"/>
                <a:cs typeface="+mn-cs"/>
              </a:rPr>
              <a:t>POETRY</a:t>
            </a:r>
          </a:p>
        </p:txBody>
      </p:sp>
      <p:pic>
        <p:nvPicPr>
          <p:cNvPr id="4" name="Picture 3">
            <a:extLst>
              <a:ext uri="{FF2B5EF4-FFF2-40B4-BE49-F238E27FC236}">
                <a16:creationId xmlns:a16="http://schemas.microsoft.com/office/drawing/2014/main" id="{8812BA34-5CC3-4FDE-8AA8-15108C3D496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28164" y="6271590"/>
            <a:ext cx="8229109" cy="571500"/>
          </a:xfrm>
          <a:prstGeom prst="rect">
            <a:avLst/>
          </a:prstGeom>
        </p:spPr>
      </p:pic>
      <p:pic>
        <p:nvPicPr>
          <p:cNvPr id="204" name="Picture 203">
            <a:extLst>
              <a:ext uri="{FF2B5EF4-FFF2-40B4-BE49-F238E27FC236}">
                <a16:creationId xmlns:a16="http://schemas.microsoft.com/office/drawing/2014/main" id="{8AD9CFFA-15CF-4633-969E-4194D75A9779}"/>
              </a:ext>
            </a:extLst>
          </p:cNvPr>
          <p:cNvPicPr>
            <a:picLocks noChangeAspect="1"/>
          </p:cNvPicPr>
          <p:nvPr/>
        </p:nvPicPr>
        <p:blipFill>
          <a:blip r:embed="rId9">
            <a:clrChange>
              <a:clrFrom>
                <a:srgbClr val="000000"/>
              </a:clrFrom>
              <a:clrTo>
                <a:srgbClr val="000000">
                  <a:alpha val="0"/>
                </a:srgbClr>
              </a:clrTo>
            </a:clrChange>
          </a:blip>
          <a:stretch>
            <a:fillRect/>
          </a:stretch>
        </p:blipFill>
        <p:spPr>
          <a:xfrm>
            <a:off x="6830723" y="5155704"/>
            <a:ext cx="2295525" cy="1543050"/>
          </a:xfrm>
          <a:prstGeom prst="rect">
            <a:avLst/>
          </a:prstGeom>
        </p:spPr>
      </p:pic>
      <p:sp>
        <p:nvSpPr>
          <p:cNvPr id="136" name="TextBox 135">
            <a:extLst>
              <a:ext uri="{FF2B5EF4-FFF2-40B4-BE49-F238E27FC236}">
                <a16:creationId xmlns:a16="http://schemas.microsoft.com/office/drawing/2014/main" id="{2143C1D7-F8A8-4960-BAE2-818B994059AE}"/>
              </a:ext>
            </a:extLst>
          </p:cNvPr>
          <p:cNvSpPr txBox="1"/>
          <p:nvPr/>
        </p:nvSpPr>
        <p:spPr>
          <a:xfrm>
            <a:off x="3545121" y="6615430"/>
            <a:ext cx="2396999"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mn-cs"/>
              </a:rPr>
              <a:t>PAULINE EPISTLES</a:t>
            </a:r>
          </a:p>
        </p:txBody>
      </p:sp>
      <p:sp>
        <p:nvSpPr>
          <p:cNvPr id="138" name="TextBox 137">
            <a:extLst>
              <a:ext uri="{FF2B5EF4-FFF2-40B4-BE49-F238E27FC236}">
                <a16:creationId xmlns:a16="http://schemas.microsoft.com/office/drawing/2014/main" id="{C87403B1-B585-47ED-908E-EA80DA666707}"/>
              </a:ext>
            </a:extLst>
          </p:cNvPr>
          <p:cNvSpPr txBox="1"/>
          <p:nvPr/>
        </p:nvSpPr>
        <p:spPr>
          <a:xfrm>
            <a:off x="6552035" y="6608028"/>
            <a:ext cx="2544819"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mn-cs"/>
              </a:rPr>
              <a:t>GENERAL EPISTLES</a:t>
            </a:r>
          </a:p>
        </p:txBody>
      </p:sp>
      <p:sp>
        <p:nvSpPr>
          <p:cNvPr id="140" name="TextBox 139">
            <a:extLst>
              <a:ext uri="{FF2B5EF4-FFF2-40B4-BE49-F238E27FC236}">
                <a16:creationId xmlns:a16="http://schemas.microsoft.com/office/drawing/2014/main" id="{1796911B-663E-422E-BEBD-77676F78B3A7}"/>
              </a:ext>
            </a:extLst>
          </p:cNvPr>
          <p:cNvSpPr txBox="1"/>
          <p:nvPr/>
        </p:nvSpPr>
        <p:spPr>
          <a:xfrm>
            <a:off x="2189093" y="6615479"/>
            <a:ext cx="1340159"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mn-cs"/>
              </a:rPr>
              <a:t>HISTORY</a:t>
            </a:r>
          </a:p>
        </p:txBody>
      </p:sp>
      <p:pic>
        <p:nvPicPr>
          <p:cNvPr id="156" name="Picture 155">
            <a:extLst>
              <a:ext uri="{FF2B5EF4-FFF2-40B4-BE49-F238E27FC236}">
                <a16:creationId xmlns:a16="http://schemas.microsoft.com/office/drawing/2014/main" id="{AEC94895-7203-4ABB-AC2C-6A64F6433E90}"/>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266874" y="5174709"/>
            <a:ext cx="3292660" cy="1481719"/>
          </a:xfrm>
          <a:prstGeom prst="rect">
            <a:avLst/>
          </a:prstGeom>
        </p:spPr>
      </p:pic>
      <p:sp>
        <p:nvSpPr>
          <p:cNvPr id="158" name="TextBox 157">
            <a:extLst>
              <a:ext uri="{FF2B5EF4-FFF2-40B4-BE49-F238E27FC236}">
                <a16:creationId xmlns:a16="http://schemas.microsoft.com/office/drawing/2014/main" id="{96894F49-EC77-49A8-95F7-8C15CBB8B17D}"/>
              </a:ext>
            </a:extLst>
          </p:cNvPr>
          <p:cNvSpPr txBox="1"/>
          <p:nvPr/>
        </p:nvSpPr>
        <p:spPr>
          <a:xfrm rot="5400000">
            <a:off x="2836099" y="5895513"/>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ROMANS</a:t>
            </a:r>
          </a:p>
        </p:txBody>
      </p:sp>
      <p:sp>
        <p:nvSpPr>
          <p:cNvPr id="160" name="TextBox 159">
            <a:extLst>
              <a:ext uri="{FF2B5EF4-FFF2-40B4-BE49-F238E27FC236}">
                <a16:creationId xmlns:a16="http://schemas.microsoft.com/office/drawing/2014/main" id="{1181EDE6-B291-4CD4-801D-1A1906F069B7}"/>
              </a:ext>
            </a:extLst>
          </p:cNvPr>
          <p:cNvSpPr txBox="1"/>
          <p:nvPr/>
        </p:nvSpPr>
        <p:spPr>
          <a:xfrm rot="5400000">
            <a:off x="3054037" y="5879051"/>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 COR</a:t>
            </a:r>
          </a:p>
        </p:txBody>
      </p:sp>
      <p:sp>
        <p:nvSpPr>
          <p:cNvPr id="162" name="TextBox 161">
            <a:extLst>
              <a:ext uri="{FF2B5EF4-FFF2-40B4-BE49-F238E27FC236}">
                <a16:creationId xmlns:a16="http://schemas.microsoft.com/office/drawing/2014/main" id="{7961F4B1-BE69-4C90-8C8B-9BC91D3B504C}"/>
              </a:ext>
            </a:extLst>
          </p:cNvPr>
          <p:cNvSpPr txBox="1"/>
          <p:nvPr/>
        </p:nvSpPr>
        <p:spPr>
          <a:xfrm rot="5400000">
            <a:off x="3304179" y="5904059"/>
            <a:ext cx="10854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2 COR</a:t>
            </a:r>
          </a:p>
        </p:txBody>
      </p:sp>
      <p:sp>
        <p:nvSpPr>
          <p:cNvPr id="164" name="TextBox 163">
            <a:extLst>
              <a:ext uri="{FF2B5EF4-FFF2-40B4-BE49-F238E27FC236}">
                <a16:creationId xmlns:a16="http://schemas.microsoft.com/office/drawing/2014/main" id="{FA538C99-DF4E-4152-86D1-47FA3A0603AD}"/>
              </a:ext>
            </a:extLst>
          </p:cNvPr>
          <p:cNvSpPr txBox="1"/>
          <p:nvPr/>
        </p:nvSpPr>
        <p:spPr>
          <a:xfrm rot="5400000">
            <a:off x="5287466" y="5931906"/>
            <a:ext cx="1265292"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2 TIMOTHY</a:t>
            </a:r>
          </a:p>
        </p:txBody>
      </p:sp>
      <p:sp>
        <p:nvSpPr>
          <p:cNvPr id="166" name="TextBox 165">
            <a:extLst>
              <a:ext uri="{FF2B5EF4-FFF2-40B4-BE49-F238E27FC236}">
                <a16:creationId xmlns:a16="http://schemas.microsoft.com/office/drawing/2014/main" id="{C9256F2B-27A9-4477-8464-026BB0AD2625}"/>
              </a:ext>
            </a:extLst>
          </p:cNvPr>
          <p:cNvSpPr txBox="1"/>
          <p:nvPr/>
        </p:nvSpPr>
        <p:spPr>
          <a:xfrm rot="5400000">
            <a:off x="3469257" y="5972892"/>
            <a:ext cx="1270878"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GALATIANS</a:t>
            </a:r>
          </a:p>
        </p:txBody>
      </p:sp>
      <p:sp>
        <p:nvSpPr>
          <p:cNvPr id="168" name="TextBox 167">
            <a:extLst>
              <a:ext uri="{FF2B5EF4-FFF2-40B4-BE49-F238E27FC236}">
                <a16:creationId xmlns:a16="http://schemas.microsoft.com/office/drawing/2014/main" id="{A58AF17A-C7F9-412B-8080-31F4F95836C1}"/>
              </a:ext>
            </a:extLst>
          </p:cNvPr>
          <p:cNvSpPr txBox="1"/>
          <p:nvPr/>
        </p:nvSpPr>
        <p:spPr>
          <a:xfrm rot="5400000">
            <a:off x="5043976" y="5895513"/>
            <a:ext cx="1246736"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 TIMOTHY</a:t>
            </a:r>
          </a:p>
        </p:txBody>
      </p:sp>
      <p:sp>
        <p:nvSpPr>
          <p:cNvPr id="170" name="TextBox 169">
            <a:extLst>
              <a:ext uri="{FF2B5EF4-FFF2-40B4-BE49-F238E27FC236}">
                <a16:creationId xmlns:a16="http://schemas.microsoft.com/office/drawing/2014/main" id="{2C9C0FC3-EF3A-4506-A248-E0C6A66056AB}"/>
              </a:ext>
            </a:extLst>
          </p:cNvPr>
          <p:cNvSpPr txBox="1"/>
          <p:nvPr/>
        </p:nvSpPr>
        <p:spPr>
          <a:xfrm rot="5400000">
            <a:off x="3754648" y="5951546"/>
            <a:ext cx="11885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EPHESIANS</a:t>
            </a:r>
          </a:p>
        </p:txBody>
      </p:sp>
      <p:sp>
        <p:nvSpPr>
          <p:cNvPr id="172" name="TextBox 171">
            <a:extLst>
              <a:ext uri="{FF2B5EF4-FFF2-40B4-BE49-F238E27FC236}">
                <a16:creationId xmlns:a16="http://schemas.microsoft.com/office/drawing/2014/main" id="{0024CBB4-5C58-4267-B97A-B3B776893383}"/>
              </a:ext>
            </a:extLst>
          </p:cNvPr>
          <p:cNvSpPr txBox="1"/>
          <p:nvPr/>
        </p:nvSpPr>
        <p:spPr>
          <a:xfrm rot="5400000">
            <a:off x="5613094" y="5983892"/>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TITUS</a:t>
            </a:r>
          </a:p>
        </p:txBody>
      </p:sp>
      <p:sp>
        <p:nvSpPr>
          <p:cNvPr id="174" name="TextBox 173">
            <a:extLst>
              <a:ext uri="{FF2B5EF4-FFF2-40B4-BE49-F238E27FC236}">
                <a16:creationId xmlns:a16="http://schemas.microsoft.com/office/drawing/2014/main" id="{74D2750B-A90E-4CBA-A52C-CBBABBEFACF5}"/>
              </a:ext>
            </a:extLst>
          </p:cNvPr>
          <p:cNvSpPr txBox="1"/>
          <p:nvPr/>
        </p:nvSpPr>
        <p:spPr>
          <a:xfrm rot="5400000">
            <a:off x="5805033" y="5868211"/>
            <a:ext cx="119013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PHILEMON</a:t>
            </a:r>
          </a:p>
        </p:txBody>
      </p:sp>
      <p:sp>
        <p:nvSpPr>
          <p:cNvPr id="178" name="TextBox 177">
            <a:extLst>
              <a:ext uri="{FF2B5EF4-FFF2-40B4-BE49-F238E27FC236}">
                <a16:creationId xmlns:a16="http://schemas.microsoft.com/office/drawing/2014/main" id="{DACB8D82-15B0-4AAD-AE08-8742B6FD65B5}"/>
              </a:ext>
            </a:extLst>
          </p:cNvPr>
          <p:cNvSpPr txBox="1"/>
          <p:nvPr/>
        </p:nvSpPr>
        <p:spPr>
          <a:xfrm rot="5400000">
            <a:off x="3919004" y="5921696"/>
            <a:ext cx="129409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PHILIPPIANS</a:t>
            </a:r>
          </a:p>
        </p:txBody>
      </p:sp>
      <p:sp>
        <p:nvSpPr>
          <p:cNvPr id="180" name="TextBox 179">
            <a:extLst>
              <a:ext uri="{FF2B5EF4-FFF2-40B4-BE49-F238E27FC236}">
                <a16:creationId xmlns:a16="http://schemas.microsoft.com/office/drawing/2014/main" id="{030BAD1B-A00A-46CD-9872-D134B905F0DE}"/>
              </a:ext>
            </a:extLst>
          </p:cNvPr>
          <p:cNvSpPr txBox="1"/>
          <p:nvPr/>
        </p:nvSpPr>
        <p:spPr>
          <a:xfrm rot="5400000">
            <a:off x="4514074" y="5898089"/>
            <a:ext cx="11885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 THESS</a:t>
            </a:r>
          </a:p>
        </p:txBody>
      </p:sp>
      <p:sp>
        <p:nvSpPr>
          <p:cNvPr id="182" name="TextBox 181">
            <a:extLst>
              <a:ext uri="{FF2B5EF4-FFF2-40B4-BE49-F238E27FC236}">
                <a16:creationId xmlns:a16="http://schemas.microsoft.com/office/drawing/2014/main" id="{1BFAE807-61FF-4A76-AC9F-4D4BA0A6679D}"/>
              </a:ext>
            </a:extLst>
          </p:cNvPr>
          <p:cNvSpPr txBox="1"/>
          <p:nvPr/>
        </p:nvSpPr>
        <p:spPr>
          <a:xfrm rot="5400000">
            <a:off x="4761195" y="5893386"/>
            <a:ext cx="11885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2 THESS</a:t>
            </a:r>
          </a:p>
        </p:txBody>
      </p:sp>
      <p:sp>
        <p:nvSpPr>
          <p:cNvPr id="184" name="TextBox 183">
            <a:extLst>
              <a:ext uri="{FF2B5EF4-FFF2-40B4-BE49-F238E27FC236}">
                <a16:creationId xmlns:a16="http://schemas.microsoft.com/office/drawing/2014/main" id="{3F100812-DC8C-47CB-ABD6-3E5535C7B4FB}"/>
              </a:ext>
            </a:extLst>
          </p:cNvPr>
          <p:cNvSpPr txBox="1"/>
          <p:nvPr/>
        </p:nvSpPr>
        <p:spPr>
          <a:xfrm rot="5400000">
            <a:off x="4187320" y="5959815"/>
            <a:ext cx="1294096"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COLOSSIANS</a:t>
            </a:r>
          </a:p>
        </p:txBody>
      </p:sp>
      <p:sp>
        <p:nvSpPr>
          <p:cNvPr id="187" name="TextBox 186">
            <a:extLst>
              <a:ext uri="{FF2B5EF4-FFF2-40B4-BE49-F238E27FC236}">
                <a16:creationId xmlns:a16="http://schemas.microsoft.com/office/drawing/2014/main" id="{695440A1-1828-423D-B110-FF6C7563262F}"/>
              </a:ext>
            </a:extLst>
          </p:cNvPr>
          <p:cNvSpPr txBox="1"/>
          <p:nvPr/>
        </p:nvSpPr>
        <p:spPr>
          <a:xfrm rot="5400000">
            <a:off x="6577087" y="5861262"/>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HEBREWS</a:t>
            </a:r>
          </a:p>
        </p:txBody>
      </p:sp>
      <p:sp>
        <p:nvSpPr>
          <p:cNvPr id="189" name="TextBox 188">
            <a:extLst>
              <a:ext uri="{FF2B5EF4-FFF2-40B4-BE49-F238E27FC236}">
                <a16:creationId xmlns:a16="http://schemas.microsoft.com/office/drawing/2014/main" id="{697859DB-4E9B-41A1-9DA7-238A590DCF46}"/>
              </a:ext>
            </a:extLst>
          </p:cNvPr>
          <p:cNvSpPr txBox="1"/>
          <p:nvPr/>
        </p:nvSpPr>
        <p:spPr>
          <a:xfrm rot="5400000">
            <a:off x="6830421" y="5861262"/>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JAMES</a:t>
            </a:r>
          </a:p>
        </p:txBody>
      </p:sp>
      <p:sp>
        <p:nvSpPr>
          <p:cNvPr id="191" name="TextBox 190">
            <a:extLst>
              <a:ext uri="{FF2B5EF4-FFF2-40B4-BE49-F238E27FC236}">
                <a16:creationId xmlns:a16="http://schemas.microsoft.com/office/drawing/2014/main" id="{6A1D6BCD-667F-43B1-9FF0-692195FA280B}"/>
              </a:ext>
            </a:extLst>
          </p:cNvPr>
          <p:cNvSpPr txBox="1"/>
          <p:nvPr/>
        </p:nvSpPr>
        <p:spPr>
          <a:xfrm rot="5400000">
            <a:off x="7105780" y="5861262"/>
            <a:ext cx="10854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 PETER</a:t>
            </a:r>
          </a:p>
        </p:txBody>
      </p:sp>
      <p:sp>
        <p:nvSpPr>
          <p:cNvPr id="193" name="TextBox 192">
            <a:extLst>
              <a:ext uri="{FF2B5EF4-FFF2-40B4-BE49-F238E27FC236}">
                <a16:creationId xmlns:a16="http://schemas.microsoft.com/office/drawing/2014/main" id="{3AD31F0A-047E-46BB-AF67-D8D7E87EB4A3}"/>
              </a:ext>
            </a:extLst>
          </p:cNvPr>
          <p:cNvSpPr txBox="1"/>
          <p:nvPr/>
        </p:nvSpPr>
        <p:spPr>
          <a:xfrm rot="5400000">
            <a:off x="7567372" y="5861262"/>
            <a:ext cx="11885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 JOHN</a:t>
            </a:r>
          </a:p>
        </p:txBody>
      </p:sp>
      <p:sp>
        <p:nvSpPr>
          <p:cNvPr id="195" name="TextBox 194">
            <a:extLst>
              <a:ext uri="{FF2B5EF4-FFF2-40B4-BE49-F238E27FC236}">
                <a16:creationId xmlns:a16="http://schemas.microsoft.com/office/drawing/2014/main" id="{8E0D8AB0-2751-4B5A-A1D9-1C348540CAF0}"/>
              </a:ext>
            </a:extLst>
          </p:cNvPr>
          <p:cNvSpPr txBox="1"/>
          <p:nvPr/>
        </p:nvSpPr>
        <p:spPr>
          <a:xfrm rot="5400000">
            <a:off x="7697337" y="5861262"/>
            <a:ext cx="129409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2 JOHN</a:t>
            </a:r>
          </a:p>
        </p:txBody>
      </p:sp>
      <p:sp>
        <p:nvSpPr>
          <p:cNvPr id="197" name="TextBox 196">
            <a:extLst>
              <a:ext uri="{FF2B5EF4-FFF2-40B4-BE49-F238E27FC236}">
                <a16:creationId xmlns:a16="http://schemas.microsoft.com/office/drawing/2014/main" id="{3821B6DC-32E8-45ED-ACEB-E4B3DF04CD5F}"/>
              </a:ext>
            </a:extLst>
          </p:cNvPr>
          <p:cNvSpPr txBox="1"/>
          <p:nvPr/>
        </p:nvSpPr>
        <p:spPr>
          <a:xfrm rot="5400000">
            <a:off x="8044139" y="5861262"/>
            <a:ext cx="11885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JUDE</a:t>
            </a:r>
          </a:p>
        </p:txBody>
      </p:sp>
      <p:sp>
        <p:nvSpPr>
          <p:cNvPr id="199" name="TextBox 198">
            <a:extLst>
              <a:ext uri="{FF2B5EF4-FFF2-40B4-BE49-F238E27FC236}">
                <a16:creationId xmlns:a16="http://schemas.microsoft.com/office/drawing/2014/main" id="{3C7B24E2-433C-4B4C-A0C1-1E5B79C735F6}"/>
              </a:ext>
            </a:extLst>
          </p:cNvPr>
          <p:cNvSpPr txBox="1"/>
          <p:nvPr/>
        </p:nvSpPr>
        <p:spPr>
          <a:xfrm rot="5400000">
            <a:off x="8208176" y="5861262"/>
            <a:ext cx="1286627"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REVELATION</a:t>
            </a:r>
          </a:p>
        </p:txBody>
      </p:sp>
      <p:sp>
        <p:nvSpPr>
          <p:cNvPr id="201" name="TextBox 200">
            <a:extLst>
              <a:ext uri="{FF2B5EF4-FFF2-40B4-BE49-F238E27FC236}">
                <a16:creationId xmlns:a16="http://schemas.microsoft.com/office/drawing/2014/main" id="{8421991F-18FD-4FBC-BA7B-7CA24778AFA4}"/>
              </a:ext>
            </a:extLst>
          </p:cNvPr>
          <p:cNvSpPr txBox="1"/>
          <p:nvPr/>
        </p:nvSpPr>
        <p:spPr>
          <a:xfrm rot="5400000">
            <a:off x="7393424" y="5861262"/>
            <a:ext cx="10854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2 PETER</a:t>
            </a:r>
          </a:p>
        </p:txBody>
      </p:sp>
      <p:sp>
        <p:nvSpPr>
          <p:cNvPr id="203" name="TextBox 202">
            <a:extLst>
              <a:ext uri="{FF2B5EF4-FFF2-40B4-BE49-F238E27FC236}">
                <a16:creationId xmlns:a16="http://schemas.microsoft.com/office/drawing/2014/main" id="{59174139-A8F9-4871-8342-DA2CDE548072}"/>
              </a:ext>
            </a:extLst>
          </p:cNvPr>
          <p:cNvSpPr txBox="1"/>
          <p:nvPr/>
        </p:nvSpPr>
        <p:spPr>
          <a:xfrm rot="5400000">
            <a:off x="7847996" y="5861495"/>
            <a:ext cx="129409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3 JOHN</a:t>
            </a:r>
          </a:p>
        </p:txBody>
      </p:sp>
      <p:pic>
        <p:nvPicPr>
          <p:cNvPr id="205" name="Picture 204">
            <a:extLst>
              <a:ext uri="{FF2B5EF4-FFF2-40B4-BE49-F238E27FC236}">
                <a16:creationId xmlns:a16="http://schemas.microsoft.com/office/drawing/2014/main" id="{0830D748-F4FE-4D65-83C1-84E9665D0D0B}"/>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351063" y="5313619"/>
            <a:ext cx="800100" cy="1338377"/>
          </a:xfrm>
          <a:prstGeom prst="rect">
            <a:avLst/>
          </a:prstGeom>
        </p:spPr>
      </p:pic>
      <p:sp>
        <p:nvSpPr>
          <p:cNvPr id="207" name="TextBox 206">
            <a:extLst>
              <a:ext uri="{FF2B5EF4-FFF2-40B4-BE49-F238E27FC236}">
                <a16:creationId xmlns:a16="http://schemas.microsoft.com/office/drawing/2014/main" id="{5BC815DE-096E-4EFF-953C-A011B0D960CD}"/>
              </a:ext>
            </a:extLst>
          </p:cNvPr>
          <p:cNvSpPr txBox="1"/>
          <p:nvPr/>
        </p:nvSpPr>
        <p:spPr>
          <a:xfrm rot="5400000">
            <a:off x="2042576" y="5837133"/>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ACTS</a:t>
            </a:r>
            <a:endPar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51" name="Group 50">
            <a:extLst>
              <a:ext uri="{FF2B5EF4-FFF2-40B4-BE49-F238E27FC236}">
                <a16:creationId xmlns:a16="http://schemas.microsoft.com/office/drawing/2014/main" id="{22477DA5-4526-46F1-8327-6078E86C9013}"/>
              </a:ext>
            </a:extLst>
          </p:cNvPr>
          <p:cNvGrpSpPr/>
          <p:nvPr/>
        </p:nvGrpSpPr>
        <p:grpSpPr>
          <a:xfrm>
            <a:off x="961193" y="5445312"/>
            <a:ext cx="1428645" cy="1177025"/>
            <a:chOff x="1251181" y="5387254"/>
            <a:chExt cx="1428645" cy="1177025"/>
          </a:xfrm>
        </p:grpSpPr>
        <p:pic>
          <p:nvPicPr>
            <p:cNvPr id="42" name="Picture 41">
              <a:extLst>
                <a:ext uri="{FF2B5EF4-FFF2-40B4-BE49-F238E27FC236}">
                  <a16:creationId xmlns:a16="http://schemas.microsoft.com/office/drawing/2014/main" id="{473F49EA-A2C8-49D7-8E35-A38BC8A1AC5B}"/>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297661" y="5387254"/>
              <a:ext cx="1382165" cy="1177025"/>
            </a:xfrm>
            <a:prstGeom prst="rect">
              <a:avLst/>
            </a:prstGeom>
          </p:spPr>
        </p:pic>
        <p:sp>
          <p:nvSpPr>
            <p:cNvPr id="44" name="TextBox 43">
              <a:extLst>
                <a:ext uri="{FF2B5EF4-FFF2-40B4-BE49-F238E27FC236}">
                  <a16:creationId xmlns:a16="http://schemas.microsoft.com/office/drawing/2014/main" id="{F34C4948-ADB6-4B46-B6BB-947BBE7930C6}"/>
                </a:ext>
              </a:extLst>
            </p:cNvPr>
            <p:cNvSpPr txBox="1"/>
            <p:nvPr/>
          </p:nvSpPr>
          <p:spPr>
            <a:xfrm>
              <a:off x="1251181" y="5476252"/>
              <a:ext cx="12191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MATTHEW</a:t>
              </a:r>
            </a:p>
          </p:txBody>
        </p:sp>
        <p:sp>
          <p:nvSpPr>
            <p:cNvPr id="46" name="TextBox 45">
              <a:extLst>
                <a:ext uri="{FF2B5EF4-FFF2-40B4-BE49-F238E27FC236}">
                  <a16:creationId xmlns:a16="http://schemas.microsoft.com/office/drawing/2014/main" id="{8A0CBED7-747F-407C-B432-C5756A520116}"/>
                </a:ext>
              </a:extLst>
            </p:cNvPr>
            <p:cNvSpPr txBox="1"/>
            <p:nvPr/>
          </p:nvSpPr>
          <p:spPr>
            <a:xfrm>
              <a:off x="1268883" y="5744736"/>
              <a:ext cx="118370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MARK</a:t>
              </a:r>
            </a:p>
          </p:txBody>
        </p:sp>
        <p:sp>
          <p:nvSpPr>
            <p:cNvPr id="48" name="TextBox 47">
              <a:extLst>
                <a:ext uri="{FF2B5EF4-FFF2-40B4-BE49-F238E27FC236}">
                  <a16:creationId xmlns:a16="http://schemas.microsoft.com/office/drawing/2014/main" id="{2A3001E6-18BC-4314-B263-F26644E80299}"/>
                </a:ext>
              </a:extLst>
            </p:cNvPr>
            <p:cNvSpPr txBox="1"/>
            <p:nvPr/>
          </p:nvSpPr>
          <p:spPr>
            <a:xfrm>
              <a:off x="1268884" y="5994993"/>
              <a:ext cx="1183701"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LUKE</a:t>
              </a:r>
            </a:p>
          </p:txBody>
        </p:sp>
        <p:sp>
          <p:nvSpPr>
            <p:cNvPr id="50" name="TextBox 49">
              <a:extLst>
                <a:ext uri="{FF2B5EF4-FFF2-40B4-BE49-F238E27FC236}">
                  <a16:creationId xmlns:a16="http://schemas.microsoft.com/office/drawing/2014/main" id="{D9FF29A3-E29F-42C9-BF4C-A0CFCB2F174D}"/>
                </a:ext>
              </a:extLst>
            </p:cNvPr>
            <p:cNvSpPr txBox="1"/>
            <p:nvPr/>
          </p:nvSpPr>
          <p:spPr>
            <a:xfrm>
              <a:off x="1303856" y="6272530"/>
              <a:ext cx="111375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JOHN</a:t>
              </a:r>
            </a:p>
          </p:txBody>
        </p:sp>
      </p:grpSp>
      <p:sp>
        <p:nvSpPr>
          <p:cNvPr id="134" name="TextBox 133">
            <a:extLst>
              <a:ext uri="{FF2B5EF4-FFF2-40B4-BE49-F238E27FC236}">
                <a16:creationId xmlns:a16="http://schemas.microsoft.com/office/drawing/2014/main" id="{25B8075B-A3C9-404D-96AE-9958977CD4FE}"/>
              </a:ext>
            </a:extLst>
          </p:cNvPr>
          <p:cNvSpPr txBox="1"/>
          <p:nvPr/>
        </p:nvSpPr>
        <p:spPr>
          <a:xfrm>
            <a:off x="932925" y="6612841"/>
            <a:ext cx="1470862"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mn-cs"/>
              </a:rPr>
              <a:t>GOSPELS</a:t>
            </a:r>
          </a:p>
        </p:txBody>
      </p:sp>
      <p:pic>
        <p:nvPicPr>
          <p:cNvPr id="18" name="Picture 17">
            <a:extLst>
              <a:ext uri="{FF2B5EF4-FFF2-40B4-BE49-F238E27FC236}">
                <a16:creationId xmlns:a16="http://schemas.microsoft.com/office/drawing/2014/main" id="{6FC3954C-AECD-4EDA-9B23-DFB345573B9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32030" y="4975029"/>
            <a:ext cx="8273690" cy="409575"/>
          </a:xfrm>
          <a:prstGeom prst="rect">
            <a:avLst/>
          </a:prstGeom>
        </p:spPr>
      </p:pic>
      <p:sp>
        <p:nvSpPr>
          <p:cNvPr id="130" name="TextBox 129">
            <a:extLst>
              <a:ext uri="{FF2B5EF4-FFF2-40B4-BE49-F238E27FC236}">
                <a16:creationId xmlns:a16="http://schemas.microsoft.com/office/drawing/2014/main" id="{DBD7139D-CC30-4896-95A6-11E55E089865}"/>
              </a:ext>
            </a:extLst>
          </p:cNvPr>
          <p:cNvSpPr txBox="1"/>
          <p:nvPr/>
        </p:nvSpPr>
        <p:spPr>
          <a:xfrm>
            <a:off x="5675793" y="2261226"/>
            <a:ext cx="2201199" cy="26170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white"/>
                </a:solidFill>
                <a:effectLst/>
                <a:uLnTx/>
                <a:uFillTx/>
                <a:latin typeface="Arial Black" panose="020B0A04020102020204" pitchFamily="34" charset="0"/>
                <a:ea typeface="ＭＳ Ｐゴシック" charset="0"/>
                <a:cs typeface="+mn-cs"/>
              </a:rPr>
              <a:t>HISTORY</a:t>
            </a:r>
          </a:p>
        </p:txBody>
      </p:sp>
      <p:pic>
        <p:nvPicPr>
          <p:cNvPr id="10" name="Picture 9">
            <a:extLst>
              <a:ext uri="{FF2B5EF4-FFF2-40B4-BE49-F238E27FC236}">
                <a16:creationId xmlns:a16="http://schemas.microsoft.com/office/drawing/2014/main" id="{04DDC814-6B02-4794-A94F-717FA15E35D5}"/>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1090442" y="3819285"/>
            <a:ext cx="2493916" cy="1360094"/>
          </a:xfrm>
          <a:prstGeom prst="rect">
            <a:avLst/>
          </a:prstGeom>
        </p:spPr>
      </p:pic>
      <p:sp>
        <p:nvSpPr>
          <p:cNvPr id="12" name="TextBox 11">
            <a:extLst>
              <a:ext uri="{FF2B5EF4-FFF2-40B4-BE49-F238E27FC236}">
                <a16:creationId xmlns:a16="http://schemas.microsoft.com/office/drawing/2014/main" id="{F6B04491-6A31-4179-A463-8B0493C09EA7}"/>
              </a:ext>
            </a:extLst>
          </p:cNvPr>
          <p:cNvSpPr txBox="1"/>
          <p:nvPr/>
        </p:nvSpPr>
        <p:spPr>
          <a:xfrm>
            <a:off x="1461891" y="4091593"/>
            <a:ext cx="1438275" cy="44409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SONG OF SOLOMON</a:t>
            </a:r>
          </a:p>
        </p:txBody>
      </p:sp>
      <p:sp>
        <p:nvSpPr>
          <p:cNvPr id="13" name="TextBox 12">
            <a:extLst>
              <a:ext uri="{FF2B5EF4-FFF2-40B4-BE49-F238E27FC236}">
                <a16:creationId xmlns:a16="http://schemas.microsoft.com/office/drawing/2014/main" id="{5C3C5A57-97E7-4D67-A915-DF1485CDD05D}"/>
              </a:ext>
            </a:extLst>
          </p:cNvPr>
          <p:cNvSpPr txBox="1"/>
          <p:nvPr/>
        </p:nvSpPr>
        <p:spPr>
          <a:xfrm>
            <a:off x="1210894" y="4747677"/>
            <a:ext cx="1940269"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ECCLESIASTES</a:t>
            </a:r>
            <a:endPar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pic>
        <p:nvPicPr>
          <p:cNvPr id="14" name="Picture 13">
            <a:extLst>
              <a:ext uri="{FF2B5EF4-FFF2-40B4-BE49-F238E27FC236}">
                <a16:creationId xmlns:a16="http://schemas.microsoft.com/office/drawing/2014/main" id="{121A068F-952B-4F87-BF4B-B8A4748EDCF9}"/>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1068987" y="2428635"/>
            <a:ext cx="2672991" cy="1360991"/>
          </a:xfrm>
          <a:prstGeom prst="rect">
            <a:avLst/>
          </a:prstGeom>
        </p:spPr>
      </p:pic>
      <p:sp>
        <p:nvSpPr>
          <p:cNvPr id="15" name="TextBox 14">
            <a:extLst>
              <a:ext uri="{FF2B5EF4-FFF2-40B4-BE49-F238E27FC236}">
                <a16:creationId xmlns:a16="http://schemas.microsoft.com/office/drawing/2014/main" id="{0BF94643-6822-4572-AD78-3181E4F7B304}"/>
              </a:ext>
            </a:extLst>
          </p:cNvPr>
          <p:cNvSpPr txBox="1"/>
          <p:nvPr/>
        </p:nvSpPr>
        <p:spPr>
          <a:xfrm>
            <a:off x="1619835" y="2621639"/>
            <a:ext cx="1050051"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JOB</a:t>
            </a:r>
          </a:p>
        </p:txBody>
      </p:sp>
      <p:sp>
        <p:nvSpPr>
          <p:cNvPr id="16" name="TextBox 15">
            <a:extLst>
              <a:ext uri="{FF2B5EF4-FFF2-40B4-BE49-F238E27FC236}">
                <a16:creationId xmlns:a16="http://schemas.microsoft.com/office/drawing/2014/main" id="{DEA4EFE1-13D9-4045-9213-2539D63BFA4E}"/>
              </a:ext>
            </a:extLst>
          </p:cNvPr>
          <p:cNvSpPr txBox="1"/>
          <p:nvPr/>
        </p:nvSpPr>
        <p:spPr>
          <a:xfrm>
            <a:off x="1414297" y="2936446"/>
            <a:ext cx="146112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PSALMS</a:t>
            </a:r>
          </a:p>
        </p:txBody>
      </p:sp>
      <p:sp>
        <p:nvSpPr>
          <p:cNvPr id="17" name="TextBox 16">
            <a:extLst>
              <a:ext uri="{FF2B5EF4-FFF2-40B4-BE49-F238E27FC236}">
                <a16:creationId xmlns:a16="http://schemas.microsoft.com/office/drawing/2014/main" id="{2F521268-11C4-4E01-93FD-5F93A31E3C94}"/>
              </a:ext>
            </a:extLst>
          </p:cNvPr>
          <p:cNvSpPr txBox="1"/>
          <p:nvPr/>
        </p:nvSpPr>
        <p:spPr>
          <a:xfrm>
            <a:off x="1341183" y="3399873"/>
            <a:ext cx="160735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PROVERBS</a:t>
            </a:r>
          </a:p>
        </p:txBody>
      </p:sp>
      <p:sp>
        <p:nvSpPr>
          <p:cNvPr id="19" name="TextBox 18">
            <a:extLst>
              <a:ext uri="{FF2B5EF4-FFF2-40B4-BE49-F238E27FC236}">
                <a16:creationId xmlns:a16="http://schemas.microsoft.com/office/drawing/2014/main" id="{0FB0E30C-49DE-4122-B10B-DC6976BD325A}"/>
              </a:ext>
            </a:extLst>
          </p:cNvPr>
          <p:cNvSpPr txBox="1"/>
          <p:nvPr/>
        </p:nvSpPr>
        <p:spPr>
          <a:xfrm>
            <a:off x="1315637" y="5151373"/>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white"/>
                </a:solidFill>
                <a:effectLst/>
                <a:uLnTx/>
                <a:uFillTx/>
                <a:latin typeface="Arial Black" panose="020B0A04020102020204" pitchFamily="34" charset="0"/>
                <a:ea typeface="ＭＳ Ｐゴシック" charset="0"/>
                <a:cs typeface="+mn-cs"/>
              </a:rPr>
              <a:t>POETRY</a:t>
            </a:r>
          </a:p>
        </p:txBody>
      </p:sp>
      <p:pic>
        <p:nvPicPr>
          <p:cNvPr id="6" name="Picture 5">
            <a:extLst>
              <a:ext uri="{FF2B5EF4-FFF2-40B4-BE49-F238E27FC236}">
                <a16:creationId xmlns:a16="http://schemas.microsoft.com/office/drawing/2014/main" id="{58216E4B-9C88-49EC-B1CC-3EDB091AE706}"/>
              </a:ext>
            </a:extLst>
          </p:cNvPr>
          <p:cNvPicPr>
            <a:picLocks noChangeAspect="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8" name="TextBox 7">
            <a:extLst>
              <a:ext uri="{FF2B5EF4-FFF2-40B4-BE49-F238E27FC236}">
                <a16:creationId xmlns:a16="http://schemas.microsoft.com/office/drawing/2014/main" id="{303D3AD7-6103-4316-B9AE-40AE55267F8E}"/>
              </a:ext>
            </a:extLst>
          </p:cNvPr>
          <p:cNvSpPr txBox="1"/>
          <p:nvPr/>
        </p:nvSpPr>
        <p:spPr>
          <a:xfrm rot="5400000">
            <a:off x="4394155" y="442812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AMOS</a:t>
            </a:r>
          </a:p>
        </p:txBody>
      </p:sp>
      <p:sp>
        <p:nvSpPr>
          <p:cNvPr id="20" name="TextBox 19">
            <a:extLst>
              <a:ext uri="{FF2B5EF4-FFF2-40B4-BE49-F238E27FC236}">
                <a16:creationId xmlns:a16="http://schemas.microsoft.com/office/drawing/2014/main" id="{A48B6303-1F75-48CC-83CE-58A4C35DBAED}"/>
              </a:ext>
            </a:extLst>
          </p:cNvPr>
          <p:cNvSpPr txBox="1"/>
          <p:nvPr/>
        </p:nvSpPr>
        <p:spPr>
          <a:xfrm rot="5400000">
            <a:off x="4797849" y="4428124"/>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OBADIAH</a:t>
            </a:r>
          </a:p>
        </p:txBody>
      </p:sp>
      <p:sp>
        <p:nvSpPr>
          <p:cNvPr id="24" name="TextBox 23">
            <a:extLst>
              <a:ext uri="{FF2B5EF4-FFF2-40B4-BE49-F238E27FC236}">
                <a16:creationId xmlns:a16="http://schemas.microsoft.com/office/drawing/2014/main" id="{5B05C750-1579-4464-8A1B-99F99DEA6025}"/>
              </a:ext>
            </a:extLst>
          </p:cNvPr>
          <p:cNvSpPr txBox="1"/>
          <p:nvPr/>
        </p:nvSpPr>
        <p:spPr>
          <a:xfrm rot="5400000">
            <a:off x="6156709" y="4428124"/>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HABAKKUK</a:t>
            </a:r>
          </a:p>
        </p:txBody>
      </p:sp>
      <p:sp>
        <p:nvSpPr>
          <p:cNvPr id="26" name="TextBox 25">
            <a:extLst>
              <a:ext uri="{FF2B5EF4-FFF2-40B4-BE49-F238E27FC236}">
                <a16:creationId xmlns:a16="http://schemas.microsoft.com/office/drawing/2014/main" id="{3A45EBB4-5320-44A1-9FFE-5AB784F3B822}"/>
              </a:ext>
            </a:extLst>
          </p:cNvPr>
          <p:cNvSpPr txBox="1"/>
          <p:nvPr/>
        </p:nvSpPr>
        <p:spPr>
          <a:xfrm rot="5400000">
            <a:off x="5108347" y="4428124"/>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JONAH</a:t>
            </a:r>
          </a:p>
        </p:txBody>
      </p:sp>
      <p:sp>
        <p:nvSpPr>
          <p:cNvPr id="28" name="TextBox 27">
            <a:extLst>
              <a:ext uri="{FF2B5EF4-FFF2-40B4-BE49-F238E27FC236}">
                <a16:creationId xmlns:a16="http://schemas.microsoft.com/office/drawing/2014/main" id="{1E1747F0-0BE4-4946-80B6-B2BFE5150FA1}"/>
              </a:ext>
            </a:extLst>
          </p:cNvPr>
          <p:cNvSpPr txBox="1"/>
          <p:nvPr/>
        </p:nvSpPr>
        <p:spPr>
          <a:xfrm rot="5400000">
            <a:off x="5927956" y="442812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NAHUM</a:t>
            </a:r>
          </a:p>
        </p:txBody>
      </p:sp>
      <p:sp>
        <p:nvSpPr>
          <p:cNvPr id="29" name="TextBox 28">
            <a:extLst>
              <a:ext uri="{FF2B5EF4-FFF2-40B4-BE49-F238E27FC236}">
                <a16:creationId xmlns:a16="http://schemas.microsoft.com/office/drawing/2014/main" id="{D10505BC-5517-4E37-9933-2F7731425AE5}"/>
              </a:ext>
            </a:extLst>
          </p:cNvPr>
          <p:cNvSpPr txBox="1"/>
          <p:nvPr/>
        </p:nvSpPr>
        <p:spPr>
          <a:xfrm rot="5400000">
            <a:off x="5594885" y="442812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MICAH</a:t>
            </a:r>
          </a:p>
        </p:txBody>
      </p:sp>
      <p:sp>
        <p:nvSpPr>
          <p:cNvPr id="31" name="TextBox 30">
            <a:extLst>
              <a:ext uri="{FF2B5EF4-FFF2-40B4-BE49-F238E27FC236}">
                <a16:creationId xmlns:a16="http://schemas.microsoft.com/office/drawing/2014/main" id="{80708E6F-2EC5-4CBE-8918-C36E293EFCD4}"/>
              </a:ext>
            </a:extLst>
          </p:cNvPr>
          <p:cNvSpPr txBox="1"/>
          <p:nvPr/>
        </p:nvSpPr>
        <p:spPr>
          <a:xfrm rot="5400000">
            <a:off x="6567411" y="4428124"/>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ZEPHANIAH</a:t>
            </a:r>
          </a:p>
        </p:txBody>
      </p:sp>
      <p:sp>
        <p:nvSpPr>
          <p:cNvPr id="32" name="TextBox 31">
            <a:extLst>
              <a:ext uri="{FF2B5EF4-FFF2-40B4-BE49-F238E27FC236}">
                <a16:creationId xmlns:a16="http://schemas.microsoft.com/office/drawing/2014/main" id="{0FEB485F-1DE9-41DF-ADE1-502C4EC0E3A9}"/>
              </a:ext>
            </a:extLst>
          </p:cNvPr>
          <p:cNvSpPr txBox="1"/>
          <p:nvPr/>
        </p:nvSpPr>
        <p:spPr>
          <a:xfrm rot="5400000">
            <a:off x="7101476" y="442812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HAGGAI</a:t>
            </a:r>
          </a:p>
        </p:txBody>
      </p:sp>
      <p:sp>
        <p:nvSpPr>
          <p:cNvPr id="34" name="TextBox 33">
            <a:extLst>
              <a:ext uri="{FF2B5EF4-FFF2-40B4-BE49-F238E27FC236}">
                <a16:creationId xmlns:a16="http://schemas.microsoft.com/office/drawing/2014/main" id="{06CF4916-BB35-4C07-8E87-E3B9885D6AF3}"/>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ZECHARIAH</a:t>
            </a:r>
          </a:p>
        </p:txBody>
      </p:sp>
      <p:sp>
        <p:nvSpPr>
          <p:cNvPr id="36" name="TextBox 35">
            <a:extLst>
              <a:ext uri="{FF2B5EF4-FFF2-40B4-BE49-F238E27FC236}">
                <a16:creationId xmlns:a16="http://schemas.microsoft.com/office/drawing/2014/main" id="{EAC93762-AA4A-4BC6-B5E1-2C0F3CEA7DD6}"/>
              </a:ext>
            </a:extLst>
          </p:cNvPr>
          <p:cNvSpPr txBox="1"/>
          <p:nvPr/>
        </p:nvSpPr>
        <p:spPr>
          <a:xfrm rot="5400000">
            <a:off x="7927997" y="442812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MALACHI</a:t>
            </a:r>
          </a:p>
        </p:txBody>
      </p:sp>
      <p:sp>
        <p:nvSpPr>
          <p:cNvPr id="38" name="TextBox 37">
            <a:extLst>
              <a:ext uri="{FF2B5EF4-FFF2-40B4-BE49-F238E27FC236}">
                <a16:creationId xmlns:a16="http://schemas.microsoft.com/office/drawing/2014/main" id="{146B6D5D-3737-4054-9C8E-3E19369D0D10}"/>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white"/>
                </a:solidFill>
                <a:effectLst/>
                <a:uLnTx/>
                <a:uFillTx/>
                <a:latin typeface="Arial Black" panose="020B0A04020102020204" pitchFamily="34" charset="0"/>
                <a:ea typeface="ＭＳ Ｐゴシック" charset="0"/>
                <a:cs typeface="+mn-cs"/>
              </a:rPr>
              <a:t>MINOR PROPHETS</a:t>
            </a:r>
          </a:p>
        </p:txBody>
      </p:sp>
      <p:sp>
        <p:nvSpPr>
          <p:cNvPr id="40" name="TextBox 39">
            <a:extLst>
              <a:ext uri="{FF2B5EF4-FFF2-40B4-BE49-F238E27FC236}">
                <a16:creationId xmlns:a16="http://schemas.microsoft.com/office/drawing/2014/main" id="{DD40A3DF-9BEA-44EF-89F4-1509CEFA3A05}"/>
              </a:ext>
            </a:extLst>
          </p:cNvPr>
          <p:cNvSpPr txBox="1"/>
          <p:nvPr/>
        </p:nvSpPr>
        <p:spPr>
          <a:xfrm rot="5400000">
            <a:off x="3601847" y="442812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HOSEA</a:t>
            </a:r>
          </a:p>
        </p:txBody>
      </p:sp>
      <p:sp>
        <p:nvSpPr>
          <p:cNvPr id="43" name="TextBox 42">
            <a:extLst>
              <a:ext uri="{FF2B5EF4-FFF2-40B4-BE49-F238E27FC236}">
                <a16:creationId xmlns:a16="http://schemas.microsoft.com/office/drawing/2014/main" id="{C36F562E-82BA-459C-810B-6A905B4E64CC}"/>
              </a:ext>
            </a:extLst>
          </p:cNvPr>
          <p:cNvSpPr txBox="1"/>
          <p:nvPr/>
        </p:nvSpPr>
        <p:spPr>
          <a:xfrm rot="5400000">
            <a:off x="3984004" y="442812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JOEL</a:t>
            </a:r>
          </a:p>
        </p:txBody>
      </p:sp>
      <p:sp>
        <p:nvSpPr>
          <p:cNvPr id="45" name="TextBox 44">
            <a:extLst>
              <a:ext uri="{FF2B5EF4-FFF2-40B4-BE49-F238E27FC236}">
                <a16:creationId xmlns:a16="http://schemas.microsoft.com/office/drawing/2014/main" id="{A1380566-B24D-4C8F-8DE5-9DBFE4AC2140}"/>
              </a:ext>
            </a:extLst>
          </p:cNvPr>
          <p:cNvSpPr txBox="1"/>
          <p:nvPr/>
        </p:nvSpPr>
        <p:spPr>
          <a:xfrm>
            <a:off x="4969244" y="3709546"/>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white"/>
                </a:solidFill>
                <a:effectLst/>
                <a:uLnTx/>
                <a:uFillTx/>
                <a:latin typeface="Arial Black" panose="020B0A04020102020204" pitchFamily="34" charset="0"/>
                <a:ea typeface="ＭＳ Ｐゴシック" charset="0"/>
                <a:cs typeface="+mn-cs"/>
              </a:rPr>
              <a:t>MAJOR PROPHETS</a:t>
            </a:r>
          </a:p>
        </p:txBody>
      </p:sp>
      <p:grpSp>
        <p:nvGrpSpPr>
          <p:cNvPr id="144" name="Group 143">
            <a:extLst>
              <a:ext uri="{FF2B5EF4-FFF2-40B4-BE49-F238E27FC236}">
                <a16:creationId xmlns:a16="http://schemas.microsoft.com/office/drawing/2014/main" id="{D8C70DA1-CC43-4ECA-B891-686039075E8B}"/>
              </a:ext>
            </a:extLst>
          </p:cNvPr>
          <p:cNvGrpSpPr/>
          <p:nvPr/>
        </p:nvGrpSpPr>
        <p:grpSpPr>
          <a:xfrm>
            <a:off x="4058749" y="2348979"/>
            <a:ext cx="4724400" cy="1485900"/>
            <a:chOff x="3684613" y="2348979"/>
            <a:chExt cx="4724400" cy="1485900"/>
          </a:xfrm>
        </p:grpSpPr>
        <p:pic>
          <p:nvPicPr>
            <p:cNvPr id="146" name="Picture 145">
              <a:extLst>
                <a:ext uri="{FF2B5EF4-FFF2-40B4-BE49-F238E27FC236}">
                  <a16:creationId xmlns:a16="http://schemas.microsoft.com/office/drawing/2014/main" id="{A130D123-A3A0-4C22-9436-F93A859FEC0B}"/>
                </a:ext>
              </a:extLst>
            </p:cNvPr>
            <p:cNvPicPr>
              <a:picLocks noChangeAspect="1"/>
            </p:cNvPicPr>
            <p:nvPr/>
          </p:nvPicPr>
          <p:blipFill>
            <a:blip r:embed="rId16">
              <a:clrChange>
                <a:clrFrom>
                  <a:srgbClr val="FFF200"/>
                </a:clrFrom>
                <a:clrTo>
                  <a:srgbClr val="FFF200">
                    <a:alpha val="0"/>
                  </a:srgbClr>
                </a:clrTo>
              </a:clrChange>
            </a:blip>
            <a:stretch>
              <a:fillRect/>
            </a:stretch>
          </p:blipFill>
          <p:spPr>
            <a:xfrm>
              <a:off x="3684613" y="2348979"/>
              <a:ext cx="4724400" cy="1485900"/>
            </a:xfrm>
            <a:prstGeom prst="rect">
              <a:avLst/>
            </a:prstGeom>
          </p:spPr>
        </p:pic>
        <p:grpSp>
          <p:nvGrpSpPr>
            <p:cNvPr id="148" name="Group 147">
              <a:extLst>
                <a:ext uri="{FF2B5EF4-FFF2-40B4-BE49-F238E27FC236}">
                  <a16:creationId xmlns:a16="http://schemas.microsoft.com/office/drawing/2014/main" id="{747ACAC1-0305-4C6B-A2BF-D5599CDAE445}"/>
                </a:ext>
              </a:extLst>
            </p:cNvPr>
            <p:cNvGrpSpPr/>
            <p:nvPr/>
          </p:nvGrpSpPr>
          <p:grpSpPr>
            <a:xfrm>
              <a:off x="3981544" y="2438534"/>
              <a:ext cx="4135387" cy="1388258"/>
              <a:chOff x="3917376" y="2422492"/>
              <a:chExt cx="4135387" cy="1388258"/>
            </a:xfrm>
          </p:grpSpPr>
          <p:sp>
            <p:nvSpPr>
              <p:cNvPr id="150" name="TextBox 149">
                <a:extLst>
                  <a:ext uri="{FF2B5EF4-FFF2-40B4-BE49-F238E27FC236}">
                    <a16:creationId xmlns:a16="http://schemas.microsoft.com/office/drawing/2014/main" id="{61438074-B593-4569-A048-DF51035C3D8D}"/>
                  </a:ext>
                </a:extLst>
              </p:cNvPr>
              <p:cNvSpPr txBox="1"/>
              <p:nvPr/>
            </p:nvSpPr>
            <p:spPr>
              <a:xfrm rot="5400000">
                <a:off x="3423679" y="3013400"/>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ISAIAH</a:t>
                </a:r>
              </a:p>
            </p:txBody>
          </p:sp>
          <p:sp>
            <p:nvSpPr>
              <p:cNvPr id="152" name="TextBox 151">
                <a:extLst>
                  <a:ext uri="{FF2B5EF4-FFF2-40B4-BE49-F238E27FC236}">
                    <a16:creationId xmlns:a16="http://schemas.microsoft.com/office/drawing/2014/main" id="{C1CAC4FB-F48D-4BCD-ACB2-20A713549C5E}"/>
                  </a:ext>
                </a:extLst>
              </p:cNvPr>
              <p:cNvSpPr txBox="1"/>
              <p:nvPr/>
            </p:nvSpPr>
            <p:spPr>
              <a:xfrm rot="5400000">
                <a:off x="4378170" y="2972435"/>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JEREMIAH</a:t>
                </a:r>
              </a:p>
            </p:txBody>
          </p:sp>
          <p:sp>
            <p:nvSpPr>
              <p:cNvPr id="153" name="TextBox 152">
                <a:extLst>
                  <a:ext uri="{FF2B5EF4-FFF2-40B4-BE49-F238E27FC236}">
                    <a16:creationId xmlns:a16="http://schemas.microsoft.com/office/drawing/2014/main" id="{F02BE6C3-0627-49C1-B91C-8A27BB7C7E9D}"/>
                  </a:ext>
                </a:extLst>
              </p:cNvPr>
              <p:cNvSpPr txBox="1"/>
              <p:nvPr/>
            </p:nvSpPr>
            <p:spPr>
              <a:xfrm rot="5400000">
                <a:off x="5331839" y="2880548"/>
                <a:ext cx="1085474" cy="44409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LAMEN-TATIONS</a:t>
                </a:r>
              </a:p>
            </p:txBody>
          </p:sp>
          <p:sp>
            <p:nvSpPr>
              <p:cNvPr id="154" name="TextBox 153">
                <a:extLst>
                  <a:ext uri="{FF2B5EF4-FFF2-40B4-BE49-F238E27FC236}">
                    <a16:creationId xmlns:a16="http://schemas.microsoft.com/office/drawing/2014/main" id="{EAA8FCC2-5CF7-487E-8BEB-B9F9A073C9B7}"/>
                  </a:ext>
                </a:extLst>
              </p:cNvPr>
              <p:cNvSpPr txBox="1"/>
              <p:nvPr/>
            </p:nvSpPr>
            <p:spPr>
              <a:xfrm rot="5400000">
                <a:off x="6277949" y="2977672"/>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EZEKIEL</a:t>
                </a:r>
              </a:p>
            </p:txBody>
          </p:sp>
          <p:sp>
            <p:nvSpPr>
              <p:cNvPr id="155" name="TextBox 154">
                <a:extLst>
                  <a:ext uri="{FF2B5EF4-FFF2-40B4-BE49-F238E27FC236}">
                    <a16:creationId xmlns:a16="http://schemas.microsoft.com/office/drawing/2014/main" id="{E3437D89-0A5B-4805-8FE7-338A818A4A05}"/>
                  </a:ext>
                </a:extLst>
              </p:cNvPr>
              <p:cNvSpPr txBox="1"/>
              <p:nvPr/>
            </p:nvSpPr>
            <p:spPr>
              <a:xfrm rot="5400000">
                <a:off x="7371078" y="2994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DANIEL</a:t>
                </a:r>
              </a:p>
            </p:txBody>
          </p:sp>
        </p:grpSp>
      </p:grpSp>
      <p:sp>
        <p:nvSpPr>
          <p:cNvPr id="3" name="Title 2">
            <a:extLst>
              <a:ext uri="{FF2B5EF4-FFF2-40B4-BE49-F238E27FC236}">
                <a16:creationId xmlns:a16="http://schemas.microsoft.com/office/drawing/2014/main" id="{A15982FA-6DF8-7E4B-BC7C-74DE6670C0CC}"/>
              </a:ext>
            </a:extLst>
          </p:cNvPr>
          <p:cNvSpPr>
            <a:spLocks noGrp="1"/>
          </p:cNvSpPr>
          <p:nvPr>
            <p:ph type="title" idx="4294967295"/>
          </p:nvPr>
        </p:nvSpPr>
        <p:spPr>
          <a:xfrm>
            <a:off x="622701" y="-675456"/>
            <a:ext cx="7886700" cy="628123"/>
          </a:xfrm>
          <a:prstGeom prst="rect">
            <a:avLst/>
          </a:prstGeom>
        </p:spPr>
        <p:txBody>
          <a:bodyPr/>
          <a:lstStyle/>
          <a:p>
            <a:r>
              <a:rPr lang="en-US" dirty="0"/>
              <a:t>Books of the Bible</a:t>
            </a:r>
          </a:p>
        </p:txBody>
      </p:sp>
    </p:spTree>
    <p:extLst>
      <p:ext uri="{BB962C8B-B14F-4D97-AF65-F5344CB8AC3E}">
        <p14:creationId xmlns:p14="http://schemas.microsoft.com/office/powerpoint/2010/main" val="377938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97634" name="Rectangle 3"/>
          <p:cNvSpPr>
            <a:spLocks noChangeArrowheads="1"/>
          </p:cNvSpPr>
          <p:nvPr/>
        </p:nvSpPr>
        <p:spPr bwMode="auto">
          <a:xfrm>
            <a:off x="0" y="4648200"/>
            <a:ext cx="533400" cy="22098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pic>
        <p:nvPicPr>
          <p:cNvPr id="197635" name="Picture 4" descr="MIDGI0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0" y="1127125"/>
            <a:ext cx="5326063"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4572000" y="177800"/>
            <a:ext cx="45720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i="1" dirty="0">
                <a:solidFill>
                  <a:srgbClr val="FFFF00"/>
                </a:solidFill>
                <a:latin typeface="华文楷体"/>
                <a:ea typeface="华文楷体"/>
                <a:cs typeface="Arial"/>
              </a:rPr>
              <a:t>创世记</a:t>
            </a:r>
            <a:r>
              <a:rPr lang="en-US" sz="4000" b="1" i="1" dirty="0">
                <a:solidFill>
                  <a:srgbClr val="FFFF00"/>
                </a:solidFill>
                <a:latin typeface="华文楷体"/>
                <a:ea typeface="华文楷体"/>
                <a:cs typeface="Arial"/>
              </a:rPr>
              <a:t> – </a:t>
            </a:r>
            <a:r>
              <a:rPr lang="zh-CN" altLang="en-US" sz="4000" b="1" i="1" dirty="0">
                <a:solidFill>
                  <a:srgbClr val="FFFF00"/>
                </a:solidFill>
                <a:latin typeface="华文楷体"/>
                <a:ea typeface="华文楷体"/>
                <a:cs typeface="Arial"/>
              </a:rPr>
              <a:t>玛拉基书</a:t>
            </a:r>
            <a:endParaRPr lang="en-US" sz="4000" b="1" i="1" dirty="0">
              <a:solidFill>
                <a:srgbClr val="FFFF00"/>
              </a:solidFill>
              <a:latin typeface="华文楷体"/>
              <a:ea typeface="华文楷体"/>
              <a:cs typeface="Arial"/>
            </a:endParaRPr>
          </a:p>
        </p:txBody>
      </p:sp>
      <p:sp>
        <p:nvSpPr>
          <p:cNvPr id="40966" name="Text Box 6"/>
          <p:cNvSpPr txBox="1">
            <a:spLocks noChangeArrowheads="1"/>
          </p:cNvSpPr>
          <p:nvPr/>
        </p:nvSpPr>
        <p:spPr bwMode="auto">
          <a:xfrm>
            <a:off x="152400" y="115888"/>
            <a:ext cx="6629400" cy="823912"/>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spcBef>
                <a:spcPct val="50000"/>
              </a:spcBef>
              <a:defRPr/>
            </a:pPr>
            <a:r>
              <a:rPr lang="zh-CN" altLang="en-US" sz="4800" b="1" dirty="0">
                <a:solidFill>
                  <a:srgbClr val="FFFF00"/>
                </a:solidFill>
                <a:latin typeface="华文楷体"/>
                <a:ea typeface="华文楷体"/>
                <a:cs typeface="Arial"/>
              </a:rPr>
              <a:t>旧约圣经</a:t>
            </a:r>
            <a:endParaRPr lang="en-US" sz="4800" b="1" dirty="0">
              <a:solidFill>
                <a:srgbClr val="FFFF00"/>
              </a:solidFill>
              <a:latin typeface="华文楷体"/>
              <a:ea typeface="华文楷体"/>
              <a:cs typeface="Arial"/>
            </a:endParaRPr>
          </a:p>
        </p:txBody>
      </p:sp>
      <p:sp>
        <p:nvSpPr>
          <p:cNvPr id="40967" name="Text Box 7"/>
          <p:cNvSpPr txBox="1">
            <a:spLocks noChangeArrowheads="1"/>
          </p:cNvSpPr>
          <p:nvPr/>
        </p:nvSpPr>
        <p:spPr bwMode="auto">
          <a:xfrm>
            <a:off x="152400" y="2879725"/>
            <a:ext cx="18288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spcBef>
                <a:spcPct val="50000"/>
              </a:spcBef>
              <a:defRPr/>
            </a:pPr>
            <a:r>
              <a:rPr lang="zh-CN" altLang="en-US" sz="4000" b="1" dirty="0">
                <a:solidFill>
                  <a:srgbClr val="FFFF00"/>
                </a:solidFill>
                <a:latin typeface="华文楷体"/>
                <a:ea typeface="华文楷体"/>
                <a:cs typeface="Arial"/>
              </a:rPr>
              <a:t>历史书</a:t>
            </a:r>
            <a:r>
              <a:rPr lang="en-US" sz="4000" b="1" dirty="0">
                <a:solidFill>
                  <a:srgbClr val="FFFF00"/>
                </a:solidFill>
                <a:latin typeface="华文楷体"/>
                <a:ea typeface="华文楷体"/>
                <a:cs typeface="Arial"/>
              </a:rPr>
              <a:t> (12)</a:t>
            </a:r>
            <a:endParaRPr lang="en-US" sz="4000" b="1" i="1" dirty="0">
              <a:solidFill>
                <a:srgbClr val="FFFF00"/>
              </a:solidFill>
              <a:latin typeface="华文楷体"/>
              <a:ea typeface="华文楷体"/>
              <a:cs typeface="Arial"/>
            </a:endParaRPr>
          </a:p>
        </p:txBody>
      </p:sp>
      <p:sp>
        <p:nvSpPr>
          <p:cNvPr id="40968" name="Text Box 8"/>
          <p:cNvSpPr txBox="1">
            <a:spLocks noChangeArrowheads="1"/>
          </p:cNvSpPr>
          <p:nvPr/>
        </p:nvSpPr>
        <p:spPr bwMode="auto">
          <a:xfrm>
            <a:off x="2209800" y="5534561"/>
            <a:ext cx="57150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spcBef>
                <a:spcPct val="20000"/>
              </a:spcBef>
              <a:defRPr/>
            </a:pPr>
            <a:r>
              <a:rPr lang="zh-CN" altLang="en-US" sz="4000" b="1" i="1" dirty="0">
                <a:solidFill>
                  <a:srgbClr val="FFFF00"/>
                </a:solidFill>
                <a:latin typeface="华文楷体"/>
                <a:ea typeface="华文楷体"/>
                <a:cs typeface="Arial"/>
              </a:rPr>
              <a:t>大先知</a:t>
            </a:r>
            <a:r>
              <a:rPr lang="en-US" altLang="zh-CN" sz="4000" b="1" i="1" dirty="0">
                <a:solidFill>
                  <a:srgbClr val="FFFF00"/>
                </a:solidFill>
                <a:latin typeface="华文楷体"/>
                <a:ea typeface="华文楷体"/>
                <a:cs typeface="Arial"/>
              </a:rPr>
              <a:t> </a:t>
            </a:r>
            <a:r>
              <a:rPr lang="en-US" sz="4000" b="1" i="1" dirty="0">
                <a:solidFill>
                  <a:srgbClr val="FFFF00"/>
                </a:solidFill>
                <a:latin typeface="华文楷体"/>
                <a:ea typeface="华文楷体"/>
                <a:cs typeface="Arial"/>
              </a:rPr>
              <a:t>5   </a:t>
            </a:r>
            <a:r>
              <a:rPr lang="zh-CN" altLang="en-US" sz="4000" b="1" i="1" dirty="0">
                <a:solidFill>
                  <a:srgbClr val="FFFF00"/>
                </a:solidFill>
                <a:latin typeface="华文楷体"/>
                <a:ea typeface="华文楷体"/>
                <a:cs typeface="Arial"/>
              </a:rPr>
              <a:t>小先知</a:t>
            </a:r>
            <a:r>
              <a:rPr lang="en-US" altLang="zh-CN" sz="4000" b="1" i="1" dirty="0">
                <a:solidFill>
                  <a:srgbClr val="FFFF00"/>
                </a:solidFill>
                <a:latin typeface="华文楷体"/>
                <a:ea typeface="华文楷体"/>
                <a:cs typeface="Arial"/>
              </a:rPr>
              <a:t> </a:t>
            </a:r>
            <a:r>
              <a:rPr lang="en-US" sz="4000" b="1" i="1" dirty="0">
                <a:solidFill>
                  <a:srgbClr val="FFFF00"/>
                </a:solidFill>
                <a:latin typeface="华文楷体"/>
                <a:ea typeface="华文楷体"/>
                <a:cs typeface="Arial"/>
              </a:rPr>
              <a:t>12</a:t>
            </a:r>
            <a:endParaRPr lang="en-US" sz="4000" dirty="0">
              <a:solidFill>
                <a:srgbClr val="FFFF00"/>
              </a:solidFill>
              <a:latin typeface="Arial"/>
              <a:cs typeface="Arial"/>
            </a:endParaRPr>
          </a:p>
        </p:txBody>
      </p:sp>
      <p:sp>
        <p:nvSpPr>
          <p:cNvPr id="40969" name="Text Box 9"/>
          <p:cNvSpPr txBox="1">
            <a:spLocks noChangeArrowheads="1"/>
          </p:cNvSpPr>
          <p:nvPr/>
        </p:nvSpPr>
        <p:spPr bwMode="auto">
          <a:xfrm>
            <a:off x="7010400" y="2971800"/>
            <a:ext cx="21336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spcBef>
                <a:spcPct val="50000"/>
              </a:spcBef>
              <a:defRPr/>
            </a:pPr>
            <a:r>
              <a:rPr lang="zh-CN" altLang="en-US" sz="4000" b="1" dirty="0">
                <a:solidFill>
                  <a:srgbClr val="FFFF00"/>
                </a:solidFill>
                <a:latin typeface="华文楷体"/>
                <a:ea typeface="华文楷体"/>
                <a:cs typeface="Arial"/>
              </a:rPr>
              <a:t>诗歌</a:t>
            </a:r>
            <a:r>
              <a:rPr lang="en-US" sz="4000" b="1" dirty="0">
                <a:solidFill>
                  <a:srgbClr val="FFFF00"/>
                </a:solidFill>
                <a:latin typeface="华文楷体"/>
                <a:ea typeface="华文楷体"/>
                <a:cs typeface="Arial"/>
              </a:rPr>
              <a:t> (5)</a:t>
            </a:r>
            <a:endParaRPr lang="en-US" sz="4000" b="1" i="1" dirty="0">
              <a:solidFill>
                <a:srgbClr val="FFFF00"/>
              </a:solidFill>
              <a:latin typeface="华文楷体"/>
              <a:ea typeface="华文楷体"/>
              <a:cs typeface="Arial"/>
            </a:endParaRPr>
          </a:p>
        </p:txBody>
      </p:sp>
      <p:sp>
        <p:nvSpPr>
          <p:cNvPr id="40970" name="Text Box 10"/>
          <p:cNvSpPr txBox="1">
            <a:spLocks noChangeArrowheads="1"/>
          </p:cNvSpPr>
          <p:nvPr/>
        </p:nvSpPr>
        <p:spPr bwMode="auto">
          <a:xfrm>
            <a:off x="228600" y="4267200"/>
            <a:ext cx="17526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spcBef>
                <a:spcPct val="50000"/>
              </a:spcBef>
              <a:defRPr/>
            </a:pPr>
            <a:r>
              <a:rPr lang="zh-CN" altLang="en-US" sz="4000" b="1" dirty="0">
                <a:solidFill>
                  <a:srgbClr val="FFFF00"/>
                </a:solidFill>
                <a:latin typeface="华文楷体"/>
                <a:ea typeface="华文楷体"/>
                <a:cs typeface="Arial"/>
              </a:rPr>
              <a:t>先知书</a:t>
            </a:r>
            <a:r>
              <a:rPr lang="en-US" sz="4000" b="1" dirty="0">
                <a:solidFill>
                  <a:srgbClr val="FFFF00"/>
                </a:solidFill>
                <a:latin typeface="华文楷体"/>
                <a:ea typeface="华文楷体"/>
                <a:cs typeface="Arial"/>
              </a:rPr>
              <a:t> (17)</a:t>
            </a:r>
            <a:endParaRPr lang="en-US" sz="4000" b="1" i="1" dirty="0">
              <a:solidFill>
                <a:srgbClr val="FFFF00"/>
              </a:solidFill>
              <a:latin typeface="华文楷体"/>
              <a:ea typeface="华文楷体"/>
              <a:cs typeface="Arial"/>
            </a:endParaRPr>
          </a:p>
        </p:txBody>
      </p:sp>
      <p:sp>
        <p:nvSpPr>
          <p:cNvPr id="40971" name="Text Box 11"/>
          <p:cNvSpPr txBox="1">
            <a:spLocks noChangeArrowheads="1"/>
          </p:cNvSpPr>
          <p:nvPr/>
        </p:nvSpPr>
        <p:spPr bwMode="auto">
          <a:xfrm>
            <a:off x="152400" y="1355725"/>
            <a:ext cx="16002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1000">
                <a:solidFill>
                  <a:schemeClr val="tx1"/>
                </a:solidFill>
                <a:latin typeface="Arial" charset="0"/>
                <a:ea typeface="ＭＳ Ｐゴシック" charset="0"/>
                <a:cs typeface="ＭＳ Ｐゴシック" charset="0"/>
              </a:defRPr>
            </a:lvl1pPr>
            <a:lvl2pPr marL="37931725" indent="-37474525">
              <a:defRPr sz="1000">
                <a:solidFill>
                  <a:schemeClr val="tx1"/>
                </a:solidFill>
                <a:latin typeface="Arial" charset="0"/>
                <a:ea typeface="ＭＳ Ｐゴシック" charset="0"/>
              </a:defRPr>
            </a:lvl2pPr>
            <a:lvl3pPr>
              <a:defRPr sz="1000">
                <a:solidFill>
                  <a:schemeClr val="tx1"/>
                </a:solidFill>
                <a:latin typeface="Arial" charset="0"/>
                <a:ea typeface="ＭＳ Ｐゴシック" charset="0"/>
              </a:defRPr>
            </a:lvl3pPr>
            <a:lvl4pPr>
              <a:defRPr sz="1000">
                <a:solidFill>
                  <a:schemeClr val="tx1"/>
                </a:solidFill>
                <a:latin typeface="Arial" charset="0"/>
                <a:ea typeface="ＭＳ Ｐゴシック" charset="0"/>
              </a:defRPr>
            </a:lvl4pPr>
            <a:lvl5pPr>
              <a:defRPr sz="1000">
                <a:solidFill>
                  <a:schemeClr val="tx1"/>
                </a:solidFill>
                <a:latin typeface="Arial" charset="0"/>
                <a:ea typeface="ＭＳ Ｐゴシック" charset="0"/>
              </a:defRPr>
            </a:lvl5pPr>
            <a:lvl6pPr marL="457200" eaLnBrk="0" fontAlgn="base" hangingPunct="0">
              <a:spcBef>
                <a:spcPct val="0"/>
              </a:spcBef>
              <a:spcAft>
                <a:spcPct val="0"/>
              </a:spcAft>
              <a:defRPr sz="1000">
                <a:solidFill>
                  <a:schemeClr val="tx1"/>
                </a:solidFill>
                <a:latin typeface="Arial" charset="0"/>
                <a:ea typeface="ＭＳ Ｐゴシック" charset="0"/>
              </a:defRPr>
            </a:lvl6pPr>
            <a:lvl7pPr marL="914400" eaLnBrk="0" fontAlgn="base" hangingPunct="0">
              <a:spcBef>
                <a:spcPct val="0"/>
              </a:spcBef>
              <a:spcAft>
                <a:spcPct val="0"/>
              </a:spcAft>
              <a:defRPr sz="1000">
                <a:solidFill>
                  <a:schemeClr val="tx1"/>
                </a:solidFill>
                <a:latin typeface="Arial" charset="0"/>
                <a:ea typeface="ＭＳ Ｐゴシック" charset="0"/>
              </a:defRPr>
            </a:lvl7pPr>
            <a:lvl8pPr marL="1371600" eaLnBrk="0" fontAlgn="base" hangingPunct="0">
              <a:spcBef>
                <a:spcPct val="0"/>
              </a:spcBef>
              <a:spcAft>
                <a:spcPct val="0"/>
              </a:spcAft>
              <a:defRPr sz="1000">
                <a:solidFill>
                  <a:schemeClr val="tx1"/>
                </a:solidFill>
                <a:latin typeface="Arial" charset="0"/>
                <a:ea typeface="ＭＳ Ｐゴシック" charset="0"/>
              </a:defRPr>
            </a:lvl8pPr>
            <a:lvl9pPr marL="18288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spcBef>
                <a:spcPct val="50000"/>
              </a:spcBef>
              <a:defRPr/>
            </a:pPr>
            <a:r>
              <a:rPr lang="zh-CN" altLang="en-US" sz="4000" b="1" dirty="0">
                <a:solidFill>
                  <a:srgbClr val="FFFF00"/>
                </a:solidFill>
                <a:latin typeface="华文楷体"/>
                <a:ea typeface="华文楷体"/>
                <a:cs typeface="Arial"/>
              </a:rPr>
              <a:t>律法</a:t>
            </a:r>
            <a:r>
              <a:rPr lang="en-US" sz="4000" b="1" dirty="0">
                <a:solidFill>
                  <a:srgbClr val="FFFF00"/>
                </a:solidFill>
                <a:latin typeface="华文楷体"/>
                <a:ea typeface="华文楷体"/>
                <a:cs typeface="Arial"/>
              </a:rPr>
              <a:t> (5)</a:t>
            </a:r>
            <a:endParaRPr lang="en-US" sz="4000" b="1" i="1" dirty="0">
              <a:solidFill>
                <a:srgbClr val="FFFF00"/>
              </a:solidFill>
              <a:latin typeface="华文楷体"/>
              <a:ea typeface="华文楷体"/>
              <a:cs typeface="Arial"/>
            </a:endParaRPr>
          </a:p>
        </p:txBody>
      </p:sp>
      <p:sp>
        <p:nvSpPr>
          <p:cNvPr id="197643" name="Rectangle 12"/>
          <p:cNvSpPr>
            <a:spLocks noGrp="1" noChangeArrowheads="1"/>
          </p:cNvSpPr>
          <p:nvPr>
            <p:ph type="title" idx="4294967295"/>
          </p:nvPr>
        </p:nvSpPr>
        <p:spPr>
          <a:xfrm>
            <a:off x="990600" y="5943600"/>
            <a:ext cx="7772400" cy="914400"/>
          </a:xfrm>
        </p:spPr>
        <p:txBody>
          <a:bodyPr/>
          <a:lstStyle/>
          <a:p>
            <a:pPr eaLnBrk="1" hangingPunct="1"/>
            <a:r>
              <a:rPr lang="en-US" sz="4000" dirty="0">
                <a:latin typeface="Arial" charset="0"/>
                <a:ea typeface="ＭＳ Ｐゴシック" charset="0"/>
                <a:cs typeface="Arial" charset="0"/>
              </a:rPr>
              <a:t>OT Bookshelf</a:t>
            </a:r>
          </a:p>
        </p:txBody>
      </p:sp>
    </p:spTree>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38" name="Rectangle 2"/>
          <p:cNvSpPr>
            <a:spLocks noChangeArrowheads="1"/>
          </p:cNvSpPr>
          <p:nvPr/>
        </p:nvSpPr>
        <p:spPr bwMode="auto">
          <a:xfrm>
            <a:off x="0" y="0"/>
            <a:ext cx="9144000" cy="6858000"/>
          </a:xfrm>
          <a:prstGeom prst="rect">
            <a:avLst/>
          </a:prstGeom>
          <a:gradFill rotWithShape="0">
            <a:gsLst>
              <a:gs pos="0">
                <a:srgbClr val="2828FF">
                  <a:gamma/>
                  <a:shade val="0"/>
                  <a:invGamma/>
                </a:srgbClr>
              </a:gs>
              <a:gs pos="50000">
                <a:srgbClr val="2828FF"/>
              </a:gs>
              <a:gs pos="100000">
                <a:srgbClr val="2828FF">
                  <a:gamma/>
                  <a:shade val="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49539" name="Rectangle 3"/>
          <p:cNvSpPr>
            <a:spLocks noChangeArrowheads="1"/>
          </p:cNvSpPr>
          <p:nvPr/>
        </p:nvSpPr>
        <p:spPr bwMode="auto">
          <a:xfrm>
            <a:off x="682625" y="763588"/>
            <a:ext cx="8064500" cy="5705475"/>
          </a:xfrm>
          <a:prstGeom prst="rect">
            <a:avLst/>
          </a:prstGeom>
          <a:solidFill>
            <a:schemeClr val="tx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49540" name="Text Box 4"/>
          <p:cNvSpPr txBox="1">
            <a:spLocks noChangeArrowheads="1"/>
          </p:cNvSpPr>
          <p:nvPr/>
        </p:nvSpPr>
        <p:spPr bwMode="auto">
          <a:xfrm>
            <a:off x="8880475" y="5708650"/>
            <a:ext cx="184150" cy="384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311" tIns="45657" rIns="91311" bIns="45657" anchor="ctr">
            <a:spAutoFit/>
          </a:bodyPr>
          <a:lstStyle/>
          <a:p>
            <a:pPr algn="ctr">
              <a:spcBef>
                <a:spcPct val="50000"/>
              </a:spcBef>
            </a:pPr>
            <a:endParaRPr lang="en-GB" sz="2000">
              <a:solidFill>
                <a:srgbClr val="FFA27C"/>
              </a:solidFill>
              <a:latin typeface="Comic Sans MS" charset="0"/>
              <a:cs typeface="+mn-cs"/>
            </a:endParaRPr>
          </a:p>
        </p:txBody>
      </p:sp>
      <p:pic>
        <p:nvPicPr>
          <p:cNvPr id="44954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40161" dir="1106097" algn="ctr" rotWithShape="0">
                    <a:schemeClr val="bg1">
                      <a:alpha val="74998"/>
                    </a:schemeClr>
                  </a:outerShdw>
                </a:effectLst>
              </a14:hiddenEffects>
            </a:ext>
          </a:extLst>
        </p:spPr>
      </p:pic>
      <p:sp>
        <p:nvSpPr>
          <p:cNvPr id="449542" name="Rectangle 6"/>
          <p:cNvSpPr>
            <a:spLocks noChangeArrowheads="1"/>
          </p:cNvSpPr>
          <p:nvPr/>
        </p:nvSpPr>
        <p:spPr bwMode="auto">
          <a:xfrm>
            <a:off x="-1047750" y="1225550"/>
            <a:ext cx="7870825" cy="5640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0">
                <a:solidFill>
                  <a:schemeClr val="accent2"/>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49543" name="Text Box 7"/>
          <p:cNvSpPr txBox="1">
            <a:spLocks noChangeArrowheads="1"/>
          </p:cNvSpPr>
          <p:nvPr/>
        </p:nvSpPr>
        <p:spPr bwMode="auto">
          <a:xfrm>
            <a:off x="312738" y="220663"/>
            <a:ext cx="8293100" cy="350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1958" tIns="40977" rIns="81958" bIns="40977">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1475" defTabSz="820738">
              <a:defRPr sz="2400">
                <a:solidFill>
                  <a:schemeClr val="tx1"/>
                </a:solidFill>
                <a:latin typeface="Times" charset="0"/>
                <a:ea typeface="ＭＳ Ｐゴシック" charset="0"/>
              </a:defRPr>
            </a:lvl5pPr>
            <a:lvl6pPr marL="2098675" defTabSz="820738" eaLnBrk="0" fontAlgn="base" hangingPunct="0">
              <a:spcBef>
                <a:spcPct val="0"/>
              </a:spcBef>
              <a:spcAft>
                <a:spcPct val="0"/>
              </a:spcAft>
              <a:defRPr sz="2400">
                <a:solidFill>
                  <a:schemeClr val="tx1"/>
                </a:solidFill>
                <a:latin typeface="Times" charset="0"/>
                <a:ea typeface="ＭＳ Ｐゴシック" charset="0"/>
              </a:defRPr>
            </a:lvl6pPr>
            <a:lvl7pPr marL="2555875" defTabSz="820738" eaLnBrk="0" fontAlgn="base" hangingPunct="0">
              <a:spcBef>
                <a:spcPct val="0"/>
              </a:spcBef>
              <a:spcAft>
                <a:spcPct val="0"/>
              </a:spcAft>
              <a:defRPr sz="2400">
                <a:solidFill>
                  <a:schemeClr val="tx1"/>
                </a:solidFill>
                <a:latin typeface="Times" charset="0"/>
                <a:ea typeface="ＭＳ Ｐゴシック" charset="0"/>
              </a:defRPr>
            </a:lvl7pPr>
            <a:lvl8pPr marL="3013075" defTabSz="820738" eaLnBrk="0" fontAlgn="base" hangingPunct="0">
              <a:spcBef>
                <a:spcPct val="0"/>
              </a:spcBef>
              <a:spcAft>
                <a:spcPct val="0"/>
              </a:spcAft>
              <a:defRPr sz="2400">
                <a:solidFill>
                  <a:schemeClr val="tx1"/>
                </a:solidFill>
                <a:latin typeface="Times" charset="0"/>
                <a:ea typeface="ＭＳ Ｐゴシック" charset="0"/>
              </a:defRPr>
            </a:lvl8pPr>
            <a:lvl9pPr marL="3470275" defTabSz="8207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endParaRPr lang="en-GB" sz="1800" b="1">
              <a:solidFill>
                <a:srgbClr val="000000"/>
              </a:solidFill>
              <a:latin typeface="Comic Sans MS" charset="0"/>
              <a:cs typeface="+mn-cs"/>
            </a:endParaRPr>
          </a:p>
        </p:txBody>
      </p:sp>
      <p:pic>
        <p:nvPicPr>
          <p:cNvPr id="449544"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5000" y="619125"/>
            <a:ext cx="7853363" cy="5649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57501" dir="1676261" algn="ctr" rotWithShape="0">
                    <a:schemeClr val="bg2">
                      <a:alpha val="74998"/>
                    </a:schemeClr>
                  </a:outerShdw>
                </a:effectLst>
              </a14:hiddenEffects>
            </a:ext>
          </a:extLst>
        </p:spPr>
      </p:pic>
      <p:sp>
        <p:nvSpPr>
          <p:cNvPr id="449545" name="Rectangle 9"/>
          <p:cNvSpPr>
            <a:spLocks noChangeArrowheads="1"/>
          </p:cNvSpPr>
          <p:nvPr/>
        </p:nvSpPr>
        <p:spPr bwMode="auto">
          <a:xfrm>
            <a:off x="635000" y="598488"/>
            <a:ext cx="7858125" cy="5667375"/>
          </a:xfrm>
          <a:prstGeom prst="rect">
            <a:avLst/>
          </a:prstGeom>
          <a:solidFill>
            <a:srgbClr val="080808">
              <a:alpha val="50000"/>
            </a:srgbClr>
          </a:solidFill>
          <a:ln>
            <a:noFill/>
          </a:ln>
          <a:effectLst/>
          <a:extLs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82029" tIns="41015" rIns="82029" bIns="41015" anchor="ctr">
            <a:spAutoFit/>
          </a:bodyPr>
          <a:lstStyle/>
          <a:p>
            <a:endParaRPr lang="en-US" sz="3600" b="1">
              <a:solidFill>
                <a:srgbClr val="000000"/>
              </a:solidFill>
              <a:latin typeface="Comic Sans MS" charset="0"/>
              <a:cs typeface="+mn-cs"/>
            </a:endParaRPr>
          </a:p>
        </p:txBody>
      </p:sp>
      <p:sp>
        <p:nvSpPr>
          <p:cNvPr id="449546" name="Text Box 10"/>
          <p:cNvSpPr txBox="1">
            <a:spLocks noChangeArrowheads="1"/>
          </p:cNvSpPr>
          <p:nvPr/>
        </p:nvSpPr>
        <p:spPr bwMode="auto">
          <a:xfrm>
            <a:off x="903288" y="3694113"/>
            <a:ext cx="7423150" cy="1757362"/>
          </a:xfrm>
          <a:prstGeom prst="rect">
            <a:avLst/>
          </a:prstGeom>
          <a:noFill/>
          <a:ln>
            <a:noFill/>
          </a:ln>
          <a:effectLst>
            <a:outerShdw blurRad="63500" dist="81320" dir="3080412"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81927" tIns="40964" rIns="81927" bIns="40964" anchor="ctr">
            <a:spAutoFit/>
          </a:bodyPr>
          <a:lstStyle/>
          <a:p>
            <a:pPr algn="ctr">
              <a:spcBef>
                <a:spcPct val="50000"/>
              </a:spcBef>
            </a:pPr>
            <a:r>
              <a:rPr lang="zh-CN" altLang="en-US" sz="4400" b="1">
                <a:solidFill>
                  <a:srgbClr val="FFFFFF"/>
                </a:solidFill>
                <a:effectLst>
                  <a:outerShdw blurRad="38100" dist="38100" dir="2700000" algn="tl">
                    <a:srgbClr val="000000"/>
                  </a:outerShdw>
                </a:effectLst>
                <a:ea typeface="宋体" charset="0"/>
                <a:cs typeface="Arial" charset="0"/>
              </a:rPr>
              <a:t>  第六部分</a:t>
            </a:r>
          </a:p>
          <a:p>
            <a:pPr algn="ctr">
              <a:spcBef>
                <a:spcPct val="50000"/>
              </a:spcBef>
            </a:pPr>
            <a:r>
              <a:rPr lang="zh-CN" altLang="en-US" sz="3900" b="1" i="1">
                <a:solidFill>
                  <a:srgbClr val="43F22C"/>
                </a:solidFill>
                <a:latin typeface="宋体" charset="0"/>
                <a:ea typeface="宋体" charset="0"/>
                <a:cs typeface="Arial" charset="0"/>
              </a:rPr>
              <a:t> </a:t>
            </a:r>
            <a:r>
              <a:rPr lang="en-US" altLang="zh-CN" sz="4400" b="1" i="1">
                <a:solidFill>
                  <a:srgbClr val="77FD68"/>
                </a:solidFill>
                <a:effectLst>
                  <a:outerShdw blurRad="38100" dist="38100" dir="2700000" algn="tl">
                    <a:srgbClr val="000000"/>
                  </a:outerShdw>
                </a:effectLst>
                <a:ea typeface="宋体" charset="0"/>
                <a:cs typeface="宋体" charset="0"/>
              </a:rPr>
              <a:t>“</a:t>
            </a:r>
            <a:r>
              <a:rPr lang="zh-CN" altLang="en-US" sz="4400" b="1" i="1">
                <a:solidFill>
                  <a:srgbClr val="77FD68"/>
                </a:solidFill>
                <a:effectLst>
                  <a:outerShdw blurRad="38100" dist="38100" dir="2700000" algn="tl">
                    <a:srgbClr val="000000"/>
                  </a:outerShdw>
                </a:effectLst>
                <a:ea typeface="宋体" charset="0"/>
                <a:cs typeface="宋体" charset="0"/>
              </a:rPr>
              <a:t>翻开</a:t>
            </a:r>
            <a:r>
              <a:rPr lang="en-US" sz="4400" b="1" i="1">
                <a:solidFill>
                  <a:srgbClr val="77FD68"/>
                </a:solidFill>
                <a:effectLst>
                  <a:outerShdw blurRad="38100" dist="38100" dir="2700000" algn="tl">
                    <a:srgbClr val="000000"/>
                  </a:outerShdw>
                </a:effectLst>
                <a:ea typeface="宋体" charset="0"/>
                <a:cs typeface="宋体" charset="0"/>
              </a:rPr>
              <a:t>的圣经</a:t>
            </a:r>
            <a:r>
              <a:rPr lang="en-US" altLang="zh-CN" sz="4400" b="1" i="1">
                <a:solidFill>
                  <a:srgbClr val="77FD68"/>
                </a:solidFill>
                <a:effectLst>
                  <a:outerShdw blurRad="38100" dist="38100" dir="2700000" algn="tl">
                    <a:srgbClr val="000000"/>
                  </a:outerShdw>
                </a:effectLst>
                <a:ea typeface="宋体" charset="0"/>
                <a:cs typeface="宋体" charset="0"/>
              </a:rPr>
              <a:t>”</a:t>
            </a:r>
          </a:p>
        </p:txBody>
      </p:sp>
      <p:sp>
        <p:nvSpPr>
          <p:cNvPr id="449547" name="Rectangle 11"/>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449548" name="Text Box 12"/>
          <p:cNvSpPr txBox="1">
            <a:spLocks noChangeArrowheads="1"/>
          </p:cNvSpPr>
          <p:nvPr/>
        </p:nvSpPr>
        <p:spPr bwMode="auto">
          <a:xfrm>
            <a:off x="436563" y="6569075"/>
            <a:ext cx="833437" cy="20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958" tIns="40977" rIns="81958" bIns="40977" anchor="ctr">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1475" defTabSz="820738">
              <a:defRPr sz="2400">
                <a:solidFill>
                  <a:schemeClr val="tx1"/>
                </a:solidFill>
                <a:latin typeface="Times" charset="0"/>
                <a:ea typeface="ＭＳ Ｐゴシック" charset="0"/>
              </a:defRPr>
            </a:lvl5pPr>
            <a:lvl6pPr marL="2098675" defTabSz="820738" eaLnBrk="0" fontAlgn="base" hangingPunct="0">
              <a:spcBef>
                <a:spcPct val="0"/>
              </a:spcBef>
              <a:spcAft>
                <a:spcPct val="0"/>
              </a:spcAft>
              <a:defRPr sz="2400">
                <a:solidFill>
                  <a:schemeClr val="tx1"/>
                </a:solidFill>
                <a:latin typeface="Times" charset="0"/>
                <a:ea typeface="ＭＳ Ｐゴシック" charset="0"/>
              </a:defRPr>
            </a:lvl6pPr>
            <a:lvl7pPr marL="2555875" defTabSz="820738" eaLnBrk="0" fontAlgn="base" hangingPunct="0">
              <a:spcBef>
                <a:spcPct val="0"/>
              </a:spcBef>
              <a:spcAft>
                <a:spcPct val="0"/>
              </a:spcAft>
              <a:defRPr sz="2400">
                <a:solidFill>
                  <a:schemeClr val="tx1"/>
                </a:solidFill>
                <a:latin typeface="Times" charset="0"/>
                <a:ea typeface="ＭＳ Ｐゴシック" charset="0"/>
              </a:defRPr>
            </a:lvl7pPr>
            <a:lvl8pPr marL="3013075" defTabSz="820738" eaLnBrk="0" fontAlgn="base" hangingPunct="0">
              <a:spcBef>
                <a:spcPct val="0"/>
              </a:spcBef>
              <a:spcAft>
                <a:spcPct val="0"/>
              </a:spcAft>
              <a:defRPr sz="2400">
                <a:solidFill>
                  <a:schemeClr val="tx1"/>
                </a:solidFill>
                <a:latin typeface="Times" charset="0"/>
                <a:ea typeface="ＭＳ Ｐゴシック" charset="0"/>
              </a:defRPr>
            </a:lvl8pPr>
            <a:lvl9pPr marL="3470275" defTabSz="8207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ltLang="zh-CN" sz="800" b="1">
                <a:solidFill>
                  <a:srgbClr val="000000"/>
                </a:solidFill>
                <a:latin typeface="Arial" charset="0"/>
                <a:ea typeface="宋体" charset="0"/>
                <a:cs typeface="宋体" charset="0"/>
              </a:rPr>
              <a:t>©2003 TBBMI</a:t>
            </a:r>
          </a:p>
        </p:txBody>
      </p:sp>
      <p:sp>
        <p:nvSpPr>
          <p:cNvPr id="449549" name="Text Box 13"/>
          <p:cNvSpPr txBox="1">
            <a:spLocks noChangeArrowheads="1"/>
          </p:cNvSpPr>
          <p:nvPr/>
        </p:nvSpPr>
        <p:spPr bwMode="auto">
          <a:xfrm>
            <a:off x="936625" y="1184275"/>
            <a:ext cx="7386638" cy="609600"/>
          </a:xfrm>
          <a:prstGeom prst="rect">
            <a:avLst/>
          </a:prstGeom>
          <a:noFill/>
          <a:ln>
            <a:noFill/>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1322" tIns="45662" rIns="91322" bIns="45662">
            <a:spAutoFit/>
          </a:bodyPr>
          <a:lstStyle/>
          <a:p>
            <a:pPr algn="ctr">
              <a:spcBef>
                <a:spcPct val="50000"/>
              </a:spcBef>
            </a:pPr>
            <a:r>
              <a:rPr lang="en-US" altLang="zh-CN" sz="3400" b="1" i="1">
                <a:solidFill>
                  <a:srgbClr val="FFFFFF"/>
                </a:solidFill>
                <a:effectLst>
                  <a:outerShdw blurRad="38100" dist="38100" dir="2700000" algn="tl">
                    <a:srgbClr val="000000"/>
                  </a:outerShdw>
                </a:effectLst>
                <a:ea typeface="宋体" charset="0"/>
                <a:cs typeface="宋体" charset="0"/>
              </a:rPr>
              <a:t>(</a:t>
            </a:r>
            <a:r>
              <a:rPr lang="zh-CN" altLang="en-US" sz="3400" b="1" i="1">
                <a:solidFill>
                  <a:srgbClr val="FFFFFF"/>
                </a:solidFill>
                <a:effectLst>
                  <a:outerShdw blurRad="38100" dist="38100" dir="2700000" algn="tl">
                    <a:srgbClr val="000000"/>
                  </a:outerShdw>
                </a:effectLst>
                <a:ea typeface="宋体" charset="0"/>
                <a:cs typeface="宋体" charset="0"/>
              </a:rPr>
              <a:t>这是一本有条有理的书 </a:t>
            </a:r>
            <a:r>
              <a:rPr lang="en-US" altLang="zh-CN" sz="3400" b="1" i="1">
                <a:solidFill>
                  <a:srgbClr val="FFFFFF"/>
                </a:solidFill>
                <a:effectLst>
                  <a:outerShdw blurRad="38100" dist="38100" dir="2700000" algn="tl">
                    <a:srgbClr val="000000"/>
                  </a:outerShdw>
                </a:effectLst>
                <a:ea typeface="宋体" charset="0"/>
                <a:cs typeface="宋体" charset="0"/>
              </a:rPr>
              <a:t>!)</a:t>
            </a:r>
            <a:endParaRPr lang="zh-CN" altLang="en-US" sz="3100" b="1" i="1">
              <a:solidFill>
                <a:srgbClr val="FFFFFF"/>
              </a:solidFill>
              <a:ea typeface="宋体" charset="0"/>
              <a:cs typeface="Arial" charset="0"/>
            </a:endParaRPr>
          </a:p>
        </p:txBody>
      </p:sp>
      <p:grpSp>
        <p:nvGrpSpPr>
          <p:cNvPr id="449553" name="Group 17"/>
          <p:cNvGrpSpPr>
            <a:grpSpLocks/>
          </p:cNvGrpSpPr>
          <p:nvPr/>
        </p:nvGrpSpPr>
        <p:grpSpPr bwMode="auto">
          <a:xfrm>
            <a:off x="849313" y="2055813"/>
            <a:ext cx="7050087" cy="1285875"/>
            <a:chOff x="588" y="1468"/>
            <a:chExt cx="4886" cy="918"/>
          </a:xfrm>
        </p:grpSpPr>
        <p:sp>
          <p:nvSpPr>
            <p:cNvPr id="449554" name="Text Box 18"/>
            <p:cNvSpPr txBox="1">
              <a:spLocks noChangeArrowheads="1"/>
            </p:cNvSpPr>
            <p:nvPr/>
          </p:nvSpPr>
          <p:spPr bwMode="auto">
            <a:xfrm>
              <a:off x="588" y="1468"/>
              <a:ext cx="4886" cy="918"/>
            </a:xfrm>
            <a:prstGeom prst="rect">
              <a:avLst/>
            </a:prstGeom>
            <a:noFill/>
            <a:ln>
              <a:noFill/>
            </a:ln>
            <a:effectLst>
              <a:outerShdw blurRad="63500" dist="53882"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1387" tIns="45693" rIns="91387" bIns="45693">
              <a:spAutoFit/>
            </a:bodyPr>
            <a:lstStyle/>
            <a:p>
              <a:pPr algn="ctr">
                <a:spcBef>
                  <a:spcPct val="50000"/>
                </a:spcBef>
              </a:pPr>
              <a:r>
                <a:rPr lang="en-US" altLang="zh-CN" sz="8000" b="1" i="1">
                  <a:solidFill>
                    <a:srgbClr val="FFFC1E"/>
                  </a:solidFill>
                  <a:latin typeface="Kosher-Normal" charset="0"/>
                  <a:ea typeface="宋体" charset="0"/>
                  <a:cs typeface="宋体" charset="0"/>
                </a:rPr>
                <a:t>圣</a:t>
              </a:r>
              <a:r>
                <a:rPr lang="zh-CN" altLang="en-US" sz="8000" b="1" i="1">
                  <a:solidFill>
                    <a:srgbClr val="FFFC1E"/>
                  </a:solidFill>
                  <a:latin typeface="Kosher-Normal" charset="0"/>
                  <a:ea typeface="宋体" charset="0"/>
                  <a:cs typeface="宋体" charset="0"/>
                </a:rPr>
                <a:t>经</a:t>
              </a:r>
              <a:r>
                <a:rPr lang="en-US" altLang="zh-CN" sz="8000" b="1" i="1">
                  <a:solidFill>
                    <a:srgbClr val="FFFC1E"/>
                  </a:solidFill>
                  <a:latin typeface="Kosher-Normal" charset="0"/>
                  <a:ea typeface="宋体" charset="0"/>
                  <a:cs typeface="宋体" charset="0"/>
                </a:rPr>
                <a:t>…基</a:t>
              </a:r>
              <a:r>
                <a:rPr lang="zh-CN" altLang="en-US" sz="8000" b="1" i="1">
                  <a:solidFill>
                    <a:srgbClr val="FFFC1E"/>
                  </a:solidFill>
                  <a:latin typeface="Kosher-Normal" charset="0"/>
                  <a:ea typeface="宋体" charset="0"/>
                  <a:cs typeface="宋体" charset="0"/>
                </a:rPr>
                <a:t>要</a:t>
              </a:r>
            </a:p>
          </p:txBody>
        </p:sp>
        <p:sp>
          <p:nvSpPr>
            <p:cNvPr id="449555" name="Text Box 19"/>
            <p:cNvSpPr txBox="1">
              <a:spLocks noChangeArrowheads="1"/>
            </p:cNvSpPr>
            <p:nvPr/>
          </p:nvSpPr>
          <p:spPr bwMode="auto">
            <a:xfrm>
              <a:off x="4987" y="1484"/>
              <a:ext cx="311" cy="36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1387" tIns="45693" rIns="91387" bIns="45693" anchor="ctr">
              <a:spAutoFit/>
            </a:bodyPr>
            <a:lstStyle/>
            <a:p>
              <a:pPr algn="ctr">
                <a:spcBef>
                  <a:spcPct val="50000"/>
                </a:spcBef>
              </a:pPr>
              <a:r>
                <a:rPr lang="en-US" altLang="zh-CN" sz="2800" b="1" i="1">
                  <a:solidFill>
                    <a:srgbClr val="FFFC1E"/>
                  </a:solidFill>
                  <a:ea typeface="宋体" charset="0"/>
                  <a:cs typeface="宋体" charset="0"/>
                </a:rPr>
                <a:t>®</a:t>
              </a:r>
            </a:p>
          </p:txBody>
        </p:sp>
      </p:grpSp>
      <p:sp>
        <p:nvSpPr>
          <p:cNvPr id="449556" name="Rectangle 20"/>
          <p:cNvSpPr>
            <a:spLocks noChangeArrowheads="1"/>
          </p:cNvSpPr>
          <p:nvPr/>
        </p:nvSpPr>
        <p:spPr bwMode="auto">
          <a:xfrm>
            <a:off x="7629525" y="6450013"/>
            <a:ext cx="6413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8.0.06.</a:t>
            </a:r>
          </a:p>
        </p:txBody>
      </p:sp>
      <p:sp>
        <p:nvSpPr>
          <p:cNvPr id="449557" name="Rectangle 21"/>
          <p:cNvSpPr>
            <a:spLocks noChangeArrowheads="1"/>
          </p:cNvSpPr>
          <p:nvPr/>
        </p:nvSpPr>
        <p:spPr bwMode="auto">
          <a:xfrm>
            <a:off x="8091488" y="6465888"/>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02</a:t>
            </a:r>
          </a:p>
        </p:txBody>
      </p:sp>
      <p:sp>
        <p:nvSpPr>
          <p:cNvPr id="449558" name="Text Box 22"/>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b="1">
                <a:solidFill>
                  <a:srgbClr val="FFFFFF"/>
                </a:solidFill>
                <a:ea typeface="宋体" charset="0"/>
                <a:cs typeface="宋体" charset="0"/>
              </a:rPr>
              <a:t>©2006 TBBMI</a:t>
            </a:r>
          </a:p>
        </p:txBody>
      </p:sp>
    </p:spTree>
    <p:extLst>
      <p:ext uri="{BB962C8B-B14F-4D97-AF65-F5344CB8AC3E}">
        <p14:creationId xmlns:p14="http://schemas.microsoft.com/office/powerpoint/2010/main" val="29220365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49544"/>
                                        </p:tgtEl>
                                        <p:attrNameLst>
                                          <p:attrName>style.visibility</p:attrName>
                                        </p:attrNameLst>
                                      </p:cBhvr>
                                      <p:to>
                                        <p:strVal val="visible"/>
                                      </p:to>
                                    </p:set>
                                    <p:animEffect transition="in" filter="fade">
                                      <p:cBhvr>
                                        <p:cTn id="7" dur="1000"/>
                                        <p:tgtEl>
                                          <p:spTgt spid="449544"/>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49545"/>
                                        </p:tgtEl>
                                        <p:attrNameLst>
                                          <p:attrName>style.visibility</p:attrName>
                                        </p:attrNameLst>
                                      </p:cBhvr>
                                      <p:to>
                                        <p:strVal val="visible"/>
                                      </p:to>
                                    </p:set>
                                    <p:animEffect transition="in" filter="fade">
                                      <p:cBhvr>
                                        <p:cTn id="11" dur="1000"/>
                                        <p:tgtEl>
                                          <p:spTgt spid="449545"/>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49553"/>
                                        </p:tgtEl>
                                        <p:attrNameLst>
                                          <p:attrName>style.visibility</p:attrName>
                                        </p:attrNameLst>
                                      </p:cBhvr>
                                      <p:to>
                                        <p:strVal val="visible"/>
                                      </p:to>
                                    </p:set>
                                    <p:animEffect transition="in" filter="fade">
                                      <p:cBhvr>
                                        <p:cTn id="15" dur="1000"/>
                                        <p:tgtEl>
                                          <p:spTgt spid="449553"/>
                                        </p:tgtEl>
                                      </p:cBhvr>
                                    </p:animEffect>
                                  </p:childTnLst>
                                </p:cTn>
                              </p:par>
                            </p:childTnLst>
                          </p:cTn>
                        </p:par>
                        <p:par>
                          <p:cTn id="16" fill="hold" nodeType="afterGroup">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449546"/>
                                        </p:tgtEl>
                                        <p:attrNameLst>
                                          <p:attrName>style.visibility</p:attrName>
                                        </p:attrNameLst>
                                      </p:cBhvr>
                                      <p:to>
                                        <p:strVal val="visible"/>
                                      </p:to>
                                    </p:set>
                                    <p:animEffect transition="in" filter="fade">
                                      <p:cBhvr>
                                        <p:cTn id="19" dur="1000"/>
                                        <p:tgtEl>
                                          <p:spTgt spid="449546"/>
                                        </p:tgtEl>
                                      </p:cBhvr>
                                    </p:animEffect>
                                  </p:childTnLst>
                                </p:cTn>
                              </p:par>
                            </p:childTnLst>
                          </p:cTn>
                        </p:par>
                        <p:par>
                          <p:cTn id="20" fill="hold" nodeType="afterGroup">
                            <p:stCondLst>
                              <p:cond delay="6000"/>
                            </p:stCondLst>
                            <p:childTnLst>
                              <p:par>
                                <p:cTn id="21" presetID="2" presetClass="entr" presetSubtype="8" fill="hold" grpId="0" nodeType="afterEffect">
                                  <p:stCondLst>
                                    <p:cond delay="0"/>
                                  </p:stCondLst>
                                  <p:childTnLst>
                                    <p:set>
                                      <p:cBhvr>
                                        <p:cTn id="22" dur="1" fill="hold">
                                          <p:stCondLst>
                                            <p:cond delay="0"/>
                                          </p:stCondLst>
                                        </p:cTn>
                                        <p:tgtEl>
                                          <p:spTgt spid="449549"/>
                                        </p:tgtEl>
                                        <p:attrNameLst>
                                          <p:attrName>style.visibility</p:attrName>
                                        </p:attrNameLst>
                                      </p:cBhvr>
                                      <p:to>
                                        <p:strVal val="visible"/>
                                      </p:to>
                                    </p:set>
                                    <p:anim calcmode="lin" valueType="num">
                                      <p:cBhvr additive="base">
                                        <p:cTn id="23" dur="1000" fill="hold"/>
                                        <p:tgtEl>
                                          <p:spTgt spid="449549"/>
                                        </p:tgtEl>
                                        <p:attrNameLst>
                                          <p:attrName>ppt_x</p:attrName>
                                        </p:attrNameLst>
                                      </p:cBhvr>
                                      <p:tavLst>
                                        <p:tav tm="0">
                                          <p:val>
                                            <p:strVal val="0-#ppt_w/2"/>
                                          </p:val>
                                        </p:tav>
                                        <p:tav tm="100000">
                                          <p:val>
                                            <p:strVal val="#ppt_x"/>
                                          </p:val>
                                        </p:tav>
                                      </p:tavLst>
                                    </p:anim>
                                    <p:anim calcmode="lin" valueType="num">
                                      <p:cBhvr additive="base">
                                        <p:cTn id="24" dur="1000" fill="hold"/>
                                        <p:tgtEl>
                                          <p:spTgt spid="4495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5" grpId="0" animBg="1"/>
      <p:bldP spid="449546" grpId="0" autoUpdateAnimBg="0"/>
      <p:bldP spid="44954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0" y="0"/>
            <a:ext cx="9144000" cy="6858000"/>
          </a:xfrm>
          <a:prstGeom prst="rect">
            <a:avLst/>
          </a:prstGeom>
          <a:gradFill rotWithShape="0">
            <a:gsLst>
              <a:gs pos="0">
                <a:srgbClr val="2828FF">
                  <a:gamma/>
                  <a:shade val="0"/>
                  <a:invGamma/>
                </a:srgbClr>
              </a:gs>
              <a:gs pos="50000">
                <a:srgbClr val="2828FF"/>
              </a:gs>
              <a:gs pos="100000">
                <a:srgbClr val="2828FF">
                  <a:gamma/>
                  <a:shade val="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303107" name="Rectangle 3"/>
          <p:cNvSpPr>
            <a:spLocks noChangeArrowheads="1"/>
          </p:cNvSpPr>
          <p:nvPr/>
        </p:nvSpPr>
        <p:spPr bwMode="auto">
          <a:xfrm>
            <a:off x="682625" y="763588"/>
            <a:ext cx="8064500" cy="5705475"/>
          </a:xfrm>
          <a:prstGeom prst="rect">
            <a:avLst/>
          </a:prstGeom>
          <a:solidFill>
            <a:schemeClr val="tx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pic>
        <p:nvPicPr>
          <p:cNvPr id="30310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40161" dir="1106097" algn="ctr" rotWithShape="0">
                    <a:schemeClr val="bg1">
                      <a:alpha val="74998"/>
                    </a:schemeClr>
                  </a:outerShdw>
                </a:effectLst>
              </a14:hiddenEffects>
            </a:ext>
          </a:extLst>
        </p:spPr>
      </p:pic>
      <p:sp>
        <p:nvSpPr>
          <p:cNvPr id="303109" name="Rectangle 5"/>
          <p:cNvSpPr>
            <a:spLocks noChangeArrowheads="1"/>
          </p:cNvSpPr>
          <p:nvPr/>
        </p:nvSpPr>
        <p:spPr bwMode="auto">
          <a:xfrm>
            <a:off x="-1047750" y="1225550"/>
            <a:ext cx="7870825" cy="5640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0">
                <a:solidFill>
                  <a:schemeClr val="accent2"/>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303110" name="Text Box 6"/>
          <p:cNvSpPr txBox="1">
            <a:spLocks noChangeArrowheads="1"/>
          </p:cNvSpPr>
          <p:nvPr/>
        </p:nvSpPr>
        <p:spPr bwMode="auto">
          <a:xfrm>
            <a:off x="312738" y="4006850"/>
            <a:ext cx="8831262" cy="401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1475" defTabSz="820738">
              <a:defRPr sz="2400">
                <a:solidFill>
                  <a:schemeClr val="tx1"/>
                </a:solidFill>
                <a:latin typeface="Times" charset="0"/>
                <a:ea typeface="ＭＳ Ｐゴシック" charset="0"/>
              </a:defRPr>
            </a:lvl5pPr>
            <a:lvl6pPr marL="2098675" defTabSz="820738" eaLnBrk="0" fontAlgn="base" hangingPunct="0">
              <a:spcBef>
                <a:spcPct val="0"/>
              </a:spcBef>
              <a:spcAft>
                <a:spcPct val="0"/>
              </a:spcAft>
              <a:defRPr sz="2400">
                <a:solidFill>
                  <a:schemeClr val="tx1"/>
                </a:solidFill>
                <a:latin typeface="Times" charset="0"/>
                <a:ea typeface="ＭＳ Ｐゴシック" charset="0"/>
              </a:defRPr>
            </a:lvl6pPr>
            <a:lvl7pPr marL="2555875" defTabSz="820738" eaLnBrk="0" fontAlgn="base" hangingPunct="0">
              <a:spcBef>
                <a:spcPct val="0"/>
              </a:spcBef>
              <a:spcAft>
                <a:spcPct val="0"/>
              </a:spcAft>
              <a:defRPr sz="2400">
                <a:solidFill>
                  <a:schemeClr val="tx1"/>
                </a:solidFill>
                <a:latin typeface="Times" charset="0"/>
                <a:ea typeface="ＭＳ Ｐゴシック" charset="0"/>
              </a:defRPr>
            </a:lvl7pPr>
            <a:lvl8pPr marL="3013075" defTabSz="820738" eaLnBrk="0" fontAlgn="base" hangingPunct="0">
              <a:spcBef>
                <a:spcPct val="0"/>
              </a:spcBef>
              <a:spcAft>
                <a:spcPct val="0"/>
              </a:spcAft>
              <a:defRPr sz="2400">
                <a:solidFill>
                  <a:schemeClr val="tx1"/>
                </a:solidFill>
                <a:latin typeface="Times" charset="0"/>
                <a:ea typeface="ＭＳ Ｐゴシック" charset="0"/>
              </a:defRPr>
            </a:lvl8pPr>
            <a:lvl9pPr marL="3470275" defTabSz="8207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endParaRPr lang="zh-CN" altLang="en-US" sz="1800" b="1">
              <a:solidFill>
                <a:srgbClr val="000000"/>
              </a:solidFill>
              <a:latin typeface="Comic Sans MS" charset="0"/>
              <a:ea typeface="宋体" charset="0"/>
              <a:cs typeface="宋体" charset="0"/>
            </a:endParaRPr>
          </a:p>
        </p:txBody>
      </p:sp>
      <p:pic>
        <p:nvPicPr>
          <p:cNvPr id="303111"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5000" y="619125"/>
            <a:ext cx="7853363" cy="5649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57501" dir="1676261" algn="ctr" rotWithShape="0">
                    <a:schemeClr val="bg2">
                      <a:alpha val="74998"/>
                    </a:schemeClr>
                  </a:outerShdw>
                </a:effectLst>
              </a14:hiddenEffects>
            </a:ext>
          </a:extLst>
        </p:spPr>
      </p:pic>
      <p:sp>
        <p:nvSpPr>
          <p:cNvPr id="303112" name="Rectangle 8"/>
          <p:cNvSpPr>
            <a:spLocks noChangeArrowheads="1"/>
          </p:cNvSpPr>
          <p:nvPr/>
        </p:nvSpPr>
        <p:spPr bwMode="auto">
          <a:xfrm>
            <a:off x="620713" y="608013"/>
            <a:ext cx="7858125" cy="5667375"/>
          </a:xfrm>
          <a:prstGeom prst="rect">
            <a:avLst/>
          </a:prstGeom>
          <a:solidFill>
            <a:srgbClr val="080808">
              <a:alpha val="50000"/>
            </a:srgbClr>
          </a:solidFill>
          <a:ln>
            <a:noFill/>
          </a:ln>
          <a:effectLst/>
          <a:extLs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82029" tIns="41015" rIns="82029" bIns="41015" anchor="ctr">
            <a:spAutoFit/>
          </a:bodyPr>
          <a:lstStyle/>
          <a:p>
            <a:endParaRPr lang="en-US" sz="3600" b="1">
              <a:solidFill>
                <a:srgbClr val="000000"/>
              </a:solidFill>
              <a:latin typeface="Comic Sans MS" charset="0"/>
              <a:cs typeface="+mn-cs"/>
            </a:endParaRPr>
          </a:p>
        </p:txBody>
      </p:sp>
      <p:sp>
        <p:nvSpPr>
          <p:cNvPr id="303116" name="Rectangle 12"/>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3600" b="1">
              <a:solidFill>
                <a:srgbClr val="000000"/>
              </a:solidFill>
              <a:latin typeface="Comic Sans MS" charset="0"/>
              <a:cs typeface="+mn-cs"/>
            </a:endParaRPr>
          </a:p>
        </p:txBody>
      </p:sp>
      <p:sp>
        <p:nvSpPr>
          <p:cNvPr id="303118" name="Rectangle 14"/>
          <p:cNvSpPr>
            <a:spLocks noChangeArrowheads="1"/>
          </p:cNvSpPr>
          <p:nvPr/>
        </p:nvSpPr>
        <p:spPr bwMode="auto">
          <a:xfrm>
            <a:off x="7629525" y="6450013"/>
            <a:ext cx="6413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8.0.06.</a:t>
            </a:r>
          </a:p>
        </p:txBody>
      </p:sp>
      <p:sp>
        <p:nvSpPr>
          <p:cNvPr id="303119" name="Rectangle 15"/>
          <p:cNvSpPr>
            <a:spLocks noChangeArrowheads="1"/>
          </p:cNvSpPr>
          <p:nvPr/>
        </p:nvSpPr>
        <p:spPr bwMode="auto">
          <a:xfrm>
            <a:off x="8093075" y="645318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03</a:t>
            </a:r>
          </a:p>
        </p:txBody>
      </p:sp>
      <p:sp>
        <p:nvSpPr>
          <p:cNvPr id="303122" name="WordArt 18"/>
          <p:cNvSpPr>
            <a:spLocks noChangeArrowheads="1" noChangeShapeType="1" noTextEdit="1"/>
          </p:cNvSpPr>
          <p:nvPr/>
        </p:nvSpPr>
        <p:spPr bwMode="auto">
          <a:xfrm>
            <a:off x="1524000" y="149225"/>
            <a:ext cx="7620000" cy="5880100"/>
          </a:xfrm>
          <a:prstGeom prst="rect">
            <a:avLst/>
          </a:prstGeom>
          <a:extLst>
            <a:ext uri="{AF507438-7753-43e0-B8FC-AC1667EBCBE1}">
              <a14:hiddenEffects xmln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zh-TW" altLang="en-US" sz="3600" b="1" kern="10">
                <a:ln w="9525">
                  <a:round/>
                  <a:headEnd/>
                  <a:tailEnd/>
                </a:ln>
                <a:gradFill rotWithShape="0">
                  <a:gsLst>
                    <a:gs pos="0">
                      <a:srgbClr val="707070"/>
                    </a:gs>
                    <a:gs pos="50000">
                      <a:srgbClr val="FFFFFF"/>
                    </a:gs>
                    <a:gs pos="100000">
                      <a:srgbClr val="707070"/>
                    </a:gs>
                  </a:gsLst>
                  <a:lin ang="2700000" scaled="1"/>
                </a:gradFill>
                <a:latin typeface="Impact"/>
                <a:ea typeface="Impact"/>
                <a:cs typeface="Impact"/>
              </a:rPr>
              <a:t>现在</a:t>
            </a:r>
            <a:r>
              <a:rPr lang="en-US" altLang="zh-TW" sz="3600" b="1" kern="10">
                <a:ln w="9525">
                  <a:round/>
                  <a:headEnd/>
                  <a:tailEnd/>
                </a:ln>
                <a:gradFill rotWithShape="0">
                  <a:gsLst>
                    <a:gs pos="0">
                      <a:srgbClr val="707070"/>
                    </a:gs>
                    <a:gs pos="50000">
                      <a:srgbClr val="FFFFFF"/>
                    </a:gs>
                    <a:gs pos="100000">
                      <a:srgbClr val="707070"/>
                    </a:gs>
                  </a:gsLst>
                  <a:lin ang="2700000" scaled="1"/>
                </a:gradFill>
                <a:latin typeface="Impact"/>
                <a:ea typeface="Impact"/>
                <a:cs typeface="Impact"/>
              </a:rPr>
              <a:t>...</a:t>
            </a:r>
          </a:p>
          <a:p>
            <a:pPr algn="ctr"/>
            <a:r>
              <a:rPr lang="zh-TW" altLang="en-US" sz="3600" b="1" kern="10">
                <a:ln w="9525">
                  <a:round/>
                  <a:headEnd/>
                  <a:tailEnd/>
                </a:ln>
                <a:gradFill rotWithShape="0">
                  <a:gsLst>
                    <a:gs pos="0">
                      <a:srgbClr val="707070"/>
                    </a:gs>
                    <a:gs pos="50000">
                      <a:srgbClr val="FFFFFF"/>
                    </a:gs>
                    <a:gs pos="100000">
                      <a:srgbClr val="707070"/>
                    </a:gs>
                  </a:gsLst>
                  <a:lin ang="2700000" scaled="1"/>
                </a:gradFill>
                <a:latin typeface="Impact"/>
                <a:ea typeface="Impact"/>
                <a:cs typeface="Impact"/>
              </a:rPr>
              <a:t>让我们来分割成块</a:t>
            </a:r>
            <a:r>
              <a:rPr lang="en-US" altLang="zh-TW" sz="3600" b="1" kern="10">
                <a:ln w="9525">
                  <a:round/>
                  <a:headEnd/>
                  <a:tailEnd/>
                </a:ln>
                <a:gradFill rotWithShape="0">
                  <a:gsLst>
                    <a:gs pos="0">
                      <a:srgbClr val="707070"/>
                    </a:gs>
                    <a:gs pos="50000">
                      <a:srgbClr val="FFFFFF"/>
                    </a:gs>
                    <a:gs pos="100000">
                      <a:srgbClr val="707070"/>
                    </a:gs>
                  </a:gsLst>
                  <a:lin ang="2700000" scaled="1"/>
                </a:gradFill>
                <a:latin typeface="Impact"/>
                <a:ea typeface="Impact"/>
                <a:cs typeface="Impact"/>
              </a:rPr>
              <a:t>...</a:t>
            </a:r>
            <a:endParaRPr lang="en-US" sz="3600" b="1" kern="10">
              <a:ln w="9525">
                <a:round/>
                <a:headEnd/>
                <a:tailEnd/>
              </a:ln>
              <a:gradFill rotWithShape="0">
                <a:gsLst>
                  <a:gs pos="0">
                    <a:srgbClr val="707070"/>
                  </a:gs>
                  <a:gs pos="50000">
                    <a:srgbClr val="FFFFFF"/>
                  </a:gs>
                  <a:gs pos="100000">
                    <a:srgbClr val="707070"/>
                  </a:gs>
                </a:gsLst>
                <a:lin ang="2700000" scaled="1"/>
              </a:gradFill>
              <a:latin typeface="Impact"/>
              <a:ea typeface="Impact"/>
              <a:cs typeface="Impact"/>
            </a:endParaRPr>
          </a:p>
        </p:txBody>
      </p:sp>
      <p:sp>
        <p:nvSpPr>
          <p:cNvPr id="303124" name="Text Box 20"/>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b="1">
                <a:solidFill>
                  <a:srgbClr val="FFFFFF"/>
                </a:solidFill>
                <a:ea typeface="宋体" charset="0"/>
                <a:cs typeface="宋体" charset="0"/>
              </a:rPr>
              <a:t>©2006 TBBMI</a:t>
            </a:r>
          </a:p>
        </p:txBody>
      </p:sp>
    </p:spTree>
    <p:extLst>
      <p:ext uri="{BB962C8B-B14F-4D97-AF65-F5344CB8AC3E}">
        <p14:creationId xmlns:p14="http://schemas.microsoft.com/office/powerpoint/2010/main" val="87122734"/>
      </p:ext>
    </p:extLst>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4"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07555" name="Text Box 3"/>
          <p:cNvSpPr txBox="1">
            <a:spLocks noChangeArrowheads="1"/>
          </p:cNvSpPr>
          <p:nvPr/>
        </p:nvSpPr>
        <p:spPr bwMode="auto">
          <a:xfrm>
            <a:off x="1806575" y="5591175"/>
            <a:ext cx="5659438" cy="396875"/>
          </a:xfrm>
          <a:prstGeom prst="rect">
            <a:avLst/>
          </a:prstGeom>
          <a:noFill/>
          <a:ln>
            <a:noFill/>
          </a:ln>
          <a:effectLst>
            <a:outerShdw blurRad="63500" dist="102391" dir="1784693"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zh-CN" sz="2000" b="1">
                <a:solidFill>
                  <a:srgbClr val="FAFD00"/>
                </a:solidFill>
                <a:effectLst>
                  <a:outerShdw blurRad="38100" dist="38100" dir="2700000" algn="tl">
                    <a:srgbClr val="000000"/>
                  </a:outerShdw>
                </a:effectLst>
                <a:latin typeface="Times" charset="0"/>
                <a:ea typeface="宋体" charset="0"/>
                <a:cs typeface="宋体" charset="0"/>
              </a:rPr>
              <a:t>A Ministry of ScriptureTechnologies International</a:t>
            </a:r>
          </a:p>
        </p:txBody>
      </p:sp>
      <p:sp>
        <p:nvSpPr>
          <p:cNvPr id="407556" name="Freeform 4"/>
          <p:cNvSpPr>
            <a:spLocks/>
          </p:cNvSpPr>
          <p:nvPr/>
        </p:nvSpPr>
        <p:spPr bwMode="auto">
          <a:xfrm>
            <a:off x="654050" y="6175375"/>
            <a:ext cx="271463" cy="16351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407557" name="Rectangle 5"/>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7558" name="Rectangle 6"/>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7559" name="Rectangle 7"/>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407560" name="Text Box 8"/>
          <p:cNvSpPr txBox="1">
            <a:spLocks noChangeArrowheads="1"/>
          </p:cNvSpPr>
          <p:nvPr/>
        </p:nvSpPr>
        <p:spPr bwMode="auto">
          <a:xfrm>
            <a:off x="8102600" y="5892800"/>
            <a:ext cx="95250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zh-CN" altLang="en-US" sz="2000" b="1">
              <a:solidFill>
                <a:srgbClr val="FFFFFF"/>
              </a:solidFill>
              <a:latin typeface="Comic Sans MS" charset="0"/>
              <a:ea typeface="宋体" charset="0"/>
              <a:cs typeface="宋体" charset="0"/>
            </a:endParaRPr>
          </a:p>
        </p:txBody>
      </p:sp>
      <p:sp>
        <p:nvSpPr>
          <p:cNvPr id="407561" name="Line 9"/>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407562" name="Line 10"/>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407563" name="Line 11"/>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407564" name="Line 12"/>
          <p:cNvSpPr>
            <a:spLocks noChangeShapeType="1"/>
          </p:cNvSpPr>
          <p:nvPr/>
        </p:nvSpPr>
        <p:spPr bwMode="auto">
          <a:xfrm>
            <a:off x="522288" y="6596063"/>
            <a:ext cx="8408987"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407565" name="Line 13"/>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sp>
        <p:nvSpPr>
          <p:cNvPr id="407566" name="Line 14"/>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sz="3600" b="1">
              <a:solidFill>
                <a:srgbClr val="000000"/>
              </a:solidFill>
              <a:latin typeface="Comic Sans MS" charset="0"/>
              <a:cs typeface="+mn-cs"/>
            </a:endParaRPr>
          </a:p>
        </p:txBody>
      </p:sp>
      <p:pic>
        <p:nvPicPr>
          <p:cNvPr id="407567" name="Picture 1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a:noFill/>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rgbClr val="0033CC"/>
                </a:solidFill>
              </a14:hiddenFill>
            </a:ext>
            <a:ext uri="{91240B29-F687-4f45-9708-019B960494DF}">
              <a14:hiddenLine xmlns="" xmlns:a14="http://schemas.microsoft.com/office/drawing/2010/main" w="9525">
                <a:solidFill>
                  <a:srgbClr val="FFFF00"/>
                </a:solidFill>
                <a:miter lim="800000"/>
                <a:headEnd/>
                <a:tailEnd/>
              </a14:hiddenLine>
            </a:ext>
          </a:extLst>
        </p:spPr>
      </p:pic>
      <p:sp>
        <p:nvSpPr>
          <p:cNvPr id="407568" name="Text Box 16"/>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zh-CN" altLang="en-US" sz="2000">
                <a:solidFill>
                  <a:srgbClr val="FFA27C"/>
                </a:solidFill>
                <a:latin typeface="Comic Sans MS" charset="0"/>
                <a:ea typeface="宋体" charset="0"/>
                <a:cs typeface="宋体" charset="0"/>
              </a:rPr>
              <a:t> </a:t>
            </a:r>
          </a:p>
        </p:txBody>
      </p:sp>
      <p:sp>
        <p:nvSpPr>
          <p:cNvPr id="407570" name="Rectangle 18"/>
          <p:cNvSpPr>
            <a:spLocks noChangeArrowheads="1"/>
          </p:cNvSpPr>
          <p:nvPr/>
        </p:nvSpPr>
        <p:spPr bwMode="auto">
          <a:xfrm>
            <a:off x="7629525" y="6373813"/>
            <a:ext cx="6413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8.0.06.</a:t>
            </a:r>
            <a:endParaRPr lang="en-US" altLang="zh-CN" b="1">
              <a:solidFill>
                <a:srgbClr val="000000"/>
              </a:solidFill>
              <a:effectLst>
                <a:outerShdw blurRad="38100" dist="38100" dir="2700000" algn="tl">
                  <a:srgbClr val="FFFFFF"/>
                </a:outerShdw>
              </a:effectLst>
              <a:latin typeface="Comic Sans MS" charset="0"/>
              <a:ea typeface="宋体" charset="0"/>
              <a:cs typeface="宋体" charset="0"/>
            </a:endParaRPr>
          </a:p>
        </p:txBody>
      </p:sp>
      <p:sp>
        <p:nvSpPr>
          <p:cNvPr id="407571" name="Rectangle 19"/>
          <p:cNvSpPr>
            <a:spLocks noChangeArrowheads="1"/>
          </p:cNvSpPr>
          <p:nvPr/>
        </p:nvSpPr>
        <p:spPr bwMode="auto">
          <a:xfrm>
            <a:off x="8091488" y="6384925"/>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FFFFFF"/>
                </a:solidFill>
                <a:effectLst>
                  <a:outerShdw blurRad="38100" dist="38100" dir="2700000" algn="tl">
                    <a:srgbClr val="000000"/>
                  </a:outerShdw>
                </a:effectLst>
                <a:latin typeface="Comic Sans MS" charset="0"/>
                <a:ea typeface="宋体" charset="0"/>
                <a:cs typeface="宋体" charset="0"/>
              </a:rPr>
              <a:t>04</a:t>
            </a:r>
          </a:p>
        </p:txBody>
      </p:sp>
      <p:sp>
        <p:nvSpPr>
          <p:cNvPr id="407572" name="Text Box 20"/>
          <p:cNvSpPr txBox="1">
            <a:spLocks noChangeArrowheads="1"/>
          </p:cNvSpPr>
          <p:nvPr/>
        </p:nvSpPr>
        <p:spPr bwMode="auto">
          <a:xfrm>
            <a:off x="561975" y="5481638"/>
            <a:ext cx="8145463" cy="641350"/>
          </a:xfrm>
          <a:prstGeom prst="rect">
            <a:avLst/>
          </a:prstGeom>
          <a:noFill/>
          <a:ln>
            <a:noFill/>
          </a:ln>
          <a:effectLst>
            <a:outerShdw blurRad="63500" dist="107763"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zh-CN" altLang="en-US" sz="3600" b="1" i="1">
                <a:solidFill>
                  <a:srgbClr val="21ED11"/>
                </a:solidFill>
                <a:latin typeface="Comic Sans MS" charset="0"/>
                <a:ea typeface="宋体" charset="0"/>
                <a:cs typeface="宋体" charset="0"/>
              </a:rPr>
              <a:t>有条有理</a:t>
            </a:r>
            <a:r>
              <a:rPr lang="en-US" altLang="zh-CN" sz="3600" b="1" i="1">
                <a:solidFill>
                  <a:srgbClr val="21ED11"/>
                </a:solidFill>
                <a:latin typeface="Comic Sans MS" charset="0"/>
                <a:ea typeface="宋体" charset="0"/>
                <a:cs typeface="宋体" charset="0"/>
              </a:rPr>
              <a:t>...</a:t>
            </a:r>
            <a:r>
              <a:rPr lang="zh-CN" altLang="en-US" sz="3600" b="1" i="1">
                <a:solidFill>
                  <a:srgbClr val="21ED11"/>
                </a:solidFill>
                <a:latin typeface="Comic Sans MS" charset="0"/>
                <a:ea typeface="宋体" charset="0"/>
                <a:cs typeface="宋体" charset="0"/>
              </a:rPr>
              <a:t>循序渐进</a:t>
            </a:r>
            <a:r>
              <a:rPr lang="en-US" altLang="zh-CN" sz="3600" b="1" i="1">
                <a:solidFill>
                  <a:srgbClr val="21ED11"/>
                </a:solidFill>
                <a:latin typeface="Comic Sans MS" charset="0"/>
                <a:ea typeface="宋体" charset="0"/>
                <a:cs typeface="宋体" charset="0"/>
              </a:rPr>
              <a:t>...</a:t>
            </a:r>
            <a:r>
              <a:rPr lang="zh-CN" altLang="en-US" sz="3600" b="1" i="1">
                <a:solidFill>
                  <a:srgbClr val="21ED11"/>
                </a:solidFill>
                <a:latin typeface="Comic Sans MS" charset="0"/>
                <a:ea typeface="宋体" charset="0"/>
                <a:cs typeface="宋体" charset="0"/>
              </a:rPr>
              <a:t>超越时空</a:t>
            </a:r>
          </a:p>
        </p:txBody>
      </p:sp>
      <p:sp>
        <p:nvSpPr>
          <p:cNvPr id="407573" name="Rectangle 21"/>
          <p:cNvSpPr>
            <a:spLocks noChangeArrowheads="1"/>
          </p:cNvSpPr>
          <p:nvPr/>
        </p:nvSpPr>
        <p:spPr bwMode="auto">
          <a:xfrm>
            <a:off x="1204913" y="3619500"/>
            <a:ext cx="3314700" cy="1793875"/>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rgbClr val="FEF800"/>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60000"/>
              </a:lnSpc>
              <a:spcBef>
                <a:spcPct val="50000"/>
              </a:spcBef>
            </a:pPr>
            <a:r>
              <a:rPr lang="zh-CN" altLang="en-US" sz="4000" b="1">
                <a:solidFill>
                  <a:srgbClr val="66FFFF"/>
                </a:solidFill>
                <a:latin typeface="Times" charset="0"/>
                <a:ea typeface="宋体" charset="0"/>
                <a:cs typeface="宋体" charset="0"/>
              </a:rPr>
              <a:t>各部分</a:t>
            </a:r>
          </a:p>
          <a:p>
            <a:pPr>
              <a:lnSpc>
                <a:spcPct val="60000"/>
              </a:lnSpc>
              <a:spcBef>
                <a:spcPct val="50000"/>
              </a:spcBef>
            </a:pPr>
            <a:r>
              <a:rPr lang="zh-CN" altLang="en-US" sz="4000" b="1">
                <a:solidFill>
                  <a:srgbClr val="66FFFF"/>
                </a:solidFill>
                <a:latin typeface="Times" charset="0"/>
                <a:ea typeface="宋体" charset="0"/>
                <a:cs typeface="宋体" charset="0"/>
              </a:rPr>
              <a:t>     与</a:t>
            </a:r>
          </a:p>
          <a:p>
            <a:pPr>
              <a:lnSpc>
                <a:spcPct val="60000"/>
              </a:lnSpc>
              <a:spcBef>
                <a:spcPct val="50000"/>
              </a:spcBef>
            </a:pPr>
            <a:r>
              <a:rPr lang="zh-CN" altLang="en-US" sz="4000" b="1">
                <a:solidFill>
                  <a:srgbClr val="66FFFF"/>
                </a:solidFill>
                <a:latin typeface="Times" charset="0"/>
                <a:ea typeface="宋体" charset="0"/>
                <a:cs typeface="宋体" charset="0"/>
              </a:rPr>
              <a:t>       区域</a:t>
            </a:r>
          </a:p>
        </p:txBody>
      </p:sp>
      <p:sp>
        <p:nvSpPr>
          <p:cNvPr id="407575" name="Rectangle 23"/>
          <p:cNvSpPr>
            <a:spLocks noChangeArrowheads="1"/>
          </p:cNvSpPr>
          <p:nvPr/>
        </p:nvSpPr>
        <p:spPr bwMode="auto">
          <a:xfrm>
            <a:off x="341313" y="960438"/>
            <a:ext cx="7299325" cy="2282825"/>
          </a:xfrm>
          <a:prstGeom prst="rect">
            <a:avLst/>
          </a:prstGeom>
          <a:noFill/>
          <a:ln>
            <a:noFill/>
          </a:ln>
          <a:effectLst>
            <a:outerShdw blurRad="63500" dist="107763"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zh-CN" sz="7200" b="1">
                <a:solidFill>
                  <a:srgbClr val="FEF800"/>
                </a:solidFill>
                <a:latin typeface="宋体" charset="0"/>
                <a:ea typeface="宋体" charset="0"/>
                <a:cs typeface="宋体" charset="0"/>
              </a:rPr>
              <a:t>“</a:t>
            </a:r>
            <a:r>
              <a:rPr lang="zh-CN" altLang="en-US" sz="7200" b="1">
                <a:solidFill>
                  <a:srgbClr val="FEF800"/>
                </a:solidFill>
                <a:latin typeface="宋体" charset="0"/>
                <a:ea typeface="宋体" charset="0"/>
                <a:cs typeface="宋体" charset="0"/>
              </a:rPr>
              <a:t>翻</a:t>
            </a:r>
            <a:r>
              <a:rPr lang="en-US" sz="7200" b="1">
                <a:solidFill>
                  <a:srgbClr val="FEF800"/>
                </a:solidFill>
                <a:latin typeface="宋体" charset="0"/>
                <a:ea typeface="宋体" charset="0"/>
                <a:cs typeface="宋体" charset="0"/>
              </a:rPr>
              <a:t>开的”</a:t>
            </a:r>
            <a:endParaRPr lang="en-US" altLang="zh-CN" sz="7200" b="1">
              <a:solidFill>
                <a:srgbClr val="FEF800"/>
              </a:solidFill>
              <a:latin typeface="宋体" charset="0"/>
              <a:ea typeface="宋体" charset="0"/>
              <a:cs typeface="宋体" charset="0"/>
            </a:endParaRPr>
          </a:p>
          <a:p>
            <a:r>
              <a:rPr lang="zh-CN" altLang="en-US" sz="7200" b="1">
                <a:solidFill>
                  <a:srgbClr val="FEF800"/>
                </a:solidFill>
                <a:latin typeface="宋体" charset="0"/>
                <a:ea typeface="宋体" charset="0"/>
                <a:cs typeface="宋体" charset="0"/>
              </a:rPr>
              <a:t>   圣经</a:t>
            </a:r>
          </a:p>
        </p:txBody>
      </p:sp>
      <p:sp>
        <p:nvSpPr>
          <p:cNvPr id="407576" name="Text Box 24"/>
          <p:cNvSpPr txBox="1">
            <a:spLocks noChangeArrowheads="1"/>
          </p:cNvSpPr>
          <p:nvPr/>
        </p:nvSpPr>
        <p:spPr bwMode="auto">
          <a:xfrm>
            <a:off x="8445500" y="6302375"/>
            <a:ext cx="582613"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1600" b="1">
                <a:solidFill>
                  <a:srgbClr val="FFFFFF"/>
                </a:solidFill>
                <a:latin typeface="Comic Sans MS" charset="0"/>
                <a:ea typeface="宋体" charset="0"/>
                <a:cs typeface="宋体" charset="0"/>
              </a:rPr>
              <a:t>2</a:t>
            </a:r>
            <a:endParaRPr lang="en-US" altLang="zh-CN" sz="4000" b="1">
              <a:solidFill>
                <a:srgbClr val="000000"/>
              </a:solidFill>
              <a:latin typeface="Comic Sans MS" charset="0"/>
              <a:ea typeface="宋体" charset="0"/>
              <a:cs typeface="宋体" charset="0"/>
            </a:endParaRPr>
          </a:p>
        </p:txBody>
      </p:sp>
      <p:sp>
        <p:nvSpPr>
          <p:cNvPr id="407577" name="Text Box 25"/>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b="1">
                <a:solidFill>
                  <a:srgbClr val="FFFFFF"/>
                </a:solidFill>
                <a:ea typeface="宋体" charset="0"/>
                <a:cs typeface="宋体" charset="0"/>
              </a:rPr>
              <a:t>©2006 TBBMI</a:t>
            </a:r>
          </a:p>
        </p:txBody>
      </p:sp>
    </p:spTree>
    <p:extLst>
      <p:ext uri="{BB962C8B-B14F-4D97-AF65-F5344CB8AC3E}">
        <p14:creationId xmlns:p14="http://schemas.microsoft.com/office/powerpoint/2010/main" val="60337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07575"/>
                                        </p:tgtEl>
                                        <p:attrNameLst>
                                          <p:attrName>style.visibility</p:attrName>
                                        </p:attrNameLst>
                                      </p:cBhvr>
                                      <p:to>
                                        <p:strVal val="visible"/>
                                      </p:to>
                                    </p:set>
                                    <p:anim calcmode="lin" valueType="num">
                                      <p:cBhvr>
                                        <p:cTn id="7" dur="500" fill="hold"/>
                                        <p:tgtEl>
                                          <p:spTgt spid="407575"/>
                                        </p:tgtEl>
                                        <p:attrNameLst>
                                          <p:attrName>ppt_w</p:attrName>
                                        </p:attrNameLst>
                                      </p:cBhvr>
                                      <p:tavLst>
                                        <p:tav tm="0">
                                          <p:val>
                                            <p:fltVal val="0"/>
                                          </p:val>
                                        </p:tav>
                                        <p:tav tm="100000">
                                          <p:val>
                                            <p:strVal val="#ppt_w"/>
                                          </p:val>
                                        </p:tav>
                                      </p:tavLst>
                                    </p:anim>
                                    <p:anim calcmode="lin" valueType="num">
                                      <p:cBhvr>
                                        <p:cTn id="8" dur="500" fill="hold"/>
                                        <p:tgtEl>
                                          <p:spTgt spid="407575"/>
                                        </p:tgtEl>
                                        <p:attrNameLst>
                                          <p:attrName>ppt_h</p:attrName>
                                        </p:attrNameLst>
                                      </p:cBhvr>
                                      <p:tavLst>
                                        <p:tav tm="0">
                                          <p:val>
                                            <p:fltVal val="0"/>
                                          </p:val>
                                        </p:tav>
                                        <p:tav tm="100000">
                                          <p:val>
                                            <p:strVal val="#ppt_h"/>
                                          </p:val>
                                        </p:tav>
                                      </p:tavLst>
                                    </p:anim>
                                    <p:anim calcmode="lin" valueType="num">
                                      <p:cBhvr>
                                        <p:cTn id="9" dur="500" fill="hold"/>
                                        <p:tgtEl>
                                          <p:spTgt spid="407575"/>
                                        </p:tgtEl>
                                        <p:attrNameLst>
                                          <p:attrName>ppt_x</p:attrName>
                                        </p:attrNameLst>
                                      </p:cBhvr>
                                      <p:tavLst>
                                        <p:tav tm="0">
                                          <p:val>
                                            <p:fltVal val="0.5"/>
                                          </p:val>
                                        </p:tav>
                                        <p:tav tm="100000">
                                          <p:val>
                                            <p:strVal val="#ppt_x"/>
                                          </p:val>
                                        </p:tav>
                                      </p:tavLst>
                                    </p:anim>
                                    <p:anim calcmode="lin" valueType="num">
                                      <p:cBhvr>
                                        <p:cTn id="10" dur="500" fill="hold"/>
                                        <p:tgtEl>
                                          <p:spTgt spid="4075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07573"/>
                                        </p:tgtEl>
                                        <p:attrNameLst>
                                          <p:attrName>style.visibility</p:attrName>
                                        </p:attrNameLst>
                                      </p:cBhvr>
                                      <p:to>
                                        <p:strVal val="visible"/>
                                      </p:to>
                                    </p:set>
                                    <p:anim calcmode="lin" valueType="num">
                                      <p:cBhvr>
                                        <p:cTn id="15" dur="500" fill="hold"/>
                                        <p:tgtEl>
                                          <p:spTgt spid="407573"/>
                                        </p:tgtEl>
                                        <p:attrNameLst>
                                          <p:attrName>ppt_w</p:attrName>
                                        </p:attrNameLst>
                                      </p:cBhvr>
                                      <p:tavLst>
                                        <p:tav tm="0">
                                          <p:val>
                                            <p:fltVal val="0"/>
                                          </p:val>
                                        </p:tav>
                                        <p:tav tm="100000">
                                          <p:val>
                                            <p:strVal val="#ppt_w"/>
                                          </p:val>
                                        </p:tav>
                                      </p:tavLst>
                                    </p:anim>
                                    <p:anim calcmode="lin" valueType="num">
                                      <p:cBhvr>
                                        <p:cTn id="16" dur="500" fill="hold"/>
                                        <p:tgtEl>
                                          <p:spTgt spid="407573"/>
                                        </p:tgtEl>
                                        <p:attrNameLst>
                                          <p:attrName>ppt_h</p:attrName>
                                        </p:attrNameLst>
                                      </p:cBhvr>
                                      <p:tavLst>
                                        <p:tav tm="0">
                                          <p:val>
                                            <p:fltVal val="0"/>
                                          </p:val>
                                        </p:tav>
                                        <p:tav tm="100000">
                                          <p:val>
                                            <p:strVal val="#ppt_h"/>
                                          </p:val>
                                        </p:tav>
                                      </p:tavLst>
                                    </p:anim>
                                    <p:anim calcmode="lin" valueType="num">
                                      <p:cBhvr>
                                        <p:cTn id="17" dur="500" fill="hold"/>
                                        <p:tgtEl>
                                          <p:spTgt spid="407573"/>
                                        </p:tgtEl>
                                        <p:attrNameLst>
                                          <p:attrName>ppt_x</p:attrName>
                                        </p:attrNameLst>
                                      </p:cBhvr>
                                      <p:tavLst>
                                        <p:tav tm="0">
                                          <p:val>
                                            <p:fltVal val="0.5"/>
                                          </p:val>
                                        </p:tav>
                                        <p:tav tm="100000">
                                          <p:val>
                                            <p:strVal val="#ppt_x"/>
                                          </p:val>
                                        </p:tav>
                                      </p:tavLst>
                                    </p:anim>
                                    <p:anim calcmode="lin" valueType="num">
                                      <p:cBhvr>
                                        <p:cTn id="18" dur="500" fill="hold"/>
                                        <p:tgtEl>
                                          <p:spTgt spid="407573"/>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407572"/>
                                        </p:tgtEl>
                                        <p:attrNameLst>
                                          <p:attrName>style.visibility</p:attrName>
                                        </p:attrNameLst>
                                      </p:cBhvr>
                                      <p:to>
                                        <p:strVal val="visible"/>
                                      </p:to>
                                    </p:set>
                                    <p:anim calcmode="lin" valueType="num">
                                      <p:cBhvr additive="base">
                                        <p:cTn id="23" dur="5000" fill="hold"/>
                                        <p:tgtEl>
                                          <p:spTgt spid="407572"/>
                                        </p:tgtEl>
                                        <p:attrNameLst>
                                          <p:attrName>ppt_x</p:attrName>
                                        </p:attrNameLst>
                                      </p:cBhvr>
                                      <p:tavLst>
                                        <p:tav tm="0">
                                          <p:val>
                                            <p:strVal val="1+#ppt_w/2"/>
                                          </p:val>
                                        </p:tav>
                                        <p:tav tm="100000">
                                          <p:val>
                                            <p:strVal val="#ppt_x"/>
                                          </p:val>
                                        </p:tav>
                                      </p:tavLst>
                                    </p:anim>
                                    <p:anim calcmode="lin" valueType="num">
                                      <p:cBhvr additive="base">
                                        <p:cTn id="24" dur="5000" fill="hold"/>
                                        <p:tgtEl>
                                          <p:spTgt spid="407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72" grpId="0"/>
      <p:bldP spid="407573" grpId="0"/>
      <p:bldP spid="40757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2179" name="Group 147"/>
          <p:cNvGrpSpPr>
            <a:grpSpLocks/>
          </p:cNvGrpSpPr>
          <p:nvPr/>
        </p:nvGrpSpPr>
        <p:grpSpPr bwMode="auto">
          <a:xfrm>
            <a:off x="1588" y="303213"/>
            <a:ext cx="9142412" cy="6511925"/>
            <a:chOff x="1" y="191"/>
            <a:chExt cx="5759" cy="4102"/>
          </a:xfrm>
        </p:grpSpPr>
        <p:pic>
          <p:nvPicPr>
            <p:cNvPr id="172034"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3" y="651"/>
              <a:ext cx="4115" cy="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72035" name="Rectangle 3"/>
            <p:cNvSpPr>
              <a:spLocks noChangeArrowheads="1"/>
            </p:cNvSpPr>
            <p:nvPr/>
          </p:nvSpPr>
          <p:spPr bwMode="auto">
            <a:xfrm>
              <a:off x="2818" y="3512"/>
              <a:ext cx="1369" cy="403"/>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36" name="Rectangle 4"/>
            <p:cNvSpPr>
              <a:spLocks noChangeArrowheads="1"/>
            </p:cNvSpPr>
            <p:nvPr/>
          </p:nvSpPr>
          <p:spPr bwMode="auto">
            <a:xfrm>
              <a:off x="3107" y="515"/>
              <a:ext cx="240" cy="384"/>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37" name="Oval 5"/>
            <p:cNvSpPr>
              <a:spLocks noChangeArrowheads="1"/>
            </p:cNvSpPr>
            <p:nvPr/>
          </p:nvSpPr>
          <p:spPr bwMode="auto">
            <a:xfrm>
              <a:off x="3215" y="639"/>
              <a:ext cx="249" cy="397"/>
            </a:xfrm>
            <a:prstGeom prst="ellipse">
              <a:avLst/>
            </a:prstGeom>
            <a:solidFill>
              <a:schemeClr val="bg1"/>
            </a:solidFill>
            <a:ln>
              <a:noFill/>
            </a:ln>
            <a:effectLst/>
            <a:extLst>
              <a:ext uri="{91240B29-F687-4f45-9708-019B960494DF}">
                <a14:hiddenLine xmlns="" xmlns:a14="http://schemas.microsoft.com/office/drawing/2010/main" w="1270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38" name="Rectangle 6"/>
            <p:cNvSpPr>
              <a:spLocks noChangeArrowheads="1"/>
            </p:cNvSpPr>
            <p:nvPr/>
          </p:nvSpPr>
          <p:spPr bwMode="auto">
            <a:xfrm>
              <a:off x="3773" y="849"/>
              <a:ext cx="75" cy="424"/>
            </a:xfrm>
            <a:prstGeom prst="rect">
              <a:avLst/>
            </a:prstGeom>
            <a:solidFill>
              <a:schemeClr val="tx2"/>
            </a:solidFill>
            <a:ln w="12700">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39" name="Rectangle 7"/>
            <p:cNvSpPr>
              <a:spLocks noChangeArrowheads="1"/>
            </p:cNvSpPr>
            <p:nvPr/>
          </p:nvSpPr>
          <p:spPr bwMode="auto">
            <a:xfrm>
              <a:off x="3682" y="911"/>
              <a:ext cx="264" cy="93"/>
            </a:xfrm>
            <a:prstGeom prst="rect">
              <a:avLst/>
            </a:prstGeom>
            <a:solidFill>
              <a:schemeClr val="tx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40" name="Line 8"/>
            <p:cNvSpPr>
              <a:spLocks noChangeShapeType="1"/>
            </p:cNvSpPr>
            <p:nvPr/>
          </p:nvSpPr>
          <p:spPr bwMode="auto">
            <a:xfrm>
              <a:off x="602" y="765"/>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41" name="Line 9"/>
            <p:cNvSpPr>
              <a:spLocks noChangeShapeType="1"/>
            </p:cNvSpPr>
            <p:nvPr/>
          </p:nvSpPr>
          <p:spPr bwMode="auto">
            <a:xfrm>
              <a:off x="2169" y="545"/>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42" name="Line 10"/>
            <p:cNvSpPr>
              <a:spLocks noChangeShapeType="1"/>
            </p:cNvSpPr>
            <p:nvPr/>
          </p:nvSpPr>
          <p:spPr bwMode="auto">
            <a:xfrm>
              <a:off x="2177" y="974"/>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43" name="Rectangle 11"/>
            <p:cNvSpPr>
              <a:spLocks noChangeArrowheads="1"/>
            </p:cNvSpPr>
            <p:nvPr/>
          </p:nvSpPr>
          <p:spPr bwMode="auto">
            <a:xfrm>
              <a:off x="2360" y="658"/>
              <a:ext cx="1062"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zh-CN" altLang="en-US" sz="1200" b="1">
                  <a:solidFill>
                    <a:srgbClr val="000000"/>
                  </a:solidFill>
                  <a:latin typeface="Times" charset="0"/>
                  <a:ea typeface="宋体" charset="0"/>
                  <a:cs typeface="宋体" charset="0"/>
                </a:rPr>
                <a:t>一个</a:t>
              </a:r>
              <a:r>
                <a:rPr lang="zh-CN" altLang="en-US" sz="1200" b="1">
                  <a:solidFill>
                    <a:srgbClr val="000000"/>
                  </a:solidFill>
                  <a:latin typeface="宋体" charset="0"/>
                  <a:ea typeface="宋体" charset="0"/>
                  <a:cs typeface="宋体" charset="0"/>
                </a:rPr>
                <a:t>主题</a:t>
              </a:r>
              <a:r>
                <a:rPr lang="zh-CN" altLang="en-US" sz="1400">
                  <a:solidFill>
                    <a:srgbClr val="000000"/>
                  </a:solidFill>
                  <a:latin typeface="Comic Sans MS" charset="0"/>
                  <a:ea typeface="宋体" charset="0"/>
                  <a:cs typeface="宋体" charset="0"/>
                </a:rPr>
                <a:t>：</a:t>
              </a:r>
              <a:endParaRPr lang="zh-CN" altLang="en-US" sz="1200" b="1">
                <a:solidFill>
                  <a:srgbClr val="000000"/>
                </a:solidFill>
                <a:latin typeface="Times" charset="0"/>
                <a:ea typeface="宋体" charset="0"/>
                <a:cs typeface="宋体" charset="0"/>
              </a:endParaRPr>
            </a:p>
          </p:txBody>
        </p:sp>
        <p:sp>
          <p:nvSpPr>
            <p:cNvPr id="172044" name="Line 12"/>
            <p:cNvSpPr>
              <a:spLocks noChangeShapeType="1"/>
            </p:cNvSpPr>
            <p:nvPr/>
          </p:nvSpPr>
          <p:spPr bwMode="auto">
            <a:xfrm>
              <a:off x="4171" y="760"/>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45" name="Line 13"/>
            <p:cNvSpPr>
              <a:spLocks noChangeShapeType="1"/>
            </p:cNvSpPr>
            <p:nvPr/>
          </p:nvSpPr>
          <p:spPr bwMode="auto">
            <a:xfrm>
              <a:off x="345" y="1278"/>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46" name="Line 14"/>
            <p:cNvSpPr>
              <a:spLocks noChangeShapeType="1"/>
            </p:cNvSpPr>
            <p:nvPr/>
          </p:nvSpPr>
          <p:spPr bwMode="auto">
            <a:xfrm>
              <a:off x="4286" y="1277"/>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47" name="Line 15"/>
            <p:cNvSpPr>
              <a:spLocks noChangeShapeType="1"/>
            </p:cNvSpPr>
            <p:nvPr/>
          </p:nvSpPr>
          <p:spPr bwMode="auto">
            <a:xfrm>
              <a:off x="287" y="1629"/>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48" name="Line 16"/>
            <p:cNvSpPr>
              <a:spLocks noChangeShapeType="1"/>
            </p:cNvSpPr>
            <p:nvPr/>
          </p:nvSpPr>
          <p:spPr bwMode="auto">
            <a:xfrm>
              <a:off x="4325" y="1630"/>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49" name="Line 17"/>
            <p:cNvSpPr>
              <a:spLocks noChangeShapeType="1"/>
            </p:cNvSpPr>
            <p:nvPr/>
          </p:nvSpPr>
          <p:spPr bwMode="auto">
            <a:xfrm>
              <a:off x="130" y="2156"/>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50" name="Line 18"/>
            <p:cNvSpPr>
              <a:spLocks noChangeShapeType="1"/>
            </p:cNvSpPr>
            <p:nvPr/>
          </p:nvSpPr>
          <p:spPr bwMode="auto">
            <a:xfrm>
              <a:off x="4364" y="2165"/>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51" name="Line 19"/>
            <p:cNvSpPr>
              <a:spLocks noChangeShapeType="1"/>
            </p:cNvSpPr>
            <p:nvPr/>
          </p:nvSpPr>
          <p:spPr bwMode="auto">
            <a:xfrm>
              <a:off x="423" y="3609"/>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52" name="Line 20"/>
            <p:cNvSpPr>
              <a:spLocks noChangeShapeType="1"/>
            </p:cNvSpPr>
            <p:nvPr/>
          </p:nvSpPr>
          <p:spPr bwMode="auto">
            <a:xfrm>
              <a:off x="4393" y="3619"/>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53" name="Line 21"/>
            <p:cNvSpPr>
              <a:spLocks noChangeShapeType="1"/>
            </p:cNvSpPr>
            <p:nvPr/>
          </p:nvSpPr>
          <p:spPr bwMode="auto">
            <a:xfrm>
              <a:off x="1401" y="3795"/>
              <a:ext cx="101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54" name="Rectangle 22"/>
            <p:cNvSpPr>
              <a:spLocks noChangeArrowheads="1"/>
            </p:cNvSpPr>
            <p:nvPr/>
          </p:nvSpPr>
          <p:spPr bwMode="auto">
            <a:xfrm>
              <a:off x="221" y="610"/>
              <a:ext cx="515"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D(</a:t>
              </a:r>
              <a:r>
                <a:rPr lang="zh-CN" altLang="en-US" sz="1400" b="1">
                  <a:solidFill>
                    <a:srgbClr val="000000"/>
                  </a:solidFill>
                  <a:latin typeface="Times" charset="0"/>
                  <a:ea typeface="宋体" charset="0"/>
                  <a:cs typeface="宋体" charset="0"/>
                </a:rPr>
                <a:t>旧约</a:t>
              </a:r>
              <a:r>
                <a:rPr lang="en-US" altLang="zh-CN" sz="1400" b="1">
                  <a:solidFill>
                    <a:srgbClr val="000000"/>
                  </a:solidFill>
                  <a:latin typeface="Times" charset="0"/>
                  <a:ea typeface="宋体" charset="0"/>
                  <a:cs typeface="宋体" charset="0"/>
                </a:rPr>
                <a:t>)</a:t>
              </a:r>
            </a:p>
          </p:txBody>
        </p:sp>
        <p:sp>
          <p:nvSpPr>
            <p:cNvPr id="172055" name="Rectangle 23"/>
            <p:cNvSpPr>
              <a:spLocks noChangeArrowheads="1"/>
            </p:cNvSpPr>
            <p:nvPr/>
          </p:nvSpPr>
          <p:spPr bwMode="auto">
            <a:xfrm>
              <a:off x="3809" y="614"/>
              <a:ext cx="515"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D(</a:t>
              </a:r>
              <a:r>
                <a:rPr lang="zh-CN" altLang="en-US" sz="1400" b="1">
                  <a:solidFill>
                    <a:srgbClr val="000000"/>
                  </a:solidFill>
                  <a:latin typeface="Times" charset="0"/>
                  <a:ea typeface="宋体" charset="0"/>
                  <a:cs typeface="宋体" charset="0"/>
                </a:rPr>
                <a:t>新约</a:t>
              </a:r>
              <a:r>
                <a:rPr lang="en-US" altLang="zh-CN" sz="1400" b="1">
                  <a:solidFill>
                    <a:srgbClr val="000000"/>
                  </a:solidFill>
                  <a:latin typeface="Times" charset="0"/>
                  <a:ea typeface="宋体" charset="0"/>
                  <a:cs typeface="宋体" charset="0"/>
                </a:rPr>
                <a:t>)</a:t>
              </a:r>
            </a:p>
          </p:txBody>
        </p:sp>
        <p:sp>
          <p:nvSpPr>
            <p:cNvPr id="172056" name="Rectangle 24"/>
            <p:cNvSpPr>
              <a:spLocks noChangeArrowheads="1"/>
            </p:cNvSpPr>
            <p:nvPr/>
          </p:nvSpPr>
          <p:spPr bwMode="auto">
            <a:xfrm>
              <a:off x="1992" y="191"/>
              <a:ext cx="181"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A</a:t>
              </a:r>
            </a:p>
          </p:txBody>
        </p:sp>
        <p:sp>
          <p:nvSpPr>
            <p:cNvPr id="172057" name="Rectangle 25"/>
            <p:cNvSpPr>
              <a:spLocks noChangeArrowheads="1"/>
            </p:cNvSpPr>
            <p:nvPr/>
          </p:nvSpPr>
          <p:spPr bwMode="auto">
            <a:xfrm>
              <a:off x="1993" y="396"/>
              <a:ext cx="200"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B</a:t>
              </a:r>
            </a:p>
          </p:txBody>
        </p:sp>
        <p:sp>
          <p:nvSpPr>
            <p:cNvPr id="172058" name="Rectangle 26"/>
            <p:cNvSpPr>
              <a:spLocks noChangeArrowheads="1"/>
            </p:cNvSpPr>
            <p:nvPr/>
          </p:nvSpPr>
          <p:spPr bwMode="auto">
            <a:xfrm>
              <a:off x="1990" y="638"/>
              <a:ext cx="192"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C</a:t>
              </a:r>
            </a:p>
          </p:txBody>
        </p:sp>
        <p:sp>
          <p:nvSpPr>
            <p:cNvPr id="172059" name="Rectangle 27"/>
            <p:cNvSpPr>
              <a:spLocks noChangeArrowheads="1"/>
            </p:cNvSpPr>
            <p:nvPr/>
          </p:nvSpPr>
          <p:spPr bwMode="auto">
            <a:xfrm>
              <a:off x="24" y="1125"/>
              <a:ext cx="515"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E(</a:t>
              </a:r>
              <a:r>
                <a:rPr lang="zh-CN" altLang="en-US" sz="1400" b="1">
                  <a:solidFill>
                    <a:srgbClr val="000000"/>
                  </a:solidFill>
                  <a:latin typeface="Times" charset="0"/>
                  <a:ea typeface="宋体" charset="0"/>
                  <a:cs typeface="宋体" charset="0"/>
                </a:rPr>
                <a:t>旧约</a:t>
              </a:r>
              <a:r>
                <a:rPr lang="en-US" altLang="zh-CN" sz="1400" b="1">
                  <a:solidFill>
                    <a:srgbClr val="000000"/>
                  </a:solidFill>
                  <a:latin typeface="Times" charset="0"/>
                  <a:ea typeface="宋体" charset="0"/>
                  <a:cs typeface="宋体" charset="0"/>
                </a:rPr>
                <a:t>)</a:t>
              </a:r>
            </a:p>
          </p:txBody>
        </p:sp>
        <p:sp>
          <p:nvSpPr>
            <p:cNvPr id="172060" name="Rectangle 28"/>
            <p:cNvSpPr>
              <a:spLocks noChangeArrowheads="1"/>
            </p:cNvSpPr>
            <p:nvPr/>
          </p:nvSpPr>
          <p:spPr bwMode="auto">
            <a:xfrm>
              <a:off x="3954" y="1110"/>
              <a:ext cx="515"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E(</a:t>
              </a:r>
              <a:r>
                <a:rPr lang="zh-CN" altLang="en-US" sz="1400" b="1">
                  <a:solidFill>
                    <a:srgbClr val="000000"/>
                  </a:solidFill>
                  <a:latin typeface="Times" charset="0"/>
                  <a:ea typeface="宋体" charset="0"/>
                  <a:cs typeface="宋体" charset="0"/>
                </a:rPr>
                <a:t>新约</a:t>
              </a:r>
              <a:r>
                <a:rPr lang="en-US" altLang="zh-CN" sz="1400" b="1">
                  <a:solidFill>
                    <a:srgbClr val="000000"/>
                  </a:solidFill>
                  <a:latin typeface="Times" charset="0"/>
                  <a:ea typeface="宋体" charset="0"/>
                  <a:cs typeface="宋体" charset="0"/>
                </a:rPr>
                <a:t>)</a:t>
              </a:r>
            </a:p>
          </p:txBody>
        </p:sp>
        <p:sp>
          <p:nvSpPr>
            <p:cNvPr id="172061" name="Rectangle 29"/>
            <p:cNvSpPr>
              <a:spLocks noChangeArrowheads="1"/>
            </p:cNvSpPr>
            <p:nvPr/>
          </p:nvSpPr>
          <p:spPr bwMode="auto">
            <a:xfrm>
              <a:off x="4030" y="1460"/>
              <a:ext cx="515"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F(</a:t>
              </a:r>
              <a:r>
                <a:rPr lang="zh-CN" altLang="en-US" sz="1400" b="1">
                  <a:solidFill>
                    <a:srgbClr val="000000"/>
                  </a:solidFill>
                  <a:latin typeface="Times" charset="0"/>
                  <a:ea typeface="宋体" charset="0"/>
                  <a:cs typeface="宋体" charset="0"/>
                </a:rPr>
                <a:t>新约</a:t>
              </a:r>
              <a:r>
                <a:rPr lang="en-US" altLang="zh-CN" sz="1400" b="1">
                  <a:solidFill>
                    <a:srgbClr val="000000"/>
                  </a:solidFill>
                  <a:latin typeface="Times" charset="0"/>
                  <a:ea typeface="宋体" charset="0"/>
                  <a:cs typeface="宋体" charset="0"/>
                </a:rPr>
                <a:t>)</a:t>
              </a:r>
            </a:p>
          </p:txBody>
        </p:sp>
        <p:sp>
          <p:nvSpPr>
            <p:cNvPr id="172062" name="Rectangle 30"/>
            <p:cNvSpPr>
              <a:spLocks noChangeArrowheads="1"/>
            </p:cNvSpPr>
            <p:nvPr/>
          </p:nvSpPr>
          <p:spPr bwMode="auto">
            <a:xfrm>
              <a:off x="4128" y="2007"/>
              <a:ext cx="515"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G(</a:t>
              </a:r>
              <a:r>
                <a:rPr lang="zh-CN" altLang="en-US" sz="1400" b="1">
                  <a:solidFill>
                    <a:srgbClr val="000000"/>
                  </a:solidFill>
                  <a:latin typeface="Times" charset="0"/>
                  <a:ea typeface="宋体" charset="0"/>
                  <a:cs typeface="宋体" charset="0"/>
                </a:rPr>
                <a:t>新约</a:t>
              </a:r>
              <a:r>
                <a:rPr lang="en-US" altLang="zh-CN" sz="1400" b="1">
                  <a:solidFill>
                    <a:srgbClr val="000000"/>
                  </a:solidFill>
                  <a:latin typeface="Times" charset="0"/>
                  <a:ea typeface="宋体" charset="0"/>
                  <a:cs typeface="宋体" charset="0"/>
                </a:rPr>
                <a:t>)</a:t>
              </a:r>
            </a:p>
          </p:txBody>
        </p:sp>
        <p:sp>
          <p:nvSpPr>
            <p:cNvPr id="172063" name="Rectangle 31"/>
            <p:cNvSpPr>
              <a:spLocks noChangeArrowheads="1"/>
            </p:cNvSpPr>
            <p:nvPr/>
          </p:nvSpPr>
          <p:spPr bwMode="auto">
            <a:xfrm>
              <a:off x="32" y="1485"/>
              <a:ext cx="515"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F(</a:t>
              </a:r>
              <a:r>
                <a:rPr lang="zh-CN" altLang="en-US" sz="1400" b="1">
                  <a:solidFill>
                    <a:srgbClr val="000000"/>
                  </a:solidFill>
                  <a:latin typeface="Times" charset="0"/>
                  <a:ea typeface="宋体" charset="0"/>
                  <a:cs typeface="宋体" charset="0"/>
                </a:rPr>
                <a:t>旧约</a:t>
              </a:r>
              <a:r>
                <a:rPr lang="en-US" altLang="zh-CN" sz="1400" b="1">
                  <a:solidFill>
                    <a:srgbClr val="000000"/>
                  </a:solidFill>
                  <a:latin typeface="Times" charset="0"/>
                  <a:ea typeface="宋体" charset="0"/>
                  <a:cs typeface="宋体" charset="0"/>
                </a:rPr>
                <a:t>)</a:t>
              </a:r>
            </a:p>
          </p:txBody>
        </p:sp>
        <p:sp>
          <p:nvSpPr>
            <p:cNvPr id="172064" name="Rectangle 32"/>
            <p:cNvSpPr>
              <a:spLocks noChangeArrowheads="1"/>
            </p:cNvSpPr>
            <p:nvPr/>
          </p:nvSpPr>
          <p:spPr bwMode="auto">
            <a:xfrm>
              <a:off x="1" y="2011"/>
              <a:ext cx="515"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G(</a:t>
              </a:r>
              <a:r>
                <a:rPr lang="zh-CN" altLang="en-US" sz="1400" b="1">
                  <a:solidFill>
                    <a:srgbClr val="000000"/>
                  </a:solidFill>
                  <a:latin typeface="Times" charset="0"/>
                  <a:ea typeface="宋体" charset="0"/>
                  <a:cs typeface="宋体" charset="0"/>
                </a:rPr>
                <a:t>旧约</a:t>
              </a:r>
              <a:r>
                <a:rPr lang="en-US" altLang="zh-CN" sz="1400" b="1">
                  <a:solidFill>
                    <a:srgbClr val="000000"/>
                  </a:solidFill>
                  <a:latin typeface="Times" charset="0"/>
                  <a:ea typeface="宋体" charset="0"/>
                  <a:cs typeface="宋体" charset="0"/>
                </a:rPr>
                <a:t>)</a:t>
              </a:r>
            </a:p>
          </p:txBody>
        </p:sp>
        <p:sp>
          <p:nvSpPr>
            <p:cNvPr id="172065" name="Rectangle 33"/>
            <p:cNvSpPr>
              <a:spLocks noChangeArrowheads="1"/>
            </p:cNvSpPr>
            <p:nvPr/>
          </p:nvSpPr>
          <p:spPr bwMode="auto">
            <a:xfrm>
              <a:off x="58" y="3445"/>
              <a:ext cx="515"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H(</a:t>
              </a:r>
              <a:r>
                <a:rPr lang="zh-CN" altLang="en-US" sz="1400" b="1">
                  <a:solidFill>
                    <a:srgbClr val="000000"/>
                  </a:solidFill>
                  <a:latin typeface="Times" charset="0"/>
                  <a:ea typeface="宋体" charset="0"/>
                  <a:cs typeface="宋体" charset="0"/>
                </a:rPr>
                <a:t>旧约</a:t>
              </a:r>
              <a:r>
                <a:rPr lang="en-US" altLang="zh-CN" sz="1400" b="1">
                  <a:solidFill>
                    <a:srgbClr val="000000"/>
                  </a:solidFill>
                  <a:latin typeface="Times" charset="0"/>
                  <a:ea typeface="宋体" charset="0"/>
                  <a:cs typeface="宋体" charset="0"/>
                </a:rPr>
                <a:t>)</a:t>
              </a:r>
            </a:p>
          </p:txBody>
        </p:sp>
        <p:sp>
          <p:nvSpPr>
            <p:cNvPr id="172066" name="Rectangle 34"/>
            <p:cNvSpPr>
              <a:spLocks noChangeArrowheads="1"/>
            </p:cNvSpPr>
            <p:nvPr/>
          </p:nvSpPr>
          <p:spPr bwMode="auto">
            <a:xfrm>
              <a:off x="4341" y="3460"/>
              <a:ext cx="515"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H(</a:t>
              </a:r>
              <a:r>
                <a:rPr lang="zh-CN" altLang="en-US" sz="1400" b="1">
                  <a:solidFill>
                    <a:srgbClr val="000000"/>
                  </a:solidFill>
                  <a:latin typeface="Times" charset="0"/>
                  <a:ea typeface="宋体" charset="0"/>
                  <a:cs typeface="宋体" charset="0"/>
                </a:rPr>
                <a:t>新约</a:t>
              </a:r>
              <a:r>
                <a:rPr lang="en-US" altLang="zh-CN" sz="1400" b="1">
                  <a:solidFill>
                    <a:srgbClr val="000000"/>
                  </a:solidFill>
                  <a:latin typeface="Times" charset="0"/>
                  <a:ea typeface="宋体" charset="0"/>
                  <a:cs typeface="宋体" charset="0"/>
                </a:rPr>
                <a:t>)</a:t>
              </a:r>
            </a:p>
          </p:txBody>
        </p:sp>
        <p:sp>
          <p:nvSpPr>
            <p:cNvPr id="172067" name="Rectangle 35"/>
            <p:cNvSpPr>
              <a:spLocks noChangeArrowheads="1"/>
            </p:cNvSpPr>
            <p:nvPr/>
          </p:nvSpPr>
          <p:spPr bwMode="auto">
            <a:xfrm>
              <a:off x="1176" y="3642"/>
              <a:ext cx="457"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I(</a:t>
              </a:r>
              <a:r>
                <a:rPr lang="zh-CN" altLang="en-US" sz="1400" b="1">
                  <a:solidFill>
                    <a:srgbClr val="000000"/>
                  </a:solidFill>
                  <a:latin typeface="Times" charset="0"/>
                  <a:ea typeface="宋体" charset="0"/>
                  <a:cs typeface="宋体" charset="0"/>
                </a:rPr>
                <a:t>旧约</a:t>
              </a:r>
              <a:r>
                <a:rPr lang="en-US" altLang="zh-CN" sz="1400" b="1">
                  <a:solidFill>
                    <a:srgbClr val="000000"/>
                  </a:solidFill>
                  <a:latin typeface="Times" charset="0"/>
                  <a:ea typeface="宋体" charset="0"/>
                  <a:cs typeface="宋体" charset="0"/>
                </a:rPr>
                <a:t>)</a:t>
              </a:r>
            </a:p>
          </p:txBody>
        </p:sp>
        <p:sp>
          <p:nvSpPr>
            <p:cNvPr id="172068" name="Rectangle 36"/>
            <p:cNvSpPr>
              <a:spLocks noChangeArrowheads="1"/>
            </p:cNvSpPr>
            <p:nvPr/>
          </p:nvSpPr>
          <p:spPr bwMode="auto">
            <a:xfrm>
              <a:off x="2831" y="3607"/>
              <a:ext cx="2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1400" b="1">
                  <a:solidFill>
                    <a:srgbClr val="000000"/>
                  </a:solidFill>
                  <a:latin typeface="Times" charset="0"/>
                  <a:ea typeface="宋体" charset="0"/>
                  <a:cs typeface="宋体" charset="0"/>
                </a:rPr>
                <a:t>J</a:t>
              </a:r>
            </a:p>
          </p:txBody>
        </p:sp>
        <p:sp>
          <p:nvSpPr>
            <p:cNvPr id="172069" name="Rectangle 37"/>
            <p:cNvSpPr>
              <a:spLocks noChangeArrowheads="1"/>
            </p:cNvSpPr>
            <p:nvPr/>
          </p:nvSpPr>
          <p:spPr bwMode="auto">
            <a:xfrm>
              <a:off x="2111" y="3969"/>
              <a:ext cx="1241" cy="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zh-CN" altLang="en-US" sz="2400" b="1">
                  <a:solidFill>
                    <a:srgbClr val="000000"/>
                  </a:solidFill>
                  <a:latin typeface="宋体"/>
                  <a:ea typeface="宋体" charset="0"/>
                  <a:cs typeface="宋体" charset="0"/>
                </a:rPr>
                <a:t>“</a:t>
              </a:r>
              <a:r>
                <a:rPr lang="zh-CN" altLang="en-US" sz="2400" b="1">
                  <a:solidFill>
                    <a:srgbClr val="000000"/>
                  </a:solidFill>
                  <a:latin typeface="Comic Sans MS" charset="0"/>
                  <a:ea typeface="宋体" charset="0"/>
                  <a:cs typeface="宋体" charset="0"/>
                </a:rPr>
                <a:t>翻开</a:t>
              </a:r>
              <a:r>
                <a:rPr lang="zh-CN" altLang="en-US" sz="2400" b="1">
                  <a:solidFill>
                    <a:srgbClr val="000000"/>
                  </a:solidFill>
                  <a:latin typeface="宋体"/>
                  <a:ea typeface="宋体" charset="0"/>
                  <a:cs typeface="宋体" charset="0"/>
                </a:rPr>
                <a:t>”</a:t>
              </a:r>
              <a:r>
                <a:rPr lang="en-US" sz="2400" b="1">
                  <a:solidFill>
                    <a:srgbClr val="000000"/>
                  </a:solidFill>
                  <a:latin typeface="Comic Sans MS" charset="0"/>
                  <a:ea typeface="宋体" charset="0"/>
                  <a:cs typeface="宋体" charset="0"/>
                </a:rPr>
                <a:t>的</a:t>
              </a:r>
              <a:r>
                <a:rPr lang="zh-CN" altLang="en-US" sz="2400" b="1">
                  <a:solidFill>
                    <a:srgbClr val="000000"/>
                  </a:solidFill>
                  <a:latin typeface="Times" charset="0"/>
                  <a:ea typeface="宋体" charset="0"/>
                  <a:cs typeface="宋体" charset="0"/>
                </a:rPr>
                <a:t>圣经</a:t>
              </a:r>
            </a:p>
          </p:txBody>
        </p:sp>
        <p:sp>
          <p:nvSpPr>
            <p:cNvPr id="172070" name="Rectangle 38"/>
            <p:cNvSpPr>
              <a:spLocks noChangeArrowheads="1"/>
            </p:cNvSpPr>
            <p:nvPr/>
          </p:nvSpPr>
          <p:spPr bwMode="auto">
            <a:xfrm>
              <a:off x="1209" y="2828"/>
              <a:ext cx="515"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2400" b="1">
                  <a:solidFill>
                    <a:srgbClr val="000000"/>
                  </a:solidFill>
                  <a:latin typeface="Times" charset="0"/>
                  <a:ea typeface="宋体" charset="0"/>
                  <a:cs typeface="宋体" charset="0"/>
                </a:rPr>
                <a:t>1</a:t>
              </a:r>
            </a:p>
          </p:txBody>
        </p:sp>
        <p:sp>
          <p:nvSpPr>
            <p:cNvPr id="172071" name="Rectangle 39"/>
            <p:cNvSpPr>
              <a:spLocks noChangeArrowheads="1"/>
            </p:cNvSpPr>
            <p:nvPr/>
          </p:nvSpPr>
          <p:spPr bwMode="auto">
            <a:xfrm>
              <a:off x="1461" y="2252"/>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2800" b="1">
                  <a:solidFill>
                    <a:srgbClr val="000000"/>
                  </a:solidFill>
                  <a:latin typeface="Times" charset="0"/>
                  <a:ea typeface="宋体" charset="0"/>
                  <a:cs typeface="宋体" charset="0"/>
                </a:rPr>
                <a:t>2</a:t>
              </a:r>
            </a:p>
          </p:txBody>
        </p:sp>
        <p:sp>
          <p:nvSpPr>
            <p:cNvPr id="172072" name="Rectangle 40"/>
            <p:cNvSpPr>
              <a:spLocks noChangeArrowheads="1"/>
            </p:cNvSpPr>
            <p:nvPr/>
          </p:nvSpPr>
          <p:spPr bwMode="auto">
            <a:xfrm>
              <a:off x="1905" y="1804"/>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2800" b="1">
                  <a:solidFill>
                    <a:srgbClr val="000000"/>
                  </a:solidFill>
                  <a:latin typeface="Times" charset="0"/>
                  <a:ea typeface="宋体" charset="0"/>
                  <a:cs typeface="宋体" charset="0"/>
                </a:rPr>
                <a:t>3</a:t>
              </a:r>
            </a:p>
          </p:txBody>
        </p:sp>
        <p:sp>
          <p:nvSpPr>
            <p:cNvPr id="172073" name="Rectangle 41"/>
            <p:cNvSpPr>
              <a:spLocks noChangeArrowheads="1"/>
            </p:cNvSpPr>
            <p:nvPr/>
          </p:nvSpPr>
          <p:spPr bwMode="auto">
            <a:xfrm>
              <a:off x="2755" y="1574"/>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2800" b="1">
                  <a:solidFill>
                    <a:srgbClr val="000000"/>
                  </a:solidFill>
                  <a:latin typeface="Times" charset="0"/>
                  <a:ea typeface="宋体" charset="0"/>
                  <a:cs typeface="宋体" charset="0"/>
                </a:rPr>
                <a:t>4</a:t>
              </a:r>
            </a:p>
          </p:txBody>
        </p:sp>
        <p:sp>
          <p:nvSpPr>
            <p:cNvPr id="172074" name="Rectangle 42"/>
            <p:cNvSpPr>
              <a:spLocks noChangeArrowheads="1"/>
            </p:cNvSpPr>
            <p:nvPr/>
          </p:nvSpPr>
          <p:spPr bwMode="auto">
            <a:xfrm>
              <a:off x="3388" y="1773"/>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2800" b="1">
                  <a:solidFill>
                    <a:srgbClr val="000000"/>
                  </a:solidFill>
                  <a:latin typeface="Times" charset="0"/>
                  <a:ea typeface="宋体" charset="0"/>
                  <a:cs typeface="宋体" charset="0"/>
                </a:rPr>
                <a:t>5</a:t>
              </a:r>
            </a:p>
          </p:txBody>
        </p:sp>
        <p:sp>
          <p:nvSpPr>
            <p:cNvPr id="172075" name="Rectangle 43"/>
            <p:cNvSpPr>
              <a:spLocks noChangeArrowheads="1"/>
            </p:cNvSpPr>
            <p:nvPr/>
          </p:nvSpPr>
          <p:spPr bwMode="auto">
            <a:xfrm>
              <a:off x="3756" y="2062"/>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2800" b="1">
                  <a:solidFill>
                    <a:srgbClr val="000000"/>
                  </a:solidFill>
                  <a:latin typeface="Times" charset="0"/>
                  <a:ea typeface="宋体" charset="0"/>
                  <a:cs typeface="宋体" charset="0"/>
                </a:rPr>
                <a:t>6</a:t>
              </a:r>
            </a:p>
          </p:txBody>
        </p:sp>
        <p:sp>
          <p:nvSpPr>
            <p:cNvPr id="172076" name="Rectangle 44"/>
            <p:cNvSpPr>
              <a:spLocks noChangeArrowheads="1"/>
            </p:cNvSpPr>
            <p:nvPr/>
          </p:nvSpPr>
          <p:spPr bwMode="auto">
            <a:xfrm>
              <a:off x="4066" y="2450"/>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2800" b="1">
                  <a:solidFill>
                    <a:srgbClr val="000000"/>
                  </a:solidFill>
                  <a:latin typeface="Times" charset="0"/>
                  <a:ea typeface="宋体" charset="0"/>
                  <a:cs typeface="宋体" charset="0"/>
                </a:rPr>
                <a:t>7</a:t>
              </a:r>
            </a:p>
          </p:txBody>
        </p:sp>
        <p:sp>
          <p:nvSpPr>
            <p:cNvPr id="172077" name="Line 45"/>
            <p:cNvSpPr>
              <a:spLocks noChangeShapeType="1"/>
            </p:cNvSpPr>
            <p:nvPr/>
          </p:nvSpPr>
          <p:spPr bwMode="auto">
            <a:xfrm>
              <a:off x="1337" y="3134"/>
              <a:ext cx="920" cy="4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78" name="Line 46"/>
            <p:cNvSpPr>
              <a:spLocks noChangeShapeType="1"/>
            </p:cNvSpPr>
            <p:nvPr/>
          </p:nvSpPr>
          <p:spPr bwMode="auto">
            <a:xfrm>
              <a:off x="1503" y="2627"/>
              <a:ext cx="852" cy="34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79" name="Line 47"/>
            <p:cNvSpPr>
              <a:spLocks noChangeShapeType="1"/>
            </p:cNvSpPr>
            <p:nvPr/>
          </p:nvSpPr>
          <p:spPr bwMode="auto">
            <a:xfrm>
              <a:off x="1883" y="2139"/>
              <a:ext cx="638" cy="73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80" name="Line 48"/>
            <p:cNvSpPr>
              <a:spLocks noChangeShapeType="1"/>
            </p:cNvSpPr>
            <p:nvPr/>
          </p:nvSpPr>
          <p:spPr bwMode="auto">
            <a:xfrm>
              <a:off x="2517" y="1905"/>
              <a:ext cx="248" cy="101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81" name="Line 49"/>
            <p:cNvSpPr>
              <a:spLocks noChangeShapeType="1"/>
            </p:cNvSpPr>
            <p:nvPr/>
          </p:nvSpPr>
          <p:spPr bwMode="auto">
            <a:xfrm flipH="1">
              <a:off x="3075" y="2119"/>
              <a:ext cx="527" cy="66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82" name="Line 50"/>
            <p:cNvSpPr>
              <a:spLocks noChangeShapeType="1"/>
            </p:cNvSpPr>
            <p:nvPr/>
          </p:nvSpPr>
          <p:spPr bwMode="auto">
            <a:xfrm flipH="1">
              <a:off x="3231" y="2373"/>
              <a:ext cx="712" cy="50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83" name="Line 51"/>
            <p:cNvSpPr>
              <a:spLocks noChangeShapeType="1"/>
            </p:cNvSpPr>
            <p:nvPr/>
          </p:nvSpPr>
          <p:spPr bwMode="auto">
            <a:xfrm flipV="1">
              <a:off x="3288" y="2843"/>
              <a:ext cx="1008" cy="224"/>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84" name="Line 52"/>
            <p:cNvSpPr>
              <a:spLocks noChangeShapeType="1"/>
            </p:cNvSpPr>
            <p:nvPr/>
          </p:nvSpPr>
          <p:spPr bwMode="auto">
            <a:xfrm flipV="1">
              <a:off x="3395" y="3218"/>
              <a:ext cx="899" cy="1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85" name="Freeform 53"/>
            <p:cNvSpPr>
              <a:spLocks/>
            </p:cNvSpPr>
            <p:nvPr/>
          </p:nvSpPr>
          <p:spPr bwMode="auto">
            <a:xfrm>
              <a:off x="796" y="3236"/>
              <a:ext cx="97" cy="89"/>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cmpd="sng">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086" name="Rectangle 54"/>
            <p:cNvSpPr>
              <a:spLocks noChangeArrowheads="1"/>
            </p:cNvSpPr>
            <p:nvPr/>
          </p:nvSpPr>
          <p:spPr bwMode="auto">
            <a:xfrm>
              <a:off x="4490" y="3036"/>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sz="2800" b="1">
                  <a:solidFill>
                    <a:srgbClr val="000000"/>
                  </a:solidFill>
                  <a:latin typeface="Times" charset="0"/>
                  <a:ea typeface="宋体" charset="0"/>
                  <a:cs typeface="宋体" charset="0"/>
                </a:rPr>
                <a:t>8</a:t>
              </a:r>
            </a:p>
          </p:txBody>
        </p:sp>
        <p:sp>
          <p:nvSpPr>
            <p:cNvPr id="172087" name="Rectangle 55"/>
            <p:cNvSpPr>
              <a:spLocks noChangeArrowheads="1"/>
            </p:cNvSpPr>
            <p:nvPr/>
          </p:nvSpPr>
          <p:spPr bwMode="auto">
            <a:xfrm>
              <a:off x="766" y="1934"/>
              <a:ext cx="169"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88" name="Rectangle 56"/>
            <p:cNvSpPr>
              <a:spLocks noChangeArrowheads="1"/>
            </p:cNvSpPr>
            <p:nvPr/>
          </p:nvSpPr>
          <p:spPr bwMode="auto">
            <a:xfrm>
              <a:off x="4815" y="1878"/>
              <a:ext cx="185" cy="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altLang="zh-CN" sz="3200" b="1">
                  <a:solidFill>
                    <a:srgbClr val="000000"/>
                  </a:solidFill>
                  <a:latin typeface="Times" charset="0"/>
                  <a:ea typeface="宋体" charset="0"/>
                  <a:cs typeface="宋体" charset="0"/>
                </a:rPr>
                <a:t>/</a:t>
              </a:r>
            </a:p>
          </p:txBody>
        </p:sp>
        <p:sp>
          <p:nvSpPr>
            <p:cNvPr id="172089" name="Rectangle 57"/>
            <p:cNvSpPr>
              <a:spLocks noChangeArrowheads="1"/>
            </p:cNvSpPr>
            <p:nvPr/>
          </p:nvSpPr>
          <p:spPr bwMode="auto">
            <a:xfrm>
              <a:off x="3288" y="712"/>
              <a:ext cx="136" cy="2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90" name="Rectangle 58"/>
            <p:cNvSpPr>
              <a:spLocks noChangeArrowheads="1"/>
            </p:cNvSpPr>
            <p:nvPr/>
          </p:nvSpPr>
          <p:spPr bwMode="auto">
            <a:xfrm>
              <a:off x="600" y="536"/>
              <a:ext cx="510"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zh-CN" altLang="en-US" sz="1800" b="1">
                  <a:solidFill>
                    <a:srgbClr val="000000"/>
                  </a:solidFill>
                  <a:latin typeface="Times" charset="0"/>
                  <a:ea typeface="宋体" charset="0"/>
                  <a:cs typeface="宋体" charset="0"/>
                </a:rPr>
                <a:t>“       ”</a:t>
              </a:r>
            </a:p>
          </p:txBody>
        </p:sp>
        <p:sp>
          <p:nvSpPr>
            <p:cNvPr id="172091" name="Rectangle 59"/>
            <p:cNvSpPr>
              <a:spLocks noChangeArrowheads="1"/>
            </p:cNvSpPr>
            <p:nvPr/>
          </p:nvSpPr>
          <p:spPr bwMode="auto">
            <a:xfrm>
              <a:off x="4172" y="516"/>
              <a:ext cx="510"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zh-CN" altLang="en-US" sz="1800" b="1">
                  <a:solidFill>
                    <a:srgbClr val="000000"/>
                  </a:solidFill>
                  <a:latin typeface="Times" charset="0"/>
                  <a:ea typeface="宋体" charset="0"/>
                  <a:cs typeface="宋体" charset="0"/>
                </a:rPr>
                <a:t>“       ”</a:t>
              </a:r>
            </a:p>
          </p:txBody>
        </p:sp>
        <p:sp>
          <p:nvSpPr>
            <p:cNvPr id="172092" name="Rectangle 60"/>
            <p:cNvSpPr>
              <a:spLocks noChangeArrowheads="1"/>
            </p:cNvSpPr>
            <p:nvPr/>
          </p:nvSpPr>
          <p:spPr bwMode="auto">
            <a:xfrm>
              <a:off x="358" y="1050"/>
              <a:ext cx="510"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zh-CN" altLang="en-US" sz="1800" b="1">
                  <a:solidFill>
                    <a:srgbClr val="000000"/>
                  </a:solidFill>
                  <a:latin typeface="Times" charset="0"/>
                  <a:ea typeface="宋体" charset="0"/>
                  <a:cs typeface="宋体" charset="0"/>
                </a:rPr>
                <a:t>“       ”</a:t>
              </a:r>
            </a:p>
          </p:txBody>
        </p:sp>
        <p:sp>
          <p:nvSpPr>
            <p:cNvPr id="172093" name="Rectangle 61"/>
            <p:cNvSpPr>
              <a:spLocks noChangeArrowheads="1"/>
            </p:cNvSpPr>
            <p:nvPr/>
          </p:nvSpPr>
          <p:spPr bwMode="auto">
            <a:xfrm>
              <a:off x="4314" y="1041"/>
              <a:ext cx="510"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zh-CN" altLang="en-US" sz="1800" b="1">
                  <a:solidFill>
                    <a:srgbClr val="000000"/>
                  </a:solidFill>
                  <a:latin typeface="Times" charset="0"/>
                  <a:ea typeface="宋体" charset="0"/>
                  <a:cs typeface="宋体" charset="0"/>
                </a:rPr>
                <a:t>“       ”</a:t>
              </a:r>
            </a:p>
          </p:txBody>
        </p:sp>
        <p:sp>
          <p:nvSpPr>
            <p:cNvPr id="172094" name="Oval 62"/>
            <p:cNvSpPr>
              <a:spLocks noChangeArrowheads="1"/>
            </p:cNvSpPr>
            <p:nvPr/>
          </p:nvSpPr>
          <p:spPr bwMode="auto">
            <a:xfrm>
              <a:off x="77"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95" name="Oval 63"/>
            <p:cNvSpPr>
              <a:spLocks noChangeArrowheads="1"/>
            </p:cNvSpPr>
            <p:nvPr/>
          </p:nvSpPr>
          <p:spPr bwMode="auto">
            <a:xfrm>
              <a:off x="386"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96" name="Oval 64"/>
            <p:cNvSpPr>
              <a:spLocks noChangeArrowheads="1"/>
            </p:cNvSpPr>
            <p:nvPr/>
          </p:nvSpPr>
          <p:spPr bwMode="auto">
            <a:xfrm>
              <a:off x="647" y="3136"/>
              <a:ext cx="33" cy="133"/>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97" name="Oval 65"/>
            <p:cNvSpPr>
              <a:spLocks noChangeArrowheads="1"/>
            </p:cNvSpPr>
            <p:nvPr/>
          </p:nvSpPr>
          <p:spPr bwMode="auto">
            <a:xfrm>
              <a:off x="903" y="3183"/>
              <a:ext cx="12" cy="3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98" name="Line 66"/>
            <p:cNvSpPr>
              <a:spLocks noChangeShapeType="1"/>
            </p:cNvSpPr>
            <p:nvPr/>
          </p:nvSpPr>
          <p:spPr bwMode="auto">
            <a:xfrm>
              <a:off x="111" y="3109"/>
              <a:ext cx="301"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099" name="Line 67"/>
            <p:cNvSpPr>
              <a:spLocks noChangeShapeType="1"/>
            </p:cNvSpPr>
            <p:nvPr/>
          </p:nvSpPr>
          <p:spPr bwMode="auto">
            <a:xfrm>
              <a:off x="106" y="3296"/>
              <a:ext cx="30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00" name="Line 68"/>
            <p:cNvSpPr>
              <a:spLocks noChangeShapeType="1"/>
            </p:cNvSpPr>
            <p:nvPr/>
          </p:nvSpPr>
          <p:spPr bwMode="auto">
            <a:xfrm flipH="1">
              <a:off x="431" y="3132"/>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01" name="Line 69"/>
            <p:cNvSpPr>
              <a:spLocks noChangeShapeType="1"/>
            </p:cNvSpPr>
            <p:nvPr/>
          </p:nvSpPr>
          <p:spPr bwMode="auto">
            <a:xfrm flipH="1">
              <a:off x="431" y="3273"/>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02" name="Line 70"/>
            <p:cNvSpPr>
              <a:spLocks noChangeShapeType="1"/>
            </p:cNvSpPr>
            <p:nvPr/>
          </p:nvSpPr>
          <p:spPr bwMode="auto">
            <a:xfrm flipH="1">
              <a:off x="684" y="3179"/>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03" name="Line 71"/>
            <p:cNvSpPr>
              <a:spLocks noChangeShapeType="1"/>
            </p:cNvSpPr>
            <p:nvPr/>
          </p:nvSpPr>
          <p:spPr bwMode="auto">
            <a:xfrm flipH="1">
              <a:off x="684" y="3226"/>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04" name="Rectangle 72"/>
            <p:cNvSpPr>
              <a:spLocks noChangeArrowheads="1"/>
            </p:cNvSpPr>
            <p:nvPr/>
          </p:nvSpPr>
          <p:spPr bwMode="auto">
            <a:xfrm>
              <a:off x="111" y="3111"/>
              <a:ext cx="300" cy="183"/>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05" name="Rectangle 73"/>
            <p:cNvSpPr>
              <a:spLocks noChangeArrowheads="1"/>
            </p:cNvSpPr>
            <p:nvPr/>
          </p:nvSpPr>
          <p:spPr bwMode="auto">
            <a:xfrm>
              <a:off x="437" y="3134"/>
              <a:ext cx="229" cy="135"/>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06" name="Rectangle 74"/>
            <p:cNvSpPr>
              <a:spLocks noChangeArrowheads="1"/>
            </p:cNvSpPr>
            <p:nvPr/>
          </p:nvSpPr>
          <p:spPr bwMode="auto">
            <a:xfrm>
              <a:off x="684" y="3177"/>
              <a:ext cx="222" cy="4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07" name="Oval 75"/>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08" name="Arc 76"/>
            <p:cNvSpPr>
              <a:spLocks/>
            </p:cNvSpPr>
            <p:nvPr/>
          </p:nvSpPr>
          <p:spPr bwMode="auto">
            <a:xfrm rot="11100000">
              <a:off x="972" y="3128"/>
              <a:ext cx="117" cy="72"/>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close/>
                </a:path>
              </a:pathLst>
            </a:custGeom>
            <a:noFill/>
            <a:ln w="12700" cap="rnd">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09" name="Arc 77"/>
            <p:cNvSpPr>
              <a:spLocks/>
            </p:cNvSpPr>
            <p:nvPr/>
          </p:nvSpPr>
          <p:spPr bwMode="auto">
            <a:xfrm rot="21180000">
              <a:off x="961" y="3222"/>
              <a:ext cx="120" cy="62"/>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10" name="Arc 78"/>
            <p:cNvSpPr>
              <a:spLocks/>
            </p:cNvSpPr>
            <p:nvPr/>
          </p:nvSpPr>
          <p:spPr bwMode="auto">
            <a:xfrm rot="10800000">
              <a:off x="936" y="3205"/>
              <a:ext cx="24" cy="63"/>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close/>
                </a:path>
              </a:pathLst>
            </a:custGeom>
            <a:noFill/>
            <a:ln w="12700" cap="rnd">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11" name="Oval 79"/>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12" name="Arc 80"/>
            <p:cNvSpPr>
              <a:spLocks/>
            </p:cNvSpPr>
            <p:nvPr/>
          </p:nvSpPr>
          <p:spPr bwMode="auto">
            <a:xfrm>
              <a:off x="940" y="3144"/>
              <a:ext cx="29" cy="60"/>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close/>
                </a:path>
              </a:pathLst>
            </a:custGeom>
            <a:noFill/>
            <a:ln w="12700" cap="rnd">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13" name="Oval 81"/>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nvGrpSpPr>
            <p:cNvPr id="172114" name="Group 82"/>
            <p:cNvGrpSpPr>
              <a:grpSpLocks/>
            </p:cNvGrpSpPr>
            <p:nvPr/>
          </p:nvGrpSpPr>
          <p:grpSpPr bwMode="auto">
            <a:xfrm>
              <a:off x="4652" y="3084"/>
              <a:ext cx="954" cy="180"/>
              <a:chOff x="4652" y="3084"/>
              <a:chExt cx="954" cy="180"/>
            </a:xfrm>
          </p:grpSpPr>
          <p:sp>
            <p:nvSpPr>
              <p:cNvPr id="172115" name="Oval 83"/>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16" name="Oval 84"/>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17" name="Oval 85"/>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18" name="Oval 86"/>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19" name="Line 87"/>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20" name="Line 88"/>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21" name="Line 89"/>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22" name="Line 90"/>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23" name="Line 91"/>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24" name="Line 92"/>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25" name="Rectangle 93"/>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26" name="Rectangle 94"/>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27" name="Rectangle 95"/>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28" name="Oval 96"/>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29" name="Arc 97"/>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close/>
                  </a:path>
                </a:pathLst>
              </a:custGeom>
              <a:noFill/>
              <a:ln w="12700" cap="rnd">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30" name="Arc 98"/>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close/>
                  </a:path>
                </a:pathLst>
              </a:custGeom>
              <a:noFill/>
              <a:ln w="12700" cap="rnd">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31" name="Arc 99"/>
              <p:cNvSpPr>
                <a:spLocks/>
              </p:cNvSpPr>
              <p:nvPr/>
            </p:nvSpPr>
            <p:spPr bwMode="auto">
              <a:xfrm>
                <a:off x="4761" y="3117"/>
                <a:ext cx="23"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close/>
                  </a:path>
                </a:pathLst>
              </a:custGeom>
              <a:noFill/>
              <a:ln w="12700" cap="rnd">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32" name="Oval 100"/>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33" name="Arc 101"/>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34" name="Oval 102"/>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sp>
          <p:nvSpPr>
            <p:cNvPr id="172135" name="Freeform 103"/>
            <p:cNvSpPr>
              <a:spLocks/>
            </p:cNvSpPr>
            <p:nvPr/>
          </p:nvSpPr>
          <p:spPr bwMode="auto">
            <a:xfrm>
              <a:off x="3300" y="892"/>
              <a:ext cx="373" cy="859"/>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36" name="Rectangle 104"/>
            <p:cNvSpPr>
              <a:spLocks noChangeArrowheads="1"/>
            </p:cNvSpPr>
            <p:nvPr/>
          </p:nvSpPr>
          <p:spPr bwMode="auto">
            <a:xfrm>
              <a:off x="4512" y="1760"/>
              <a:ext cx="744" cy="2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37" name="Freeform 105"/>
            <p:cNvSpPr>
              <a:spLocks/>
            </p:cNvSpPr>
            <p:nvPr/>
          </p:nvSpPr>
          <p:spPr bwMode="auto">
            <a:xfrm>
              <a:off x="4336" y="2790"/>
              <a:ext cx="495" cy="355"/>
            </a:xfrm>
            <a:custGeom>
              <a:avLst/>
              <a:gdLst>
                <a:gd name="T0" fmla="*/ 18 w 495"/>
                <a:gd name="T1" fmla="*/ 354 h 355"/>
                <a:gd name="T2" fmla="*/ 36 w 495"/>
                <a:gd name="T3" fmla="*/ 344 h 355"/>
                <a:gd name="T4" fmla="*/ 54 w 495"/>
                <a:gd name="T5" fmla="*/ 336 h 355"/>
                <a:gd name="T6" fmla="*/ 74 w 495"/>
                <a:gd name="T7" fmla="*/ 326 h 355"/>
                <a:gd name="T8" fmla="*/ 94 w 495"/>
                <a:gd name="T9" fmla="*/ 318 h 355"/>
                <a:gd name="T10" fmla="*/ 114 w 495"/>
                <a:gd name="T11" fmla="*/ 308 h 355"/>
                <a:gd name="T12" fmla="*/ 134 w 495"/>
                <a:gd name="T13" fmla="*/ 302 h 355"/>
                <a:gd name="T14" fmla="*/ 154 w 495"/>
                <a:gd name="T15" fmla="*/ 296 h 355"/>
                <a:gd name="T16" fmla="*/ 174 w 495"/>
                <a:gd name="T17" fmla="*/ 290 h 355"/>
                <a:gd name="T18" fmla="*/ 194 w 495"/>
                <a:gd name="T19" fmla="*/ 282 h 355"/>
                <a:gd name="T20" fmla="*/ 206 w 495"/>
                <a:gd name="T21" fmla="*/ 262 h 355"/>
                <a:gd name="T22" fmla="*/ 228 w 495"/>
                <a:gd name="T23" fmla="*/ 242 h 355"/>
                <a:gd name="T24" fmla="*/ 262 w 495"/>
                <a:gd name="T25" fmla="*/ 220 h 355"/>
                <a:gd name="T26" fmla="*/ 288 w 495"/>
                <a:gd name="T27" fmla="*/ 202 h 355"/>
                <a:gd name="T28" fmla="*/ 316 w 495"/>
                <a:gd name="T29" fmla="*/ 184 h 355"/>
                <a:gd name="T30" fmla="*/ 340 w 495"/>
                <a:gd name="T31" fmla="*/ 170 h 355"/>
                <a:gd name="T32" fmla="*/ 370 w 495"/>
                <a:gd name="T33" fmla="*/ 152 h 355"/>
                <a:gd name="T34" fmla="*/ 394 w 495"/>
                <a:gd name="T35" fmla="*/ 138 h 355"/>
                <a:gd name="T36" fmla="*/ 422 w 495"/>
                <a:gd name="T37" fmla="*/ 122 h 355"/>
                <a:gd name="T38" fmla="*/ 442 w 495"/>
                <a:gd name="T39" fmla="*/ 118 h 355"/>
                <a:gd name="T40" fmla="*/ 464 w 495"/>
                <a:gd name="T41" fmla="*/ 108 h 355"/>
                <a:gd name="T42" fmla="*/ 484 w 495"/>
                <a:gd name="T43" fmla="*/ 98 h 355"/>
                <a:gd name="T44" fmla="*/ 494 w 495"/>
                <a:gd name="T45" fmla="*/ 78 h 355"/>
                <a:gd name="T46" fmla="*/ 468 w 495"/>
                <a:gd name="T47" fmla="*/ 60 h 355"/>
                <a:gd name="T48" fmla="*/ 440 w 495"/>
                <a:gd name="T49" fmla="*/ 46 h 355"/>
                <a:gd name="T50" fmla="*/ 416 w 495"/>
                <a:gd name="T51" fmla="*/ 28 h 355"/>
                <a:gd name="T52" fmla="*/ 392 w 495"/>
                <a:gd name="T53" fmla="*/ 12 h 355"/>
                <a:gd name="T54" fmla="*/ 364 w 495"/>
                <a:gd name="T55" fmla="*/ 2 h 355"/>
                <a:gd name="T56" fmla="*/ 338 w 495"/>
                <a:gd name="T57" fmla="*/ 0 h 355"/>
                <a:gd name="T58" fmla="*/ 320 w 495"/>
                <a:gd name="T59" fmla="*/ 18 h 355"/>
                <a:gd name="T60" fmla="*/ 298 w 495"/>
                <a:gd name="T61" fmla="*/ 32 h 355"/>
                <a:gd name="T62" fmla="*/ 278 w 495"/>
                <a:gd name="T63" fmla="*/ 46 h 355"/>
                <a:gd name="T64" fmla="*/ 252 w 495"/>
                <a:gd name="T65" fmla="*/ 62 h 355"/>
                <a:gd name="T66" fmla="*/ 226 w 495"/>
                <a:gd name="T67" fmla="*/ 76 h 355"/>
                <a:gd name="T68" fmla="*/ 204 w 495"/>
                <a:gd name="T69" fmla="*/ 86 h 355"/>
                <a:gd name="T70" fmla="*/ 190 w 495"/>
                <a:gd name="T71" fmla="*/ 100 h 355"/>
                <a:gd name="T72" fmla="*/ 172 w 495"/>
                <a:gd name="T73" fmla="*/ 118 h 355"/>
                <a:gd name="T74" fmla="*/ 158 w 495"/>
                <a:gd name="T75" fmla="*/ 136 h 355"/>
                <a:gd name="T76" fmla="*/ 144 w 495"/>
                <a:gd name="T77" fmla="*/ 154 h 355"/>
                <a:gd name="T78" fmla="*/ 132 w 495"/>
                <a:gd name="T79" fmla="*/ 174 h 355"/>
                <a:gd name="T80" fmla="*/ 126 w 495"/>
                <a:gd name="T81" fmla="*/ 194 h 355"/>
                <a:gd name="T82" fmla="*/ 110 w 495"/>
                <a:gd name="T83" fmla="*/ 208 h 355"/>
                <a:gd name="T84" fmla="*/ 92 w 495"/>
                <a:gd name="T85" fmla="*/ 212 h 355"/>
                <a:gd name="T86" fmla="*/ 76 w 495"/>
                <a:gd name="T87" fmla="*/ 198 h 355"/>
                <a:gd name="T88" fmla="*/ 58 w 495"/>
                <a:gd name="T89" fmla="*/ 210 h 355"/>
                <a:gd name="T90" fmla="*/ 46 w 495"/>
                <a:gd name="T91" fmla="*/ 228 h 355"/>
                <a:gd name="T92" fmla="*/ 38 w 495"/>
                <a:gd name="T93" fmla="*/ 244 h 355"/>
                <a:gd name="T94" fmla="*/ 28 w 495"/>
                <a:gd name="T95" fmla="*/ 264 h 355"/>
                <a:gd name="T96" fmla="*/ 18 w 495"/>
                <a:gd name="T97" fmla="*/ 284 h 355"/>
                <a:gd name="T98" fmla="*/ 12 w 495"/>
                <a:gd name="T99" fmla="*/ 306 h 355"/>
                <a:gd name="T100" fmla="*/ 6 w 495"/>
                <a:gd name="T101" fmla="*/ 326 h 355"/>
                <a:gd name="T102" fmla="*/ 0 w 495"/>
                <a:gd name="T103" fmla="*/ 34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355">
                  <a:moveTo>
                    <a:pt x="2" y="354"/>
                  </a:moveTo>
                  <a:lnTo>
                    <a:pt x="6" y="354"/>
                  </a:lnTo>
                  <a:lnTo>
                    <a:pt x="10" y="354"/>
                  </a:lnTo>
                  <a:lnTo>
                    <a:pt x="14" y="354"/>
                  </a:lnTo>
                  <a:lnTo>
                    <a:pt x="18" y="354"/>
                  </a:lnTo>
                  <a:lnTo>
                    <a:pt x="22" y="352"/>
                  </a:lnTo>
                  <a:lnTo>
                    <a:pt x="26" y="350"/>
                  </a:lnTo>
                  <a:lnTo>
                    <a:pt x="30" y="350"/>
                  </a:lnTo>
                  <a:lnTo>
                    <a:pt x="32" y="346"/>
                  </a:lnTo>
                  <a:lnTo>
                    <a:pt x="36" y="344"/>
                  </a:lnTo>
                  <a:lnTo>
                    <a:pt x="40" y="344"/>
                  </a:lnTo>
                  <a:lnTo>
                    <a:pt x="42" y="340"/>
                  </a:lnTo>
                  <a:lnTo>
                    <a:pt x="46" y="340"/>
                  </a:lnTo>
                  <a:lnTo>
                    <a:pt x="50" y="338"/>
                  </a:lnTo>
                  <a:lnTo>
                    <a:pt x="54" y="336"/>
                  </a:lnTo>
                  <a:lnTo>
                    <a:pt x="58" y="334"/>
                  </a:lnTo>
                  <a:lnTo>
                    <a:pt x="62" y="332"/>
                  </a:lnTo>
                  <a:lnTo>
                    <a:pt x="66" y="330"/>
                  </a:lnTo>
                  <a:lnTo>
                    <a:pt x="70" y="328"/>
                  </a:lnTo>
                  <a:lnTo>
                    <a:pt x="74" y="326"/>
                  </a:lnTo>
                  <a:lnTo>
                    <a:pt x="78" y="324"/>
                  </a:lnTo>
                  <a:lnTo>
                    <a:pt x="82" y="322"/>
                  </a:lnTo>
                  <a:lnTo>
                    <a:pt x="86" y="320"/>
                  </a:lnTo>
                  <a:lnTo>
                    <a:pt x="90" y="318"/>
                  </a:lnTo>
                  <a:lnTo>
                    <a:pt x="94" y="318"/>
                  </a:lnTo>
                  <a:lnTo>
                    <a:pt x="98" y="316"/>
                  </a:lnTo>
                  <a:lnTo>
                    <a:pt x="102" y="314"/>
                  </a:lnTo>
                  <a:lnTo>
                    <a:pt x="106" y="312"/>
                  </a:lnTo>
                  <a:lnTo>
                    <a:pt x="110" y="310"/>
                  </a:lnTo>
                  <a:lnTo>
                    <a:pt x="114" y="308"/>
                  </a:lnTo>
                  <a:lnTo>
                    <a:pt x="118" y="308"/>
                  </a:lnTo>
                  <a:lnTo>
                    <a:pt x="122" y="306"/>
                  </a:lnTo>
                  <a:lnTo>
                    <a:pt x="126" y="306"/>
                  </a:lnTo>
                  <a:lnTo>
                    <a:pt x="130" y="304"/>
                  </a:lnTo>
                  <a:lnTo>
                    <a:pt x="134" y="302"/>
                  </a:lnTo>
                  <a:lnTo>
                    <a:pt x="138" y="302"/>
                  </a:lnTo>
                  <a:lnTo>
                    <a:pt x="142" y="300"/>
                  </a:lnTo>
                  <a:lnTo>
                    <a:pt x="146" y="298"/>
                  </a:lnTo>
                  <a:lnTo>
                    <a:pt x="150" y="298"/>
                  </a:lnTo>
                  <a:lnTo>
                    <a:pt x="154" y="296"/>
                  </a:lnTo>
                  <a:lnTo>
                    <a:pt x="158" y="296"/>
                  </a:lnTo>
                  <a:lnTo>
                    <a:pt x="162" y="294"/>
                  </a:lnTo>
                  <a:lnTo>
                    <a:pt x="166" y="292"/>
                  </a:lnTo>
                  <a:lnTo>
                    <a:pt x="170" y="290"/>
                  </a:lnTo>
                  <a:lnTo>
                    <a:pt x="174" y="290"/>
                  </a:lnTo>
                  <a:lnTo>
                    <a:pt x="178" y="288"/>
                  </a:lnTo>
                  <a:lnTo>
                    <a:pt x="182" y="286"/>
                  </a:lnTo>
                  <a:lnTo>
                    <a:pt x="186" y="286"/>
                  </a:lnTo>
                  <a:lnTo>
                    <a:pt x="190" y="284"/>
                  </a:lnTo>
                  <a:lnTo>
                    <a:pt x="194" y="282"/>
                  </a:lnTo>
                  <a:lnTo>
                    <a:pt x="196" y="278"/>
                  </a:lnTo>
                  <a:lnTo>
                    <a:pt x="198" y="274"/>
                  </a:lnTo>
                  <a:lnTo>
                    <a:pt x="200" y="270"/>
                  </a:lnTo>
                  <a:lnTo>
                    <a:pt x="204" y="266"/>
                  </a:lnTo>
                  <a:lnTo>
                    <a:pt x="206" y="262"/>
                  </a:lnTo>
                  <a:lnTo>
                    <a:pt x="210" y="258"/>
                  </a:lnTo>
                  <a:lnTo>
                    <a:pt x="214" y="254"/>
                  </a:lnTo>
                  <a:lnTo>
                    <a:pt x="218" y="252"/>
                  </a:lnTo>
                  <a:lnTo>
                    <a:pt x="224" y="246"/>
                  </a:lnTo>
                  <a:lnTo>
                    <a:pt x="228" y="242"/>
                  </a:lnTo>
                  <a:lnTo>
                    <a:pt x="232" y="240"/>
                  </a:lnTo>
                  <a:lnTo>
                    <a:pt x="238" y="236"/>
                  </a:lnTo>
                  <a:lnTo>
                    <a:pt x="250" y="226"/>
                  </a:lnTo>
                  <a:lnTo>
                    <a:pt x="256" y="220"/>
                  </a:lnTo>
                  <a:lnTo>
                    <a:pt x="262" y="220"/>
                  </a:lnTo>
                  <a:lnTo>
                    <a:pt x="264" y="216"/>
                  </a:lnTo>
                  <a:lnTo>
                    <a:pt x="270" y="214"/>
                  </a:lnTo>
                  <a:lnTo>
                    <a:pt x="276" y="210"/>
                  </a:lnTo>
                  <a:lnTo>
                    <a:pt x="282" y="206"/>
                  </a:lnTo>
                  <a:lnTo>
                    <a:pt x="288" y="202"/>
                  </a:lnTo>
                  <a:lnTo>
                    <a:pt x="294" y="198"/>
                  </a:lnTo>
                  <a:lnTo>
                    <a:pt x="300" y="194"/>
                  </a:lnTo>
                  <a:lnTo>
                    <a:pt x="304" y="192"/>
                  </a:lnTo>
                  <a:lnTo>
                    <a:pt x="312" y="188"/>
                  </a:lnTo>
                  <a:lnTo>
                    <a:pt x="316" y="184"/>
                  </a:lnTo>
                  <a:lnTo>
                    <a:pt x="322" y="182"/>
                  </a:lnTo>
                  <a:lnTo>
                    <a:pt x="326" y="178"/>
                  </a:lnTo>
                  <a:lnTo>
                    <a:pt x="330" y="176"/>
                  </a:lnTo>
                  <a:lnTo>
                    <a:pt x="336" y="172"/>
                  </a:lnTo>
                  <a:lnTo>
                    <a:pt x="340" y="170"/>
                  </a:lnTo>
                  <a:lnTo>
                    <a:pt x="346" y="166"/>
                  </a:lnTo>
                  <a:lnTo>
                    <a:pt x="354" y="162"/>
                  </a:lnTo>
                  <a:lnTo>
                    <a:pt x="358" y="160"/>
                  </a:lnTo>
                  <a:lnTo>
                    <a:pt x="364" y="156"/>
                  </a:lnTo>
                  <a:lnTo>
                    <a:pt x="370" y="152"/>
                  </a:lnTo>
                  <a:lnTo>
                    <a:pt x="374" y="150"/>
                  </a:lnTo>
                  <a:lnTo>
                    <a:pt x="378" y="146"/>
                  </a:lnTo>
                  <a:lnTo>
                    <a:pt x="384" y="144"/>
                  </a:lnTo>
                  <a:lnTo>
                    <a:pt x="390" y="140"/>
                  </a:lnTo>
                  <a:lnTo>
                    <a:pt x="394" y="138"/>
                  </a:lnTo>
                  <a:lnTo>
                    <a:pt x="402" y="134"/>
                  </a:lnTo>
                  <a:lnTo>
                    <a:pt x="406" y="132"/>
                  </a:lnTo>
                  <a:lnTo>
                    <a:pt x="412" y="128"/>
                  </a:lnTo>
                  <a:lnTo>
                    <a:pt x="418" y="124"/>
                  </a:lnTo>
                  <a:lnTo>
                    <a:pt x="422" y="122"/>
                  </a:lnTo>
                  <a:lnTo>
                    <a:pt x="426" y="120"/>
                  </a:lnTo>
                  <a:lnTo>
                    <a:pt x="430" y="118"/>
                  </a:lnTo>
                  <a:lnTo>
                    <a:pt x="434" y="118"/>
                  </a:lnTo>
                  <a:lnTo>
                    <a:pt x="438" y="118"/>
                  </a:lnTo>
                  <a:lnTo>
                    <a:pt x="442" y="118"/>
                  </a:lnTo>
                  <a:lnTo>
                    <a:pt x="446" y="116"/>
                  </a:lnTo>
                  <a:lnTo>
                    <a:pt x="452" y="114"/>
                  </a:lnTo>
                  <a:lnTo>
                    <a:pt x="456" y="112"/>
                  </a:lnTo>
                  <a:lnTo>
                    <a:pt x="460" y="110"/>
                  </a:lnTo>
                  <a:lnTo>
                    <a:pt x="464" y="108"/>
                  </a:lnTo>
                  <a:lnTo>
                    <a:pt x="468" y="108"/>
                  </a:lnTo>
                  <a:lnTo>
                    <a:pt x="472" y="104"/>
                  </a:lnTo>
                  <a:lnTo>
                    <a:pt x="476" y="104"/>
                  </a:lnTo>
                  <a:lnTo>
                    <a:pt x="480" y="102"/>
                  </a:lnTo>
                  <a:lnTo>
                    <a:pt x="484" y="98"/>
                  </a:lnTo>
                  <a:lnTo>
                    <a:pt x="488" y="94"/>
                  </a:lnTo>
                  <a:lnTo>
                    <a:pt x="492" y="90"/>
                  </a:lnTo>
                  <a:lnTo>
                    <a:pt x="492" y="86"/>
                  </a:lnTo>
                  <a:lnTo>
                    <a:pt x="494" y="82"/>
                  </a:lnTo>
                  <a:lnTo>
                    <a:pt x="494" y="78"/>
                  </a:lnTo>
                  <a:lnTo>
                    <a:pt x="492" y="74"/>
                  </a:lnTo>
                  <a:lnTo>
                    <a:pt x="486" y="68"/>
                  </a:lnTo>
                  <a:lnTo>
                    <a:pt x="480" y="64"/>
                  </a:lnTo>
                  <a:lnTo>
                    <a:pt x="474" y="62"/>
                  </a:lnTo>
                  <a:lnTo>
                    <a:pt x="468" y="60"/>
                  </a:lnTo>
                  <a:lnTo>
                    <a:pt x="464" y="56"/>
                  </a:lnTo>
                  <a:lnTo>
                    <a:pt x="458" y="54"/>
                  </a:lnTo>
                  <a:lnTo>
                    <a:pt x="452" y="50"/>
                  </a:lnTo>
                  <a:lnTo>
                    <a:pt x="446" y="46"/>
                  </a:lnTo>
                  <a:lnTo>
                    <a:pt x="440" y="46"/>
                  </a:lnTo>
                  <a:lnTo>
                    <a:pt x="436" y="42"/>
                  </a:lnTo>
                  <a:lnTo>
                    <a:pt x="430" y="38"/>
                  </a:lnTo>
                  <a:lnTo>
                    <a:pt x="426" y="34"/>
                  </a:lnTo>
                  <a:lnTo>
                    <a:pt x="422" y="32"/>
                  </a:lnTo>
                  <a:lnTo>
                    <a:pt x="416" y="28"/>
                  </a:lnTo>
                  <a:lnTo>
                    <a:pt x="408" y="22"/>
                  </a:lnTo>
                  <a:lnTo>
                    <a:pt x="404" y="20"/>
                  </a:lnTo>
                  <a:lnTo>
                    <a:pt x="402" y="16"/>
                  </a:lnTo>
                  <a:lnTo>
                    <a:pt x="396" y="14"/>
                  </a:lnTo>
                  <a:lnTo>
                    <a:pt x="392" y="12"/>
                  </a:lnTo>
                  <a:lnTo>
                    <a:pt x="386" y="10"/>
                  </a:lnTo>
                  <a:lnTo>
                    <a:pt x="378" y="8"/>
                  </a:lnTo>
                  <a:lnTo>
                    <a:pt x="374" y="6"/>
                  </a:lnTo>
                  <a:lnTo>
                    <a:pt x="368" y="4"/>
                  </a:lnTo>
                  <a:lnTo>
                    <a:pt x="364" y="2"/>
                  </a:lnTo>
                  <a:lnTo>
                    <a:pt x="358" y="2"/>
                  </a:lnTo>
                  <a:lnTo>
                    <a:pt x="352" y="0"/>
                  </a:lnTo>
                  <a:lnTo>
                    <a:pt x="346" y="0"/>
                  </a:lnTo>
                  <a:lnTo>
                    <a:pt x="342" y="0"/>
                  </a:lnTo>
                  <a:lnTo>
                    <a:pt x="338" y="0"/>
                  </a:lnTo>
                  <a:lnTo>
                    <a:pt x="332" y="2"/>
                  </a:lnTo>
                  <a:lnTo>
                    <a:pt x="330" y="6"/>
                  </a:lnTo>
                  <a:lnTo>
                    <a:pt x="326" y="8"/>
                  </a:lnTo>
                  <a:lnTo>
                    <a:pt x="322" y="14"/>
                  </a:lnTo>
                  <a:lnTo>
                    <a:pt x="320" y="18"/>
                  </a:lnTo>
                  <a:lnTo>
                    <a:pt x="316" y="20"/>
                  </a:lnTo>
                  <a:lnTo>
                    <a:pt x="314" y="24"/>
                  </a:lnTo>
                  <a:lnTo>
                    <a:pt x="310" y="26"/>
                  </a:lnTo>
                  <a:lnTo>
                    <a:pt x="304" y="28"/>
                  </a:lnTo>
                  <a:lnTo>
                    <a:pt x="298" y="32"/>
                  </a:lnTo>
                  <a:lnTo>
                    <a:pt x="294" y="34"/>
                  </a:lnTo>
                  <a:lnTo>
                    <a:pt x="288" y="38"/>
                  </a:lnTo>
                  <a:lnTo>
                    <a:pt x="284" y="42"/>
                  </a:lnTo>
                  <a:lnTo>
                    <a:pt x="280" y="42"/>
                  </a:lnTo>
                  <a:lnTo>
                    <a:pt x="278" y="46"/>
                  </a:lnTo>
                  <a:lnTo>
                    <a:pt x="274" y="48"/>
                  </a:lnTo>
                  <a:lnTo>
                    <a:pt x="270" y="52"/>
                  </a:lnTo>
                  <a:lnTo>
                    <a:pt x="262" y="54"/>
                  </a:lnTo>
                  <a:lnTo>
                    <a:pt x="256" y="58"/>
                  </a:lnTo>
                  <a:lnTo>
                    <a:pt x="252" y="62"/>
                  </a:lnTo>
                  <a:lnTo>
                    <a:pt x="248" y="62"/>
                  </a:lnTo>
                  <a:lnTo>
                    <a:pt x="244" y="64"/>
                  </a:lnTo>
                  <a:lnTo>
                    <a:pt x="238" y="68"/>
                  </a:lnTo>
                  <a:lnTo>
                    <a:pt x="232" y="72"/>
                  </a:lnTo>
                  <a:lnTo>
                    <a:pt x="226" y="76"/>
                  </a:lnTo>
                  <a:lnTo>
                    <a:pt x="222" y="78"/>
                  </a:lnTo>
                  <a:lnTo>
                    <a:pt x="216" y="80"/>
                  </a:lnTo>
                  <a:lnTo>
                    <a:pt x="212" y="82"/>
                  </a:lnTo>
                  <a:lnTo>
                    <a:pt x="208" y="84"/>
                  </a:lnTo>
                  <a:lnTo>
                    <a:pt x="204" y="86"/>
                  </a:lnTo>
                  <a:lnTo>
                    <a:pt x="200" y="88"/>
                  </a:lnTo>
                  <a:lnTo>
                    <a:pt x="196" y="90"/>
                  </a:lnTo>
                  <a:lnTo>
                    <a:pt x="194" y="94"/>
                  </a:lnTo>
                  <a:lnTo>
                    <a:pt x="190" y="96"/>
                  </a:lnTo>
                  <a:lnTo>
                    <a:pt x="190" y="100"/>
                  </a:lnTo>
                  <a:lnTo>
                    <a:pt x="186" y="100"/>
                  </a:lnTo>
                  <a:lnTo>
                    <a:pt x="184" y="104"/>
                  </a:lnTo>
                  <a:lnTo>
                    <a:pt x="178" y="110"/>
                  </a:lnTo>
                  <a:lnTo>
                    <a:pt x="176" y="114"/>
                  </a:lnTo>
                  <a:lnTo>
                    <a:pt x="172" y="118"/>
                  </a:lnTo>
                  <a:lnTo>
                    <a:pt x="170" y="122"/>
                  </a:lnTo>
                  <a:lnTo>
                    <a:pt x="168" y="126"/>
                  </a:lnTo>
                  <a:lnTo>
                    <a:pt x="164" y="128"/>
                  </a:lnTo>
                  <a:lnTo>
                    <a:pt x="162" y="132"/>
                  </a:lnTo>
                  <a:lnTo>
                    <a:pt x="158" y="136"/>
                  </a:lnTo>
                  <a:lnTo>
                    <a:pt x="156" y="140"/>
                  </a:lnTo>
                  <a:lnTo>
                    <a:pt x="152" y="144"/>
                  </a:lnTo>
                  <a:lnTo>
                    <a:pt x="150" y="148"/>
                  </a:lnTo>
                  <a:lnTo>
                    <a:pt x="148" y="152"/>
                  </a:lnTo>
                  <a:lnTo>
                    <a:pt x="144" y="154"/>
                  </a:lnTo>
                  <a:lnTo>
                    <a:pt x="142" y="158"/>
                  </a:lnTo>
                  <a:lnTo>
                    <a:pt x="140" y="162"/>
                  </a:lnTo>
                  <a:lnTo>
                    <a:pt x="136" y="164"/>
                  </a:lnTo>
                  <a:lnTo>
                    <a:pt x="134" y="170"/>
                  </a:lnTo>
                  <a:lnTo>
                    <a:pt x="132" y="174"/>
                  </a:lnTo>
                  <a:lnTo>
                    <a:pt x="128" y="178"/>
                  </a:lnTo>
                  <a:lnTo>
                    <a:pt x="128" y="182"/>
                  </a:lnTo>
                  <a:lnTo>
                    <a:pt x="126" y="186"/>
                  </a:lnTo>
                  <a:lnTo>
                    <a:pt x="126" y="190"/>
                  </a:lnTo>
                  <a:lnTo>
                    <a:pt x="126" y="194"/>
                  </a:lnTo>
                  <a:lnTo>
                    <a:pt x="122" y="196"/>
                  </a:lnTo>
                  <a:lnTo>
                    <a:pt x="118" y="200"/>
                  </a:lnTo>
                  <a:lnTo>
                    <a:pt x="114" y="202"/>
                  </a:lnTo>
                  <a:lnTo>
                    <a:pt x="114" y="206"/>
                  </a:lnTo>
                  <a:lnTo>
                    <a:pt x="110" y="208"/>
                  </a:lnTo>
                  <a:lnTo>
                    <a:pt x="108" y="212"/>
                  </a:lnTo>
                  <a:lnTo>
                    <a:pt x="104" y="212"/>
                  </a:lnTo>
                  <a:lnTo>
                    <a:pt x="100" y="214"/>
                  </a:lnTo>
                  <a:lnTo>
                    <a:pt x="96" y="214"/>
                  </a:lnTo>
                  <a:lnTo>
                    <a:pt x="92" y="212"/>
                  </a:lnTo>
                  <a:lnTo>
                    <a:pt x="92" y="208"/>
                  </a:lnTo>
                  <a:lnTo>
                    <a:pt x="88" y="204"/>
                  </a:lnTo>
                  <a:lnTo>
                    <a:pt x="84" y="202"/>
                  </a:lnTo>
                  <a:lnTo>
                    <a:pt x="80" y="200"/>
                  </a:lnTo>
                  <a:lnTo>
                    <a:pt x="76" y="198"/>
                  </a:lnTo>
                  <a:lnTo>
                    <a:pt x="72" y="200"/>
                  </a:lnTo>
                  <a:lnTo>
                    <a:pt x="68" y="202"/>
                  </a:lnTo>
                  <a:lnTo>
                    <a:pt x="66" y="206"/>
                  </a:lnTo>
                  <a:lnTo>
                    <a:pt x="62" y="208"/>
                  </a:lnTo>
                  <a:lnTo>
                    <a:pt x="58" y="210"/>
                  </a:lnTo>
                  <a:lnTo>
                    <a:pt x="58" y="214"/>
                  </a:lnTo>
                  <a:lnTo>
                    <a:pt x="56" y="218"/>
                  </a:lnTo>
                  <a:lnTo>
                    <a:pt x="52" y="220"/>
                  </a:lnTo>
                  <a:lnTo>
                    <a:pt x="50" y="224"/>
                  </a:lnTo>
                  <a:lnTo>
                    <a:pt x="46" y="228"/>
                  </a:lnTo>
                  <a:lnTo>
                    <a:pt x="44" y="232"/>
                  </a:lnTo>
                  <a:lnTo>
                    <a:pt x="40" y="234"/>
                  </a:lnTo>
                  <a:lnTo>
                    <a:pt x="40" y="238"/>
                  </a:lnTo>
                  <a:lnTo>
                    <a:pt x="36" y="240"/>
                  </a:lnTo>
                  <a:lnTo>
                    <a:pt x="38" y="244"/>
                  </a:lnTo>
                  <a:lnTo>
                    <a:pt x="34" y="248"/>
                  </a:lnTo>
                  <a:lnTo>
                    <a:pt x="32" y="252"/>
                  </a:lnTo>
                  <a:lnTo>
                    <a:pt x="32" y="256"/>
                  </a:lnTo>
                  <a:lnTo>
                    <a:pt x="30" y="260"/>
                  </a:lnTo>
                  <a:lnTo>
                    <a:pt x="28" y="264"/>
                  </a:lnTo>
                  <a:lnTo>
                    <a:pt x="26" y="268"/>
                  </a:lnTo>
                  <a:lnTo>
                    <a:pt x="24" y="272"/>
                  </a:lnTo>
                  <a:lnTo>
                    <a:pt x="22" y="276"/>
                  </a:lnTo>
                  <a:lnTo>
                    <a:pt x="20" y="280"/>
                  </a:lnTo>
                  <a:lnTo>
                    <a:pt x="18" y="284"/>
                  </a:lnTo>
                  <a:lnTo>
                    <a:pt x="16" y="288"/>
                  </a:lnTo>
                  <a:lnTo>
                    <a:pt x="14" y="292"/>
                  </a:lnTo>
                  <a:lnTo>
                    <a:pt x="14" y="296"/>
                  </a:lnTo>
                  <a:lnTo>
                    <a:pt x="14" y="302"/>
                  </a:lnTo>
                  <a:lnTo>
                    <a:pt x="12" y="306"/>
                  </a:lnTo>
                  <a:lnTo>
                    <a:pt x="12" y="310"/>
                  </a:lnTo>
                  <a:lnTo>
                    <a:pt x="12" y="314"/>
                  </a:lnTo>
                  <a:lnTo>
                    <a:pt x="10" y="318"/>
                  </a:lnTo>
                  <a:lnTo>
                    <a:pt x="8" y="322"/>
                  </a:lnTo>
                  <a:lnTo>
                    <a:pt x="6" y="326"/>
                  </a:lnTo>
                  <a:lnTo>
                    <a:pt x="4" y="330"/>
                  </a:lnTo>
                  <a:lnTo>
                    <a:pt x="4" y="334"/>
                  </a:lnTo>
                  <a:lnTo>
                    <a:pt x="2" y="338"/>
                  </a:lnTo>
                  <a:lnTo>
                    <a:pt x="0" y="342"/>
                  </a:lnTo>
                  <a:lnTo>
                    <a:pt x="0" y="346"/>
                  </a:lnTo>
                  <a:lnTo>
                    <a:pt x="0" y="350"/>
                  </a:lnTo>
                  <a:lnTo>
                    <a:pt x="0" y="354"/>
                  </a:lnTo>
                  <a:lnTo>
                    <a:pt x="2" y="354"/>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38" name="Freeform 106"/>
            <p:cNvSpPr>
              <a:spLocks/>
            </p:cNvSpPr>
            <p:nvPr/>
          </p:nvSpPr>
          <p:spPr bwMode="auto">
            <a:xfrm>
              <a:off x="4354" y="3056"/>
              <a:ext cx="65" cy="11"/>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39" name="Freeform 107"/>
            <p:cNvSpPr>
              <a:spLocks/>
            </p:cNvSpPr>
            <p:nvPr/>
          </p:nvSpPr>
          <p:spPr bwMode="auto">
            <a:xfrm>
              <a:off x="4398" y="2982"/>
              <a:ext cx="47" cy="147"/>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40" name="Freeform 108"/>
            <p:cNvSpPr>
              <a:spLocks/>
            </p:cNvSpPr>
            <p:nvPr/>
          </p:nvSpPr>
          <p:spPr bwMode="auto">
            <a:xfrm>
              <a:off x="4336" y="3006"/>
              <a:ext cx="75" cy="6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41" name="Freeform 109"/>
            <p:cNvSpPr>
              <a:spLocks/>
            </p:cNvSpPr>
            <p:nvPr/>
          </p:nvSpPr>
          <p:spPr bwMode="auto">
            <a:xfrm>
              <a:off x="4440" y="2988"/>
              <a:ext cx="77" cy="149"/>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42" name="Freeform 110"/>
            <p:cNvSpPr>
              <a:spLocks/>
            </p:cNvSpPr>
            <p:nvPr/>
          </p:nvSpPr>
          <p:spPr bwMode="auto">
            <a:xfrm>
              <a:off x="4104" y="3306"/>
              <a:ext cx="45" cy="39"/>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43" name="Freeform 111"/>
            <p:cNvSpPr>
              <a:spLocks/>
            </p:cNvSpPr>
            <p:nvPr/>
          </p:nvSpPr>
          <p:spPr bwMode="auto">
            <a:xfrm>
              <a:off x="4232" y="3040"/>
              <a:ext cx="35" cy="2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44" name="Freeform 112"/>
            <p:cNvSpPr>
              <a:spLocks/>
            </p:cNvSpPr>
            <p:nvPr/>
          </p:nvSpPr>
          <p:spPr bwMode="auto">
            <a:xfrm>
              <a:off x="4154" y="3030"/>
              <a:ext cx="83" cy="49"/>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45" name="Freeform 113"/>
            <p:cNvSpPr>
              <a:spLocks/>
            </p:cNvSpPr>
            <p:nvPr/>
          </p:nvSpPr>
          <p:spPr bwMode="auto">
            <a:xfrm>
              <a:off x="1742" y="3364"/>
              <a:ext cx="167" cy="113"/>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46" name="Freeform 114"/>
            <p:cNvSpPr>
              <a:spLocks/>
            </p:cNvSpPr>
            <p:nvPr/>
          </p:nvSpPr>
          <p:spPr bwMode="auto">
            <a:xfrm>
              <a:off x="1886" y="3222"/>
              <a:ext cx="73" cy="21"/>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lnTo>
                    <a:pt x="4" y="16"/>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47" name="Freeform 115"/>
            <p:cNvSpPr>
              <a:spLocks/>
            </p:cNvSpPr>
            <p:nvPr/>
          </p:nvSpPr>
          <p:spPr bwMode="auto">
            <a:xfrm>
              <a:off x="1904" y="3196"/>
              <a:ext cx="61" cy="15"/>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48" name="Freeform 116"/>
            <p:cNvSpPr>
              <a:spLocks/>
            </p:cNvSpPr>
            <p:nvPr/>
          </p:nvSpPr>
          <p:spPr bwMode="auto">
            <a:xfrm>
              <a:off x="1802" y="3254"/>
              <a:ext cx="161" cy="73"/>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49" name="Freeform 117"/>
            <p:cNvSpPr>
              <a:spLocks/>
            </p:cNvSpPr>
            <p:nvPr/>
          </p:nvSpPr>
          <p:spPr bwMode="auto">
            <a:xfrm>
              <a:off x="1860" y="3260"/>
              <a:ext cx="29" cy="61"/>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50" name="Freeform 118"/>
            <p:cNvSpPr>
              <a:spLocks/>
            </p:cNvSpPr>
            <p:nvPr/>
          </p:nvSpPr>
          <p:spPr bwMode="auto">
            <a:xfrm>
              <a:off x="1916" y="3262"/>
              <a:ext cx="27" cy="59"/>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51" name="Freeform 119"/>
            <p:cNvSpPr>
              <a:spLocks/>
            </p:cNvSpPr>
            <p:nvPr/>
          </p:nvSpPr>
          <p:spPr bwMode="auto">
            <a:xfrm>
              <a:off x="1890" y="3264"/>
              <a:ext cx="25" cy="61"/>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52" name="Freeform 120"/>
            <p:cNvSpPr>
              <a:spLocks/>
            </p:cNvSpPr>
            <p:nvPr/>
          </p:nvSpPr>
          <p:spPr bwMode="auto">
            <a:xfrm>
              <a:off x="816" y="2884"/>
              <a:ext cx="373" cy="287"/>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53" name="Freeform 121"/>
            <p:cNvSpPr>
              <a:spLocks/>
            </p:cNvSpPr>
            <p:nvPr/>
          </p:nvSpPr>
          <p:spPr bwMode="auto">
            <a:xfrm>
              <a:off x="1244" y="3064"/>
              <a:ext cx="91" cy="133"/>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lnTo>
                    <a:pt x="78" y="132"/>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54" name="Freeform 122"/>
            <p:cNvSpPr>
              <a:spLocks/>
            </p:cNvSpPr>
            <p:nvPr/>
          </p:nvSpPr>
          <p:spPr bwMode="auto">
            <a:xfrm>
              <a:off x="1214" y="3084"/>
              <a:ext cx="33" cy="113"/>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55" name="Freeform 123"/>
            <p:cNvSpPr>
              <a:spLocks/>
            </p:cNvSpPr>
            <p:nvPr/>
          </p:nvSpPr>
          <p:spPr bwMode="auto">
            <a:xfrm>
              <a:off x="412" y="3890"/>
              <a:ext cx="171" cy="10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56" name="Freeform 124"/>
            <p:cNvSpPr>
              <a:spLocks/>
            </p:cNvSpPr>
            <p:nvPr/>
          </p:nvSpPr>
          <p:spPr bwMode="auto">
            <a:xfrm>
              <a:off x="1848" y="3310"/>
              <a:ext cx="21" cy="31"/>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sp>
          <p:nvSpPr>
            <p:cNvPr id="172157" name="Freeform 125"/>
            <p:cNvSpPr>
              <a:spLocks/>
            </p:cNvSpPr>
            <p:nvPr/>
          </p:nvSpPr>
          <p:spPr bwMode="auto">
            <a:xfrm>
              <a:off x="1822" y="3286"/>
              <a:ext cx="23" cy="39"/>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3600" b="1">
                <a:solidFill>
                  <a:srgbClr val="000000"/>
                </a:solidFill>
                <a:latin typeface="Comic Sans MS" charset="0"/>
                <a:cs typeface="+mn-cs"/>
              </a:endParaRPr>
            </a:p>
          </p:txBody>
        </p:sp>
        <p:grpSp>
          <p:nvGrpSpPr>
            <p:cNvPr id="172158" name="Group 126"/>
            <p:cNvGrpSpPr>
              <a:grpSpLocks/>
            </p:cNvGrpSpPr>
            <p:nvPr/>
          </p:nvGrpSpPr>
          <p:grpSpPr bwMode="auto">
            <a:xfrm>
              <a:off x="2372" y="3451"/>
              <a:ext cx="295" cy="409"/>
              <a:chOff x="2372" y="3451"/>
              <a:chExt cx="295" cy="409"/>
            </a:xfrm>
          </p:grpSpPr>
          <p:sp>
            <p:nvSpPr>
              <p:cNvPr id="172159" name="Rectangle 127"/>
              <p:cNvSpPr>
                <a:spLocks noChangeArrowheads="1"/>
              </p:cNvSpPr>
              <p:nvPr/>
            </p:nvSpPr>
            <p:spPr bwMode="auto">
              <a:xfrm rot="1260000">
                <a:off x="2561" y="3489"/>
                <a:ext cx="52" cy="244"/>
              </a:xfrm>
              <a:prstGeom prst="rect">
                <a:avLst/>
              </a:prstGeom>
              <a:gradFill rotWithShape="0">
                <a:gsLst>
                  <a:gs pos="0">
                    <a:srgbClr val="618FFD">
                      <a:gamma/>
                      <a:shade val="29804"/>
                      <a:invGamma/>
                    </a:srgbClr>
                  </a:gs>
                  <a:gs pos="100000">
                    <a:srgbClr val="618FFD"/>
                  </a:gs>
                </a:gsLst>
                <a:path path="shape">
                  <a:fillToRect l="50000" t="50000" r="50000" b="50000"/>
                </a:path>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60" name="Rectangle 128"/>
              <p:cNvSpPr>
                <a:spLocks noChangeArrowheads="1"/>
              </p:cNvSpPr>
              <p:nvPr/>
            </p:nvSpPr>
            <p:spPr bwMode="auto">
              <a:xfrm>
                <a:off x="2372" y="3834"/>
                <a:ext cx="292" cy="26"/>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61" name="Rectangle 129"/>
              <p:cNvSpPr>
                <a:spLocks noChangeArrowheads="1"/>
              </p:cNvSpPr>
              <p:nvPr/>
            </p:nvSpPr>
            <p:spPr bwMode="auto">
              <a:xfrm>
                <a:off x="2632" y="3650"/>
                <a:ext cx="32" cy="1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62" name="Oval 130"/>
              <p:cNvSpPr>
                <a:spLocks noChangeArrowheads="1"/>
              </p:cNvSpPr>
              <p:nvPr/>
            </p:nvSpPr>
            <p:spPr bwMode="auto">
              <a:xfrm>
                <a:off x="2572" y="3616"/>
                <a:ext cx="72" cy="59"/>
              </a:xfrm>
              <a:prstGeom prst="ellipse">
                <a:avLst/>
              </a:prstGeom>
              <a:gradFill rotWithShape="0">
                <a:gsLst>
                  <a:gs pos="0">
                    <a:srgbClr val="618FFD"/>
                  </a:gs>
                  <a:gs pos="100000">
                    <a:srgbClr val="618FFD">
                      <a:gamma/>
                      <a:shade val="29804"/>
                      <a:invGamma/>
                    </a:srgbClr>
                  </a:gs>
                </a:gsLst>
                <a:path path="shape">
                  <a:fillToRect l="50000" t="50000" r="50000" b="50000"/>
                </a:path>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63" name="Rectangle 131"/>
              <p:cNvSpPr>
                <a:spLocks noChangeArrowheads="1"/>
              </p:cNvSpPr>
              <p:nvPr/>
            </p:nvSpPr>
            <p:spPr bwMode="auto">
              <a:xfrm rot="1080000">
                <a:off x="2452" y="3753"/>
                <a:ext cx="132" cy="9"/>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64" name="Rectangle 132"/>
              <p:cNvSpPr>
                <a:spLocks noChangeArrowheads="1"/>
              </p:cNvSpPr>
              <p:nvPr/>
            </p:nvSpPr>
            <p:spPr bwMode="auto">
              <a:xfrm>
                <a:off x="2512" y="3767"/>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65" name="Rectangle 133"/>
              <p:cNvSpPr>
                <a:spLocks noChangeArrowheads="1"/>
              </p:cNvSpPr>
              <p:nvPr/>
            </p:nvSpPr>
            <p:spPr bwMode="auto">
              <a:xfrm rot="1200000">
                <a:off x="2635" y="3451"/>
                <a:ext cx="32" cy="42"/>
              </a:xfrm>
              <a:prstGeom prst="rect">
                <a:avLst/>
              </a:prstGeom>
              <a:gradFill rotWithShape="0">
                <a:gsLst>
                  <a:gs pos="0">
                    <a:srgbClr val="618FFD"/>
                  </a:gs>
                  <a:gs pos="100000">
                    <a:srgbClr val="618FFD">
                      <a:gamma/>
                      <a:shade val="29804"/>
                      <a:invGamma/>
                    </a:srgbClr>
                  </a:gs>
                </a:gsLst>
                <a:path path="rect">
                  <a:fillToRect l="100000" t="100000"/>
                </a:path>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grpSp>
        <p:sp>
          <p:nvSpPr>
            <p:cNvPr id="172166" name="Rectangle 134"/>
            <p:cNvSpPr>
              <a:spLocks noChangeArrowheads="1"/>
            </p:cNvSpPr>
            <p:nvPr/>
          </p:nvSpPr>
          <p:spPr bwMode="auto">
            <a:xfrm>
              <a:off x="671" y="1870"/>
              <a:ext cx="185" cy="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altLang="zh-CN" sz="3200" b="1">
                  <a:solidFill>
                    <a:srgbClr val="000000"/>
                  </a:solidFill>
                  <a:latin typeface="Times" charset="0"/>
                  <a:ea typeface="宋体" charset="0"/>
                  <a:cs typeface="宋体" charset="0"/>
                </a:rPr>
                <a:t>/</a:t>
              </a:r>
            </a:p>
          </p:txBody>
        </p:sp>
        <p:sp>
          <p:nvSpPr>
            <p:cNvPr id="172167" name="Line 135"/>
            <p:cNvSpPr>
              <a:spLocks noChangeShapeType="1"/>
            </p:cNvSpPr>
            <p:nvPr/>
          </p:nvSpPr>
          <p:spPr bwMode="auto">
            <a:xfrm>
              <a:off x="103" y="3785"/>
              <a:ext cx="1001"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68" name="Line 136"/>
            <p:cNvSpPr>
              <a:spLocks noChangeShapeType="1"/>
            </p:cNvSpPr>
            <p:nvPr/>
          </p:nvSpPr>
          <p:spPr bwMode="auto">
            <a:xfrm>
              <a:off x="4393" y="3859"/>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69" name="Rectangle 137"/>
            <p:cNvSpPr>
              <a:spLocks noChangeArrowheads="1"/>
            </p:cNvSpPr>
            <p:nvPr/>
          </p:nvSpPr>
          <p:spPr bwMode="auto">
            <a:xfrm>
              <a:off x="4673" y="4081"/>
              <a:ext cx="886"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r>
                <a:rPr lang="en-US" altLang="zh-CN">
                  <a:solidFill>
                    <a:srgbClr val="000000"/>
                  </a:solidFill>
                  <a:latin typeface="Times" charset="0"/>
                  <a:ea typeface="宋体" charset="0"/>
                  <a:cs typeface="宋体" charset="0"/>
                </a:rPr>
                <a:t>©TBBBI</a:t>
              </a:r>
            </a:p>
          </p:txBody>
        </p:sp>
        <p:sp>
          <p:nvSpPr>
            <p:cNvPr id="172170" name="Line 138"/>
            <p:cNvSpPr>
              <a:spLocks noChangeShapeType="1"/>
            </p:cNvSpPr>
            <p:nvPr/>
          </p:nvSpPr>
          <p:spPr bwMode="auto">
            <a:xfrm>
              <a:off x="3183" y="3675"/>
              <a:ext cx="888"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71" name="Line 139"/>
            <p:cNvSpPr>
              <a:spLocks noChangeShapeType="1"/>
            </p:cNvSpPr>
            <p:nvPr/>
          </p:nvSpPr>
          <p:spPr bwMode="auto">
            <a:xfrm>
              <a:off x="3183" y="3835"/>
              <a:ext cx="888"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72" name="Rectangle 140"/>
            <p:cNvSpPr>
              <a:spLocks noChangeArrowheads="1"/>
            </p:cNvSpPr>
            <p:nvPr/>
          </p:nvSpPr>
          <p:spPr bwMode="auto">
            <a:xfrm>
              <a:off x="3007" y="3524"/>
              <a:ext cx="1288" cy="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r>
                <a:rPr lang="en-US" altLang="zh-CN" sz="1600" b="1">
                  <a:solidFill>
                    <a:srgbClr val="000000"/>
                  </a:solidFill>
                  <a:latin typeface="Lucida Handwriting" charset="0"/>
                  <a:ea typeface="宋体" charset="0"/>
                  <a:cs typeface="宋体" charset="0"/>
                </a:rPr>
                <a:t>2 </a:t>
              </a:r>
              <a:endParaRPr lang="en-US" altLang="zh-CN" sz="1600" b="1" u="sng">
                <a:solidFill>
                  <a:srgbClr val="000000"/>
                </a:solidFill>
                <a:latin typeface="Lucida Handwriting" charset="0"/>
                <a:ea typeface="宋体" charset="0"/>
                <a:cs typeface="宋体" charset="0"/>
              </a:endParaRPr>
            </a:p>
            <a:p>
              <a:r>
                <a:rPr lang="en-US" altLang="zh-CN" sz="1600" b="1">
                  <a:solidFill>
                    <a:srgbClr val="000000"/>
                  </a:solidFill>
                  <a:latin typeface="Lucida Handwriting" charset="0"/>
                  <a:ea typeface="宋体" charset="0"/>
                  <a:cs typeface="宋体" charset="0"/>
                </a:rPr>
                <a:t>1</a:t>
              </a:r>
            </a:p>
          </p:txBody>
        </p:sp>
        <p:sp>
          <p:nvSpPr>
            <p:cNvPr id="172173" name="Rectangle 141"/>
            <p:cNvSpPr>
              <a:spLocks noChangeArrowheads="1"/>
            </p:cNvSpPr>
            <p:nvPr/>
          </p:nvSpPr>
          <p:spPr bwMode="auto">
            <a:xfrm>
              <a:off x="66" y="3793"/>
              <a:ext cx="349"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pPr>
              <a:endParaRPr lang="zh-CN" altLang="en-US" sz="2400">
                <a:solidFill>
                  <a:srgbClr val="000000"/>
                </a:solidFill>
                <a:latin typeface="Times" charset="0"/>
                <a:ea typeface="宋体" charset="0"/>
                <a:cs typeface="宋体" charset="0"/>
              </a:endParaRPr>
            </a:p>
          </p:txBody>
        </p:sp>
        <p:sp>
          <p:nvSpPr>
            <p:cNvPr id="172174" name="Rectangle 142"/>
            <p:cNvSpPr>
              <a:spLocks noChangeArrowheads="1"/>
            </p:cNvSpPr>
            <p:nvPr/>
          </p:nvSpPr>
          <p:spPr bwMode="auto">
            <a:xfrm>
              <a:off x="2832" y="1000"/>
              <a:ext cx="496" cy="144"/>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75" name="Rectangle 143"/>
            <p:cNvSpPr>
              <a:spLocks noChangeArrowheads="1"/>
            </p:cNvSpPr>
            <p:nvPr/>
          </p:nvSpPr>
          <p:spPr bwMode="auto">
            <a:xfrm>
              <a:off x="4549" y="795"/>
              <a:ext cx="400" cy="20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76" name="Line 144"/>
            <p:cNvSpPr>
              <a:spLocks noChangeShapeType="1"/>
            </p:cNvSpPr>
            <p:nvPr/>
          </p:nvSpPr>
          <p:spPr bwMode="auto">
            <a:xfrm>
              <a:off x="2169" y="329"/>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77" name="Text Box 145"/>
            <p:cNvSpPr txBox="1">
              <a:spLocks noChangeArrowheads="1"/>
            </p:cNvSpPr>
            <p:nvPr/>
          </p:nvSpPr>
          <p:spPr bwMode="auto">
            <a:xfrm>
              <a:off x="5104" y="3792"/>
              <a:ext cx="600" cy="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zh-CN" altLang="en-US" sz="2000" b="1">
                <a:solidFill>
                  <a:srgbClr val="5B5B5B"/>
                </a:solidFill>
                <a:latin typeface="Comic Sans MS" charset="0"/>
                <a:ea typeface="宋体" charset="0"/>
                <a:cs typeface="宋体" charset="0"/>
              </a:endParaRPr>
            </a:p>
          </p:txBody>
        </p:sp>
        <p:sp>
          <p:nvSpPr>
            <p:cNvPr id="172178" name="Text Box 146"/>
            <p:cNvSpPr txBox="1">
              <a:spLocks noChangeArrowheads="1"/>
            </p:cNvSpPr>
            <p:nvPr/>
          </p:nvSpPr>
          <p:spPr bwMode="auto">
            <a:xfrm>
              <a:off x="5177" y="3919"/>
              <a:ext cx="583" cy="214"/>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1400" b="1">
                  <a:solidFill>
                    <a:srgbClr val="000000"/>
                  </a:solidFill>
                  <a:latin typeface="Comic Sans MS" charset="0"/>
                  <a:ea typeface="宋体" charset="0"/>
                  <a:cs typeface="宋体" charset="0"/>
                </a:rPr>
                <a:t>06-06</a:t>
              </a:r>
            </a:p>
          </p:txBody>
        </p:sp>
      </p:grpSp>
      <p:sp>
        <p:nvSpPr>
          <p:cNvPr id="172183" name="Rectangle 151"/>
          <p:cNvSpPr>
            <a:spLocks noChangeArrowheads="1"/>
          </p:cNvSpPr>
          <p:nvPr/>
        </p:nvSpPr>
        <p:spPr bwMode="auto">
          <a:xfrm>
            <a:off x="6940550" y="6213475"/>
            <a:ext cx="2203450" cy="644525"/>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3600" b="1">
              <a:solidFill>
                <a:srgbClr val="000000"/>
              </a:solidFill>
              <a:latin typeface="Comic Sans MS" charset="0"/>
              <a:cs typeface="+mn-cs"/>
            </a:endParaRPr>
          </a:p>
        </p:txBody>
      </p:sp>
      <p:sp>
        <p:nvSpPr>
          <p:cNvPr id="172184" name="Text Box 152"/>
          <p:cNvSpPr txBox="1">
            <a:spLocks noChangeArrowheads="1"/>
          </p:cNvSpPr>
          <p:nvPr/>
        </p:nvSpPr>
        <p:spPr bwMode="auto">
          <a:xfrm>
            <a:off x="149225" y="6437313"/>
            <a:ext cx="10096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b="1">
                <a:solidFill>
                  <a:srgbClr val="FFFFFF"/>
                </a:solidFill>
                <a:ea typeface="宋体" charset="0"/>
                <a:cs typeface="宋体" charset="0"/>
              </a:rPr>
              <a:t>©2003 TBBMI</a:t>
            </a:r>
          </a:p>
        </p:txBody>
      </p:sp>
      <p:sp>
        <p:nvSpPr>
          <p:cNvPr id="172185" name="Text Box 153"/>
          <p:cNvSpPr txBox="1">
            <a:spLocks noChangeArrowheads="1"/>
          </p:cNvSpPr>
          <p:nvPr/>
        </p:nvSpPr>
        <p:spPr bwMode="auto">
          <a:xfrm>
            <a:off x="8062913" y="6438900"/>
            <a:ext cx="3746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b="1">
                <a:solidFill>
                  <a:srgbClr val="FFFFFF"/>
                </a:solidFill>
                <a:ea typeface="宋体" charset="0"/>
                <a:cs typeface="宋体" charset="0"/>
              </a:rPr>
              <a:t>06-</a:t>
            </a:r>
          </a:p>
        </p:txBody>
      </p:sp>
      <p:sp>
        <p:nvSpPr>
          <p:cNvPr id="172193" name="Rectangle 161"/>
          <p:cNvSpPr>
            <a:spLocks noChangeArrowheads="1"/>
          </p:cNvSpPr>
          <p:nvPr/>
        </p:nvSpPr>
        <p:spPr bwMode="auto">
          <a:xfrm>
            <a:off x="7629525" y="6380163"/>
            <a:ext cx="6413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000000"/>
                </a:solidFill>
                <a:effectLst>
                  <a:outerShdw blurRad="38100" dist="38100" dir="2700000" algn="tl">
                    <a:srgbClr val="DDDDDD"/>
                  </a:outerShdw>
                </a:effectLst>
                <a:latin typeface="Comic Sans MS" charset="0"/>
                <a:ea typeface="宋体" charset="0"/>
                <a:cs typeface="宋体" charset="0"/>
              </a:rPr>
              <a:t>8.0.06.</a:t>
            </a:r>
          </a:p>
        </p:txBody>
      </p:sp>
      <p:sp>
        <p:nvSpPr>
          <p:cNvPr id="172194" name="Rectangle 162"/>
          <p:cNvSpPr>
            <a:spLocks noChangeArrowheads="1"/>
          </p:cNvSpPr>
          <p:nvPr/>
        </p:nvSpPr>
        <p:spPr bwMode="auto">
          <a:xfrm>
            <a:off x="8093075" y="6383338"/>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b="1">
                <a:solidFill>
                  <a:srgbClr val="000000"/>
                </a:solidFill>
                <a:effectLst>
                  <a:outerShdw blurRad="38100" dist="38100" dir="2700000" algn="tl">
                    <a:srgbClr val="DDDDDD"/>
                  </a:outerShdw>
                </a:effectLst>
                <a:latin typeface="Comic Sans MS" charset="0"/>
                <a:ea typeface="宋体" charset="0"/>
                <a:cs typeface="宋体" charset="0"/>
              </a:rPr>
              <a:t>05</a:t>
            </a:r>
          </a:p>
        </p:txBody>
      </p:sp>
      <p:sp>
        <p:nvSpPr>
          <p:cNvPr id="172195" name="Text Box 163"/>
          <p:cNvSpPr txBox="1">
            <a:spLocks noChangeArrowheads="1"/>
          </p:cNvSpPr>
          <p:nvPr/>
        </p:nvSpPr>
        <p:spPr bwMode="auto">
          <a:xfrm>
            <a:off x="271463" y="3954463"/>
            <a:ext cx="3271837" cy="514350"/>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lgn="ctr">
              <a:spcBef>
                <a:spcPct val="50000"/>
              </a:spcBef>
            </a:pPr>
            <a:r>
              <a:rPr lang="zh-CN" altLang="en-US" sz="2400" b="1">
                <a:solidFill>
                  <a:srgbClr val="FFFF00"/>
                </a:solidFill>
                <a:latin typeface="Comic Sans MS" charset="0"/>
                <a:ea typeface="宋体" charset="0"/>
                <a:cs typeface="宋体" charset="0"/>
              </a:rPr>
              <a:t>学习帮助＃</a:t>
            </a:r>
            <a:r>
              <a:rPr lang="en-US" altLang="zh-CN" sz="2400" b="1">
                <a:solidFill>
                  <a:srgbClr val="FFFF00"/>
                </a:solidFill>
                <a:latin typeface="Comic Sans MS" charset="0"/>
                <a:ea typeface="宋体" charset="0"/>
                <a:cs typeface="宋体" charset="0"/>
              </a:rPr>
              <a:t>18</a:t>
            </a:r>
          </a:p>
        </p:txBody>
      </p:sp>
      <p:sp>
        <p:nvSpPr>
          <p:cNvPr id="172196" name="Text Box 164"/>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b="1">
                <a:solidFill>
                  <a:srgbClr val="FFFFFF"/>
                </a:solidFill>
                <a:ea typeface="宋体" charset="0"/>
                <a:cs typeface="宋体" charset="0"/>
              </a:rPr>
              <a:t>©2006 TBBMI</a:t>
            </a:r>
          </a:p>
        </p:txBody>
      </p:sp>
    </p:spTree>
    <p:extLst>
      <p:ext uri="{BB962C8B-B14F-4D97-AF65-F5344CB8AC3E}">
        <p14:creationId xmlns:p14="http://schemas.microsoft.com/office/powerpoint/2010/main" val="162969912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2195"/>
                                        </p:tgtEl>
                                        <p:attrNameLst>
                                          <p:attrName>style.visibility</p:attrName>
                                        </p:attrNameLst>
                                      </p:cBhvr>
                                      <p:to>
                                        <p:strVal val="visible"/>
                                      </p:to>
                                    </p:set>
                                    <p:anim calcmode="lin" valueType="num">
                                      <p:cBhvr>
                                        <p:cTn id="7" dur="500" fill="hold"/>
                                        <p:tgtEl>
                                          <p:spTgt spid="172195"/>
                                        </p:tgtEl>
                                        <p:attrNameLst>
                                          <p:attrName>ppt_x</p:attrName>
                                        </p:attrNameLst>
                                      </p:cBhvr>
                                      <p:tavLst>
                                        <p:tav tm="0">
                                          <p:val>
                                            <p:strVal val="#ppt_x-#ppt_w/2"/>
                                          </p:val>
                                        </p:tav>
                                        <p:tav tm="100000">
                                          <p:val>
                                            <p:strVal val="#ppt_x"/>
                                          </p:val>
                                        </p:tav>
                                      </p:tavLst>
                                    </p:anim>
                                    <p:anim calcmode="lin" valueType="num">
                                      <p:cBhvr>
                                        <p:cTn id="8" dur="500" fill="hold"/>
                                        <p:tgtEl>
                                          <p:spTgt spid="172195"/>
                                        </p:tgtEl>
                                        <p:attrNameLst>
                                          <p:attrName>ppt_y</p:attrName>
                                        </p:attrNameLst>
                                      </p:cBhvr>
                                      <p:tavLst>
                                        <p:tav tm="0">
                                          <p:val>
                                            <p:strVal val="#ppt_y"/>
                                          </p:val>
                                        </p:tav>
                                        <p:tav tm="100000">
                                          <p:val>
                                            <p:strVal val="#ppt_y"/>
                                          </p:val>
                                        </p:tav>
                                      </p:tavLst>
                                    </p:anim>
                                    <p:anim calcmode="lin" valueType="num">
                                      <p:cBhvr>
                                        <p:cTn id="9" dur="500" fill="hold"/>
                                        <p:tgtEl>
                                          <p:spTgt spid="172195"/>
                                        </p:tgtEl>
                                        <p:attrNameLst>
                                          <p:attrName>ppt_w</p:attrName>
                                        </p:attrNameLst>
                                      </p:cBhvr>
                                      <p:tavLst>
                                        <p:tav tm="0">
                                          <p:val>
                                            <p:fltVal val="0"/>
                                          </p:val>
                                        </p:tav>
                                        <p:tav tm="100000">
                                          <p:val>
                                            <p:strVal val="#ppt_w"/>
                                          </p:val>
                                        </p:tav>
                                      </p:tavLst>
                                    </p:anim>
                                    <p:anim calcmode="lin" valueType="num">
                                      <p:cBhvr>
                                        <p:cTn id="10" dur="500" fill="hold"/>
                                        <p:tgtEl>
                                          <p:spTgt spid="172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95" grpId="0" animBg="1" autoUpdateAnimBg="0"/>
    </p:bldLst>
  </p:timing>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 Disk:Microsoft Office:Microsoft PowerPoint 4:Templates:Color Overheads:blstripc.ppt - Blue Stripes</Template>
  <TotalTime>14620</TotalTime>
  <Pages>1</Pages>
  <Words>2320</Words>
  <Application>Microsoft Macintosh PowerPoint</Application>
  <PresentationFormat>On-screen Show (4:3)</PresentationFormat>
  <Paragraphs>810</Paragraphs>
  <Slides>35</Slides>
  <Notes>31</Notes>
  <HiddenSlides>7</HiddenSlides>
  <MMClips>0</MMClips>
  <ScaleCrop>false</ScaleCrop>
  <HeadingPairs>
    <vt:vector size="8" baseType="variant">
      <vt:variant>
        <vt:lpstr>Fonts Used</vt:lpstr>
      </vt:variant>
      <vt:variant>
        <vt:i4>24</vt:i4>
      </vt:variant>
      <vt:variant>
        <vt:lpstr>Theme</vt:lpstr>
      </vt:variant>
      <vt:variant>
        <vt:i4>14</vt:i4>
      </vt:variant>
      <vt:variant>
        <vt:lpstr>Embedded OLE Servers</vt:lpstr>
      </vt:variant>
      <vt:variant>
        <vt:i4>1</vt:i4>
      </vt:variant>
      <vt:variant>
        <vt:lpstr>Slide Titles</vt:lpstr>
      </vt:variant>
      <vt:variant>
        <vt:i4>35</vt:i4>
      </vt:variant>
    </vt:vector>
  </HeadingPairs>
  <TitlesOfParts>
    <vt:vector size="74" baseType="lpstr">
      <vt:lpstr>KaiTi</vt:lpstr>
      <vt:lpstr>Kosher-Normal</vt:lpstr>
      <vt:lpstr>ＭＳ Ｐゴシック</vt:lpstr>
      <vt:lpstr>ＭＳ Ｐゴシック</vt:lpstr>
      <vt:lpstr>Nadianne</vt:lpstr>
      <vt:lpstr>Scholar</vt:lpstr>
      <vt:lpstr>SimSun</vt:lpstr>
      <vt:lpstr>SimSun</vt:lpstr>
      <vt:lpstr>华文楷体</vt:lpstr>
      <vt:lpstr>Times</vt:lpstr>
      <vt:lpstr>Arial</vt:lpstr>
      <vt:lpstr>Arial Black</vt:lpstr>
      <vt:lpstr>Book Antiqua</vt:lpstr>
      <vt:lpstr>Braggadocio</vt:lpstr>
      <vt:lpstr>Calibri</vt:lpstr>
      <vt:lpstr>Comic Sans MS</vt:lpstr>
      <vt:lpstr>Geneva</vt:lpstr>
      <vt:lpstr>Helvetica</vt:lpstr>
      <vt:lpstr>Helvetica BlackOblique</vt:lpstr>
      <vt:lpstr>Impact</vt:lpstr>
      <vt:lpstr>Lucida Handwriting</vt:lpstr>
      <vt:lpstr>Monotype Sorts</vt:lpstr>
      <vt:lpstr>Times New Roman</vt:lpstr>
      <vt:lpstr>Wingdings</vt:lpstr>
      <vt:lpstr>blstripc.ppt - Blue Stripes</vt:lpstr>
      <vt:lpstr>Default Design</vt:lpstr>
      <vt:lpstr>2_Default Design</vt:lpstr>
      <vt:lpstr>2_blstripc.ppt - Blue Stripes</vt:lpstr>
      <vt:lpstr>Orbit</vt:lpstr>
      <vt:lpstr>1_Azure</vt:lpstr>
      <vt:lpstr>5_Default Design</vt:lpstr>
      <vt:lpstr>7_Default Design</vt:lpstr>
      <vt:lpstr>untitled 1</vt:lpstr>
      <vt:lpstr>1_Gesture</vt:lpstr>
      <vt:lpstr>20_Default Design</vt:lpstr>
      <vt:lpstr>1_Office Theme</vt:lpstr>
      <vt:lpstr>1_Blank Presentation</vt:lpstr>
      <vt:lpstr>5_Gesture</vt:lpstr>
      <vt:lpstr>Microsoft ClipArt Gallery</vt:lpstr>
      <vt:lpstr>旧约圣经 概论</vt:lpstr>
      <vt:lpstr>你对旧约圣经的认识有多少?</vt:lpstr>
      <vt:lpstr>你怎么能记住这些书?</vt:lpstr>
      <vt:lpstr>Books of the Bible</vt:lpstr>
      <vt:lpstr>OT Bookshelf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新旧约圣经的平行结构</vt:lpstr>
      <vt:lpstr>Purpose of the Prophetic Books</vt:lpstr>
      <vt:lpstr>旧约的结构</vt:lpstr>
      <vt:lpstr>综合旧约全书</vt:lpstr>
      <vt:lpstr>综合旧约全书</vt:lpstr>
      <vt:lpstr>历史的七个伟大时代</vt:lpstr>
      <vt:lpstr>World History Detailed </vt:lpstr>
      <vt:lpstr>World History Summarized</vt:lpstr>
      <vt:lpstr>先知们的时间段</vt:lpstr>
      <vt:lpstr>Timeline of the Judges</vt:lpstr>
      <vt:lpstr>神计划历史的不同阶段</vt:lpstr>
      <vt:lpstr>亚伯拉罕之约以及它的应验</vt:lpstr>
      <vt:lpstr>国度与约的时间表 </vt:lpstr>
      <vt:lpstr>Black</vt:lpstr>
      <vt:lpstr>Black</vt:lpstr>
      <vt:lpstr>Black</vt:lpstr>
      <vt:lpstr>Black</vt:lpstr>
      <vt:lpstr>旧约批判研究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Old Testament</dc:title>
  <dc:subject/>
  <dc:creator>Rick Griffith</dc:creator>
  <cp:keywords/>
  <dc:description/>
  <cp:lastModifiedBy>Rick Griffith</cp:lastModifiedBy>
  <cp:revision>241</cp:revision>
  <cp:lastPrinted>2015-09-22T12:42:14Z</cp:lastPrinted>
  <dcterms:created xsi:type="dcterms:W3CDTF">2015-10-07T16:06:20Z</dcterms:created>
  <dcterms:modified xsi:type="dcterms:W3CDTF">2026-05-28T11:52:38Z</dcterms:modified>
</cp:coreProperties>
</file>